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84" r:id="rId7"/>
    <p:sldId id="276" r:id="rId8"/>
    <p:sldId id="285" r:id="rId9"/>
    <p:sldId id="277" r:id="rId10"/>
    <p:sldId id="278" r:id="rId11"/>
    <p:sldId id="28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3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8:4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10135 0 0,'0'0'231'0'0,"0"0"29"0"0,0 0 19 0 0,0 0 105 0 0,0 0 410 0 0,0 0 184 0 0,0 0 40 0 0,0 0-63 0 0,0 0-290 0 0,0 0-121 0 0,0 0-28 0 0,0 0-4 0 0,0 0 0 0 0,0 0 0 0 0,0 0 0 0 0,0 0 0 0 0,0 0 0 0 0,0 0 0 0 0,0 0 0 0 0,0 0 0 0 0,0 0 0 0 0,0 0 0 0 0,0 0 0 0 0,0 0-68 0 0,-2-13-1838 0 0,2 5-6440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0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8287 0 0,'0'0'191'0'0,"0"0"26"0"0,0 0 9 0 0,0 0 42 0 0,0 0 158 0 0,0 0 72 0 0,0 0 12 0 0,0 0 70 0 0,1-1 286 0 0,25-21 4002 0 0,-19 17-3594 0 0,-6 5-282 0 0,-1 0 28 0 0,0 0-65 0 0,0 0-290 0 0,0 0-121 0 0,0 0-28 0 0,0 0-72 0 0,-1 1-289 0 0,-5 4-138 0 0,1 0-1060 0 0,4-5-4382 0 0,1 0-1891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3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 19351 0 0,'0'0'439'0'0,"0"-3"62"0"0,2-10 502 0 0,-1 13-843 0 0,2 0-60 0 0,-1 1 0 0 0,1-1 0 0 0,-1 0 0 0 0,1 1 0 0 0,-1-1-1 0 0,1 1 1 0 0,-1 0 0 0 0,0-1 0 0 0,1 1 0 0 0,-1 0 0 0 0,0 1 0 0 0,0-1 0 0 0,1 0 0 0 0,-1 1 0 0 0,0-1 0 0 0,0 1 0 0 0,-1 0 0 0 0,1-1 0 0 0,2 4-1 0 0,0 0 249 0 0,-1 0 0 0 0,1 1 0 0 0,-1 0-1 0 0,-1-1 1 0 0,3 8 0 0 0,-4-11-344 0 0,11 32 632 0 0,-2 1-1 0 0,11 64 1 0 0,-17-69-603 0 0,-3 1 0 0 0,0 0 0 0 0,-2-1 0 0 0,-5 36 0 0 0,3-52-33 0 0,1 1 0 0 0,-2-1 0 0 0,0 0 0 0 0,-1 0 0 0 0,0-1 0 0 0,-1 1 0 0 0,-1-1 0 0 0,0 0 0 0 0,-14 19 0 0 0,18-28-233 0 0,0-1-1 0 0,0 1 1 0 0,0-1-1 0 0,0 0 1 0 0,-1 0-1 0 0,0 0 1 0 0,1 0-1 0 0,-1 0 1 0 0,0-1-1 0 0,0 0 1 0 0,-1 0-1 0 0,1 0 1 0 0,0 0-1 0 0,-1-1 1 0 0,1 1-1 0 0,-1-1 1 0 0,-4 0-1 0 0,6-1-1299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4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11975 0 0,'0'0'267'0'0,"0"0"42"0"0,0 0 17 0 0,0 0-28 0 0,0 0-58 0 0,0 0 491 0 0,0 0 238 0 0,0 0 45 0 0,0 0-61 0 0,0 0-288 0 0,2-2-121 0 0,3-3-265 0 0,-1 1-1 0 0,0-1 0 0 0,-1 0 1 0 0,1 0-1 0 0,-1 0 1 0 0,0-1-1 0 0,0 1 1 0 0,3-8-1 0 0,16-53 2059 0 0,-14 39-1544 0 0,27-101 847 0 0,-65 236-1640 0 0,11-16 0 0 0,16-77 0 0 0,2 0 0 0 0,1-14 0 0 0,0 0 0 0 0,0-1 0 0 0,0 1 0 0 0,0 0 0 0 0,0 0 0 0 0,0-1 0 0 0,1 1 0 0 0,-1 0 0 0 0,0-1 0 0 0,0 1 0 0 0,1 0 0 0 0,-1-1 0 0 0,0 1 0 0 0,1 1 0 0 0,0-2 0 0 0,-1 1 0 0 0,1-1 0 0 0,-1 1 0 0 0,1-1 0 0 0,-1 0 0 0 0,1 1 0 0 0,-1-1 0 0 0,1 0 0 0 0,-1 0 0 0 0,1 1 0 0 0,-1-1 0 0 0,1 0 0 0 0,-1 0 0 0 0,1 0 0 0 0,1 0 0 0 0,-1 0 0 0 0,1 0 0 0 0,0 0 0 0 0,0-1 0 0 0,-1 1 0 0 0,1-1 0 0 0,0 1 0 0 0,-1-1 0 0 0,1 1 0 0 0,0-1 0 0 0,-1 0 0 0 0,1 0 0 0 0,-1 0 0 0 0,2-1 0 0 0,4-3 0 0 0,-1 0 0 0 0,0-1 0 0 0,0 0 0 0 0,-1 0 0 0 0,1 0 0 0 0,-1 0 0 0 0,-1-1 0 0 0,6-9 0 0 0,2-8 0 0 0,12-30 0 0 0,4-10 0 0 0,-26 61 1 0 0,-1-1-1 0 0,1 1 1 0 0,-1 0-1 0 0,0 0 1 0 0,0-1-1 0 0,1-4 1 0 0,3-11 67 0 0,-5 17 303 0 0,-1 4 117 0 0,-5 17-212 0 0,0 0 1 0 0,-4 23-1 0 0,-3 11 12 0 0,11-48-288 0 0,-1 21 0 0 0,2-14-64 0 0,4 3-748 0 0,-2-13 304 0 0,-1-2 65 0 0,2 1 294 0 0,7 4 61 0 0,-7-5-138 0 0,0 1 1 0 0,-1-1-1 0 0,1 1 1 0 0,0-1-1 0 0,0 0 0 0 0,0 0 1 0 0,0 1-1 0 0,0-2 0 0 0,0 1 1 0 0,0 0-1 0 0,0 0 0 0 0,0-1 1 0 0,0 1-1 0 0,0-1 0 0 0,0 1 1 0 0,-1-1-1 0 0,1 0 0 0 0,0 0 1 0 0,0 0-1 0 0,-1 0 0 0 0,1 0 1 0 0,0 0-1 0 0,-1 0 0 0 0,1 0 1 0 0,1-3-1 0 0,-1 3-140 0 0,0-1-1169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4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11975 0 0,'0'0'547'0'0,"0"0"-11"0"0,0 0-203 0 0,0 0 419 0 0,1-2 220 0 0,17-12 2088 0 0,-15 13-2036 0 0,8-4 955 0 0,-7 2-1702 0 0,0 2-65 0 0,-1-1 0 0 0,1 1-1 0 0,-1-1 1 0 0,1 1 0 0 0,0 0 0 0 0,0 0 0 0 0,-1 1 0 0 0,1-1 0 0 0,6 1 0 0 0,-8-1 176 0 0,0 3 100 0 0,2-1-238 0 0,4 3 323 0 0,10 17-279 0 0,-8-8-294 0 0,0 4 0 0 0,-9-13 0 0 0,-1-2 0 0 0,0 0 0 0 0,0-1 0 0 0,0 1 0 0 0,1 0 0 0 0,-1 0 0 0 0,1-1 0 0 0,-1 1 0 0 0,1 0 0 0 0,0-1 0 0 0,-1 1 0 0 0,1-1 0 0 0,2 3 0 0 0,10 22 0 0 0,-8-13 0 0 0,1 0 0 0 0,2-4 19 0 0,-7-7 74 0 0,-1-2 19 0 0,0 0 0 0 0,11 1 80 0 0,-8-3-5472 0 0,-3-6 2534 0 0,0 6-4052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4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5063 0 0,'0'0'232'0'0,"0"0"316"0"0,0 0 1200 0 0,0 0 520 0 0,0 0 107 0 0,0 0-168 0 0,-1 1-798 0 0,-20 25 2007 0 0,-5 7-1835 0 0,15-16-809 0 0,-15 17 1 0 0,16-23-628 0 0,2 0 0 0 0,-1 0 0 0 0,1 1 1 0 0,-7 15-1 0 0,-12 25 383 0 0,5-13-5399 0 0,22-39-2041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4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7 258 7079 0 0,'0'0'324'0'0,"0"0"-4"0"0,0 0-78 0 0,0 0 440 0 0,-3 4 39 0 0,0-3 1532 0 0,3-2 4901 0 0,17-69-4030 0 0,14-76 540 0 0,-29 130-3046 0 0,-2 13-392 0 0,-1 4-50 0 0,-6 21 152 0 0,1-2-331 0 0,4-15 11 0 0,-4 18-5 0 0,4-9-3 0 0,0-7-2 0 0,1 0 0 0 0,0 1-1 0 0,0-1 1 0 0,1 13 0 0 0,1-5-40 0 0,1-2 31 0 0,-1-12 11 0 0,-1 0 0 0 0,1-1 0 0 0,-1 1 0 0 0,1-1 0 0 0,-1 1 0 0 0,1-1 0 0 0,-1 1 0 0 0,1-1 0 0 0,0 0 0 0 0,-1 1 0 0 0,1-1 0 0 0,0 0 0 0 0,-1 1 0 0 0,2-1 0 0 0,11 2 0 0 0,-9-1 0 0 0,1-1 0 0 0,13-8 0 0 0,-14 7 0 0 0,0-2 0 0 0,0 1 0 0 0,0 0 0 0 0,-1-1 0 0 0,1 0 0 0 0,0 1 0 0 0,-1-2 0 0 0,0 1 0 0 0,6-6 0 0 0,1-2 3 0 0,0-1 25 0 0,0-6-6 0 0,-3 3 82 0 0,0-1 0 0 0,10-30 0 0 0,-16 44 30 0 0,2-9 183 0 0,2-15 346 0 0,-5 24-591 0 0,0 2 6 0 0,0 3-22 0 0,-2 0-48 0 0,-2 20-5 0 0,3-19-3 0 0,1 5 0 0 0,-1 0 0 0 0,1 0 0 0 0,2 16 0 0 0,0-8 0 0 0,4 23 0 0 0,-6 4 0 0 0,0-29 0 0 0,4-1 0 0 0,4-5-11 0 0,-4-6-31 0 0,7 0 31 0 0,2-4 11 0 0,7-5 0 0 0,-16 2 0 0 0,-1 1 0 0 0,5-3-20 0 0,-1 1-1 0 0,0-1 1 0 0,-1 0 0 0 0,1-1-1 0 0,-1 1 1 0 0,0-1 0 0 0,-1-1 0 0 0,0 1-1 0 0,6-12 1 0 0,9-20-4164 0 0,-15 27-4621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4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26 156 6447 0 0,'0'0'499'0'0,"0"-3"-328"0"0,4-28 1752 0 0,-1 2 3499 0 0,4-28 1105 0 0,-7 55-5717 0 0,0 2-724 0 0,0 0 0 0 0,0 0 0 0 0,0-1 0 0 0,0 1 0 0 0,0 0 0 0 0,0 0 0 0 0,0-1 0 0 0,0 1-1 0 0,0 0 1 0 0,0 0 0 0 0,0-1 0 0 0,0 1 0 0 0,0 0 0 0 0,0 0 0 0 0,0-1 0 0 0,0 1 0 0 0,0 0 0 0 0,-1 0 0 0 0,1-1 0 0 0,0 1 0 0 0,0 0-1 0 0,0 0 1 0 0,0 0 0 0 0,-1-1 0 0 0,1 1 0 0 0,0 0 0 0 0,0 0 0 0 0,0 0 0 0 0,-1 0 0 0 0,1-1 0 0 0,0 1 0 0 0,0 0 0 0 0,-1 0 0 0 0,1 0-1 0 0,0 0 1 0 0,0 0 0 0 0,-1 0 0 0 0,1 0 0 0 0,0 0 0 0 0,-9 8 774 0 0,-6 17-870 0 0,13-21 30 0 0,0 1 0 0 0,1 0 0 0 0,-1 0 0 0 0,1-1 1 0 0,0 1-1 0 0,0 0 0 0 0,0 9 0 0 0,3 0-20 0 0,9 20 0 0 0,-3-19 0 0 0,-6-12 0 0 0,0 0 0 0 0,1-1 0 0 0,-1 1 0 0 0,1-1 0 0 0,0 0 0 0 0,0 0 0 0 0,0 0 0 0 0,0 0 0 0 0,0 0 0 0 0,0-1 0 0 0,1 1 0 0 0,-1-1 0 0 0,0 0 0 0 0,1 0 0 0 0,-1 0 0 0 0,1 0 0 0 0,-1-1 0 0 0,1 0 0 0 0,-1 1 0 0 0,1-1 0 0 0,0 0 0 0 0,-1-1 0 0 0,5 0 0 0 0,6-1 0 0 0,0-1 0 0 0,0 0 0 0 0,-1-1 0 0 0,21-8 0 0 0,-24 7 88 0 0,-1-1-1 0 0,1 1 1 0 0,-1-2-1 0 0,0 1 1 0 0,0-1-1 0 0,-1 0 1 0 0,0-1 0 0 0,0 0-1 0 0,-1 0 1 0 0,0-1-1 0 0,0 0 1 0 0,-1 0-1 0 0,0-1 1 0 0,-1 1-1 0 0,0-1 1 0 0,-1 0 0 0 0,6-18-1 0 0,-9 26 150 0 0,-1 2-11 0 0,-1-2-9 0 0,-3-6-1 0 0,4 6-9 0 0,-2 2-41 0 0,-4 2-123 0 0,1 0 0 0 0,0 1 0 0 0,1-1 0 0 0,-1 1 0 0 0,0 0 0 0 0,1 0 0 0 0,-1 0 0 0 0,1 1 0 0 0,0 0 0 0 0,0 0 0 0 0,1 0 0 0 0,-1 0 0 0 0,1 0 0 0 0,-1 1 0 0 0,-1 4 0 0 0,-6 11-40 0 0,1 0 0 0 0,-10 30 0 0 0,13-34 7 0 0,2-4-10 0 0,1 1 0 0 0,0 0 0 0 0,1 0 0 0 0,0 0 0 0 0,1 0 0 0 0,1 1 0 0 0,0-1 0 0 0,1 19 0 0 0,2-19 0 0 0,1 1 0 0 0,3-1 0 0 0,3-3 0 0 0,3-5 0 0 0,-3-3 11 0 0,-7-2 42 0 0,-2 0-22 0 0,0 0-129 0 0,0 0-10 0 0,0 0-106 0 0,0 0-493 0 0,0 0-217 0 0,0 0-1095 0 0,0-1-4434 0 0,-3-8-1903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4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8287 0 0,'0'0'191'0'0,"0"0"26"0"0,0 0 9 0 0,0-2-34 0 0,6-29 5729 0 0,-6 29-5256 0 0,0 2-121 0 0,1-2-28 0 0,-1 0-83 0 0,0 1 90 0 0,0-1-1 0 0,0 1 1 0 0,0 0-1 0 0,0-1 1 0 0,1 1-1 0 0,-1 0 0 0 0,0 0 1 0 0,1-1-1 0 0,-1 1 1 0 0,1 0-1 0 0,0 0 0 0 0,-1 0 1 0 0,1 0-1 0 0,0-1 1 0 0,1 0-1 0 0,6-3-506 0 0,4 2 56 0 0,-1 2 299 0 0,-9 1 117 0 0,-2 0 21 0 0,0 0-66 0 0,3 0-294 0 0,9 1-133 0 0,4 3-16 0 0,11 10 931 0 0,-24-13-422 0 0,-3-1-66 0 0,2 2-294 0 0,6 7-133 0 0,1 2-16 0 0,7 11 0 0 0,-14-17 0 0 0,7 15 0 0 0,-8-14 0 0 0,-1 0 0 0 0,5 17 0 0 0,11 25 0 0 0,0 7 0 0 0,20 81 0 0 0,-26-103 0 0 0,-8-27 0 0 0,0 0 0 0 0,0 0 0 0 0,0 1 0 0 0,-1-1 0 0 0,0 1 0 0 0,1 8 0 0 0,-1 0 0 0 0,3 24 0 0 0,-1-25 0 0 0,0 23 0 0 0,-3-18 0 0 0,-1-1 0 0 0,-1 0 0 0 0,-1 1 0 0 0,0-1 0 0 0,-1 0 0 0 0,-1-1 0 0 0,-14 32 0 0 0,7-16 63 0 0,7-20 81 0 0,-16 20 92 0 0,14-24 804 0 0,-9 11-2387 0 0,15-18 1668 0 0,1-2 154 0 0,0 0 33 0 0,-1 2-65 0 0,0 5-358 0 0,1-5-406 0 0,0-2-154 0 0,0 0-33 0 0,0 0 133 0 0,0 0 577 0 0,0 0 248 0 0,0 1-440 0 0,0-1 0 0 0,0 1-1 0 0,1-1 1 0 0,-1 1-1 0 0,0-1 1 0 0,0 1-1 0 0,0-1 1 0 0,1 1 0 0 0,-1-1-1 0 0,0 1 1 0 0,0-1-1 0 0,1 0 1 0 0,-1 1 0 0 0,0-1-1 0 0,1 1 1 0 0,-1-1-1 0 0,1 0 1 0 0,-1 0-1 0 0,0 1 1 0 0,1-1 0 0 0,-1 0-1 0 0,1 0 1 0 0,-1 1-1 0 0,1-1 1 0 0,-1 0-1 0 0,1 0 1 0 0,-1 0 0 0 0,1 0-1 0 0,-1 0 1 0 0,1 1-1 0 0,-1-1 1 0 0,1 0 0 0 0,-1 0-1 0 0,1-1 1 0 0,-1 1-1 0 0,1 0 1 0 0,-1 0-1 0 0,1 0 1 0 0,-1 0 0 0 0,1 0-1 0 0,-1 0 1 0 0,1-1-1 0 0,22-6-1210 0 0,-16 2 630 0 0,0 0 0 0 0,0 0 0 0 0,11-11 1 0 0,-14 12-491 0 0,11-10-8491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0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 2759 0 0,'0'0'126'0'0,"-2"0"-5"0"0,-8-2-96 0 0,-1 0-25 0 0,-1 1 0 0 0,-1 5 0 0 0,5-3 0 0 0,6-1 0 0 0,0 0 0 0 0,0 1 0 0 0,0-1 0 0 0,0 1 0 0 0,0-1 0 0 0,0 1 0 0 0,0 0 0 0 0,0 0 0 0 0,1 0 0 0 0,-1 0 0 0 0,0 0 0 0 0,0 0 0 0 0,-1 2 0 0 0,-20 10 126 0 0,6-3 135 0 0,-1 1 1 0 0,1 1-1 0 0,-26 23 0 0 0,23-15-1368 0 0,10-10 1107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0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591 122 4607 0 0,'0'0'102'0'0,"0"0"20"0"0,0 0 6 0 0,-2 1-21 0 0,-1 0-93 0 0,-16 1-7 0 0,-12-4 1455 0 0,20 2-1316 0 0,0-1 1 0 0,0 1 0 0 0,-20 3-1 0 0,10 3-146 0 0,18-4 0 0 0,-15 6 0 0 0,13-9 0 0 0,1-1 0 0 0,0 2 0 0 0,-19 2 0 0 0,16-1 0 0 0,-22-1 0 0 0,25-1 0 0 0,-17 1 0 0 0,-4 2 0 0 0,13-3 0 0 0,-1 1 0 0 0,1 4 0 0 0,-11 8 0 0 0,11-5 0 0 0,-1-3 0 0 0,2 0 0 0 0,-36 19 0 0 0,40-21 493 0 0,0 1 0 0 0,0-2 0 0 0,0 1 0 0 0,-10 0-1 0 0,17-2-463 0 0,-1 0 0 0 0,1 0-1 0 0,0 0 1 0 0,-1 0-1 0 0,1 0 1 0 0,0 0-1 0 0,0 0 1 0 0,-1 1 0 0 0,1-1-1 0 0,0 0 1 0 0,-1 0-1 0 0,1 0 1 0 0,0 0-1 0 0,-1 0 1 0 0,1 0 0 0 0,0 0-1 0 0,0 1 1 0 0,-1-1-1 0 0,1 0 1 0 0,0 0-1 0 0,0 0 1 0 0,-1 1 0 0 0,1-1-1 0 0,0 0 1 0 0,0 0-1 0 0,-1 1 1 0 0,1-1-7 0 0,0 1-1 0 0,0-1 1 0 0,0 0 0 0 0,-1 0-1 0 0,1 0 1 0 0,0 1 0 0 0,0-1 0 0 0,0 0-1 0 0,-1 0 1 0 0,1 0 0 0 0,0 1 0 0 0,0-1-1 0 0,-1 0 1 0 0,1 0 0 0 0,0 0-1 0 0,0 0 1 0 0,-1 0 0 0 0,1 0 0 0 0,0 0-1 0 0,-1 0 1 0 0,1 0 0 0 0,0 0-1 0 0,0 0 1 0 0,-1 0 0 0 0,1 0 0 0 0,0 0-1 0 0,-1 0 1 0 0,1 0 0 0 0,0 0 0 0 0,0 0-1 0 0,-1 0 1 0 0,-22-1 143 0 0,6 6-116 0 0,14-2 104 0 0,0 0 88 0 0,-30 8 1306 0 0,28-10-1073 0 0,-13 10 2086 0 0,16-10-2048 0 0,2-1 0 0 0,0 0 0 0 0,0 0 0 0 0,0 0 0 0 0,0 0 0 0 0,0 0 0 0 0,0 0 0 0 0,0 0 0 0 0,0 0-69 0 0,0 0-222 0 0,0 0 166 0 0,0 0 101 0 0,0 0 21 0 0,0 0-66 0 0,3 1-294 0 0,0 0-138 0 0,20 4-6 0 0,-17-4-5 0 0,-1 0 0 0 0,0 0 0 0 0,1-1 0 0 0,-1 1 0 0 0,1-1 0 0 0,-1-1 0 0 0,10 0 0 0 0,4-1 0 0 0,2 0 0 0 0,-16 0 0 0 0,-1-1 0 0 0,43-17 0 0 0,-28 15 0 0 0,-14 5 0 0 0,-1 1 0 0 0,97-6 0 0 0,-64-2 0 0 0,-29 5 0 0 0,-1 0 0 0 0,0 0 0 0 0,16 0 0 0 0,-15 2 52 0 0,1-1-1 0 0,-1 0 0 0 0,0-1 1 0 0,12-4-1 0 0,-10 3 343 0 0,0 1 1 0 0,13-2-1 0 0,-13 2-310 0 0,1 0-1 0 0,-1-1 1 0 0,0 0 0 0 0,-1-1-1 0 0,11-5 1 0 0,22-7 22 0 0,-41 15-106 0 0,27-7 0 0 0,41-19 0 0 0,-60 24 0 0 0,0 0 0 0 0,0 0 0 0 0,17-2 0 0 0,12-3 0 0 0,-23 4 0 0 0,27-3 0 0 0,-28 6 0 0 0,29-9 0 0 0,-32 8 0 0 0,0 0 0 0 0,0 0 0 0 0,0 1 0 0 0,11 1 0 0 0,17-3 0 0 0,-10 0 0 0 0,-8 1 0 0 0,0-1 0 0 0,36-11 0 0 0,-6 4 0 0 0,-47 10 0 0 0,-1-1 0 0 0,1 0 0 0 0,-1 1 0 0 0,1 0 0 0 0,-1 0 0 0 0,1 0 0 0 0,5 0 0 0 0,-5 1 0 0 0,0-1 0 0 0,-1 0 0 0 0,1 0 0 0 0,0 0 0 0 0,-1 0 0 0 0,1 0 0 0 0,5-3 0 0 0,12 0 0 0 0,-1 0 0 0 0,35-2 0 0 0,-22 3 0 0 0,-13 1 0 0 0,-1 0 0 0 0,36 3 0 0 0,-47-1 0 0 0,-1-1 0 0 0,1 0 0 0 0,9-1 0 0 0,15-1 0 0 0,-5 2 0 0 0,-20-1 0 0 0,1 1 0 0 0,0 0 0 0 0,12 2 0 0 0,74 9 0 0 0,-33-6 0 0 0,32 4 0 0 0,43 6 0 0 0,-26 0 0 0 0,-95-13 0 0 0,0-1 0 0 0,1 0 0 0 0,16-2 0 0 0,16 1 0 0 0,131 7 0 0 0,-99-5 0 0 0,122 18 0 0 0,-109-8 0 0 0,-65-9 0 0 0,115 17 0 0 0,-124-17 0 0 0,-1-1 0 0 0,23-1 0 0 0,9 2 0 0 0,111 8 0 0 0,-92-7 0 0 0,0-1 0 0 0,60 5 0 0 0,-106-6 0 0 0,28-2 0 0 0,-33-1 0 0 0,0 1 0 0 0,0 0 0 0 0,25 5 0 0 0,-4 2 0 0 0,56 1 0 0 0,-15-3 0 0 0,241 15 0 0 0,-274-18 0 0 0,43 0 0 0 0,-69-2 0 0 0,31 5 0 0 0,-32-3 0 0 0,27 0 0 0 0,42 3 0 0 0,-63-2 0 0 0,46-2 0 0 0,-17-4 0 0 0,-1 2 0 0 0,80 8 0 0 0,152 29 0 0 0,-12-12 0 0 0,-186-20 0 0 0,62 1 0 0 0,-95-3 0 0 0,58-4 0 0 0,75-16 0 0 0,13 3 0 0 0,-141 12 0 0 0,-3 2 0 0 0,25-1 0 0 0,35-2 0 0 0,-30-5 0 0 0,78-11 0 0 0,-48 2 0 0 0,151-28 0 0 0,-84 18 0 0 0,2 1 0 0 0,-18 10 0 0 0,-30 5 0 0 0,-16-1 0 0 0,27-5 0 0 0,-72 10 0 0 0,108 0 0 0 0,-43 5 0 0 0,32 2 0 0 0,-33 2 0 0 0,39 3 0 0 0,236-7 0 0 0,-272 4 0 0 0,29-1 0 0 0,-94 2 0 0 0,2 0 0 0 0,55-3 0 0 0,-82 1 0 0 0,18 1 0 0 0,87-2 0 0 0,-19 3 0 0 0,-38 1 0 0 0,-6-3 0 0 0,123-2 0 0 0,-51-1 0 0 0,35-2 0 0 0,285-19 0 0 0,-411 20 0 0 0,63 1 0 0 0,161 10 0 0 0,-266-7 0 0 0,31 3 0 0 0,-38-3-1799 0 0,10-1-3440 0 0,-38 1-2723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0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96 10135 0 0,'0'0'231'0'0,"0"0"29"0"0,1-3 19 0 0,13-35 3850 0 0,-14 37-3464 0 0,4-7 1931 0 0,-1-6-1413 0 0,-3 13-1057 0 0,0 0-1 0 0,0 0 1 0 0,0 0 0 0 0,0 0 0 0 0,0 0 0 0 0,0 0-1 0 0,-1 0 1 0 0,1 0 0 0 0,0 0 0 0 0,-1 0-1 0 0,1 0 1 0 0,0 0 0 0 0,-1 0 0 0 0,1 0 0 0 0,-1 0-1 0 0,1 0 1 0 0,-1 1 0 0 0,0-1 0 0 0,1 0-1 0 0,-1 0 1 0 0,0 1 0 0 0,1-1 0 0 0,-1 0 0 0 0,0 1-1 0 0,0-1 1 0 0,0 1 0 0 0,0-1 0 0 0,-1 0 0 0 0,0 0-91 0 0,0 0 1 0 0,0 0 0 0 0,-1 0 0 0 0,1 1-1 0 0,0-1 1 0 0,0 0 0 0 0,-1 1 0 0 0,1 0 0 0 0,-1 0-1 0 0,-3 0 1 0 0,5 0-36 0 0,0 0 0 0 0,0 0 0 0 0,0 0 0 0 0,0 0 0 0 0,0 0 0 0 0,1 0 0 0 0,-1 1 0 0 0,0-1 0 0 0,0 0 0 0 0,0 1 0 0 0,0-1 0 0 0,0 1 0 0 0,0-1 0 0 0,1 1 0 0 0,-1-1 0 0 0,-1 2 0 0 0,-2 1 0 0 0,-51 25 0 0 0,47-24 57 0 0,1 0 0 0 0,1 1 0 0 0,-1 0 1 0 0,1 1-1 0 0,0-1 0 0 0,0 1 0 0 0,0 1 0 0 0,1-1 0 0 0,-6 10 0 0 0,-5 10 239 0 0,-15 31 0 0 0,26-46-397 0 0,-1 0 1 0 0,2 0-1 0 0,0 1 0 0 0,0-1 1 0 0,1 1-1 0 0,1 0 1 0 0,-1 0-1 0 0,2 0 0 0 0,0 0 1 0 0,1 18-1 0 0,0-25 101 0 0,0-3 0 0 0,0 0 0 0 0,1 0 0 0 0,-1 0 0 0 0,0 0 0 0 0,1 0 0 0 0,0 0 0 0 0,-1 0 0 0 0,1 0 0 0 0,0-1 0 0 0,0 1 0 0 0,0 0 0 0 0,0-1 0 0 0,3 4 0 0 0,4 3 0 0 0,4 0 0 0 0,-7-8 0 0 0,-2-1 0 0 0,2 1 0 0 0,1 0 0 0 0,-1-1 0 0 0,1 1 0 0 0,-1-1 0 0 0,0-1 0 0 0,1 1 0 0 0,-1-1 0 0 0,0 0 0 0 0,0 0 0 0 0,0 0 0 0 0,0-1 0 0 0,-1 0 0 0 0,1 0 0 0 0,0 0 0 0 0,-1 0 0 0 0,0-1 0 0 0,6-6 0 0 0,5-6 0 0 0,0-2 0 0 0,22-34 0 0 0,-36 51 0 0 0,9-14 498 0 0,-1-1 0 0 0,0 0 0 0 0,8-23 0 0 0,-32 69-498 0 0,6-12 0 0 0,-8 20 0 0 0,14-30 0 0 0,0-1 0 0 0,1 1 0 0 0,0 0 0 0 0,1 0 0 0 0,0 0 0 0 0,-1 17 0 0 0,2-23 0 0 0,1 0 0 0 0,-1 1 0 0 0,0-1 0 0 0,1 0 0 0 0,0 1 0 0 0,-1-1 0 0 0,1 0 0 0 0,0 1 0 0 0,0-1 0 0 0,0 0 0 0 0,0 0 0 0 0,1 0 0 0 0,-1 0 0 0 0,0 0 0 0 0,1 0 0 0 0,0-1 0 0 0,-1 1 0 0 0,1 0 0 0 0,0-1 0 0 0,0 1 0 0 0,0-1 0 0 0,0 0 0 0 0,0 1 0 0 0,0-1 0 0 0,0 0 0 0 0,0 0 0 0 0,0-1 0 0 0,3 2 0 0 0,-2-2-62 0 0,0 1 1 0 0,-1-1-1 0 0,1 0 0 0 0,0 0 1 0 0,0 0-1 0 0,-1 0 0 0 0,1-1 0 0 0,0 1 1 0 0,0-1-1 0 0,-1 0 0 0 0,1 1 1 0 0,-1-1-1 0 0,1 0 0 0 0,3-3 0 0 0,-2 2-211 0 0,-1 1 0 0 0,1-2 0 0 0,-1 1 0 0 0,0 0 0 0 0,0-1-1 0 0,0 1 1 0 0,0-1 0 0 0,0 0 0 0 0,3-5 0 0 0,3-5-5244 0 0,2 1-1565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0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15663 0 0,'0'0'356'0'0,"0"0"50"0"0,0 0 20 0 0,0 0-42 0 0,0 0-112 0 0,0 0 463 0 0,0 0 234 0 0,0 0 45 0 0,0 0-61 0 0,0 0-288 0 0,0 0-121 0 0,0 0-28 0 0,0 0-72 0 0,2 0-289 0 0,16-3 140 0 0,1 1 0 0 0,0 1 0 0 0,0 1 0 0 0,0 1 0 0 0,0 0 0 0 0,21 5 0 0 0,-32-4-295 0 0,0 0 0 0 0,0 0 0 0 0,14 7 0 0 0,-21-9 1 0 0,-1 1-1 0 0,1-1 0 0 0,-1 0 1 0 0,1 0-1 0 0,-1 1 1 0 0,1-1-1 0 0,-1 0 1 0 0,1 1-1 0 0,-1-1 0 0 0,1 1 1 0 0,-1-1-1 0 0,0 0 1 0 0,1 1-1 0 0,-1-1 1 0 0,0 1-1 0 0,1-1 0 0 0,-1 1 1 0 0,0-1-1 0 0,0 1 1 0 0,0-1-1 0 0,1 1 1 0 0,-1-1-1 0 0,0 1 0 0 0,0 0 1 0 0,0-1-1 0 0,0 1 1 0 0,0-1-1 0 0,0 2 1 0 0,0-1 58 0 0,1 3-19 0 0,-1 0 0 0 0,0 0 1 0 0,1-1-1 0 0,-1 1 0 0 0,-1 0 0 0 0,1 0 0 0 0,0-1 1 0 0,-1 1-1 0 0,0 0 0 0 0,0-1 0 0 0,0 1 0 0 0,0-1 0 0 0,-1 1 1 0 0,1-1-1 0 0,-1 1 0 0 0,0-1 0 0 0,0 0 0 0 0,-3 4 0 0 0,-5 5 217 0 0,-1 0 0 0 0,0-1 0 0 0,-13 11 0 0 0,-3 2-72 0 0,2 0-185 0 0,19-17 0 0 0,3 1 0 0 0,1 1 0 0 0,1 0 0 0 0,6 1 0 0 0,-3-8 0 0 0,1 1 0 0 0,0-1 0 0 0,0 0 0 0 0,0 0 0 0 0,0 0 0 0 0,0 0 0 0 0,0-1 0 0 0,0 1 0 0 0,1-1 0 0 0,-1 0 0 0 0,1 0 0 0 0,-1 0 0 0 0,1 0 0 0 0,-1-1 0 0 0,1 1 0 0 0,5-1 0 0 0,3-1 0 0 0,0 0 0 0 0,0-1 0 0 0,18-4 0 0 0,-11 1 0 0 0,-7 3-154 0 0,-5 0-760 0 0,1 1 0 0 0,-1-1-1 0 0,0 0 1 0 0,9-4 0 0 0,-15 3-610 0 0,5-11-11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3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11975 0 0,'0'0'547'0'0,"0"0"-11"0"0,0 0-203 0 0,0 0 419 0 0,12-14 3280 0 0,-2 8-2833 0 0,0 1-316 0 0,0 0-1 0 0,0 1 0 0 0,14-4 0 0 0,41-14-210 0 0,-46 15-667 0 0,1 1 1 0 0,27-6-1 0 0,-14 6 218 0 0,2 0 361 0 0,-1 1 1 0 0,54 0-1 0 0,-80 6-584 0 0,-2 6 0 0 0,0 1 0 0 0,0-2-64 0 0,-5-5-273 0 0,-1-1-138 0 0,0 0-1034 0 0,0-1-4210 0 0,0-8-1801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1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2 409 8287 0 0,'0'0'191'0'0,"0"0"26"0"0,0 0 9 0 0,0 0 110 0 0,7-12 2438 0 0,-5 2-1883 0 0,-1 0 1 0 0,0 0-1 0 0,-1-1 0 0 0,-1-19 0 0 0,0-12 405 0 0,3-30 1572 0 0,-10-110 0 0 0,5 167-2357 0 0,2 9 592 0 0,1 13-685 0 0,18 239-2394 0 0,-3-46 1976 0 0,-12-173 913 0 0,9 48 1 0 0,-1-79-749 0 0,-8 1-165 0 0,1 1 0 0 0,-1 0 0 0 0,0-1 0 0 0,0 0 0 0 0,0 0 0 0 0,0 0 0 0 0,0 0 0 0 0,0 0 0 0 0,-1 0 0 0 0,0-1 0 0 0,4-5 0 0 0,1-5 0 0 0,9-26 0 0 0,15-55 0 0 0,35-192 0 0 0,-58 254 0 0 0,-5 23 0 0 0,-1 1 0 0 0,3-18 0 0 0,-5 27 0 0 0,0 0 0 0 0,0 0 0 0 0,0 0 0 0 0,0 0 0 0 0,0 0 0 0 0,0 0 0 0 0,0-1 0 0 0,0 1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0,-1 0 0 0 0,1 0 0 0 0,0 0 0 0 0,0 0 0 0 0,0 0 0 0 0,0 0 0 0 0,0 0 0 0 0,0 0 0 0 0,0 0 0 0 0,0 0 0 0 0,0 0 0 0 0,0 0 0 0 0,-1 0 0 0 0,1 0 0 0 0,0 0 0 0 0,0 0 0 0 0,0 0 0 0 0,0 0 0 0 0,-6 6 0 0 0,5-3 0 0 0,-1 0 0 0 0,0 1 0 0 0,1-1 0 0 0,0 1 0 0 0,0-1 0 0 0,-1 6 0 0 0,1-4-368 0 0,0 0 0 0 0,1-1 0 0 0,0 1 1 0 0,0 0-1 0 0,0 0 0 0 0,2 7 0 0 0,-1-8-254 0 0,0 0 0 0 0,0 0 1 0 0,1 0-1 0 0,-1 0 0 0 0,1-1 0 0 0,0 1 0 0 0,0 0 1 0 0,0-1-1 0 0,1 1 0 0 0,-1-1 0 0 0,1 0 0 0 0,5 5 1 0 0,2 1-5817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1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266 113 13823 0 0,'0'0'315'0'0,"0"-2"45"0"0,-5-7-42 0 0,0 0 1 0 0,1-1-1 0 0,-4-16 0 0 0,-8-8 3114 0 0,16 33-2412 0 0,0 1-65 0 0,-6-7 254 0 0,4 6-1173 0 0,1-1 0 0 0,-1 1 0 0 0,0 0-1 0 0,0-1 1 0 0,0 1 0 0 0,0 0 0 0 0,0 0-1 0 0,-1 0 1 0 0,1 0 0 0 0,0 1 0 0 0,0-1 0 0 0,-1 1-1 0 0,1-1 1 0 0,0 1 0 0 0,-1 0 0 0 0,1 0 0 0 0,-4 0-1 0 0,2 1 63 0 0,0-1 0 0 0,1 1 0 0 0,-1 0 0 0 0,1 1 0 0 0,-1-1 0 0 0,1 1 0 0 0,-1 0-1 0 0,1-1 1 0 0,0 1 0 0 0,-3 3 0 0 0,-4 3 145 0 0,1 1 0 0 0,0 0 1 0 0,0 1-1 0 0,1-1 0 0 0,-10 16 0 0 0,6-6-243 0 0,1 1 0 0 0,0 0 0 0 0,-10 30 0 0 0,16-38 0 0 0,1 1 0 0 0,1-1 0 0 0,0 1 0 0 0,1 0 0 0 0,0-1 0 0 0,1 1 0 0 0,1 18 0 0 0,2-20 0 0 0,-1-10 0 0 0,0 0 0 0 0,0-1 0 0 0,-1 1 0 0 0,1 0 0 0 0,0 0 0 0 0,0 0 0 0 0,0-1 0 0 0,0 1 0 0 0,0 0 0 0 0,0-1 0 0 0,0 1 0 0 0,0 0 0 0 0,0-1 0 0 0,0 0 0 0 0,1 1 0 0 0,-1-1 0 0 0,0 0 0 0 0,0 1 0 0 0,0-1 0 0 0,0 0 0 0 0,1 0 0 0 0,-1 0 0 0 0,0 0 0 0 0,0 0 0 0 0,0 0 0 0 0,1-1 0 0 0,-1 1 0 0 0,0 0 0 0 0,0-1 0 0 0,0 1 0 0 0,2-1 0 0 0,1-1 0 0 0,-1 1 0 0 0,1-1 0 0 0,-1 0 0 0 0,1 0 0 0 0,-1 0 0 0 0,0 0 0 0 0,0-1 0 0 0,4-3 0 0 0,7-9 0 0 0,-9 11 0 0 0,0-2 0 0 0,0 1 0 0 0,-1 0 0 0 0,1-1 0 0 0,-1 0 0 0 0,6-12 0 0 0,11-27 0 0 0,-11 25 0 0 0,-1-2 0 0 0,12-36 0 0 0,-18 46 0 0 0,-6 21 0 0 0,1 1 0 0 0,-1-1 0 0 0,2 1 0 0 0,-1-1 0 0 0,1 1 0 0 0,1-1 0 0 0,0 1 0 0 0,0 0 0 0 0,1-1 0 0 0,3 20 0 0 0,-3-27 0 0 0,-1 0 0 0 0,0-1 0 0 0,1 1 0 0 0,-1 0 0 0 0,1 0 0 0 0,0 0 0 0 0,-1-1 0 0 0,1 1 0 0 0,0 0 0 0 0,0-1 0 0 0,0 1 0 0 0,0-1 0 0 0,1 1 0 0 0,1 1 0 0 0,0 0 0 0 0,6 3 0 0 0,-5-5-1 0 0,-1-1 0 0 0,1 1 0 0 0,0-1 0 0 0,-1 0 0 0 0,1 0 0 0 0,0-1 0 0 0,-1 1 0 0 0,1-1 0 0 0,0 1 0 0 0,-1-1-1 0 0,1 0 1 0 0,-1-1 0 0 0,1 1 0 0 0,-1 0 0 0 0,0-1 0 0 0,6-3 0 0 0,-2 1 12 0 0,-1-1 1 0 0,0 1-1 0 0,1-1 0 0 0,-2 0 0 0 0,1-1 1 0 0,-1 1-1 0 0,6-8 0 0 0,-4 3 169 0 0,0-1-1 0 0,-1 0 1 0 0,0 0 0 0 0,-1-1-1 0 0,0 1 1 0 0,-1-1 0 0 0,0 0-1 0 0,-1 0 1 0 0,0-1-1 0 0,1-13 1 0 0,-5 27-180 0 0,1-1 0 0 0,0 0 0 0 0,0 0 0 0 0,0 0 0 0 0,0 0 0 0 0,0 0 0 0 0,0 1 0 0 0,-1-1 0 0 0,1 0 0 0 0,0 0 0 0 0,0 0 0 0 0,0 0 0 0 0,0 0 0 0 0,-1 0 0 0 0,1 0 0 0 0,0 0 0 0 0,0 0 0 0 0,0 0 0 0 0,0 0 0 0 0,-1 0 0 0 0,1 0 0 0 0,0 0 0 0 0,0 0 0 0 0,0 0 0 0 0,0 0 0 0 0,-1 0 0 0 0,1 0 0 0 0,0 0 0 0 0,0 0 0 0 0,0 0 0 0 0,0 0 0 0 0,-1 0 0 0 0,1 0 0 0 0,0 0 0 0 0,0 0 0 0 0,0 0 0 0 0,0 0 0 0 0,-1-1 0 0 0,1 1 0 0 0,0 0 0 0 0,0 0 0 0 0,0 0 0 0 0,0 0 0 0 0,0 0 0 0 0,0-1 0 0 0,0 1 0 0 0,-1 0 0 0 0,1 0 0 0 0,0 0 0 0 0,0 0 0 0 0,0 0 0 0 0,0-1 0 0 0,0 1 0 0 0,0 0 0 0 0,0 0 0 0 0,0 0 0 0 0,0-1 0 0 0,0 1 0 0 0,0 0 0 0 0,0 0 0 0 0,0 0 0 0 0,0 0 0 0 0,0-1 0 0 0,0 1 0 0 0,0 0 0 0 0,0 0 0 0 0,0-1 0 0 0,-9 10 0 0 0,9-8 0 0 0,-4 3-80 0 0,-1 2 1 0 0,1-1-1 0 0,1 0 1 0 0,-1 1-1 0 0,1 0 0 0 0,0 0 1 0 0,0 0-1 0 0,0 0 0 0 0,1 0 1 0 0,-2 11-1 0 0,3-15 49 0 0,1 0 0 0 0,0-1 0 0 0,1 1 0 0 0,-1 0 0 0 0,0-1 0 0 0,0 1 0 0 0,1 0 0 0 0,-1-1 0 0 0,1 1 0 0 0,-1-1 0 0 0,1 1 0 0 0,0-1 0 0 0,-1 1-1 0 0,1-1 1 0 0,0 1 0 0 0,0-1 0 0 0,0 0 0 0 0,0 1 0 0 0,0-1 0 0 0,1 0 0 0 0,0 1 0 0 0,1 0-8 0 0,-1 0-1 0 0,0 0 1 0 0,1-1 0 0 0,-1 1-1 0 0,1-1 1 0 0,0 1 0 0 0,-1-1-1 0 0,1 0 1 0 0,0 0-1 0 0,4 1 1 0 0,3-1 39 0 0,0 0 0 0 0,17-1 0 0 0,4-1 0 0 0,-22 2 0 0 0,0 4 0 0 0,-8-3-1 0 0,0 0 0 0 0,0-1 0 0 0,0 1 0 0 0,0 0 0 0 0,0 0 0 0 0,-1 0 0 0 0,1 0 0 0 0,-1 0-1 0 0,1 0 1 0 0,-1 0 0 0 0,0 0 0 0 0,0 0 0 0 0,0 2 0 0 0,-1 29 35 0 0,0-23 11 0 0,0-7-7 0 0,1-2-41 0 0,-1 0 0 0 0,1 0 0 0 0,0 0 0 0 0,0 0 0 0 0,0 0-1 0 0,0 0 1 0 0,0 0 0 0 0,0 0 0 0 0,0 0 0 0 0,0 1-1 0 0,1 0 1 0 0,4 1-40 0 0,9-7 22 0 0,-11 2 10 0 0,0 0 0 0 0,0 0 0 0 0,-1 0-1 0 0,1 0 1 0 0,-1 0 0 0 0,1 0 0 0 0,-1-1 0 0 0,0 1 0 0 0,0-1-1 0 0,0 0 1 0 0,0 0 0 0 0,0 1 0 0 0,-1-1 0 0 0,1 0 0 0 0,0-4-1 0 0,1 0-82 0 0,-1 0 0 0 0,-1 0 0 0 0,1 0 0 0 0,-1 0 0 0 0,-1 0 0 0 0,1-8 0 0 0,-1 11-469 0 0,0 0 0 0 0,1 0 1 0 0,-1 0-1 0 0,1 0 1 0 0,2-5-1 0 0,0-4-7288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1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75 8287 0 0,'0'0'382'0'0,"0"0"-8"0"0,3-9-226 0 0,-2 8 356 0 0,-1-1-1 0 0,0 0 1 0 0,0 0-1 0 0,0 0 1 0 0,0 0-1 0 0,-1 0 1 0 0,1 0-1 0 0,0 1 1 0 0,-1-1-1 0 0,1 0 0 0 0,-2-3 1 0 0,-1-4 1402 0 0,3 8-878 0 0,0 1-72 0 0,-7-13 776 0 0,6 11-1624 0 0,0 1 0 0 0,0 0-1 0 0,0 0 1 0 0,0 0 0 0 0,0 0-1 0 0,0 0 1 0 0,0 0 0 0 0,0 0-1 0 0,0 0 1 0 0,-1 0 0 0 0,1 0-1 0 0,0 0 1 0 0,-1 1 0 0 0,1-1 0 0 0,-1 1-1 0 0,1-1 1 0 0,-1 1 0 0 0,1 0-1 0 0,-1-1 1 0 0,-2 1 0 0 0,0 0-42 0 0,0 1 1 0 0,0 0 0 0 0,0 0-1 0 0,-1 0 1 0 0,1 0 0 0 0,-4 3 0 0 0,6-3-132 0 0,-19 5 65 0 0,18-5 0 0 0,-1 0 0 0 0,1 0 0 0 0,-1 0 0 0 0,1 0 0 0 0,0 1 0 0 0,-1-1 0 0 0,1 1 0 0 0,0 0 0 0 0,0 0 0 0 0,0 0 0 0 0,-2 3 0 0 0,1-2 0 0 0,0 0 0 0 0,0 0 0 0 0,0-1 0 0 0,0 1 0 0 0,-1-1 0 0 0,-5 3 0 0 0,7-4 0 0 0,-1 0 0 0 0,1 1 0 0 0,0 0 0 0 0,0-1 0 0 0,0 1 0 0 0,0 0 0 0 0,0 1 0 0 0,0-1 0 0 0,0 0 0 0 0,1 1 0 0 0,-1 0 0 0 0,1-1 0 0 0,-4 7 0 0 0,4-3 0 0 0,0 0 0 0 0,0 0 0 0 0,0 0 0 0 0,1 0 0 0 0,0 1 0 0 0,0-1 0 0 0,1 0 0 0 0,0 8 0 0 0,-3 18 0 0 0,2-29 0 0 0,1-2 0 0 0,-1 0 0 0 0,1 0 0 0 0,0 0 0 0 0,0-1 0 0 0,-1 1 0 0 0,1 0 0 0 0,0 0 0 0 0,0 0 0 0 0,0 0 0 0 0,0 0 0 0 0,0 0 0 0 0,0 0 0 0 0,1 0 0 0 0,-1 0 0 0 0,0 0 0 0 0,0 0 0 0 0,1 1 0 0 0,1 2 0 0 0,-1 1 0 0 0,1-1 0 0 0,0 1 0 0 0,0-1 0 0 0,1 1 0 0 0,-1-1 0 0 0,1 0 0 0 0,0 0 0 0 0,0-1 0 0 0,0 1 0 0 0,7 5 0 0 0,15 20 0 0 0,-17-16 0 0 0,0 1 0 0 0,-1-1 0 0 0,7 17 0 0 0,-12-23 0 0 0,0 0 0 0 0,0 0 0 0 0,-1 0 0 0 0,1 0 0 0 0,-2 1 0 0 0,1-1 0 0 0,-1 0 0 0 0,0 0 0 0 0,-1 8 0 0 0,-2 3 0 0 0,-2-1 0 0 0,0 0 0 0 0,0 0 0 0 0,-2-1 0 0 0,0 0 0 0 0,-13 23 0 0 0,-5 9 0 0 0,11-17 0 0 0,14-31 0 0 0,0 0 0 0 0,0 1 0 0 0,0-1 0 0 0,-1 0 0 0 0,1 0 0 0 0,0 1 0 0 0,0-1 0 0 0,0 0 0 0 0,0 0 0 0 0,0 1 0 0 0,-1-1 0 0 0,1 0 0 0 0,0 1 0 0 0,0-1 0 0 0,0 0 0 0 0,0 1 0 0 0,0-1 0 0 0,0 0 0 0 0,0 0 0 0 0,0 1 0 0 0,0-1 0 0 0,0 0 0 0 0,0 1 0 0 0,0-1 0 0 0,0 0 0 0 0,0 1 0 0 0,1-1 0 0 0,-1 0 0 0 0,0 0 0 0 0,0 1 0 0 0,0-1 0 0 0,0 0 0 0 0,0 0 0 0 0,1 1 0 0 0,-1-1 0 0 0,0 0 0 0 0,0 0 0 0 0,1 1 0 0 0,-1-1 0 0 0,0 0 0 0 0,0 0 0 0 0,0 0 0 0 0,1 0 0 0 0,-1 1 0 0 0,0-1 0 0 0,1 0 0 0 0,-1 0 0 0 0,0 0 0 0 0,1 0 0 0 0,9 1 0 0 0,-2-1 0 0 0,5-3 0 0 0,0 0 0 0 0,-4 3 0 0 0,-1 3-133 0 0,-7-3-563 0 0,-1 0-257 0 0,1 0 735 0 0,0 1 1 0 0,0-1-1 0 0,0 0 1 0 0,0 0-1 0 0,1 0 1 0 0,-1 0 0 0 0,0 0-1 0 0,0 0 1 0 0,0 0-1 0 0,0 0 1 0 0,0-1 0 0 0,0 1-1 0 0,0 0 1 0 0,0-1-1 0 0,2 0 1 0 0,-2 0-88 0 0,1 0 1 0 0,0 0-1 0 0,0-1 0 0 0,-1 1 1 0 0,1-1-1 0 0,0 1 1 0 0,-1-1-1 0 0,3-3 0 0 0,-3 4 12 0 0,1-2-1243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1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0,0 0 234 0 0,0 0 45 0 0,0 0-61 0 0,2 1-288 0 0,1 0-545 0 0,1 0 1 0 0,-1 1-1 0 0,0 0 0 0 0,0 0 0 0 0,-1 0 1 0 0,1 0-1 0 0,0 0 0 0 0,-1 1 0 0 0,1-1 1 0 0,-1 1-1 0 0,0-1 0 0 0,0 1 1 0 0,0 0-1 0 0,3 4 0 0 0,3 9 813 0 0,11 25-1 0 0,-15-33-877 0 0,19 53-55 0 0,9 22 0 0 0,-27-73 0 0 0,0 0 0 0 0,1 0 0 0 0,0-1 0 0 0,1 0 0 0 0,13 15 0 0 0,-19-21 0 0 0,0-2 0 0 0,-1-1 0 0 0,1 1 0 0 0,-1 0 0 0 0,1 0 0 0 0,0-1 0 0 0,-1 1 0 0 0,1 0 0 0 0,0-1 0 0 0,0 1 0 0 0,-1-1 0 0 0,1 1 0 0 0,0-1 0 0 0,0 0 0 0 0,0 1 0 0 0,-1-1 0 0 0,1 0 0 0 0,0 1 0 0 0,2-1 0 0 0,7 2 0 0 0,-8-1-16 0 0,1-1 1 0 0,-1-1-1 0 0,1 1 1 0 0,0 0-1 0 0,-1-1 0 0 0,1 1 1 0 0,-1-1-1 0 0,1 0 0 0 0,-1 0 1 0 0,1 0-1 0 0,-1 0 0 0 0,0 0 1 0 0,1 0-1 0 0,-1-1 0 0 0,0 1 1 0 0,0-1-1 0 0,0 1 0 0 0,0-1 1 0 0,2-3-1 0 0,0 1-46 0 0,-1 0-1 0 0,0 0 0 0 0,0-1 1 0 0,-1 1-1 0 0,1-1 1 0 0,-1 0-1 0 0,0 1 1 0 0,2-10-1 0 0,-1 4-1293 0 0,-1-1 0 0 0,0 1-1 0 0,-1-1 1 0 0,0-14 0 0 0,-1 10-691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1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 11975 0 0,'0'0'547'0'0,"0"0"-11"0"0,0 0-135 0 0,0 0 705 0 0,0 0 344 0 0,0 0 72 0 0,0 0-125 0 0,-15-1 523 0 0,10 3-1661 0 0,1 0 0 0 0,-1 1 1 0 0,1 0-1 0 0,0 0 0 0 0,-1 0 1 0 0,1 0-1 0 0,1 1 0 0 0,-6 6 1 0 0,5-6-101 0 0,-18 19 158 0 0,2 1 0 0 0,0 1 1 0 0,2 0-1 0 0,1 2 0 0 0,1 0 0 0 0,-18 42 0 0 0,28-54-317 0 0,0 1 0 0 0,0-1 0 0 0,2 2 0 0 0,0-1 0 0 0,-3 28 0 0 0,7-33 0 0 0,2-4-133 0 0,-1-7 23 0 0,0 0 1 0 0,0 0 0 0 0,0 0-1 0 0,0 0 1 0 0,-1 0-1 0 0,1 0 1 0 0,0-1-1 0 0,0 1 1 0 0,0 0 0 0 0,-1-1-1 0 0,1 1 1 0 0,0-1-1 0 0,1 0 1 0 0,-2 1-9 0 0,28-18-7273 0 0,-13 6 309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1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11975 0 0,'0'0'547'0'0,"-6"-6"181"0"0,2 2-565 0 0,3 3 567 0 0,1 1 242 0 0,0 0 42 0 0,-1 1-860 0 0,1 0 0 0 0,-1-1 1 0 0,1 1-1 0 0,0 0 1 0 0,-1 0-1 0 0,1-1 0 0 0,0 1 1 0 0,0 0-1 0 0,0 0 1 0 0,-1-1-1 0 0,1 1 0 0 0,0 0 1 0 0,0 0-1 0 0,0 0 0 0 0,0-1 1 0 0,0 3-1 0 0,1 13 1436 0 0,-1-14-1468 0 0,1 0 0 0 0,0 0 0 0 0,0 0 0 0 0,-1 0 0 0 0,1-1 0 0 0,0 1 0 0 0,0 0 0 0 0,1-1-1 0 0,-1 1 1 0 0,0 0 0 0 0,1-1 0 0 0,-1 1 0 0 0,0-1 0 0 0,1 0 0 0 0,0 1 0 0 0,-1-1 0 0 0,1 0 0 0 0,0 0 0 0 0,0 0 0 0 0,-1 0-1 0 0,1-1 1 0 0,3 2 0 0 0,7 2 20 0 0,-1-1 0 0 0,22 3-1 0 0,-14-3-122 0 0,98 23 1957 0 0,-103-20-1976 0 0,-11-4 0 0 0,-2-2 0 0 0,-1 0 0 0 0,1 1 0 0 0,0-1 0 0 0,0 0 0 0 0,0 1 0 0 0,0-1 0 0 0,0 1 0 0 0,-1 0 0 0 0,1-1 0 0 0,0 1 0 0 0,0 0 0 0 0,-1-1 0 0 0,1 1 0 0 0,-1 0 0 0 0,1 0 0 0 0,0-1 0 0 0,-1 1 0 0 0,0 0 0 0 0,1 0 0 0 0,-1 0 0 0 0,1 0 0 0 0,-1 0 0 0 0,0 0 0 0 0,0 0 0 0 0,1 1 0 0 0,-1 3 0 0 0,3 6 125 0 0,0 0-1 0 0,-1 0 1 0 0,-1 0-1 0 0,0 19 1 0 0,-5 48 938 0 0,0-24-701 0 0,6 85-362 0 0,-2 40 0 0 0,-6-91 0 0 0,6-75 0 0 0,-1-6 0 0 0,-4-9 0 0 0,-1-6 0 0 0,3 4 0 0 0,0 0 0 0 0,0-1 0 0 0,0 1 0 0 0,0 0 0 0 0,-1 0 0 0 0,-6-6 0 0 0,7 9-31 0 0,1 0 0 0 0,-1 0 0 0 0,0 0 0 0 0,1 0 0 0 0,-1 0 0 0 0,0 1 0 0 0,0 0 0 0 0,0-1 0 0 0,0 1 0 0 0,0 0 0 0 0,1 0 0 0 0,-1 1 0 0 0,0-1 0 0 0,0 1 0 0 0,0-1 0 0 0,1 1 0 0 0,-1 0 0 0 0,0 0 0 0 0,-4 2 0 0 0,-4 3-249 0 0,1 0 0 0 0,0 0 0 0 0,-12 10-1 0 0,20-15 239 0 0,0 0-383 0 0,-1 1-436 0 0,2-1-5806 0 0,1-1-1045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1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17503 0 0,'0'0'803'0'0,"0"0"-18"0"0,0 0-358 0 0,0 0 341 0 0,2 0 205 0 0,65-6 3553 0 0,3 0-2713 0 0,20 1-1004 0 0,-53 2-181 0 0,49 3 0 0 0,-46 6-628 0 0,-25-4-64 0 0,-13-2-273 0 0,-2 0-138 0 0,6 1-204 0 0,-4 0-8110 0 0,-2-1 7253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1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19351 0 0,'0'0'439'0'0,"1"-2"62"0"0,0 0-422 0 0,0 1 1 0 0,0-1-1 0 0,0 0 0 0 0,0 1 0 0 0,0-1 0 0 0,1 0 1 0 0,-1 1-1 0 0,1 0 0 0 0,-1-1 0 0 0,1 1 0 0 0,-1 0 0 0 0,1 0 1 0 0,0 0-1 0 0,0 0 0 0 0,2-1 0 0 0,31-14 2683 0 0,-32 15-1876 0 0,5 0-582 0 0,0 0-196 0 0,-7 2-46 0 0,-1-1 0 0 0,1 0 1 0 0,0 0-1 0 0,0 1 0 0 0,0-1 1 0 0,-1 0-1 0 0,1 1 0 0 0,0-1 1 0 0,-1 1-1 0 0,1-1 0 0 0,0 1 1 0 0,-1 0-1 0 0,1-1 0 0 0,0 1 0 0 0,-1-1 1 0 0,1 1-1 0 0,-1 0 0 0 0,1 1 1 0 0,7 13 585 0 0,-6-9-631 0 0,-1-1 1 0 0,0 1-1 0 0,0 0 1 0 0,0 0-1 0 0,-1 0 1 0 0,1 0-1 0 0,-1-1 1 0 0,-2 11-1 0 0,-10 48-9 0 0,11-62-8 0 0,-33 145 0 0 0,20-68-44 0 0,13-72 24 0 0,2-7-21 0 0,-1 0 1 0 0,1 1-1 0 0,-1-1 1 0 0,1 0-1 0 0,-1 0 0 0 0,1 0 1 0 0,-1 0-1 0 0,1 0 1 0 0,-1 0-1 0 0,0 0 0 0 0,1 0 1 0 0,-1 0-1 0 0,1 0 1 0 0,-1 0-1 0 0,1 0 1 0 0,-1 0-1 0 0,1-1 0 0 0,-1 1 1 0 0,1 0-1 0 0,2-1-933 0 0,0-1 0 0 0,0 1 1 0 0,-1-1-1 0 0,1 1 0 0 0,-1-1 0 0 0,1 0 0 0 0,2-2 1 0 0,8-9-7185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1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22 448 11975 0 0,'0'0'267'0'0,"0"0"42"0"0,0 0 17 0 0,0 0-28 0 0,6-8 1758 0 0,21-71 4618 0 0,6-45-4617 0 0,-1-88-452 0 0,-35 188-1533 0 0,2 23 299 0 0,1 1 117 0 0,0 0 21 0 0,0 0-66 0 0,-1 0-436 0 0,0 1 0 0 0,-1-1-1 0 0,1 0 1 0 0,0 1 0 0 0,0-1 0 0 0,-1 1 0 0 0,1-1 0 0 0,0 1 0 0 0,0 0 0 0 0,0 0 0 0 0,-1-1 0 0 0,1 1-1 0 0,0 0 1 0 0,0 0 0 0 0,0 0 0 0 0,0 0 0 0 0,1 0 0 0 0,-1 0 0 0 0,0 0 0 0 0,0 1 0 0 0,0 0 0 0 0,-14 31 7 0 0,12-26-15 0 0,-11 32-29 0 0,2 1-1 0 0,-15 78 0 0 0,7 86-278 0 0,19-197 218 0 0,1 0 1 0 0,1-1-1 0 0,-1 1 1 0 0,1-1 0 0 0,0 1-1 0 0,1-1 1 0 0,0 1-1 0 0,0-1 1 0 0,5 12-1 0 0,-6-17 71 0 0,0 1 0 0 0,0 0 0 0 0,0 0 0 0 0,0 0 0 0 0,0-1-1 0 0,1 1 1 0 0,-1 0 0 0 0,1-1 0 0 0,-1 0 0 0 0,1 1-1 0 0,0-1 1 0 0,0 0 0 0 0,-1 0 0 0 0,1 0 0 0 0,0 0-1 0 0,0 0 1 0 0,0 0 0 0 0,0 0 0 0 0,0-1 0 0 0,0 1 0 0 0,0-1-1 0 0,0 1 1 0 0,1-1 0 0 0,-1 0 0 0 0,0 0 0 0 0,0 0-1 0 0,0 0 1 0 0,0 0 0 0 0,0 0 0 0 0,0-1 0 0 0,1 1 0 0 0,-1-1-1 0 0,3-1 1 0 0,3-2 203 0 0,1 0-1 0 0,-1-1 1 0 0,1 0 0 0 0,-2 0-1 0 0,1-1 1 0 0,-1 0 0 0 0,1-1-1 0 0,-2 1 1 0 0,13-16 0 0 0,-10 9-152 0 0,0-1 1 0 0,0-1 0 0 0,-1 1 0 0 0,6-18-1 0 0,-3 1-27 0 0,9-35-1 0 0,-17 56-3 0 0,0 0 0 0 0,-2-1 0 0 0,2-19 0 0 0,-2 30 0 0 0,-1 0 0 0 0,0-1 0 0 0,0 1 0 0 0,0 0 0 0 0,0-1 0 0 0,0 1 0 0 0,0-1 0 0 0,0 1 0 0 0,0 0 0 0 0,0-1 0 0 0,0 1 0 0 0,0 0 0 0 0,0-1 0 0 0,-1 1 0 0 0,1 0 0 0 0,0-1 0 0 0,0 1 0 0 0,0-1 0 0 0,0 1 0 0 0,-1 0 0 0 0,1 0 0 0 0,0-1 0 0 0,0 1 0 0 0,-1 0 0 0 0,1-1 0 0 0,0 1 0 0 0,0 0 0 0 0,-1 0 0 0 0,1-1 0 0 0,0 1 0 0 0,-1 0 0 0 0,1 0 0 0 0,0 0 0 0 0,-1 0 0 0 0,1 0 0 0 0,0-1 0 0 0,-1 1 0 0 0,1 0 0 0 0,-1 0 0 0 0,1 0 0 0 0,0 0 0 0 0,-1 0 0 0 0,1 0 0 0 0,0 0 0 0 0,-1 0 0 0 0,1 0 0 0 0,-1 0 0 0 0,1 0 0 0 0,0 0 0 0 0,-1 1 0 0 0,1-1 0 0 0,0 0 0 0 0,-1 0 0 0 0,1 0 0 0 0,0 0 0 0 0,-1 1 0 0 0,1-1 0 0 0,0 0 0 0 0,-1 0 0 0 0,1 1 0 0 0,-1-1 0 0 0,-1 2 0 0 0,0-1 0 0 0,0 1 0 0 0,0-1 0 0 0,1 1 0 0 0,-1-1 0 0 0,0 1 0 0 0,1 0 0 0 0,-1 0 0 0 0,1 0 0 0 0,-1 0 0 0 0,1 0 0 0 0,0 0 0 0 0,0 1 0 0 0,0-1 0 0 0,0 0 0 0 0,0 1 0 0 0,0 3 0 0 0,-1 1 0 0 0,1 0 0 0 0,0 0 0 0 0,1 0 0 0 0,0 13 0 0 0,4 16 0 0 0,0-22 0 0 0,-1-12 0 0 0,0 0 0 0 0,7 7 0 0 0,-6-8 0 0 0,-2-1 0 0 0,8-1 0 0 0,-6-1-250 0 0,-1 0 0 0 0,0 1 0 0 0,0-1 0 0 0,-1 0 0 0 0,1-1 0 0 0,0 1 0 0 0,-1 0-1 0 0,1-1 1 0 0,-1 0 0 0 0,0 1 0 0 0,3-5 0 0 0,-2 1-377 0 0,0 0 0 0 0,0 0 0 0 0,0 0-1 0 0,0 0 1 0 0,1-8 0 0 0,0-3-905 0 0,-1-1-4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1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0,0 0 234 0 0,0 0 45 0 0,0 0-61 0 0,0 0-288 0 0,12 4 839 0 0,-10-3-1428 0 0,14 5 20 0 0,4-2 582 0 0,1-1-1 0 0,28 1 0 0 0,-44-4-661 0 0,2 0-16 0 0,-3 0 0 0 0,1 1 0 0 0,-1-1 0 0 0,1 1 0 0 0,-1 0 0 0 0,1 0 0 0 0,6 3 0 0 0,-7-2 0 0 0,-2-2 0 0 0,-1 1 0 0 0,1-1 0 0 0,-1 1 0 0 0,1 0 0 0 0,-1 0 0 0 0,1 0 0 0 0,-1 0 0 0 0,0 0 0 0 0,1 0 0 0 0,-1 0 0 0 0,0 0 0 0 0,0 1 0 0 0,0-1 0 0 0,2 3 0 0 0,-2-3 0 0 0,0 1 0 0 0,0-1 0 0 0,0 1 0 0 0,0 0 0 0 0,0-1 0 0 0,0 1 0 0 0,0 0 0 0 0,0 0 0 0 0,-1 0 0 0 0,1-1 0 0 0,-1 1 0 0 0,1 0 0 0 0,-1 2 0 0 0,0 11-15 0 0,-3-11 32 0 0,1-3 53 0 0,-73 117 1596 0 0,48-77-1356 0 0,15-26-310 0 0,7-8 0 0 0,0 0 0 0 0,0 0 0 0 0,-7 14 0 0 0,12-21 0 0 0,0 0 0 0 0,-1 1 0 0 0,1-1 0 0 0,0 0 0 0 0,0 1 0 0 0,0-1 0 0 0,-1 0 0 0 0,1 1 0 0 0,0-1 0 0 0,0 0 0 0 0,0 1 0 0 0,0-1 0 0 0,0 0 0 0 0,0 1 0 0 0,0-1 0 0 0,0 0 0 0 0,0 1 0 0 0,0-1 0 0 0,0 1 0 0 0,0-1 0 0 0,0 0 0 0 0,0 1 0 0 0,0-1 0 0 0,0 0 0 0 0,0 1 0 0 0,0-1 0 0 0,0 0 0 0 0,0 1 0 0 0,1-1 0 0 0,-1 0 0 0 0,0 1 0 0 0,0-1 0 0 0,0 0 0 0 0,1 1 0 0 0,-1-1 0 0 0,0 0 0 0 0,0 0 0 0 0,1 1 0 0 0,-1-1 0 0 0,0 0 0 0 0,1 0 0 0 0,-1 0 0 0 0,0 1 0 0 0,1-1 0 0 0,-1 0 0 0 0,0 0 0 0 0,1 0 0 0 0,-1 0 0 0 0,0 0 0 0 0,1 0 0 0 0,0 0 0 0 0,1 2 0 0 0,2 1 0 0 0,13-2 0 0 0,-8-2 0 0 0,0-1 0 0 0,0 1 0 0 0,0-1 0 0 0,0-1 0 0 0,14-5 0 0 0,6-2 0 0 0,-14 5-1870 0 0,0-1 0 0 0,23-13-1 0 0,-35 17-174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3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 8287 0 0,'0'0'382'0'0,"0"0"-8"0"0,0 0-102 0 0,0 0 463 0 0,3-4 140 0 0,-2 2 1263 0 0,0 3 4630 0 0,-28 141-3097 0 0,20-103-3342 0 0,-14 42 1 0 0,18-69-41 0 0,-10 29 130 0 0,8-30-303 0 0,1 0 1 0 0,1 1-1 0 0,0-1 0 0 0,0 1 1 0 0,0 19-1 0 0,3-2-517 0 0,1-29-330 0 0,4 0 32 0 0,-2-1-5574 0 0,4-3-1247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1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20 438 10135 0 0,'0'0'464'0'0,"0"0"-9"0"0,0-2-295 0 0,11-78 4753 0 0,-7 58-3060 0 0,1-23 1 0 0,2-17 583 0 0,-3 33-1822 0 0,0-43 0 0 0,-1 19 843 0 0,-5 38-907 0 0,0 4-422 0 0,1 10 242 0 0,1 1 117 0 0,-17 6 629 0 0,15-4-1117 0 0,0-1 0 0 0,0 1 0 0 0,1 0 0 0 0,-1 0 0 0 0,0 0 0 0 0,0 0 0 0 0,1 0 0 0 0,-1 0 0 0 0,1 0 0 0 0,0 0 0 0 0,0 1 0 0 0,0-1 0 0 0,0 0 0 0 0,0 1 0 0 0,0-1 0 0 0,0 6 0 0 0,-1 4 0 0 0,0 0 0 0 0,1 17 0 0 0,0-6 0 0 0,-4 58 0 0 0,9 148 0 0 0,-4-226 0 0 0,8 58 0 0 0,-6-55 0 0 0,-1 0 0 0 0,1 0 0 0 0,0 0 0 0 0,0 0 0 0 0,1 0 0 0 0,0-1 0 0 0,5 9 0 0 0,3-2 0 0 0,-5-11 0 0 0,-4-2 0 0 0,1 1 0 0 0,-1 0 0 0 0,1 0 0 0 0,0-1 0 0 0,0 1 0 0 0,-1-1 0 0 0,1 0 0 0 0,-1 1 0 0 0,1-1 0 0 0,-1-1 0 0 0,1 1 0 0 0,-1 0 0 0 0,1 0 0 0 0,-1-1 0 0 0,0 0 0 0 0,0 1 0 0 0,3-4 0 0 0,3-2 0 0 0,0-1 0 0 0,12-15 0 0 0,-6 3 0 0 0,-1 0 0 0 0,-1-1 0 0 0,12-30 0 0 0,24-71 0 0 0,-34 84 0 0 0,60-193 0 0 0,-72 222 0 0 0,0-1 0 0 0,-1 0 0 0 0,0-11 0 0 0,-1 26-79 0 0,0 13-4750 0 0,3 26 1 0 0,-3-42-2884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1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178 153 11975 0 0,'0'0'547'0'0,"1"-1"-11"0"0,16-18-407 0 0,-11 13 532 0 0,-1 0-1 0 0,0 1 1 0 0,-1-1 0 0 0,1-1 0 0 0,5-10-1 0 0,-7 10 265 0 0,0 1-166 0 0,0 1 0 0 0,-1-1 0 0 0,0 0 0 0 0,0 0 0 0 0,2-11 0 0 0,-4 16-678 0 0,0 0 0 0 0,0 0 0 0 0,0-1 0 0 0,0 1 0 0 0,0 0 0 0 0,0 0 0 0 0,-1-1 0 0 0,1 1 1 0 0,0 0-1 0 0,-1 0 0 0 0,1 0 0 0 0,0-1 0 0 0,-1 1 0 0 0,0 0 0 0 0,1 0 0 0 0,-1 0 1 0 0,0 0-1 0 0,1 0 0 0 0,-1 0 0 0 0,0 0 0 0 0,0 0 0 0 0,0 0 0 0 0,0 1 0 0 0,0-1 0 0 0,0 0 1 0 0,0 1-1 0 0,0-1 0 0 0,0 0 0 0 0,0 1 0 0 0,0-1 0 0 0,0 1 0 0 0,-1 0 0 0 0,1-1 1 0 0,0 1-1 0 0,-2 0 0 0 0,0-1-27 0 0,0 1-1 0 0,0 0 1 0 0,1 0 0 0 0,-1 1-1 0 0,0-1 1 0 0,1 0 0 0 0,-1 1 0 0 0,0 0-1 0 0,1-1 1 0 0,-1 1 0 0 0,1 0-1 0 0,-1 1 1 0 0,1-1 0 0 0,-4 2 0 0 0,-31 24 1203 0 0,36-26-1271 0 0,-10 9 17 0 0,0 0 0 0 0,0 1 0 0 0,1 1 0 0 0,1 0-1 0 0,0 0 1 0 0,-9 17 0 0 0,3-3-4 0 0,2 1-1 0 0,-11 34 1 0 0,21-53 1 0 0,1 0 0 0 0,0 0 0 0 0,0 0 0 0 0,1 1 0 0 0,0-1 0 0 0,0 0 0 0 0,1 14 0 0 0,3-6 0 0 0,1-13 0 0 0,-2-2 0 0 0,-1 0 0 0 0,0 0 0 0 0,0 0 0 0 0,1-1 0 0 0,-1 1 0 0 0,0 0 0 0 0,1 0 0 0 0,-1-1 0 0 0,1 1 0 0 0,-1-1 0 0 0,1 1 0 0 0,-1-1 0 0 0,1 0 0 0 0,-1 0 0 0 0,1 1 0 0 0,-1-1 0 0 0,1 0 0 0 0,2-1 0 0 0,-1 1 0 0 0,1-1 0 0 0,-1 0 0 0 0,1 0 0 0 0,-1 0 0 0 0,0 0 0 0 0,0-1 0 0 0,5-2 0 0 0,2-2 0 0 0,-1 0 0 0 0,0-1 0 0 0,14-15 0 0 0,-12 11 49 0 0,-1-1-1 0 0,0 0 1 0 0,-1-1-1 0 0,-1 0 0 0 0,0 0 1 0 0,8-19-1 0 0,-7 10 100 0 0,-1-1 0 0 0,-1 0 0 0 0,7-32 0 0 0,-14 34 804 0 0,-2 22-934 0 0,1-1 0 0 0,-1 1 1 0 0,0 0-1 0 0,1 0 1 0 0,-1 1-1 0 0,0-1 0 0 0,1 0 1 0 0,-3 3-1 0 0,0 2-18 0 0,0 0 0 0 0,0 0 0 0 0,1 1 0 0 0,0-1 0 0 0,0 1 0 0 0,0-1 0 0 0,1 1 0 0 0,-2 11 0 0 0,0 1 0 0 0,-2 37 0 0 0,6-49 0 0 0,0 0 0 0 0,1 1 0 0 0,-1-1 0 0 0,4 11 0 0 0,1-6 0 0 0,0-9 0 0 0,-4-3 0 0 0,0 1 0 0 0,0-1 0 0 0,-1 1 0 0 0,1-1 0 0 0,0 1 0 0 0,-1-1 0 0 0,1 1 0 0 0,0-1 0 0 0,0 0 0 0 0,-1 1 0 0 0,1-1 0 0 0,0 0 0 0 0,0 0 0 0 0,0 1 0 0 0,-1-1 0 0 0,1 0 0 0 0,0 0 0 0 0,0 0 0 0 0,0 0 0 0 0,0 0 0 0 0,1 0 0 0 0,1-1 0 0 0,2 1 0 0 0,1 0 0 0 0,-1-1 0 0 0,0 0 0 0 0,1 0 0 0 0,-1 0 0 0 0,0-1 0 0 0,0 1 0 0 0,0-1 0 0 0,0-1 0 0 0,0 1 0 0 0,0-1 0 0 0,0 1 0 0 0,-1-1 0 0 0,6-5 0 0 0,8-8 0 0 0,32-34 0 0 0,-36 36 0 0 0,-6 5 0 0 0,-1 0 0 0 0,0 0 0 0 0,0 0 0 0 0,0-1 0 0 0,-1 0 0 0 0,-1-1 0 0 0,0 1 0 0 0,0-1 0 0 0,-1 0 0 0 0,0 0 0 0 0,-1 0 0 0 0,3-16 0 0 0,-7 18 0 0 0,-4 3 0 0 0,4 6 0 0 0,0 0 0 0 0,0 0 0 0 0,-1 0 0 0 0,1 0 0 0 0,0 0 0 0 0,0 0 0 0 0,0 0 0 0 0,-1 0 0 0 0,1 1 0 0 0,0-1 0 0 0,0 0 0 0 0,0 1 0 0 0,0-1 0 0 0,-1 1 0 0 0,1-1 0 0 0,0 1 0 0 0,0-1 0 0 0,0 1 0 0 0,0 0 0 0 0,0 0 0 0 0,0-1 0 0 0,1 1 0 0 0,-1 0 0 0 0,0 0 0 0 0,-1 2 0 0 0,-2 1 0 0 0,0 0 0 0 0,1 1 0 0 0,0 0 0 0 0,-4 5 0 0 0,-8 21 0 0 0,13-21 0 0 0,2-8 0 0 0,1 0 0 0 0,-1-1 0 0 0,0 1 0 0 0,1 0 0 0 0,0 0 0 0 0,-1-1 0 0 0,1 1 0 0 0,0 0 0 0 0,0-1 0 0 0,0 1 0 0 0,0-1 0 0 0,0 1 0 0 0,0-1 0 0 0,0 1 0 0 0,0-1 0 0 0,2 2 0 0 0,0-1 0 0 0,0 0 0 0 0,0 0 0 0 0,1 0 0 0 0,-1 0 0 0 0,1 0 0 0 0,-1-1 0 0 0,6 2 0 0 0,-1-1 0 0 0,0 0 0 0 0,0 0 0 0 0,0-1 0 0 0,0-1 0 0 0,0 1 0 0 0,15-2 0 0 0,-14 0 0 0 0,-1 0 0 0 0,1 1 0 0 0,-1 0 0 0 0,1 0 0 0 0,-1 1 0 0 0,1 0 0 0 0,13 4 0 0 0,-20-5 0 0 0,-1 1 0 0 0,1 0 0 0 0,-1-1 0 0 0,0 1 0 0 0,1 0 0 0 0,-1 0 0 0 0,0 0 0 0 0,0-1 0 0 0,0 1 0 0 0,0 0 0 0 0,0 1 0 0 0,0-1 0 0 0,0 0 0 0 0,0 0 0 0 0,0 0 0 0 0,0 1 0 0 0,0-1 0 0 0,-1 0 0 0 0,1 1 0 0 0,-1-1 0 0 0,1 0 0 0 0,-1 1 0 0 0,1-1 0 0 0,-1 1 0 0 0,0-1 0 0 0,0 1 0 0 0,0-1 0 0 0,0 1 0 0 0,0-1 0 0 0,0 1 0 0 0,0 1 0 0 0,0 1 0 0 0,0 1 3 0 0,-1-1-1 0 0,0 1 1 0 0,1-1 0 0 0,-1 0-1 0 0,-1 1 1 0 0,1-1 0 0 0,-1 0-1 0 0,1 0 1 0 0,-1 0 0 0 0,-4 6-1 0 0,1 0-56 0 0,0 1 0 0 0,-4 12 0 0 0,8-22-642 0 0,1-1-258 0 0,0 0-56 0 0,2 0 686 0 0,-1-1 0 0 0,0 1 1 0 0,1-1-1 0 0,-1 1 0 0 0,0-1 1 0 0,0 0-1 0 0,0 1 0 0 0,1-1 1 0 0,-1 0-1 0 0,0 0 0 0 0,0 0 1 0 0,0 0-1 0 0,0 0 0 0 0,0 0 1 0 0,0 0-1 0 0,0-2 0 0 0,5-5-1212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2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238 161 4607 0 0,'2'-1'208'0'0,"0"1"-138"0"0,-1 0-56 0 0,-1 0 0 0 0,1 0 1 0 0,0 0-1 0 0,-1 0 0 0 0,1 0 0 0 0,0 0 1 0 0,-1-1-1 0 0,1 1 0 0 0,0 0 1 0 0,-1-1-1 0 0,1 1 0 0 0,-1 0 1 0 0,1-1-1 0 0,0 1 0 0 0,-1-1 1 0 0,1 1-1 0 0,-1-1 0 0 0,1 1 0 0 0,-1-1 1 0 0,0 1-1 0 0,1-2 0 0 0,7-5 2296 0 0,-1-1-1 0 0,8-12 1 0 0,-12 16-1383 0 0,-2 2-619 0 0,0 0-1 0 0,0 0 1 0 0,0 0-1 0 0,0 0 0 0 0,-1 0 1 0 0,1 0-1 0 0,-1-1 1 0 0,0 1-1 0 0,1 0 1 0 0,-1 0-1 0 0,0-1 0 0 0,0 1 1 0 0,0 0-1 0 0,-1 0 1 0 0,1 0-1 0 0,0-1 0 0 0,-1 1 1 0 0,0 0-1 0 0,1 0 1 0 0,-1 0-1 0 0,0 0 1 0 0,-2-4-1 0 0,0 1 123 0 0,0 0 1 0 0,0 0-1 0 0,0 0 1 0 0,0 1-1 0 0,-1-1 1 0 0,0 1-1 0 0,-7-6 1 0 0,9 8-402 0 0,-1 0 0 0 0,0 0-1 0 0,0 0 1 0 0,0 1 0 0 0,0 0 0 0 0,0-1 0 0 0,0 1 0 0 0,0 1-1 0 0,0-1 1 0 0,0 0 0 0 0,-1 1 0 0 0,-5-1 0 0 0,3 1 68 0 0,0 0 0 0 0,1 1 0 0 0,-1 0 0 0 0,1 0 0 0 0,-1 0 0 0 0,-10 5 0 0 0,4-1 38 0 0,1 1 0 0 0,0 0-1 0 0,0 1 1 0 0,1 0 0 0 0,-1 0-1 0 0,-9 11 1 0 0,11-9-135 0 0,0 0 0 0 0,0 1 0 0 0,1 0 0 0 0,-13 21 0 0 0,19-28 0 0 0,0 1 0 0 0,0 0 0 0 0,0 0 0 0 0,1 0 0 0 0,-1-1 0 0 0,1 2 0 0 0,0-1 0 0 0,0 0 0 0 0,0 0 0 0 0,1 0 0 0 0,-1 0 0 0 0,1 1 0 0 0,0-1 0 0 0,0 0 0 0 0,1 0 0 0 0,-1 0 0 0 0,1 1 0 0 0,2 6 0 0 0,2-3 0 0 0,0 0 0 0 0,0 0 0 0 0,1 0 0 0 0,0-1 0 0 0,0 0 0 0 0,1 0 0 0 0,12 9 0 0 0,4 6 0 0 0,-13-12 0 0 0,0 0 0 0 0,-1 1 0 0 0,0 1 0 0 0,-1 0 0 0 0,0 0 0 0 0,8 18 0 0 0,-12-22 0 0 0,-1-1 0 0 0,-1 1 0 0 0,0 0 0 0 0,0 0 0 0 0,0 0 0 0 0,-1 1 0 0 0,0-1 0 0 0,-1 0 0 0 0,1 1 0 0 0,-2-1 0 0 0,1 0 0 0 0,-3 13 0 0 0,-4 4 0 0 0,-1-1 0 0 0,-1-1 0 0 0,-1 0 0 0 0,-1 0 0 0 0,-21 32 0 0 0,-13 9 0 0 0,18-27 0 0 0,22-28 0 0 0,5 0 0 0 0,0-8 0 0 0,1 3 0 0 0,11 3 0 0 0,-8-5 0 0 0,0-1 0 0 0,0 0 0 0 0,0 0 0 0 0,0-1 0 0 0,-1 1 0 0 0,1-1 0 0 0,0 0 0 0 0,0 0 0 0 0,5 0 0 0 0,37-9 0 0 0,-17 2 0 0 0,-25 7 3 0 0,0-1-1 0 0,0 0 1 0 0,1 0 0 0 0,-1 0 0 0 0,5-3-1 0 0,-2 1-219 0 0,-5 3-834 0 0,-2 0-385 0 0,0 0-1273 0 0,0 0-4798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2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17503 0 0,'0'0'803'0'0,"0"-2"-18"0"0,3-13 284 0 0,0 0 0 0 0,0 0 0 0 0,2 1-1 0 0,7-18 1 0 0,-12 32-1053 0 0,0-1 0 0 0,0 1 0 0 0,0 0 1 0 0,0 0-1 0 0,0-1 0 0 0,0 1 0 0 0,1 0 0 0 0,-1 0 0 0 0,0-1 0 0 0,0 1 0 0 0,0 0 0 0 0,0 0 1 0 0,0 0-1 0 0,0-1 0 0 0,1 1 0 0 0,-1 0 0 0 0,0 0 0 0 0,0 0 0 0 0,0 0 0 0 0,0-1 0 0 0,1 1 0 0 0,-1 0 1 0 0,0 0-1 0 0,0 0 0 0 0,1 0 0 0 0,-1 0 0 0 0,0 0 0 0 0,0 0 0 0 0,0 0 0 0 0,1-1 0 0 0,-1 1 1 0 0,0 0-1 0 0,0 0 0 0 0,1 0 0 0 0,-1 0 0 0 0,0 0 0 0 0,0 0 0 0 0,1 0 0 0 0,-1 1 0 0 0,6 9 1061 0 0,-1 16 382 0 0,-2 29-1459 0 0,-3-35 0 0 0,3 24 0 0 0,-2-38 0 0 0,0 0 0 0 0,1 1 0 0 0,-1-1 0 0 0,1 0 0 0 0,1 0 0 0 0,-1 0 0 0 0,7 10 0 0 0,-8-14 0 0 0,0 0 0 0 0,0 0 0 0 0,1 0 0 0 0,-1-1 0 0 0,1 1 0 0 0,-1 0 0 0 0,1-1 0 0 0,0 1 0 0 0,-1-1 0 0 0,1 1 0 0 0,0-1 0 0 0,0 0 0 0 0,0 0 0 0 0,0 0 0 0 0,0 0 0 0 0,1 0 0 0 0,-1 0 0 0 0,0-1 0 0 0,0 1 0 0 0,1-1 0 0 0,-1 1 0 0 0,0-1 0 0 0,0 0 0 0 0,1 0 0 0 0,-1 0 0 0 0,0 0 0 0 0,1 0 0 0 0,-1-1 0 0 0,0 1 0 0 0,0-1 0 0 0,1 1 0 0 0,-1-1 0 0 0,0 0 0 0 0,0 0 0 0 0,3-2 0 0 0,2 0 0 0 0,0-2 0 0 0,-1 1 0 0 0,0-1 0 0 0,0 0 0 0 0,0 0 0 0 0,0 0 0 0 0,-1-1 0 0 0,0 0 0 0 0,6-9 0 0 0,-2 2 10 0 0,-1-1 1 0 0,0 0-1 0 0,-2-1 0 0 0,1 0 1 0 0,-2 0-1 0 0,7-27 0 0 0,-11 41 361 0 0,-1 1 117 0 0,0 0 21 0 0,0 0-66 0 0,-9 7-278 0 0,3-1-165 0 0,1 1 0 0 0,0 0 0 0 0,0 0 0 0 0,1 0 0 0 0,0 1 0 0 0,-6 12 0 0 0,-15 52 0 0 0,22-61 0 0 0,-8 24 0 0 0,2 0 0 0 0,1 0 0 0 0,2 1 0 0 0,1 1 0 0 0,0 71 0 0 0,5-101 0 0 0,0-5 0 0 0,0 1 0 0 0,0-1 0 0 0,0 0 0 0 0,0 0 0 0 0,1 0 0 0 0,-1 0 0 0 0,1 0 0 0 0,-1 0 0 0 0,1 0 0 0 0,0 0 0 0 0,0 0 0 0 0,-1-1 0 0 0,1 1 0 0 0,2 2 0 0 0,4 5 0 0 0,3-4 0 0 0,-9-5-151 0 0,0 0 0 0 0,1 0 1 0 0,-1 0-1 0 0,0 0 0 0 0,1 0 0 0 0,-1 0 0 0 0,0-1 0 0 0,1 1 1 0 0,-1 0-1 0 0,0-1 0 0 0,1 1 0 0 0,-1-1 0 0 0,0 0 1 0 0,0 1-1 0 0,0-1 0 0 0,0 0 0 0 0,0 0 0 0 0,0 0 0 0 0,0 0 1 0 0,2-1-1 0 0,-1-1-868 0 0,0 1 0 0 0,0-1 1 0 0,1 0-1 0 0,-2 0 0 0 0,1-1 0 0 0,2-4 1 0 0,1-5-7332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2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 15663 0 0,'-1'0'356'0'0,"-43"-4"921"0"0,25 0 5354 0 0,35 20-5163 0 0,-13-14-1447 0 0,1 0 0 0 0,-1 0 0 0 0,1 0 0 0 0,0-1 0 0 0,-1 1 0 0 0,1-1 0 0 0,0 0 0 0 0,6 1 0 0 0,16 5 405 0 0,-5 1-59 0 0,0-2 1 0 0,0 0 0 0 0,38 5 0 0 0,-30-6-234 0 0,-12-2-134 0 0,0-1 0 0 0,0-1 0 0 0,30 0 0 0 0,-5-1 0 0 0,-38-1-6 0 0,-3 1 11 0 0,0 0-1 0 0,0 0 1 0 0,0 0 0 0 0,1 0-1 0 0,-1 0 1 0 0,0 0-1 0 0,0 0 1 0 0,0 0-1 0 0,1 1 1 0 0,-1-1 0 0 0,0 0-1 0 0,0 1 1 0 0,0-1-1 0 0,0 1 1 0 0,0 0-1 0 0,1 0 1 0 0,-1-1 366 0 0,7 7 1218 0 0,-6-6-1572 0 0,0 1-15 0 0,3 13-5 0 0,-4-7 3 0 0,0 1 0 0 0,-1 0 0 0 0,0 0 0 0 0,0 0 0 0 0,-1 0 0 0 0,0 0 0 0 0,-1 0 0 0 0,-3 13 0 0 0,0-1 0 0 0,-35 221 0 0 0,34-192 0 0 0,1 0 0 0 0,3 0 0 0 0,2 0 0 0 0,10 77 0 0 0,-7-111 0 0 0,0 0 0 0 0,1 0 0 0 0,1-1 0 0 0,1 0 0 0 0,0 0 0 0 0,10 18 0 0 0,-13-28 0 0 0,12 13 0 0 0,-12-15 0 0 0,17 18 0 0 0,-13-14 0 0 0,-1 0 0 0 0,0-1 72 0 0,-5-5 299 0 0,-1-1 117 0 0,0 1-457 0 0,-1 1 0 0 0,1-1 0 0 0,0 0 0 0 0,-1 0 0 0 0,1 0 0 0 0,-1 0 1 0 0,1 0-1 0 0,-1 0 0 0 0,0 0 0 0 0,0 0 0 0 0,1 0 0 0 0,-1 0 0 0 0,0 0 0 0 0,0 0 1 0 0,0 0-1 0 0,0-1 0 0 0,0 1 0 0 0,0 0 0 0 0,0-1 0 0 0,0 1 0 0 0,-2 0 0 0 0,-25 10 402 0 0,16-8-316 0 0,0 0 1 0 0,-19 2-1 0 0,8-2-997 0 0,-25 6 0 0 0,47-8-6444 0 0,1-1-2544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4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8287 0 0,'0'0'382'0'0,"0"0"-8"0"0,0 0-170 0 0,0 0 176 0 0,0 0 107 0 0,0 0 22 0 0,0 0-66 0 0,1-1-294 0 0,33-9 4891 0 0,-29 8-4599 0 0,1 1-1 0 0,0-1 0 0 0,0 1 0 0 0,0 1 1 0 0,11-1-1 0 0,30-3 86 0 0,97-9 1620 0 0,-135 12-2244 0 0,50-6 98 0 0,-50 6 0 0 0,-1-2-133 0 0,-7 2-563 0 0,-1 1-257 0 0,0 0-741 0 0,0 0-2878 0 0,0 0-1228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4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0,'0'0'231'0'0,"0"0"29"0"0,0 0 19 0 0,0 0 105 0 0,0 0 410 0 0,0 0 184 0 0,0 0 40 0 0,0 0 6 0 0,5 7 1024 0 0,-4 0-1341 0 0,0 0 0 0 0,0 1 0 0 0,0 9 0 0 0,1 6 169 0 0,-1-4-238 0 0,-1 1 1 0 0,0-1-1 0 0,-4 22 0 0 0,1-20-601 0 0,2 0 0 0 0,1 28 0 0 0,2-39-37 0 0,0 2 4 0 0,5 8-72 0 0,-6-19-269 0 0,-1-1-138 0 0,0-1-942 0 0,5-5-3824 0 0,3-3-1641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4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73 10135 0 0,'0'0'464'0'0,"0"0"-9"0"0,0 0-155 0 0,0 0 443 0 0,0 0 227 0 0,0 0 44 0 0,0 0-61 0 0,0 0-288 0 0,0 0-121 0 0,0 0-28 0 0,0 0-4 0 0,0 0 0 0 0,0 0 0 0 0,0 0 0 0 0,-1 1 0 0 0,-3 2-187 0 0,1 0-1 0 0,-1 0 0 0 0,0-1 1 0 0,1 1-1 0 0,-6 1 0 0 0,-27 19 1913 0 0,29-18-2220 0 0,-1-2-17 0 0,8-3 0 0 0,0 0 0 0 0,0 0 0 0 0,0 1 0 0 0,0-1 0 0 0,0 0 0 0 0,-1 0 0 0 0,1 0 0 0 0,0 0 0 0 0,0 0 0 0 0,0 0 0 0 0,0 0 0 0 0,0 0 0 0 0,0 0 0 0 0,0 0 0 0 0,0 0 0 0 0,0 0 0 0 0,0 0 0 0 0,-1 0 0 0 0,1 0 0 0 0,0 0 0 0 0,0 0 0 0 0,0 0 0 0 0,0 0 0 0 0,0 0 0 0 0,0 0 0 0 0,0 0 0 0 0,0 0 0 0 0,0 0 0 0 0,0 0 0 0 0,-1 0 0 0 0,1 0 0 0 0,0-1 0 0 0,0 1 0 0 0,0 0 0 0 0,0 0 0 0 0,0 0 0 0 0,0 0 0 0 0,0 0 0 0 0,0 0 0 0 0,0 0 0 0 0,0 0 0 0 0,0 0 0 0 0,0 0 0 0 0,0 0 0 0 0,0 0 0 0 0,0 0 0 0 0,0-1 0 0 0,0 1 0 0 0,0-6 0 0 0,6-8 0 0 0,-6 14 0 0 0,3-5 0 0 0,0 0 0 0 0,0 0 0 0 0,0 1 0 0 0,0-1 0 0 0,1 1 0 0 0,0 0 0 0 0,7-6 0 0 0,-1 2 0 0 0,0 0 0 0 0,13-7 0 0 0,-12 9 0 0 0,-6 3 0 0 0,0 0 0 0 0,-1 0 0 0 0,1 1 0 0 0,1 0 0 0 0,-1 0 0 0 0,0 0 0 0 0,1 1 0 0 0,-1-1 0 0 0,0 1 0 0 0,1 1 0 0 0,7-1 0 0 0,-10 1 19 0 0,-1-1 0 0 0,1 1 0 0 0,0 1-1 0 0,-1-1 1 0 0,1 0 0 0 0,-1 1 0 0 0,1-1 0 0 0,-1 1 0 0 0,1 0-1 0 0,-1 0 1 0 0,1 0 0 0 0,-1 0 0 0 0,0 0 0 0 0,1 0-1 0 0,-1 1 1 0 0,2 1 0 0 0,-1 0 52 0 0,0 0-1 0 0,0 0 0 0 0,0 0 1 0 0,0 1-1 0 0,-1-1 1 0 0,1 1-1 0 0,-1-1 0 0 0,0 1 1 0 0,1 4-1 0 0,1 2 58 0 0,-1-1 0 0 0,0 1 0 0 0,-1 0 0 0 0,0 0 0 0 0,-1 0 0 0 0,0 0 0 0 0,-1 16 0 0 0,0-10-128 0 0,-1-1 0 0 0,-1 1 0 0 0,-1 0 0 0 0,0-1 0 0 0,-1 1 0 0 0,0-1 0 0 0,-1 0 0 0 0,-1-1 0 0 0,-1 1 0 0 0,-11 19 0 0 0,6-16 256 0 0,0-1 0 0 0,-1 0 0 0 0,-18 17 0 0 0,22-25-110 0 0,0 0 1 0 0,-1-2-1 0 0,0 1 0 0 0,-1-1 1 0 0,0 0-1 0 0,-18 8 0 0 0,20-11-146 0 0,1 0 0 0 0,0 1 0 0 0,-10 9 0 0 0,-15 7 0 0 0,30-19 0 0 0,0-1 0 0 0,1 1 0 0 0,-1-1 0 0 0,1 0 0 0 0,-1 0 0 0 0,0 0 0 0 0,0 0 0 0 0,1-1 0 0 0,-1 1 0 0 0,0-1 0 0 0,0 0 0 0 0,0 0 0 0 0,0 0 0 0 0,0 0 0 0 0,-5-1 0 0 0,4 1 0 0 0,3 0 0 0 0,-1 0 0 0 0,1 0 0 0 0,0 0 0 0 0,-1 0 0 0 0,1-1 0 0 0,0 1 0 0 0,-1 0 0 0 0,1-1 0 0 0,0 1 0 0 0,0-1 0 0 0,-1 1 0 0 0,1-1 0 0 0,0 0 0 0 0,0 0 0 0 0,0 1 0 0 0,-1-2 0 0 0,-5-5 0 0 0,6 6 0 0 0,0 1 0 0 0,1-1 0 0 0,-1 0 0 0 0,0 0 0 0 0,1 0 0 0 0,-1 0 0 0 0,0 1 0 0 0,1-1 0 0 0,-1 0 0 0 0,1 0 0 0 0,0 0 0 0 0,-1 0 0 0 0,1 0 0 0 0,0 0 0 0 0,-1 0 0 0 0,1-1 0 0 0,0 1 0 0 0,0 0 0 0 0,0 0 0 0 0,0 0 0 0 0,0-1 0 0 0,1-1 0 0 0,0-7 0 0 0,1 2 0 0 0,-1 5 0 0 0,1 1 0 0 0,-1-1 0 0 0,0 1 0 0 0,1-1 0 0 0,0 1 0 0 0,-1 0 0 0 0,1 0 0 0 0,0 0 0 0 0,0 0 0 0 0,0 0 0 0 0,1 0 0 0 0,-1 1 0 0 0,0-1 0 0 0,0 0 0 0 0,6-1 0 0 0,2-2 0 0 0,-9 3 0 0 0,1 1 0 0 0,0 0 0 0 0,0-1 0 0 0,0 1 0 0 0,0 0 0 0 0,0 1 0 0 0,1-1 0 0 0,-1 0 0 0 0,0 0 0 0 0,0 1 0 0 0,1 0 0 0 0,-1-1 0 0 0,0 1 0 0 0,4 0 0 0 0,1 0 0 0 0,-3-1 0 0 0,-2 1 0 0 0,-1 0 0 0 0,1-1 0 0 0,-1 1 0 0 0,1 0 0 0 0,-1 0 0 0 0,1 1 0 0 0,-1-1 0 0 0,1 0 0 0 0,-1 0 0 0 0,0 1 0 0 0,1-1 0 0 0,-1 1 0 0 0,0-1 0 0 0,1 1 0 0 0,-1 0 0 0 0,3 1 0 0 0,0 0 0 0 0,1 1 0 0 0,0-1 0 0 0,-1 1 0 0 0,1 0 0 0 0,-1 0 0 0 0,0 0 0 0 0,0 1 0 0 0,0 0 0 0 0,-1-1 0 0 0,1 1 0 0 0,-1 1 0 0 0,4 4 0 0 0,-4-2 0 0 0,0-1 0 0 0,-1 1 0 0 0,1-1 0 0 0,-1 1 0 0 0,0 0 0 0 0,-1 0 0 0 0,1 0 0 0 0,-1 12 0 0 0,2 3 0 0 0,-1-16 0 0 0,-1-4 0 0 0,0 0 0 0 0,-1 0 0 0 0,0 1 0 0 0,1-1 0 0 0,-1 0 0 0 0,0 0 0 0 0,0 5 0 0 0,-1 0-64 0 0,1-5-273 0 0,0-2-138 0 0,0 0-33 0 0,0 0-72 0 0,0-2-285 0 0,6-22-2511 0 0,-2 9-4475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222 235 10135 0 0,'0'0'464'0'0,"1"-1"-9"0"0,-1 0-386 0 0,2 0-47 0 0,-1-1 1 0 0,0 1 0 0 0,0-1-1 0 0,0 1 1 0 0,0-1-1 0 0,-1 0 1 0 0,1 1 0 0 0,0-1-1 0 0,-1 0 1 0 0,2-2-1 0 0,-3 2 187 0 0,1 0-1 0 0,0 0 1 0 0,0 0-1 0 0,0 0 0 0 0,0 1 1 0 0,0-1-1 0 0,0 0 1 0 0,1 0-1 0 0,-1 0 0 0 0,0 1 1 0 0,1-1-1 0 0,0-2 1 0 0,0 3 744 0 0,-1-3-441 0 0,0 0 0 0 0,-1-1 0 0 0,0 1 0 0 0,0 0 0 0 0,0 0 0 0 0,0 0 0 0 0,0 0 0 0 0,-1 0 0 0 0,0 1 0 0 0,0-1 0 0 0,-2-3 0 0 0,3 6 153 0 0,1 1-121 0 0,-1-1-28 0 0,-9-4-25 0 0,9 4-486 0 0,-1 0 0 0 0,1 0 0 0 0,-1 0 1 0 0,1 1-1 0 0,-1-1 0 0 0,0 0 0 0 0,1 1 1 0 0,-1-1-1 0 0,0 1 0 0 0,0-1 0 0 0,0 1 0 0 0,1 0 1 0 0,-1 0-1 0 0,0 0 0 0 0,0 0 0 0 0,0 0 1 0 0,1 0-1 0 0,-1 1 0 0 0,0-1 0 0 0,0 0 0 0 0,0 1 1 0 0,1-1-1 0 0,-3 2 0 0 0,-3 1 64 0 0,1 1 0 0 0,-1-1 0 0 0,1 1 0 0 0,0 1 0 0 0,0-1 0 0 0,0 1 0 0 0,0 0 0 0 0,1 1 0 0 0,0-1 0 0 0,0 1 0 0 0,-6 10 0 0 0,-5 9 494 0 0,-20 44 1 0 0,23-43-471 0 0,9-17-93 0 0,0 1 0 0 0,0-1 0 0 0,1 1 0 0 0,0-1 0 0 0,1 1 0 0 0,-3 17 0 0 0,5-12-197 0 0,3-11-225 0 0,0-1 165 0 0,-2-2 257 0 0,0 0 0 0 0,0 1 0 0 0,0-1-1 0 0,0 0 1 0 0,0 0 0 0 0,1 0 0 0 0,-1 0 0 0 0,0-1 0 0 0,0 1-1 0 0,1 0 1 0 0,-1 0 0 0 0,1-1 0 0 0,-1 1 0 0 0,0-1-1 0 0,1 1 1 0 0,-1-1 0 0 0,1 0 0 0 0,-1 0 0 0 0,1 1 0 0 0,2-1-1 0 0,-1-1 30 0 0,0 1 0 0 0,0-1 0 0 0,0 0 0 0 0,0 1-1 0 0,-1-1 1 0 0,1 0 0 0 0,0-1 0 0 0,0 1 0 0 0,-1-1-1 0 0,4-1 1 0 0,2-3 65 0 0,0-1 0 0 0,-1 0 0 0 0,0 0-1 0 0,0 0 1 0 0,9-13 0 0 0,-4 2-94 0 0,0 0 0 0 0,12-30 0 0 0,-20 39 0 0 0,-4 9 0 0 0,0 0 0 0 0,0 0 0 0 0,0 0 0 0 0,0 0 0 0 0,0 0 0 0 0,0 0 0 0 0,0 0 0 0 0,0 0 0 0 0,0 0 0 0 0,0 0 0 0 0,0 0 0 0 0,0 0 0 0 0,-1 0 0 0 0,1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0,-5 5 0 0 0,-6 9 0 0 0,7-4 0 0 0,0 0 0 0 0,0 0 0 0 0,-4 17 0 0 0,8 6 0 0 0,0-32 0 0 0,0 0 0 0 0,0 0 0 0 0,0 0 0 0 0,0 0 0 0 0,0 0 0 0 0,0 0 0 0 0,0-1 0 0 0,0 1 0 0 0,0 0 0 0 0,0 0 0 0 0,1 0 0 0 0,-1 0 0 0 0,0 0 0 0 0,1-1 0 0 0,-1 1 0 0 0,0 0 0 0 0,1 0 0 0 0,-1 0 0 0 0,2 0 0 0 0,0 1 0 0 0,6 11 0 0 0,-2-11 0 0 0,-4-2 0 0 0,2 3 0 0 0,-4-2 0 0 0,1-1 0 0 0,0 1 0 0 0,0-1 0 0 0,0 1 0 0 0,0-1 0 0 0,1 1 0 0 0,-1-1 0 0 0,0 1 0 0 0,0-1 0 0 0,0 0 0 0 0,0 0 0 0 0,0 1 0 0 0,1-1 0 0 0,-1 0 0 0 0,2 0 0 0 0,0 0 0 0 0,1 0 0 0 0,0-1 0 0 0,0 1 0 0 0,0-1 0 0 0,-1 1 0 0 0,1-1 0 0 0,0 0 0 0 0,0 0 0 0 0,5-3 0 0 0,-3 1 0 0 0,0 0 0 0 0,1-1 0 0 0,-1 1 0 0 0,7-7 0 0 0,5-6 146 0 0,0-1 1 0 0,-2 0-1 0 0,0-2 0 0 0,-2 0 1 0 0,0 0-1 0 0,17-32 0 0 0,-17 23 59 0 0,0-1 0 0 0,-3 0-1 0 0,0-1 1 0 0,9-44 0 0 0,-18 51-205 0 0,-2 22 0 0 0,0 0 0 0 0,0 0 0 0 0,0 0 0 0 0,0 0 0 0 0,-1 1 0 0 0,1-1 0 0 0,0 0 0 0 0,0 0 0 0 0,-1 1 0 0 0,1-1 0 0 0,0 0 0 0 0,-1 0 0 0 0,1 1 0 0 0,-1-1 0 0 0,1 0 0 0 0,-1 1 0 0 0,1-1 0 0 0,-1 1 0 0 0,0-1 0 0 0,1 0 0 0 0,-1 1 0 0 0,0-1 0 0 0,1 1 0 0 0,-1 0 0 0 0,0-1 0 0 0,1 1 0 0 0,-1 0 0 0 0,0-1 0 0 0,0 1 0 0 0,0 0 0 0 0,1 0 0 0 0,-1 0 0 0 0,0-1 0 0 0,0 1 0 0 0,0 0 0 0 0,0 0 0 0 0,1 0 0 0 0,-1 1 0 0 0,0-1 0 0 0,0 0 0 0 0,0 0 0 0 0,1 0 0 0 0,-1 0 0 0 0,-1 1 0 0 0,1-1 0 0 0,-2 1 0 0 0,0 0 0 0 0,0 0 0 0 0,0 0 0 0 0,0 0 0 0 0,1 1 0 0 0,-1-1 0 0 0,0 1 0 0 0,1-1 0 0 0,-1 1 0 0 0,1 0 0 0 0,-1 0 0 0 0,1 0 0 0 0,0 0 0 0 0,0 1 0 0 0,0-1 0 0 0,0 0 0 0 0,1 1 0 0 0,-1 0 0 0 0,-1 3 0 0 0,-2 4 0 0 0,1 1 0 0 0,0 0 0 0 0,-4 20 0 0 0,4-14 0 0 0,0 2 0 0 0,1-1 0 0 0,1 1 0 0 0,1 25 0 0 0,-1-3 0 0 0,2-29 0 0 0,3 23 0 0 0,-2-23 0 0 0,0-1 0 0 0,-1 15 0 0 0,0-23 0 0 0,0 0 0 0 0,0 0 0 0 0,0 0 0 0 0,1 0 0 0 0,-1 0 0 0 0,1 0 0 0 0,-1 0 0 0 0,1 0 0 0 0,0-1 0 0 0,0 1 0 0 0,0 0 0 0 0,1 0 0 0 0,-1-1 0 0 0,1 1 0 0 0,-1-1 0 0 0,1 1 0 0 0,0-1 0 0 0,0 0 0 0 0,0 0 0 0 0,3 3 0 0 0,-2-2 0 0 0,1 0 0 0 0,-1 0 0 0 0,1 0 0 0 0,0 0 0 0 0,7 3 0 0 0,3 0 0 0 0,-10-7 0 0 0,0 1 0 0 0,4 0 0 0 0,0-1 0 0 0,0 1 0 0 0,0-1 0 0 0,0-1 0 0 0,0 1 0 0 0,0-1 0 0 0,0-1 0 0 0,-1 1 0 0 0,1-1 0 0 0,10-7 0 0 0,-1 1 0 0 0,0-2 0 0 0,0 0 0 0 0,16-16 0 0 0,-24 19 0 0 0,-1-1 0 0 0,0 1 0 0 0,-1-1 0 0 0,1-1 0 0 0,6-12 0 0 0,25-53 0 0 0,-31 54 72 0 0,-8 20 299 0 0,0 1 117 0 0,0 0 21 0 0,0 0-66 0 0,-1 0-434 0 0,0 0 1 0 0,0 1 0 0 0,-1-1 0 0 0,1 1 0 0 0,0-1-1 0 0,0 1 1 0 0,0-1 0 0 0,0 1 0 0 0,0 0-1 0 0,0 0 1 0 0,0-1 0 0 0,0 1 0 0 0,0 0-1 0 0,0 0 1 0 0,-1 2 0 0 0,-12 17-1 0 0,13-19-9 0 0,-2 3 0 0 0,-5 18 0 0 0,7-10 0 0 0,5-10 0 0 0,-3-1 0 0 0,0 0 0 0 0,0-1 0 0 0,0 1 0 0 0,0 0 0 0 0,0-1 0 0 0,0 1 0 0 0,0 0 0 0 0,1-1 0 0 0,-1 1 0 0 0,0-1 0 0 0,0 0 0 0 0,0 1 0 0 0,1-1 0 0 0,-1 0 0 0 0,0 0 0 0 0,0 0 0 0 0,1 1 0 0 0,-1-2 0 0 0,0 1 0 0 0,1 0 0 0 0,1 0 0 0 0,4-1 0 0 0,-5 1 0 0 0,1 1 0 0 0,-1-1 0 0 0,0 0 0 0 0,1-1 0 0 0,-1 1 0 0 0,1 0 0 0 0,-1-1 0 0 0,0 1 0 0 0,3-2 0 0 0,-1 0 0 0 0,0 0 0 0 0,1 0 0 0 0,-2-1 0 0 0,1 0 0 0 0,7-5 0 0 0,-6 1 0 0 0,-9 2-64 0 0,3 4-25 0 0,-7-8-2099 0 0,2 4-4699 0 0,1 0-1901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75 10135 0 0,'18'-14'231'0'0,"-28"-6"5102"0"0,10 19-4789 0 0,0 1-28 0 0,-1-1-4 0 0,-2-6-131 0 0,2 6-266 0 0,0-1-1 0 0,0 1 1 0 0,1-1 0 0 0,-1 1-1 0 0,0-1 1 0 0,0 1 0 0 0,0 0-1 0 0,-1-1 1 0 0,1 1 0 0 0,0 0 0 0 0,0 0-1 0 0,-1 0 1 0 0,1 0 0 0 0,-1 0-1 0 0,1 0 1 0 0,-1 0 0 0 0,1 1-1 0 0,-3-2 1 0 0,-7-2 525 0 0,10 4-512 0 0,-1-1 0 0 0,0 0 0 0 0,0 1 0 0 0,0-1 0 0 0,0 1 0 0 0,0-1 0 0 0,1 1 0 0 0,-1 0 0 0 0,0 0 0 0 0,-4 0 0 0 0,4 0 384 0 0,2 0 0 0 0,-2 1-68 0 0,-1-1-367 0 0,-2-1-27 0 0,-11 7-5 0 0,-19 15-45 0 0,33-20 0 0 0,0-1 0 0 0,0 1 0 0 0,0 0 0 0 0,0 0 0 0 0,1 0 0 0 0,-1 0 0 0 0,0 0 0 0 0,1 1 0 0 0,-1-1 0 0 0,0 0 0 0 0,1 1 0 0 0,-2 1 0 0 0,-2 3 0 0 0,2-4 0 0 0,0 0 0 0 0,1-1 0 0 0,0 1 0 0 0,0 1 0 0 0,-1-1 0 0 0,1 0 0 0 0,1 1 0 0 0,-1-1 0 0 0,0 1 0 0 0,0-1 0 0 0,1 1 0 0 0,0 0 0 0 0,-2 3 0 0 0,2-2 0 0 0,0 0 0 0 0,1 0 0 0 0,-1 0 0 0 0,1 0 0 0 0,0-1 0 0 0,0 1 0 0 0,0 0 0 0 0,1 0 0 0 0,1 7 0 0 0,3 8-231 0 0,1-1-1 0 0,0 0 1 0 0,2-1-1 0 0,12 23 1 0 0,-8-17-438 0 0,7 16 1278 0 0,22 59 0 0 0,-41-93-562 0 0,1 0 0 0 0,-1 0 0 0 0,1 1-1 0 0,-2-1 1 0 0,1 0 0 0 0,0 1 0 0 0,-1-1 0 0 0,0 0-1 0 0,0 0 1 0 0,-1 0 0 0 0,0 1 0 0 0,-3 7 0 0 0,-6 23-48 0 0,9-26 1 0 0,0-1 0 0 0,-1 0 0 0 0,0 0 0 0 0,0-1 0 0 0,-1 1 0 0 0,-8 15 0 0 0,-10 14 0 0 0,13-21 0 0 0,0-1 0 0 0,-13 17 0 0 0,11-19 0 0 0,0 0 0 0 0,1 1 0 0 0,1 0 0 0 0,-10 23 0 0 0,12-24 0 0 0,-14 21 0 0 0,15-25 0 0 0,0 0 0 0 0,0 0 0 0 0,1 1 0 0 0,-6 16 0 0 0,9-11 0 0 0,4-11 0 0 0,0-4 0 0 0,-1 2 0 0 0,8 8 0 0 0,-6-9 0 0 0,0-1 0 0 0,-1 1 0 0 0,1-1 0 0 0,0 0 0 0 0,0 0 0 0 0,5 1 0 0 0,0-1-89 0 0,-1-1 0 0 0,1 1 0 0 0,0-1 0 0 0,-1-1 0 0 0,1 1 0 0 0,-1-1 0 0 0,1-1 0 0 0,8-2 0 0 0,-6 2-13 0 0,1 0 0 0 0,19-2 1 0 0,-28 4 600 0 0,-2 0-57 0 0,0 0-357 0 0,0 0-406 0 0,-2 2-43 0 0,0 0 1 0 0,0 0-1 0 0,0 0 1 0 0,0-1-1 0 0,-1 1 1 0 0,1-1-1 0 0,0 0 0 0 0,-3 2 1 0 0,-15 3-3621 0 0,8-2 1937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4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79 10135 0 0,'0'0'231'0'0,"0"0"29"0"0,0 0 19 0 0,1-1-41 0 0,2-1-112 0 0,17-7 2722 0 0,2-9 1842 0 0,-21 17-4108 0 0,-1 1 288 0 0,1 0-709 0 0,-1-1 0 0 0,1 1 1 0 0,0-1-1 0 0,-1 1 0 0 0,1-1 0 0 0,-1 0 0 0 0,1 1 0 0 0,-1-1 0 0 0,1 0 0 0 0,-1 0 1 0 0,1 1-1 0 0,-1-1 0 0 0,0 0 0 0 0,1 0 0 0 0,-1 0 0 0 0,0 1 0 0 0,0-1 0 0 0,1 0 1 0 0,-1 0-1 0 0,0 0 0 0 0,0 0 0 0 0,0 1 0 0 0,0-1 0 0 0,0 0 0 0 0,-1-1 0 0 0,-17-11 942 0 0,16 12-1102 0 0,1 0 0 0 0,-1-1 0 0 0,0 1 0 0 0,1 0 0 0 0,-1 1 0 0 0,0-1 1 0 0,0 0-1 0 0,0 0 0 0 0,1 1 0 0 0,-1-1 0 0 0,0 1 0 0 0,0 0 0 0 0,0-1 0 0 0,0 1 0 0 0,0 0 0 0 0,-2 0 0 0 0,-3 1-3 0 0,-24-4 2 0 0,-1 2 0 0 0,1 1 0 0 0,-1 1 0 0 0,-50 10 0 0 0,56-5 0 0 0,-29 10 0 0 0,-1 0 0 0 0,41-14 0 0 0,13-2 0 0 0,0 0 0 0 0,0 0 0 0 0,0 0 0 0 0,0 0 0 0 0,0 1 0 0 0,0-1 0 0 0,0 0 0 0 0,0 1 0 0 0,0 0 0 0 0,1 0 0 0 0,-1-1 0 0 0,0 1 0 0 0,0 0 0 0 0,1 0 0 0 0,-1 1 0 0 0,-2 1 0 0 0,-2 3 0 0 0,2 2 0 0 0,4 3 0 0 0,3 4 0 0 0,1-11 0 0 0,-2-3 0 0 0,2 4 0 0 0,1-1 0 0 0,-1 0 0 0 0,1-1 0 0 0,0 1 0 0 0,0-1 0 0 0,1 0 0 0 0,6 3 0 0 0,44 15 0 0 0,-10-5 0 0 0,-40-13 0 0 0,-1-1 0 0 0,1 1 0 0 0,-1 0 0 0 0,0 0 0 0 0,0 1 0 0 0,0-1 0 0 0,5 6 0 0 0,-9-7 0 0 0,0-1 0 0 0,1 0 0 0 0,-1 1 0 0 0,0-1 0 0 0,0 1 0 0 0,0 0 0 0 0,-1-1 0 0 0,1 1 0 0 0,0 0 0 0 0,-1-1 0 0 0,1 1 0 0 0,-1 0 0 0 0,1 0 0 0 0,-1 0 0 0 0,0-1 0 0 0,0 1 0 0 0,0 0 0 0 0,0 0 0 0 0,0 0 0 0 0,0 0 0 0 0,0-1 0 0 0,0 1 0 0 0,-1 0 0 0 0,1 0 0 0 0,-1 0 0 0 0,0-1 0 0 0,0 3 0 0 0,-5 7 0 0 0,0 0 0 0 0,-1-1 0 0 0,0 0 0 0 0,-1 0 0 0 0,0-1 0 0 0,0 0 0 0 0,-1 0 0 0 0,0 0 0 0 0,-18 11 0 0 0,-9 4 0 0 0,-57 28 0 0 0,34-21 0 0 0,-17 6 423 0 0,-9 5-183 0 0,68-30-831 0 0,17-12 591 0 0,-1 0 0 0 0,1 0-1 0 0,0 0 1 0 0,-1 0 0 0 0,1 1-1 0 0,0-1 1 0 0,0 0 0 0 0,-1 0 0 0 0,1 0-1 0 0,0 1 1 0 0,0-1 0 0 0,-1 0 0 0 0,1 0-1 0 0,0 1 1 0 0,0-1 0 0 0,0 0-1 0 0,-1 0 1 0 0,1 1 0 0 0,0-1 0 0 0,0 0-1 0 0,0 1 1 0 0,0-1 0 0 0,0 0-1 0 0,0 1 1 0 0,0-1 0 0 0,0 0 0 0 0,0 1-1 0 0,0-1 1 0 0,0 0 0 0 0,0 1 0 0 0,0-1-1 0 0,0 0 1 0 0,0 1 0 0 0,0-1-1 0 0,0 0 1 0 0,0 1 0 0 0,0-1 0 0 0,0 0-1 0 0,0 0 1 0 0,0 1 0 0 0,1-1 0 0 0,-1 0-1 0 0,0 1 1 0 0,0-1 0 0 0,0 0-1 0 0,1 0 1 0 0,-1 1 0 0 0,0-1 0 0 0,0 0-1 0 0,1 0 1 0 0,-1 0 0 0 0,0 1 0 0 0,1-1-1 0 0,-1 0 1 0 0,0 0 0 0 0,0 0-1 0 0,1 0 1 0 0,4 3 0 0 0,0 0 0 0 0,0-1 0 0 0,1 0 0 0 0,-1 0 0 0 0,0-1 0 0 0,1 1 0 0 0,-1-1 0 0 0,1 0 0 0 0,-1-1 0 0 0,12 1 0 0 0,14 2 0 0 0,12 4 0 0 0,0-2 0 0 0,58 0 0 0 0,-66-3 0 0 0,-32-2-10 0 0,11 4 84 0 0,-13-3 263 0 0,-1-1 138 0 0,8 7 625 0 0,-2-6-1148 0 0,-3 0-170 0 0,0-1-1 0 0,1 1 1 0 0,-1-1-1 0 0,0 0 1 0 0,1 0-1 0 0,-1 0 0 0 0,0 0 1 0 0,1-1-1 0 0,-1 1 1 0 0,0-1-1 0 0,0 0 1 0 0,0 0-1 0 0,1 0 1 0 0,-1 0-1 0 0,4-3 1 0 0,-4 2-294 0 0,1 0 0 0 0,-1-1 0 0 0,0 0 0 0 0,0 0-1 0 0,0 0 1 0 0,-1 0 0 0 0,1 0 0 0 0,-1-1 0 0 0,1 1 0 0 0,-1-1 0 0 0,2-5 0 0 0,2-8-1535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75 10135 0 0,'0'0'231'0'0,"0"0"29"0"0,0 0 19 0 0,2-1-41 0 0,14-7 419 0 0,-16 8-616 0 0,1-1 0 0 0,-1 1-1 0 0,0 0 1 0 0,1-1 0 0 0,-1 1-1 0 0,0 0 1 0 0,0-1 0 0 0,1 1 0 0 0,-1 0-1 0 0,0-1 1 0 0,0 1 0 0 0,0-1-1 0 0,0 1 1 0 0,1-1 0 0 0,-1 1-1 0 0,0 0 1 0 0,0-1 0 0 0,0 1 0 0 0,0-1-1 0 0,0-1 110 0 0,-1 1-1 0 0,1 0 1 0 0,-1 0 0 0 0,1 0-1 0 0,-1 0 1 0 0,1 0-1 0 0,-1 0 1 0 0,0 0 0 0 0,1 1-1 0 0,-1-1 1 0 0,0 0-1 0 0,1 0 1 0 0,-2-1 0 0 0,0 1 175 0 0,1 0 340 0 0,1 1-121 0 0,0 0-28 0 0,0-4 47 0 0,0 0-516 0 0,7-8 31 0 0,-4 8 361 0 0,7-8 3130 0 0,-2 9-3553 0 0,0 2 56 0 0,-7 2 51 0 0,0 0 0 0 0,0-1 0 0 0,1 1 0 0 0,-1 0 0 0 0,0 1 0 0 0,0-1 0 0 0,0 0 0 0 0,0 0 0 0 0,-1 0 0 0 0,1 0 0 0 0,0 1 0 0 0,1 1 0 0 0,8 17 238 0 0,-10-19-360 0 0,1 1 1 0 0,-1-1-1 0 0,1 1 0 0 0,-1 0 0 0 0,0-1 1 0 0,1 1-1 0 0,-1 0 0 0 0,0 0 0 0 0,0-1 0 0 0,0 1 1 0 0,-1 0-1 0 0,1-1 0 0 0,-1 4 0 0 0,-9 22-3 0 0,4-10 3 0 0,-3 17-1 0 0,-6 17 0 0 0,9-34 0 0 0,-6 29 0 0 0,9-32 0 0 0,0 0 0 0 0,-1 0 0 0 0,-7 14 0 0 0,10-26 0 0 0,1-1 0 0 0,-1 1 0 0 0,0-1 0 0 0,1 1 0 0 0,-1 0 0 0 0,1-1 0 0 0,-1 1 0 0 0,1 0 0 0 0,0-1 0 0 0,0 1 0 0 0,0 0 0 0 0,0-1 0 0 0,0 1 0 0 0,0 0 0 0 0,0-1 0 0 0,0 1 0 0 0,1 0 0 0 0,-1-1 0 0 0,1 1 0 0 0,-1 0 0 0 0,1-1 0 0 0,-1 1 0 0 0,1-1 0 0 0,0 1 0 0 0,1 1 0 0 0,-1-2 0 0 0,2 4 0 0 0,-3-4 0 0 0,0-1 0 0 0,0 1 0 0 0,0 0 0 0 0,-1-1 0 0 0,1 1 0 0 0,0 0 0 0 0,0-1 0 0 0,-1 1 0 0 0,1 0 0 0 0,0-1 0 0 0,-1 1 0 0 0,1-1 0 0 0,-1 1 0 0 0,1-1 0 0 0,0 1 0 0 0,-1-1 0 0 0,0 1 0 0 0,-3 5 0 0 0,13-1 0 0 0,12 3 0 0 0,-20-8 0 0 0,0 1 0 0 0,1-1 0 0 0,-1 1 0 0 0,1-1 0 0 0,-1 0 0 0 0,1 1 0 0 0,-1-1 0 0 0,1 0 0 0 0,2 0 0 0 0,11 1 0 0 0,-4-1 0 0 0,0 0 0 0 0,21-2 0 0 0,4-2 0 0 0,14 6 0 0 0,-37-2 0 0 0,-12 0-28 0 0,-1 0 0 0 0,1 0 0 0 0,-1 0 0 0 0,1 0 0 0 0,-1 0 0 0 0,1 0 0 0 0,-1 0 0 0 0,1 0 0 0 0,0 0 0 0 0,-1 0 0 0 0,1-1 0 0 0,-1 1-1 0 0,1 0 1 0 0,-1 0 0 0 0,1 0 0 0 0,-1-1 0 0 0,1 1 0 0 0,-1 0 0 0 0,1-1 0 0 0,-1 1 0 0 0,0 0 0 0 0,1-1 0 0 0,-1 1 0 0 0,1-1 0 0 0,-1 1 0 0 0,0 0 0 0 0,0-1 0 0 0,1 1 0 0 0,-1-1 0 0 0,0 1 0 0 0,0-1 0 0 0,1 1-1 0 0,-1-1 1 0 0,0 1 0 0 0,0-1 0 0 0,0-1 0 0 0,-2-12-1959 0 0,1 13 1760 0 0,-7-14-3691 0 0,3 8-2224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10135 0 0,'0'0'231'0'0,"0"0"29"0"0,0 0 19 0 0,0 0 37 0 0,1-1 125 0 0,8-4 1918 0 0,0 1 0 0 0,17-4 0 0 0,-16 4-2792 0 0,-8 4 942 0 0,-2 0-66 0 0,2-1-294 0 0,70-3-133 0 0,-50 4-16 0 0,-20 0 0 0 0,0 0 0 0 0,0 0 0 0 0,0 0 0 0 0,0-1 0 0 0,0 1 0 0 0,-1 0 0 0 0,1-1 0 0 0,0 1 0 0 0,0-1 0 0 0,0 0 0 0 0,-1 0 0 0 0,1 0 0 0 0,0 0 0 0 0,2-1 0 0 0,-4 2 0 0 0,1 0 0 0 0,-1 0 0 0 0,1-1 0 0 0,-1 1 0 0 0,1 0 0 0 0,0 0 0 0 0,-1 0 0 0 0,1-1 0 0 0,-1 1 0 0 0,1 0 0 0 0,-1-1 0 0 0,1 1 0 0 0,-1 0 0 0 0,0-1 0 0 0,1 1 0 0 0,-1-1 0 0 0,1 1 0 0 0,-1-1 0 0 0,0 1 0 0 0,1-1 0 0 0,-1 1 0 0 0,0-1 0 0 0,0 1 0 0 0,1-1 0 0 0,-1 1 0 0 0,0-1 0 0 0,0-1 0 0 0,1 1 0 0 0,-1 0-2 0 0,1 1 0 0 0,-1-1 0 0 0,0 0 0 0 0,1 0 0 0 0,-1 1 0 0 0,0-1-1 0 0,1 0 1 0 0,-1 0 0 0 0,0 1 0 0 0,0-1 0 0 0,0 0 0 0 0,0 0 0 0 0,1 1 0 0 0,-1-1 0 0 0,0 0 0 0 0,0 0-1 0 0,-1 0 1 0 0,1 1 0 0 0,0-1 0 0 0,0 0 0 0 0,0 0 0 0 0,0 0 0 0 0,-1 1 0 0 0,1-1 0 0 0,0 0 0 0 0,-1 0-1 0 0,1 1 1 0 0,-1-1 0 0 0,1 0 0 0 0,-2-1-136 0 0,-10-19-4647 0 0,6 15-669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10135 0 0,'0'0'231'0'0,"0"0"29"0"0,0 0 19 0 0,1-1-41 0 0,38-8 1680 0 0,-37 9-900 0 0,-2 0-63 0 0,2-1-290 0 0,31-8 907 0 0,-31 8-1060 0 0,-1 1 0 0 0,13-4-324 0 0,-1 1 0 0 0,1 0 0 0 0,0 1 0 0 0,-1 0 0 0 0,22 1 0 0 0,-21 1-198 0 0,-11-1-107 0 0,1 1 0 0 0,0 0 0 0 0,-1 0 0 0 0,1 0 0 0 0,0 1 0 0 0,4 0 0 0 0,2 0-1847 0 0,-8-1 941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40 13823 0 0,'0'0'315'0'0,"0"0"45"0"0,0 0 21 0 0,-7-5 63 0 0,-11-7-166 0 0,7 2 1284 0 0,10 9-548 0 0,-1 0-129 0 0,-2-1-758 0 0,0 0-1 0 0,0 1 1 0 0,0 0 0 0 0,0 0 0 0 0,0 0 0 0 0,0 0 0 0 0,-1 0-1 0 0,1 1 1 0 0,0 0 0 0 0,0 0 0 0 0,-1 0 0 0 0,1 0-1 0 0,0 1 1 0 0,0 0 0 0 0,-1-1 0 0 0,1 2 0 0 0,0-1-1 0 0,-7 3 1 0 0,8-3-127 0 0,3-1 0 0 0,-1 0 0 0 0,0 0 0 0 0,0 0 0 0 0,0 1 0 0 0,0-1 0 0 0,1 0 0 0 0,-1 1 0 0 0,0-1 0 0 0,0 0 0 0 0,1 1 0 0 0,-1-1 0 0 0,0 1 0 0 0,1 0 0 0 0,-1-1 0 0 0,0 1 0 0 0,1-1 0 0 0,-1 1 0 0 0,1 0 0 0 0,-1-1 0 0 0,0 2 0 0 0,-9 7 0 0 0,7-6 0 0 0,0 0 0 0 0,0 0 0 0 0,0 1 0 0 0,0-1 0 0 0,0 0 0 0 0,0 1 0 0 0,1 0 0 0 0,0 0 0 0 0,0 0 0 0 0,-3 7 0 0 0,0 7 0 0 0,8-10 0 0 0,-1-4 0 0 0,-1 0 0 0 0,1 1 0 0 0,0-1 0 0 0,0 0 0 0 0,0 1 0 0 0,0-1 0 0 0,1 0 0 0 0,-1-1 0 0 0,1 1 0 0 0,0 0 0 0 0,4 3 0 0 0,4 6 0 0 0,51 74 0 0 0,-58-79 0 0 0,-1-1 0 0 0,0 1 0 0 0,0 0 0 0 0,0 0 0 0 0,2 16 0 0 0,-4-17 0 0 0,0-3 0 0 0,-1 1 0 0 0,0-1 0 0 0,0 0 0 0 0,0 0 0 0 0,-1 1 0 0 0,1-1 0 0 0,-1 0 0 0 0,0 0 0 0 0,0 0 0 0 0,-1 0 0 0 0,1 0 0 0 0,-4 7 0 0 0,-3 4 0 0 0,-17 24 0 0 0,24-38 0 0 0,-45 70 0 0 0,16-22 72 0 0,26-42 299 0 0,3-5 117 0 0,1-2 21 0 0,0 1-66 0 0,-1 7-294 0 0,5 0-133 0 0,7-3-16 0 0,16-4 0 0 0,-20-1 0 0 0,-1-1 0 0 0,1 0 0 0 0,-1 0 0 0 0,9-3 0 0 0,-9 2-482 0 0,1 0 1 0 0,-1 1-1 0 0,1-1 1 0 0,8 1-1 0 0,-10-2-148 0 0,-3 1-2290 0 0,-2 2-142 0 0,0 0-3182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0,'0'0'464'0'0,"0"0"-9"0"0,0 0-155 0 0,0 0 443 0 0,0 0 227 0 0,0 0 44 0 0,0 0-61 0 0,0 0-288 0 0,0 0-121 0 0,0 0-28 0 0,0 0-4 0 0,0 0 0 0 0,1 1 0 0 0,2 1-315 0 0,-1 0 0 0 0,1 0 0 0 0,-1 0 0 0 0,0 0 0 0 0,0 0 0 0 0,0 1 0 0 0,0-1 0 0 0,0 1-1 0 0,0-1 1 0 0,-1 1 0 0 0,1 0 0 0 0,1 3 0 0 0,7 18 720 0 0,-8-19-720 0 0,0 0 0 0 0,0 0 0 0 0,0 0-1 0 0,0 0 1 0 0,-1 0 0 0 0,0 0 0 0 0,1 7 0 0 0,-2-7-181 0 0,1 1-1 0 0,0-1 1 0 0,-1 1 0 0 0,2-1-1 0 0,-1 0 1 0 0,1 0 0 0 0,-1 0-1 0 0,1 0 1 0 0,1 0-1 0 0,3 6 1 0 0,25 47-16 0 0,-31-56 0 0 0,1-1 0 0 0,0 1 0 0 0,0-1 0 0 0,-1 1 0 0 0,1 0 0 0 0,1-1 0 0 0,-1 0 0 0 0,0 1 0 0 0,0-1 0 0 0,0 0 0 0 0,1 1 0 0 0,-1-1 0 0 0,1 0 0 0 0,1 1 0 0 0,2 1 0 0 0,4 1 0 0 0,2-3 0 0 0,19-6 0 0 0,-28 4-161 0 0,0 0-1 0 0,0 1 0 0 0,0-1 1 0 0,0 0-1 0 0,-1 0 0 0 0,1-1 1 0 0,0 1-1 0 0,-1 0 0 0 0,1 0 1 0 0,0-1-1 0 0,-1 1 0 0 0,0-1 1 0 0,1 1-1 0 0,-1-1 1 0 0,0 0-1 0 0,0 0 0 0 0,0 1 1 0 0,0-1-1 0 0,0 0 0 0 0,0 0 1 0 0,-1 0-1 0 0,1 0 0 0 0,-1 0 1 0 0,1 0-1 0 0,-1-3 1 0 0,-1-5-1373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8 10135 0 0,'0'0'464'0'0,"0"0"-9"0"0,0 0-155 0 0,0 0 443 0 0,1-5 184 0 0,-1 2 1063 0 0,-1 4 4295 0 0,-6 5-6214 0 0,-8 9-46 0 0,1 0 0 0 0,0 1 1 0 0,-18 26-1 0 0,10-12 279 0 0,17-25-115 0 0,1 0 1 0 0,0 0-1 0 0,0 1 0 0 0,0-1 1 0 0,-4 11-1 0 0,-6 19 100 0 0,-16 34-1946 0 0,28-65 1642 0 0,1-3 3 0 0,0 1 1 0 0,1-1-1 0 0,-1 0 0 0 0,0 0 0 0 0,1 0 1 0 0,-1 1-1 0 0,1-1 0 0 0,0 0 0 0 0,-1 1 1 0 0,1-1-1 0 0,0 2 0 0 0,0-1-713 0 0,0-2-246 0 0,0 0-1134 0 0,0 0-4378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15663 0 0,'0'0'719'0'0,"0"0"-20"0"0,0 0-306 0 0,0 0 371 0 0,0 0 209 0 0,0 0 41 0 0,-1 2-61 0 0,-2 2-680 0 0,1 1-1 0 0,-1 0 1 0 0,1 0 0 0 0,0 1 0 0 0,0-1 0 0 0,1 0-1 0 0,-2 8 1 0 0,-4 55-114 0 0,6-65-159 0 0,2 15 0 0 0,1-9-64 0 0,-1-7-273 0 0,-1-2-138 0 0,10 2-6183 0 0,-2-4-224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11975 0 0,'0'0'547'0'0,"0"0"-11"0"0,-1-5-620 0 0,0 3 1532 0 0,2 3 7041 0 0,13 29-7881 0 0,-3-7-608 0 0,-9-16 0 0 0,1 0 0 0 0,1 0 0 0 0,-1 0 0 0 0,1-1 0 0 0,0 0 0 0 0,7 9 0 0 0,-1-5 0 0 0,-6-8 0 0 0,-1-2 0 0 0,7 3 0 0 0,-1-4 0 0 0,-8 0 0 0 0,1 1 0 0 0,0-1 0 0 0,-1 1 0 0 0,1-1 0 0 0,-1 0 0 0 0,1 1 0 0 0,-1-1 0 0 0,1 0 0 0 0,-1 0 0 0 0,0 0 0 0 0,1 0 0 0 0,-1 0 0 0 0,0-1 0 0 0,0 1 0 0 0,0 0 0 0 0,0 0 0 0 0,0-1 0 0 0,0 1 0 0 0,0-1 0 0 0,1-1 0 0 0,0-1 0 0 0,0-1 0 0 0,-1 1 0 0 0,1-1 0 0 0,0 0 0 0 0,-1 0 0 0 0,1-10 0 0 0,0 4 0 0 0,-1 1 6 0 0,0 6-19 0 0,-2-8 92 0 0,1 11 292 0 0,-6 0 751 0 0,6 1-1106 0 0,0 0 0 0 0,0 0 0 0 0,-1 0 1 0 0,1 0-1 0 0,0 0 0 0 0,0 0 0 0 0,-1 0 0 0 0,1 0 0 0 0,0 0 0 0 0,-1 0 0 0 0,1 0 0 0 0,0 0 0 0 0,0 0 1 0 0,-1 0-1 0 0,1 0 0 0 0,0 0 0 0 0,0 0 0 0 0,-1 0 0 0 0,1 1 0 0 0,0-1 0 0 0,0 0 0 0 0,-1 0 0 0 0,1 0 1 0 0,0 0-1 0 0,0 1 0 0 0,0-1 0 0 0,-1 0 0 0 0,1 1 0 0 0,-3 2-15 0 0,0 1 1 0 0,1-1-1 0 0,-1 1 1 0 0,1 0-1 0 0,0 0 0 0 0,0 0 1 0 0,0 0-1 0 0,1 0 0 0 0,-1 0 1 0 0,1 1-1 0 0,0-1 0 0 0,0 0 1 0 0,0 9-1 0 0,-6 20-4 0 0,2-16 3 0 0,1 1 0 0 0,1 0 0 0 0,-1 26 0 0 0,10 2 0 0 0,-7-38-64 0 0,1-6-273 0 0,0-2-138 0 0,0 0-33 0 0,0 0-140 0 0,0 0-572 0 0,0 0-253 0 0,0 0-1108 0 0,0 0-4241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0-203 0 0,0 0 419 0 0,0 0 220 0 0,0 0 42 0 0,0 0-61 0 0,0 0-288 0 0,0 0-121 0 0,2 1-28 0 0,44 16 765 0 0,64 14-1 0 0,-72-21-1177 0 0,-13-5-103 0 0,-5-3 443 0 0,-18-2 45 0 0,-2 0 21 0 0,0 0-66 0 0,1 1-222 0 0,1 2-166 0 0,0 0 0 0 0,-1 1 0 0 0,1-1 0 0 0,-1 0-1 0 0,1 0 1 0 0,-1 0 0 0 0,0 1 0 0 0,-1-1 0 0 0,1 1 0 0 0,0-1-1 0 0,-1 1 1 0 0,0-1 0 0 0,0 1 0 0 0,0 4 0 0 0,-2 10 461 0 0,-5 28 0 0 0,2-23-379 0 0,2 8-137 0 0,1 1 0 0 0,3 44 0 0 0,1-17 0 0 0,4 25 0 0 0,-5-56 0 0 0,1-1 0 0 0,6 28 0 0 0,-7-40 0 0 0,-3 25 0 0 0,2-39 0 0 0,-1 11 0 0 0,-3-7 0 0 0,-5 1 0 0 0,8-4 0 0 0,-1-1 0 0 0,0 1 0 0 0,1-1 0 0 0,-1 0 0 0 0,0 0 0 0 0,1 1 0 0 0,-1-1 0 0 0,0-1 0 0 0,0 1 0 0 0,0 0 0 0 0,0 0 0 0 0,0-1 0 0 0,0 1 0 0 0,0-1 0 0 0,0 1 0 0 0,0-1 0 0 0,0 0 0 0 0,0 0 0 0 0,0 0 0 0 0,0 0 0 0 0,0 0 0 0 0,-4-1 0 0 0,1 0-306 0 0,1 1 0 0 0,-1-1 0 0 0,0 0 0 0 0,1 0 0 0 0,-1 0-1 0 0,1-1 1 0 0,-1 1 0 0 0,1-1 0 0 0,0 0 0 0 0,-1-1 0 0 0,-5-3 0 0 0,-10-14-3678 0 0,6 9 1937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15663 0 0,'0'0'356'0'0,"0"0"50"0"0,0 0 20 0 0,0 0-42 0 0,1 0-250 0 0,30-16 2722 0 0,-30 16-2705 0 0,1 0 0 0 0,-1-1 0 0 0,1 1 1 0 0,-1 0-1 0 0,1 0 0 0 0,-1 0 1 0 0,0 0-1 0 0,1 0 0 0 0,-1 0 0 0 0,1 1 1 0 0,1-1-1 0 0,3 1 196 0 0,-4-1-229 0 0,107-3 2336 0 0,-106 2-2104 0 0,-2 1-233 0 0,23 3 24 0 0,-16-2-205 0 0,-7-1-273 0 0,-1 0-138 0 0,0 0-1034 0 0,0 0-4210 0 0,0 0-1801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4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90 10135 0 0,'0'0'231'0'0,"0"0"29"0"0,0 0 19 0 0,1-2-41 0 0,-1 0-190 0 0,1-1-37 0 0,9-7-22 0 0,-2 4 1757 0 0,0-1 0 0 0,0 0 0 0 0,7-11 0 0 0,-14 17-791 0 0,-1 1-290 0 0,0 0-121 0 0,0 0-28 0 0,0-1-441 0 0,0 0 0 0 0,0-1 0 0 0,0 1 1 0 0,0 0-1 0 0,0-1 0 0 0,-1 1 0 0 0,1 0 0 0 0,0 0 0 0 0,-1-1 0 0 0,1 1 0 0 0,-1 0 0 0 0,1 0 1 0 0,-1 0-1 0 0,0 0 0 0 0,0 0 0 0 0,1 0 0 0 0,-1-1 0 0 0,0 2 0 0 0,0-1 0 0 0,0 0 0 0 0,0 0 0 0 0,0 0 1 0 0,0 0-1 0 0,0 1 0 0 0,0-1 0 0 0,0 0 0 0 0,0 1 0 0 0,-1-1 0 0 0,1 1 0 0 0,0-1 0 0 0,0 1 0 0 0,-1 0 1 0 0,-1-1-1 0 0,-4 0 44 0 0,-1 1 1 0 0,1 0-1 0 0,-1 0 1 0 0,-13 2-1 0 0,11 0 325 0 0,-12 1 90 0 0,-40 13 1 0 0,47-12-487 0 0,-1 0-48 0 0,0 2 0 0 0,1 0 0 0 0,-1 1 0 0 0,-28 17 0 0 0,42-23 0 0 0,0 1 0 0 0,0-1 0 0 0,0 1 0 0 0,1-1 0 0 0,-1 1 0 0 0,-2 4 0 0 0,3-6 0 0 0,1 1 0 0 0,-1-1 0 0 0,1 1 0 0 0,-1-1 0 0 0,1 1 0 0 0,0-1 0 0 0,-1 1 0 0 0,1-1 0 0 0,0 1 0 0 0,-1 0 0 0 0,1-1 0 0 0,0 1 0 0 0,0 0 0 0 0,0-1 0 0 0,-1 1 0 0 0,1 0 0 0 0,0-1 0 0 0,0 1 0 0 0,0 0 0 0 0,0-1 0 0 0,0 1 0 0 0,0 0 0 0 0,0-1 0 0 0,1 1 0 0 0,-1 0 0 0 0,0-1 0 0 0,0 1 0 0 0,0-1 0 0 0,1 1 0 0 0,-1 0 0 0 0,0-1 0 0 0,1 1 0 0 0,-1-1 0 0 0,0 1 0 0 0,1-1 0 0 0,-1 1 0 0 0,1-1 0 0 0,-1 1 0 0 0,1 0 0 0 0,1 0 0 0 0,1 3 0 0 0,1 0 0 0 0,0-1 0 0 0,0 1 0 0 0,0-1 0 0 0,1 0 0 0 0,-1 0 0 0 0,1 0 0 0 0,-1-1 0 0 0,1 1 0 0 0,10 2 0 0 0,5 1 0 0 0,32 5 0 0 0,-17-5 0 0 0,-12-1 0 0 0,-13-4 0 0 0,0 2 0 0 0,19 5 0 0 0,-21-4 0 0 0,-2 3 0 0 0,-6-6 0 0 0,0 1 0 0 0,0-1 0 0 0,0 0 0 0 0,0 1 0 0 0,0-1 0 0 0,0 0 0 0 0,-1 1 0 0 0,1-1 0 0 0,0 0 0 0 0,-1 0 0 0 0,1 1 0 0 0,-1-1 0 0 0,0 0 0 0 0,1 0 0 0 0,-1 0 0 0 0,0 0 0 0 0,0 0 0 0 0,0 1 0 0 0,-19 19 0 0 0,3-7 0 0 0,0-1 0 0 0,-1-1 0 0 0,-34 17 0 0 0,27-15 0 0 0,-57 26 0 0 0,60-31 0 0 0,0 1 0 0 0,1 1 0 0 0,1 1 0 0 0,-38 28 0 0 0,47-29 0 0 0,5-1 0 0 0,6-9 0 0 0,0 0 0 0 0,0 0 0 0 0,0 0 0 0 0,0 0 0 0 0,0 0 0 0 0,0 0 0 0 0,0 0 0 0 0,0 0 0 0 0,1 0 0 0 0,-1 0 0 0 0,1 0 0 0 0,-1 0 0 0 0,0 0 0 0 0,1 0 0 0 0,0 0 0 0 0,0 1 0 0 0,0-1 0 0 0,-1 0 0 0 0,0-1 0 0 0,0 1 0 0 0,1 0 0 0 0,-1-1 0 0 0,1 1 0 0 0,-1 0 0 0 0,1-1 0 0 0,-1 1 0 0 0,1-1 0 0 0,-1 1 0 0 0,1-1 0 0 0,-1 1 0 0 0,1-1 0 0 0,-1 1 0 0 0,1-1 0 0 0,0 0 0 0 0,-1 1 0 0 0,1-1 0 0 0,0 0 0 0 0,-1 0 0 0 0,1 1 0 0 0,0-1 0 0 0,0 0 0 0 0,0 0 0 0 0,2 0 0 0 0,12 3 0 0 0,1 0 0 0 0,-1-2 0 0 0,1 0 0 0 0,0 0 0 0 0,-1-2 0 0 0,20-2 0 0 0,11 0 0 0 0,30-2 0 0 0,15 0 0 0 0,-70 4-1135 0 0,-19 1-4768 0 0,-2 0-2059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13823 0 0,'0'0'315'0'0,"0"0"45"0"0,0 0 21 0 0,0 0-49 0 0,1-1-220 0 0,4-4 562 0 0,-1-1 0 0 0,0 1-1 0 0,0-1 1 0 0,0 0 0 0 0,-1 0-1 0 0,6-13 1 0 0,1-1 142 0 0,46-103 2729 0 0,-38 80-2550 0 0,-18 43-994 0 0,27-69 170 0 0,-24 60-171 0 0,-2 2 72 0 0,-1 6 299 0 0,0 1 117 0 0,0 0 21 0 0,0 0-66 0 0,-6 3-278 0 0,2 0-165 0 0,0 0 0 0 0,0 0 0 0 0,0 1 0 0 0,1-1 0 0 0,-1 1 0 0 0,1-1 0 0 0,0 1 0 0 0,0 0 0 0 0,1 0 0 0 0,-1 0 0 0 0,-2 6 0 0 0,-1 5 0 0 0,-9 32 0 0 0,3-10 0 0 0,11-32 0 0 0,-1-2 0 0 0,1 0 0 0 0,0 1 0 0 0,0-1 0 0 0,1 0 0 0 0,-1 1 0 0 0,1-1 0 0 0,0 0 0 0 0,0 1 0 0 0,0-1 0 0 0,0 0 0 0 0,0 1 0 0 0,1-1 0 0 0,1 6 0 0 0,-2-7 0 0 0,0 2 0 0 0,8 7 0 0 0,1-3 0 0 0,4 0 0 0 0,-8-7 0 0 0,-2-1 0 0 0,1 1 0 0 0,0 0 0 0 0,0-1 0 0 0,0 0 0 0 0,-1 1 0 0 0,1-1 0 0 0,0-1 0 0 0,0 1 0 0 0,0 0 0 0 0,0-1 0 0 0,0 0 0 0 0,-1 0 0 0 0,1 0 0 0 0,7-3 0 0 0,2-3 0 0 0,0 0 0 0 0,17-13 0 0 0,-6 4 0 0 0,-18 12 0 0 0,-1 0 0 0 0,1-1 0 0 0,-2 0 0 0 0,1 0 0 0 0,0 0 0 0 0,-1 0 0 0 0,0-1 0 0 0,0 0 0 0 0,4-8 0 0 0,10-15 0 0 0,12-25 0 0 0,-29 52 0 0 0,-5 5 0 0 0,-4 8 0 0 0,-36 79 0 0 0,41-85-107 0 0,1 0 0 0 0,-1 0 0 0 0,1 0 0 0 0,0 0 0 0 0,-2 11 0 0 0,3-13 31 0 0,1-1 0 0 0,0 0 0 0 0,0 1 0 0 0,0-1 0 0 0,0 1 0 0 0,0-1 0 0 0,0 1 0 0 0,1-1 0 0 0,-1 1 0 0 0,1-1 0 0 0,0 0 0 0 0,0 1-1 0 0,0-1 1 0 0,2 4 0 0 0,-2-4-1889 0 0,-1-2-4023 0 0,0 0-1724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17503 0 0,'-7'-4'399'0'0,"6"3"60"0"0,1 1 21 0 0,0 0-59 0 0,0 0-136 0 0,0 0 457 0 0,0 0 228 0 0,0 0 43 0 0,10 2 1150 0 0,-4-3-1822 0 0,-4 0-289 0 0,-1 1 1 0 0,1-1 0 0 0,0 1 0 0 0,0 0 0 0 0,0 0-1 0 0,0-1 1 0 0,0 2 0 0 0,0-1 0 0 0,0 0-1 0 0,0 0 1 0 0,0 1 0 0 0,0-1 0 0 0,0 1-1 0 0,2 0 1 0 0,6 5-53 0 0,-6-3 103 0 0,-1 1-1 0 0,1 0 0 0 0,-1 0 1 0 0,0 0-1 0 0,0 0 1 0 0,-1 0-1 0 0,1 1 0 0 0,-1 0 1 0 0,3 7-1 0 0,1 5 410 0 0,5 25 0 0 0,-1-2-512 0 0,5 31 0 0 0,-15-68 0 0 0,4 14 0 0 0,1-7 0 0 0,2-5-64 0 0,-6-5-273 0 0,-1 0-138 0 0,0 0-33 0 0,1-1-4 0 0,2-1 193 0 0,-1-1 1 0 0,0 0-1 0 0,0 0 0 0 0,0 0 0 0 0,0-1 0 0 0,0 1 1 0 0,0 0-1 0 0,-1-1 0 0 0,0 1 0 0 0,0-1 1 0 0,1-4-1 0 0,0-3-1624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13823 0 0,'0'0'630'0'0,"0"0"-13"0"0,0 0-252 0 0,0 0 391 0 0,0 0 216 0 0,0 0 42 0 0,0 0 8 0 0,0 0 2 0 0,0 0 0 0 0,0 0 0 0 0,0 0-137 0 0,0 0-509 0 0,0 0 38 0 0,0 0 80 0 0,1 2 15 0 0,-1 5-479 0 0,0 0 0 0 0,0 0 0 0 0,-1 0 0 0 0,0 0 0 0 0,0 1 0 0 0,0-1 0 0 0,-1-1 0 0 0,0 1 0 0 0,-1 0 0 0 0,-3 8 0 0 0,-8 12 77 0 0,-18 29 0 0 0,5-11-71 0 0,17-30-7695 0 0,10-15 5610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12551 0 0,'0'0'572'0'0,"0"0"-9"0"0,1-2-360 0 0,6-11 1177 0 0,-1 0 1 0 0,0-1 0 0 0,-1 0 0 0 0,4-14 0 0 0,-5 12-434 0 0,18-71 2096 0 0,-18 74-2713 0 0,0 0-1 0 0,-1 0 1 0 0,0 0 0 0 0,0-16-1 0 0,-3 27-161 0 0,0 2-32 0 0,0 0-9 0 0,0 0-6 0 0,-6 6 52 0 0,3-4-171 0 0,1 1-1 0 0,-1 0 0 0 0,1-1 1 0 0,0 1-1 0 0,0 0 0 0 0,1 0 0 0 0,-1 0 1 0 0,0 0-1 0 0,0 5 0 0 0,-10 32-2 0 0,6-15 0 0 0,3-18-4 0 0,1 0-1 0 0,0 0 1 0 0,0 0 0 0 0,1 0-1 0 0,0 0 1 0 0,0 1 0 0 0,1-1-1 0 0,0 0 1 0 0,0 0 0 0 0,0 1-1 0 0,3 13 1 0 0,6-3 8 0 0,-2-14-9 0 0,-4-3-2 0 0,6 0-34 0 0,-6-1 41 0 0,1-1-1 0 0,-1 0 1 0 0,0 0 0 0 0,1 0 0 0 0,-1 0 0 0 0,0 0-1 0 0,0-1 1 0 0,0 0 0 0 0,0 0 0 0 0,0 1 0 0 0,3-4-1 0 0,30-30 22 0 0,-23 22 24 0 0,-4 2-15 0 0,-1 0-1 0 0,-1 0 1 0 0,1 0-1 0 0,-2-1 1 0 0,1 0 0 0 0,6-21-1 0 0,-12 31-16 0 0,0-1 1 0 0,-1 1-1 0 0,1-1 0 0 0,-1 1 0 0 0,0-1 1 0 0,1 1-1 0 0,-1-1 0 0 0,0 1 0 0 0,-1-1 1 0 0,1 0-1 0 0,0 1 0 0 0,-1-1 1 0 0,1 1-1 0 0,-1-1 0 0 0,0 1 0 0 0,0 0 1 0 0,0-1-1 0 0,0 1 0 0 0,-2-3 0 0 0,-3 14 83 0 0,2-1-95 0 0,1 0 0 0 0,1 0 0 0 0,-1 0 0 0 0,-1 13 0 0 0,-4 11 0 0 0,4-17-16 0 0,-2 23 0 0 0,2-14-28 0 0,4-21-70 0 0,0 0 0 0 0,0-1 0 0 0,0 1 0 0 0,0-1 0 0 0,1 1 0 0 0,-1 0 0 0 0,1-1 0 0 0,0 1 0 0 0,0-1 0 0 0,0 0 0 0 0,0 1 0 0 0,0-1 0 0 0,0 0 0 0 0,3 4 0 0 0,-3-4-297 0 0,0-1-608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0:5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0,'0'0'208'0'0,"0"0"471"0"0,0 0 1849 0 0,0 0 804 0 0,0 0 164 0 0,0 0-321 0 0,0 0-1471 0 0,0 0-647 0 0,0 0-128 0 0,0 0-97 0 0,0 0-289 0 0,0 0-126 0 0,0 0-29 0 0,0 0-28 0 0,0 2-101 0 0,4 7-46 0 0,0 1 1 0 0,-1-1-1 0 0,2 13 0 0 0,-3-11-183 0 0,1-1 0 0 0,0 1 0 0 0,6 13 0 0 0,-6-20-29 0 0,-1 1 1 0 0,1-1-1 0 0,0 0 0 0 0,0 0 1 0 0,0 0-1 0 0,1 0 0 0 0,-1 0 1 0 0,1-1-1 0 0,0 1 0 0 0,8 4 1 0 0,-10-7 5 0 0,0 0 1 0 0,0 0 0 0 0,0 0-1 0 0,0 0 1 0 0,0 0 0 0 0,0-1-1 0 0,0 1 1 0 0,0-1 0 0 0,0 0-1 0 0,0 1 1 0 0,0-1 0 0 0,0 0-1 0 0,0 0 1 0 0,0 0 0 0 0,1-1-1 0 0,-1 1 1 0 0,0 0 0 0 0,0-1 0 0 0,0 1-1 0 0,0-1 1 0 0,0 0 0 0 0,0 0-1 0 0,0 0 1 0 0,0 0 0 0 0,-1 0-1 0 0,1 0 1 0 0,0 0 0 0 0,3-3-1 0 0,2-3 144 0 0,-1-1 0 0 0,1 1 0 0 0,-1-1 0 0 0,0-1 0 0 0,-1 1 0 0 0,0-1 0 0 0,0 0 0 0 0,-1 0 0 0 0,0 0 0 0 0,-1 0 0 0 0,0-1 0 0 0,3-13 0 0 0,-6 22 41 0 0,0 1-167 0 0,0-1 0 0 0,0 1 0 0 0,0 0 0 0 0,0 0-1 0 0,0 0 1 0 0,0 0 0 0 0,0-1 0 0 0,0 1 0 0 0,0 0 0 0 0,0 0 0 0 0,0 0 0 0 0,0-1-1 0 0,0 1 1 0 0,0 0 0 0 0,0 0 0 0 0,0 0 0 0 0,0-1 0 0 0,0 1 0 0 0,0 0 0 0 0,0 0-1 0 0,0 0 1 0 0,0 0 0 0 0,0 0 0 0 0,-1-1 0 0 0,1 1 0 0 0,0 0 0 0 0,0 0 0 0 0,0 0-1 0 0,0 0 1 0 0,0 0 0 0 0,-1-1 0 0 0,1 1 0 0 0,0 0 0 0 0,0 0 0 0 0,0 0 0 0 0,0 0-1 0 0,-1 0 1 0 0,1 0 0 0 0,0 0 0 0 0,0 0 0 0 0,0 0 0 0 0,0 0 0 0 0,-1 0 0 0 0,1 0-1 0 0,0 0 1 0 0,0 0 0 0 0,-1 0 0 0 0,-9 7 286 0 0,-9 16-277 0 0,7-5-24 0 0,2 1 1 0 0,0 1 0 0 0,0 0-1 0 0,-10 35 1 0 0,15-40-11 0 0,1 0 0 0 0,0 1 0 0 0,1-1 0 0 0,1 0 0 0 0,1 1 0 0 0,0-1 0 0 0,1 1 0 0 0,0 0 0 0 0,1-1 0 0 0,1 1 0 0 0,5 19 0 0 0,-3-27 0 0 0,4-3 0 0 0,-7-4-35 0 0,1-1-1 0 0,-1 0 1 0 0,1 1-1 0 0,-1-1 1 0 0,1 0 0 0 0,-1 0-1 0 0,1 0 1 0 0,-1 0-1 0 0,1 0 1 0 0,-1-1-1 0 0,1 1 1 0 0,-1 0 0 0 0,1-1-1 0 0,-1 1 1 0 0,1-1-1 0 0,-1 1 1 0 0,1-1-1 0 0,-1 0 1 0 0,0 0 0 0 0,1 0-1 0 0,-1 1 1 0 0,0-1-1 0 0,0 0 1 0 0,0-1-1 0 0,0 1 1 0 0,0 0 0 0 0,0 0-1 0 0,0 0 1 0 0,2-3-1 0 0,-1 1-85 0 0,-1 0-1 0 0,1 0 0 0 0,0 0 0 0 0,-1 0 1 0 0,0 0-1 0 0,0 0 0 0 0,1-1 0 0 0,-2 1 1 0 0,1 0-1 0 0,0-1 0 0 0,-1 1 0 0 0,1-7 1 0 0,-3 2-930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1:0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5 919 0 0,'0'0'427'0'0,"0"0"1456"0"0,0 0 1867 0 0,-3-2-4688 0 0,2 1 4948 0 0,3 1 8535 0 0,33-1-11829 0 0,-8 0-386 0 0,-1 2 1 0 0,52 6-1 0 0,-43-3-292 0 0,-28-4-30 0 0,1 1 1 0 0,-1-1-1 0 0,1 2 1 0 0,9 2-1 0 0,-16-4-2 0 0,2 1 0 0 0,0 0 1 0 0,0 0 0 0 0,0 0 0 0 0,0-1-1 0 0,0 1 1 0 0,0-1 0 0 0,0 0-1 0 0,0 1 1 0 0,5-2 0 0 0,25 1 368 0 0,-29 2-304 0 0,5 9 26 0 0,-7-5-72 0 0,0 0 0 0 0,0-1 0 0 0,0 1 0 0 0,-1 0 0 0 0,1 0 0 0 0,-1 0-1 0 0,-1 0 1 0 0,1 10 0 0 0,0-3-9 0 0,2 64 96 0 0,-2-63 59 0 0,3 23 1 0 0,1 10-46 0 0,-5-4-60 0 0,2 94 135 0 0,3-93-145 0 0,21 83 0 0 0,-8-47-40 0 0,-15-57-4 0 0,-2 0 0 0 0,0 1 0 0 0,-1-1 0 0 0,-3 29 0 0 0,1-25-8 0 0,-4-6 22 0 0,5-19-23 0 0,1 0 1 0 0,-1 0-1 0 0,0 0 1 0 0,1 0-1 0 0,-1 1 1 0 0,1-1-1 0 0,0 0 1 0 0,-1 0-1 0 0,1 0 1 0 0,1 4-1 0 0,0 4 31 0 0,-1 0 0 0 0,-1 16-1 0 0,0 14 85 0 0,2-31-79 0 0,-2 0 0 0 0,1 1 1 0 0,-3 12-1 0 0,1-12-11 0 0,1-1 0 0 0,0 1 0 0 0,1 10 0 0 0,2 57 89 0 0,-1-14-106 0 0,-1-48 8 0 0,0-9-10 0 0,0 0 0 0 0,0 0 0 0 0,0 0 0 0 0,2 8 0 0 0,-3 15 66 0 0,2-17-21 0 0,0-10-53 0 0,0-1 8 0 0,0 1 44 0 0,-1-2 15 0 0,0 0 17 0 0,0 0 6 0 0,0 0-15 0 0,0 0-4 0 0,0 0 0 0 0,0 0 4 0 0,0 0 16 0 0,0 0 4 0 0,0 0 0 0 0,0 0 0 0 0,0 0 0 0 0,0 0 0 0 0,0 0 0 0 0,-8 0 53 0 0,-23 2-49 0 0,-51 8 0 0 0,43-4-65 0 0,34-5-34 0 0,3-1-1 0 0,1 0-1 0 0,0 0 0 0 0,-1 0 0 0 0,1 0 0 0 0,0 1 0 0 0,-1-1 1 0 0,1 0-1 0 0,0 1 0 0 0,-1-1 0 0 0,1 1 0 0 0,0 0 0 0 0,0-1 1 0 0,0 1-1 0 0,-1 0 0 0 0,-1 2 0 0 0,2-3-60 0 0,1 0-15 0 0,0 0 8 0 0,0 0-8 0 0,0 0-22 0 0,0 0 2 0 0,0 0 7 0 0,7-5-1659 0 0,-5 4-120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1:1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21 132 1375 0 0,'-2'2'107'0'0,"-3"4"61"0"0,-6 10 6968 0 0,9-12-7465 0 0,2-2 687 0 0,0-2-7 0 0,0 0-15 0 0,0 0-39 0 0,0 0-10 0 0,0 0-6 0 0,0 0 11 0 0,0 0 52 0 0,0 0 28 0 0,0 0 4 0 0,0 0-6 0 0,0 0-29 0 0,0 0-12 0 0,0 0-1 0 0,0 0 0 0 0,0 0 0 0 0,0 0 0 0 0,0 0 0 0 0,0 0-13 0 0,0 0-58 0 0,0 0-29 0 0,0 0-4 0 0,0 0-9 0 0,0 0-39 0 0,0 0-16 0 0,0 0-7 0 0,1 3 810 0 0,1 0 0 0 0,-1 0 0 0 0,1 0 0 0 0,-1 0 0 0 0,2 5 0 0 0,-3-6-1874 0 0,1-1 925 0 0,0 1 0 0 0,0 0 0 0 0,0-1 0 0 0,-1 1 1 0 0,1 0-1 0 0,-1-1 0 0 0,1 1 0 0 0,0 3 0 0 0,2 16 46 0 0,1-2-46 0 0,1 6 37 0 0,2-3-42 0 0,0 1 22 0 0,-5-18-8 0 0,5 7-2 0 0,-5-9-8 0 0,-1-1 1 0 0,1 1-1 0 0,0 0 1 0 0,0-1-1 0 0,0 0 1 0 0,0 1-1 0 0,4 2 1 0 0,12 11 59 0 0,-13-10-34 0 0,-2-3-20 0 0,-1-1 1 0 0,1 1-1 0 0,0-1 1 0 0,0 0-1 0 0,0 1 1 0 0,0-1-1 0 0,5 2 1 0 0,16 8 71 0 0,-22-11-27 0 0,13-1 66 0 0,-13 0-77 0 0,24 2 33 0 0,-21-3-44 0 0,1 0-38 0 0,-1 0-1 0 0,1-1 0 0 0,0 1 0 0 0,0-1 1 0 0,-1-1-1 0 0,1 1 0 0 0,-1-1 0 0 0,9-6 1 0 0,-5 3 30 0 0,178-126 105 0 0,-183 128-139 0 0,20-11 0 0 0,4 2 21 0 0,1 1 1 0 0,52-15-1 0 0,-43 12-21 0 0,-29 11 0 0 0,0 0 0 0 0,1 1 0 0 0,18-4 0 0 0,3 1-1 0 0,-18 3 26 0 0,1 1 1 0 0,21-1-1 0 0,-21 3 17 0 0,0 4-31 0 0,1 4-11 0 0,-12-6 0 0 0,2 1 7 0 0,0 0-1 0 0,0 1 0 0 0,0 0 0 0 0,4 4 0 0 0,-3-1 5 0 0,-1 0 0 0 0,0 1 0 0 0,8 14 0 0 0,-10-17 3 0 0,7 18 36 0 0,-7-19-38 0 0,3 18 27 0 0,-6-20-37 0 0,1 4 41 0 0,0 1-1 0 0,-1-1 1 0 0,0 0 0 0 0,0 7-1 0 0,0-10 22 0 0,0-3 4 0 0,0 0 2 0 0,0 0-5 0 0,0 0-1 0 0,0-3-11 0 0,1-3-41 0 0,0 2-4 0 0,0 1 0 0 0,0-1 0 0 0,0 1 0 0 0,0 0 0 0 0,0-1-1 0 0,1 1 1 0 0,2-5 0 0 0,9-29-8 0 0,-12 33 0 0 0,11-14 0 0 0,-4 8 0 0 0,2 2 0 0 0,0-1 0 0 0,0 1 0 0 0,-1 0 0 0 0,4-1 0 0 0,-1 2 0 0 0,-8 5 0 0 0,13-6 0 0 0,7 2 0 0 0,1-4 75 0 0,-23 9-52 0 0,20-4 67 0 0,2 1-22 0 0,-16 2-32 0 0,28 0 72 0 0,7 0 52 0 0,-3 5 51 0 0,-28-2-140 0 0,0 0 1 0 0,-1-1-1 0 0,13-1 0 0 0,50 1 262 0 0,-61 0-266 0 0,1 1 10 0 0,0-2-10 0 0,-1 2-14 0 0,2 1-42 0 0,7-1 16 0 0,-20 0-7 0 0,32 7-3 0 0,-25-5-17 0 0,-6-2 0 0 0,-1 0 0 0 0,1 0 0 0 0,0 0 0 0 0,0 0 0 0 0,-1-1 0 0 0,1 1 0 0 0,0-1 0 0 0,0 0 0 0 0,0 0 0 0 0,-1 0 0 0 0,4 0 0 0 0,12 1 0 0 0,-10 0 0 0 0,0 0 0 0 0,1-1 0 0 0,14 0 0 0 0,185-13 64 0 0,-161 14-64 0 0,-42-2 0 0 0,19 5 0 0 0,3 4 0 0 0,14 5 64 0 0,-3-3-64 0 0,-16-5 0 0 0,60 13 0 0 0,-64-17 0 0 0,-14-2 0 0 0,26 4 0 0 0,1 3 53 0 0,-24-4-43 0 0,-3 0-10 0 0,0-1 0 0 0,0 0 1 0 0,0 0-1 0 0,0-1 0 0 0,0 1 0 0 0,7-1 0 0 0,2 0 0 0 0,35-1 0 0 0,0 2 0 0 0,57-3 0 0 0,-99 3 0 0 0,22-2 0 0 0,17-2 0 0 0,-1-1 0 0 0,-13 2 11 0 0,-21 2 22 0 0,23-2-13 0 0,-29 0-20 0 0,20 2 0 0 0,-12 0 0 0 0,29 0 0 0 0,-28 1 0 0 0,9 2 0 0 0,-4 1 0 0 0,-3-2 0 0 0,-2-2 0 0 0,32 2 0 0 0,-40-2 0 0 0,21-2 0 0 0,-17 2 0 0 0,22-7 0 0 0,-22 6 0 0 0,20-8 0 0 0,58-15 64 0 0,-67 19-64 0 0,-14 3 0 0 0,24-9 0 0 0,-26 8 0 0 0,0 0 0 0 0,15-1 0 0 0,20 0 0 0 0,-8 3 0 0 0,-20 0 0 0 0,6 0 0 0 0,28-6 0 0 0,-23 4 0 0 0,0-1 0 0 0,0-2 0 0 0,33-12 0 0 0,-49 16 0 0 0,33-10 0 0 0,-14 2 64 0 0,-21 8-64 0 0,26-11 0 0 0,-27 10 0 0 0,-1 1 0 0 0,25-8 0 0 0,-16 6 0 0 0,-2-4 0 0 0,0 2 11 0 0,-6 4 31 0 0,2-2-20 0 0,-3 3 31 0 0,-2 1 11 0 0,0 0 0 0 0,-22 6 0 0 0,12-4-64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1:2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39 6447 0 0,'0'0'142'0'0,"0"0"22"0"0,0 0 13 0 0,0 0 123 0 0,0 0 468 0 0,0 0 205 0 0,0 0 41 0 0,2-1-129 0 0,-2 1-847 0 0,1-1 0 0 0,0 0 1 0 0,-1 1-1 0 0,1-1 0 0 0,-1 1 0 0 0,1-1 0 0 0,-1 0 1 0 0,1 0-1 0 0,-1 1 0 0 0,1-1 0 0 0,-1 0 0 0 0,1 0 1 0 0,-1 1-1 0 0,0-1 0 0 0,0 0 0 0 0,1-1 1 0 0,-1 0 106 0 0,0 0 351 0 0,0 2 14 0 0,0 0 2 0 0,0 0 0 0 0,0 0 0 0 0,0 0 0 0 0,0 0 0 0 0,0 0 0 0 0,0-2 0 0 0,-1 0-860 0 0,-3-4 2450 0 0,-14-2-616 0 0,15 6-1335 0 0,0 1-217 0 0,-11 5 1957 0 0,13-4-1891 0 0,0 0 0 0 0,0 0 0 0 0,0 1 0 0 0,0-1 0 0 0,0 0 0 0 0,0 1 0 0 0,0-1 0 0 0,1 1 0 0 0,-1-1 0 0 0,0 1 0 0 0,0-1 0 0 0,0 1 0 0 0,1 0 0 0 0,-1-1 0 0 0,0 1 0 0 0,1 0 0 0 0,-1 0 0 0 0,0 0 0 0 0,1-1 0 0 0,-1 1 0 0 0,1 0 0 0 0,-1 0 0 0 0,1 0 0 0 0,0 0 0 0 0,-1 0 0 0 0,1 2 0 0 0,-1 1 0 0 0,-10 20 0 0 0,-54 150 2048 0 0,53-139-2048 0 0,2 1 0 0 0,-7 47 0 0 0,17-67 0 0 0,-1 0 0 0 0,2 0 0 0 0,0 0 0 0 0,6 29 0 0 0,-3-21 0 0 0,-3-20 0 0 0,0 0 0 0 0,0-1 0 0 0,0 1 0 0 0,0 0 0 0 0,4 6 0 0 0,6 7 0 0 0,-6-14 0 0 0,-1-2 0 0 0,0 2 0 0 0,-3-2 0 0 0,0 0 0 0 0,0 0 0 0 0,1 0 0 0 0,-1 0 0 0 0,1-1 0 0 0,-1 1 0 0 0,0 0 0 0 0,1-1 0 0 0,-1 1 0 0 0,1-1 0 0 0,-1 0 0 0 0,1 1 0 0 0,2-1 0 0 0,10 1 0 0 0,-9-2 0 0 0,0 0 0 0 0,1 0 0 0 0,-1-1 0 0 0,0 1 0 0 0,0-1 0 0 0,0-1 0 0 0,-1 1 0 0 0,1-1 0 0 0,0 1 0 0 0,-1-1 0 0 0,0-1 0 0 0,7-5 0 0 0,2-3 0 0 0,-1 0 0 0 0,17-23 0 0 0,-15 15 0 0 0,-1 0 0 0 0,0-1 0 0 0,16-41 0 0 0,-14 23 0 0 0,14-56 0 0 0,-27 83 0 0 0,-3 6 0 0 0,-4 9 0 0 0,-3 8 0 0 0,4-1 0 0 0,1 0 0 0 0,0 0 0 0 0,0 0 0 0 0,1 0 0 0 0,0 1 0 0 0,-1 13 0 0 0,1-10 0 0 0,0 8 0 0 0,0-1 0 0 0,1 1 0 0 0,2 28 0 0 0,-1-45 0 0 0,4 20 0 0 0,5 5 0 0 0,-3-17 0 0 0,5-4 0 0 0,1-4 0 0 0,-10-6 16 0 0,0 1 0 0 0,0-1 1 0 0,0 1-1 0 0,-1-1 0 0 0,1 0 0 0 0,0 1 0 0 0,0-1 0 0 0,0 0 1 0 0,-1 0-1 0 0,1 0 0 0 0,-1-1 0 0 0,1 1 0 0 0,-1 0 0 0 0,1-1 1 0 0,-1 1-1 0 0,2-2 0 0 0,19-28 1149 0 0,-13 12-1046 0 0,0 0-1 0 0,-1 0 0 0 0,-2-1 1 0 0,6-23-1 0 0,-6 22-102 0 0,-2 4-16 0 0,2-32 0 0 0,1 0 0 0 0,-6 46 0 0 0,-1 1 0 0 0,0 0 0 0 0,1 1 0 0 0,-1-1 0 0 0,0 0 0 0 0,0 0 0 0 0,1 1 0 0 0,-2-1 0 0 0,1 0 0 0 0,0 0 0 0 0,0 1 0 0 0,-1-4 0 0 0,-6-3 0 0 0,-4 6 0 0 0,1 5 0 0 0,-1 5 0 0 0,4 3 0 0 0,-4 35 0 0 0,7-32 0 0 0,4-13 0 0 0,0 0 0 0 0,0 1 0 0 0,0-1 0 0 0,0 0 0 0 0,0 0 0 0 0,0 0 0 0 0,0 1 0 0 0,0-1 0 0 0,0 0 0 0 0,1 2 0 0 0,0-2 0 0 0,-1 0 0 0 0,0-1 0 0 0,1 1 0 0 0,-1 0 0 0 0,1-1 0 0 0,-1 1 0 0 0,1-1 0 0 0,0 1 0 0 0,-1 0 0 0 0,1-1 0 0 0,-1 0 0 0 0,1 1 0 0 0,0-1 0 0 0,-1 1 0 0 0,1-1 0 0 0,1 1 0 0 0,35 7 0 0 0,-29-7 0 0 0,-5-1 0 0 0,1 0 0 0 0,0 0 0 0 0,-1 0 0 0 0,1-1 0 0 0,0 1 0 0 0,-1-1 0 0 0,1 0 0 0 0,0 0 0 0 0,-1-1 0 0 0,6-2 0 0 0,-1 0 0 0 0,0 0 0 0 0,-1 0 0 0 0,11-8 0 0 0,20-19 0 0 0,-15 17 0 0 0,-19 12 3 0 0,13-11-26 0 0,-15 12-84 0 0,-5 29-369 0 0,-5 8 440 0 0,5-29 38 0 0,1 1 1 0 0,-3 15-1 0 0,1 17-2 0 0,1-19 0 0 0,1-1 0 0 0,2 26 0 0 0,1-25 0 0 0,1-16 0 0 0,1-2 0 0 0,3 10 0 0 0,5-4 0 0 0,1-2 0 0 0,-10-6 2 0 0,1 0 1 0 0,0-1-1 0 0,-1 1 0 0 0,1 0 1 0 0,0-1-1 0 0,-1 0 0 0 0,1 0 1 0 0,0 0-1 0 0,-1 0 0 0 0,1 0 0 0 0,0-1 1 0 0,-1 1-1 0 0,1-1 0 0 0,0 1 1 0 0,-1-1-1 0 0,1 0 0 0 0,-1 0 1 0 0,1 0-1 0 0,-1-1 0 0 0,0 1 0 0 0,5-4 1 0 0,-2 1 5 0 0,0 0 0 0 0,0-1 1 0 0,-1 0-1 0 0,1 0 0 0 0,-1 0 1 0 0,0 0-1 0 0,5-10 0 0 0,1-2 18 0 0,-5 10-13 0 0,0-1-1 0 0,-1 0 0 0 0,3-8 0 0 0,26-86 127 0 0,-30 91-94 0 0,-1 2 0 0 0,-4-8-18 0 0,1 7-16 0 0,1 8 42 0 0,0 2 11 0 0,-1 2-11 0 0,-5 8-42 0 0,2-1-22 0 0,5-8 7 0 0,0-1 0 0 0,0 1-1 0 0,0-1 1 0 0,0 1-1 0 0,0-1 1 0 0,0 0-1 0 0,0 0 1 0 0,0 1-1 0 0,0-1 1 0 0,0 0 0 0 0,2 0-1 0 0,1 0-266 0 0,0-1-1 0 0,0 1 1 0 0,0-1-1 0 0,0 0 1 0 0,0 0 0 0 0,6-3-1 0 0,-8 4-732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1:2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61 8287 0 0,'0'0'191'0'0,"0"0"26"0"0,0 0 9 0 0,1-3-34 0 0,5-6-10 0 0,-5 7 560 0 0,-1 2 234 0 0,0 0 42 0 0,0 0-131 0 0,1-2-508 0 0,0 1-177 0 0,0-3-327 0 0,-7-9 2134 0 0,4 11-1622 0 0,0 1 323 0 0,1 0-613 0 0,0-1-1 0 0,1 1 1 0 0,-1 0 0 0 0,0-1 0 0 0,0 1-1 0 0,-1 0 1 0 0,1 0 0 0 0,0 0 0 0 0,-3-2-1 0 0,3 1 275 0 0,-10-1 1218 0 0,-10 0-1573 0 0,17 4-16 0 0,0 0-3 0 0,-23-5 78 0 0,25 4 296 0 0,2 0 117 0 0,0 0 21 0 0,0 0-66 0 0,4 12-287 0 0,-3-9-147 0 0,4 18-9 0 0,0-1 0 0 0,-1 1 0 0 0,-1 1 0 0 0,-1-1 0 0 0,-1 0 0 0 0,-1 0 0 0 0,-4 37 0 0 0,2 5 0 0 0,3-43 0 0 0,-5 39 0 0 0,-3-23 29 0 0,-2-1 0 0 0,-13 34 0 0 0,10-36 107 0 0,2 0 1 0 0,-7 41-1 0 0,17-72-64 0 0,0-2 0 0 0,-1 3 1 0 0,-2 1 346 0 0,5 0-157 0 0,10-3-144 0 0,2-1-118 0 0,-1 0 0 0 0,33 0 0 0 0,-15 2 0 0 0,-16-2 0 0 0,-3 0-80 0 0,-10 0-336 0 0,-2 0-145 0 0,0 0-886 0 0,0 0-3630 0 0,0 0-1558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1:2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0,'0'0'382'0'0,"0"0"-8"0"0,0 0-102 0 0,0 0 463 0 0,0 0 234 0 0,0 0 45 0 0,0 0-61 0 0,0 0-288 0 0,0 0-121 0 0,0 0-28 0 0,0 0-4 0 0,0 0 0 0 0,0 0 0 0 0,0 0 0 0 0,0 0 0 0 0,0 0 0 0 0,2 2 0 0 0,16 15 569 0 0,-7-7-557 0 0,-1-1 0 0 0,0 1-1 0 0,9 15 1 0 0,-12-17-516 0 0,-2 1 0 0 0,1 1 0 0 0,-1-1 0 0 0,-1 1 0 0 0,7 20 0 0 0,-5-12 163 0 0,10 36 252 0 0,12 35 87 0 0,-9-36-435 0 0,-16-49-22 0 0,5 4 11 0 0,-4-5-11 0 0,2 4-30 0 0,-4-5 0 0 0,-2-2-141 0 0,0 0-48 0 0,0 0-9 0 0,0 0-94 0 0,0-16-1372 0 0,1 5 178 0 0,-3-1-3340 0 0,0 0-1365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4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13823 0 0,'0'0'315'0'0,"0"0"45"0"0,0 0 21 0 0,0 0-49 0 0,0 0-81 0 0,0 0 481 0 0,8-6 2273 0 0,-4 6-2506 0 0,0 0-1 0 0,-1 0 0 0 0,1 0 0 0 0,0 0 1 0 0,-1 0-1 0 0,1 1 0 0 0,7 1 1 0 0,-5 0-367 0 0,0 0 0 0 0,0 0 0 0 0,-1 1 1 0 0,8 4-1 0 0,-5-2-191 0 0,0 1 1 0 0,0 0-1 0 0,0 1 0 0 0,-1 0 1 0 0,13 14-1 0 0,-4 0 59 0 0,-10-15 0 0 0,0 1 0 0 0,-1 0 0 0 0,0 0 0 0 0,0 0 0 0 0,0 1 0 0 0,-1-1 0 0 0,4 13 0 0 0,4 19 0 0 0,-9-30 0 0 0,1-2 75 0 0,-3-5 307 0 0,-1-2 114 0 0,0 0 15 0 0,0 0-204 0 0,14-11-2230 0 0,-10 8 1354 0 0,-2 1 185 0 0,-1 0 0 0 0,1 0 0 0 0,-1-1 0 0 0,0 1 0 0 0,1 0 0 0 0,-1-1 0 0 0,0 1 0 0 0,-1-1 0 0 0,1 1 0 0 0,0-1 0 0 0,-1 0-1 0 0,1 1 1 0 0,-1-1 0 0 0,0 1 0 0 0,0-1 0 0 0,0-2 0 0 0,0-3 1 0 0,2-17-1664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1:2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11975 0 0,'0'0'267'0'0,"0"0"42"0"0,0 0 17 0 0,0 0-28 0 0,0 0-58 0 0,0 0 491 0 0,0 0 238 0 0,0 0 45 0 0,0 0-37 0 0,0 0-188 0 0,0 0-79 0 0,0 0-20 0 0,0 0-47 0 0,0 0-192 0 0,0 0-89 0 0,-1 2-11 0 0,-15 50 331 0 0,-3 0-1 0 0,-30 58 1 0 0,28-64-510 0 0,6-14-80 0 0,2-7-68 0 0,2 2 1 0 0,1-1-1 0 0,-8 33 0 0 0,18-58-25 0 0,0-1-1 0 0,0 1 1 0 0,0-1-1 0 0,0 0 0 0 0,0 1 1 0 0,0-1-1 0 0,0 0 0 0 0,0 1 1 0 0,0-1-1 0 0,0 0 0 0 0,0 1 1 0 0,0-1-1 0 0,0 0 0 0 0,1 1 1 0 0,-1-1-1 0 0,0 0 0 0 0,0 1 1 0 0,0-1-1 0 0,0 0 0 0 0,1 0 1 0 0,-1 1-1 0 0,0-1 0 0 0,0 0 1 0 0,1 1-1 0 0,-1-1 0 0 0,0 0 1 0 0,0 0-1 0 0,1 1 0 0 0,-1-1-31 0 0,0 0-1 0 0,1 0 0 0 0,-1 0 1 0 0,0 0-1 0 0,0 0 0 0 0,0 0 1 0 0,0 0-1 0 0,0 0 0 0 0,0 1 1 0 0,1-1-1 0 0,-1 0 0 0 0,0 0 1 0 0,0 0-1 0 0,0 0 0 0 0,0 0 1 0 0,0 0-1 0 0,0 1 0 0 0,0-1 0 0 0,0 0 1 0 0,0 0-1 0 0,0 0 0 0 0,1 0 1 0 0,-1 1-1 0 0,0-1 0 0 0,0 0 1 0 0,0 0-1 0 0,0 0 0 0 0,0 0 1 0 0,0 1-1 0 0,0-1 0 0 0,0 0 1 0 0,-1 0-1 0 0,1 1 0 0 0,11-7-2163 0 0,-7 4 1066 0 0,8-6-5873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1:2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4607 0 0,'0'0'208'0'0,"0"0"322"0"0,0 0 1223 0 0,0 0 536 0 0,0 2 110 0 0,1 3-1319 0 0,-1 1 0 0 0,0-1 1 0 0,0 0-1 0 0,-1 0 0 0 0,1 0 0 0 0,-3 9 0 0 0,-6 16 896 0 0,6-21-2193 0 0,-22 83 1685 0 0,6-17-1054 0 0,16-62-392 0 0,4 0 0 0 0,0-13-83 0 0,-1 1-1 0 0,1 0 0 0 0,-1-1 1 0 0,1 1-1 0 0,-1-1 0 0 0,1 1 0 0 0,0 0 1 0 0,-1-1-1 0 0,1 1 0 0 0,0-1 1 0 0,-1 0-1 0 0,1 1 0 0 0,0-1 0 0 0,0 1 1 0 0,0-1-1 0 0,-1 0 0 0 0,1 0 1 0 0,0 1-1 0 0,0-1 0 0 0,0 0 0 0 0,-1 0 1 0 0,1 0-1 0 0,0 0 0 0 0,2 0 1 0 0,-3 0-53 0 0,2 0-1559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1:2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15 132 6911 0 0,'0'0'528'0'0,"-5"-11"1107"0"0,5 10-1253 0 0,-1-8 2116 0 0,-1 0 0 0 0,-4-15 0 0 0,10 8-922 0 0,-2 8 2892 0 0,0 11-4450 0 0,1 0 1 0 0,-1 0-1 0 0,0 0 1 0 0,0 0 0 0 0,0 1-1 0 0,0-1 1 0 0,-1 1-1 0 0,1-1 1 0 0,0 5-1 0 0,8 38 266 0 0,-8-34-220 0 0,0-1 0 0 0,7 19 0 0 0,-3-17-64 0 0,1 0 0 0 0,1-2 11 0 0,3-1 42 0 0,1-5 11 0 0,1-3 1 0 0,0-4 7 0 0,-9 1-59 0 0,0-1-1 0 0,-1 1 0 0 0,1-1 0 0 0,0 0 0 0 0,-1 0 0 0 0,1 0 0 0 0,-1-1 0 0 0,0 1 0 0 0,0-1 0 0 0,0 0 0 0 0,0 0 0 0 0,0 0 0 0 0,0 0 0 0 0,-1 0 0 0 0,0-1 0 0 0,3-4 0 0 0,4-8 33 0 0,-2-1 0 0 0,9-26-1 0 0,-5 14-29 0 0,-8 21 13 0 0,1-1-10 0 0,-1 0 0 0 0,0 0 0 0 0,-1 0 1 0 0,0 0-1 0 0,1-14 0 0 0,-3 19 30 0 0,-1-3-9 0 0,1 5 89 0 0,0 2 5 0 0,0 0-5 0 0,0 0-9 0 0,0 0-39 0 0,-2 1-62 0 0,1 1 1 0 0,-1 0-1 0 0,1 0 0 0 0,0 0 1 0 0,0 0-1 0 0,0 0 1 0 0,0 0-1 0 0,-1 3 0 0 0,2-3-7 0 0,-6 14 29 0 0,1 1 1 0 0,0 1 0 0 0,-3 33 0 0 0,1 56-16 0 0,6-94 4 0 0,-1 44-17 0 0,-7 91 40 0 0,6-131-38 0 0,2-9-2 0 0,-1 0 0 0 0,1 0 0 0 0,1 1 1 0 0,0 8-1 0 0,1-2 30 0 0,-1-14-41 0 0,0 0 0 0 0,1-1 0 0 0,-1 1-1 0 0,0 0 1 0 0,0 0 0 0 0,0 0 0 0 0,1-1 0 0 0,-1 1-1 0 0,1 0 1 0 0,-1 0 0 0 0,0-1 0 0 0,1 1-1 0 0,0 0 1 0 0,0 0 1 0 0,0-1-1 0 0,0 0 1 0 0,0 1-1 0 0,-1-1 1 0 0,1 0 0 0 0,0 0-1 0 0,0 0 1 0 0,0 0-1 0 0,0 0 1 0 0,0 0 0 0 0,0 0-1 0 0,0 0 1 0 0,0 0-1 0 0,0 0 1 0 0,0 0-1 0 0,0 0 1 0 0,0-1 0 0 0,-1 1-1 0 0,1-1 1 0 0,0 1-1 0 0,0 0 1 0 0,0-1 0 0 0,0 1-1 0 0,-1-1 1 0 0,1 0-1 0 0,0 1 1 0 0,0-1-1 0 0,-1 1 1 0 0,1-1 0 0 0,-1 0-1 0 0,2-1 1 0 0,19-24 64 0 0,-15 15-70 0 0,0 0 0 0 0,-1 0-1 0 0,6-18 1 0 0,1 0-1335 0 0,-5 10-94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1:2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2759 0 0,'0'0'640'0'0,"0"0"1647"0"0,0 0 722 0 0,0 0 147 0 0,0 0-276 0 0,0 0-1288 0 0,0 0-561 0 0,0 0-115 0 0,0 0-93 0 0,0 0-314 0 0,0 0-130 0 0,0 0-26 0 0,1 2-37 0 0,0 0-275 0 0,0 0 0 0 0,1 0 0 0 0,-1 0 1 0 0,0-1-1 0 0,1 1 0 0 0,-1 0 0 0 0,0-1 0 0 0,1 1 0 0 0,0-1 1 0 0,-1 0-1 0 0,1 1 0 0 0,0-1 0 0 0,0 0 0 0 0,0 0 1 0 0,0 0-1 0 0,3 1 0 0 0,0-1 9 0 0,1 0-1 0 0,0-1 1 0 0,0 0 0 0 0,-1 1-1 0 0,1-2 1 0 0,0 1 0 0 0,6-2 0 0 0,-4 1 1 0 0,8-1 65 0 0,-1-1-1 0 0,28-9 1 0 0,4-2 33 0 0,-32 9-69 0 0,-5 1 0 0 0,-8 3 4 0 0,-2 1 17 0 0,0 0 10 0 0,0 0 1 0 0,2 0 114 0 0,-1 0-165 0 0,-1 0-1 0 0,1-1 1 0 0,-1 1 0 0 0,1 0-1 0 0,-1 0 1 0 0,1 0 0 0 0,-1 0-1 0 0,1 0 1 0 0,-1 0 0 0 0,1 0-1 0 0,-1 0 1 0 0,1 0-1 0 0,-1 0 1 0 0,1 0 0 0 0,-1 0-1 0 0,1 0 1 0 0,-1 1 0 0 0,1-1-1 0 0,-1 0 1 0 0,1 0-1 0 0,0 1 1 0 0,1 22 390 0 0,-3 28 0 0 0,2 10-193 0 0,11 60 64 0 0,-6-69-258 0 0,1 74 1 0 0,-8-43-10 0 0,-5 91-57 0 0,6 83 2 0 0,2-210 0 0 0,-2-32 0 0 0,2-1 0 0 0,0 1 0 0 0,4 13 0 0 0,-3-16 11 0 0,1-2 42 0 0,-3-6 0 0 0,0 4-27 0 0,0-6 43 0 0,-1-2 4 0 0,0 0 17 0 0,0 0-2 0 0,-14-3 153 0 0,5-1-182 0 0,1 1-16 0 0,0-1 0 0 0,1 0 1 0 0,-12-8-1 0 0,9 7 33 0 0,-2 0 12 0 0,3 2-12 0 0,7 2-5 0 0,0 1-17 0 0,-16-6-59 0 0,16 6-75 0 0,2 0-17 0 0,0 0-6 0 0,0 0-272 0 0,0 0-1137 0 0,0 0-489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1:5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241 171 2759 0 0,'0'0'107'0'0,"0"0"-19"0"0,-1 0-11 0 0,-1 1-69 0 0,-12 4 2 0 0,4-3-12 0 0,9-1 84 0 0,0-1-1 0 0,0 0 0 0 0,0 1 0 0 0,-1-1 1 0 0,1 0-1 0 0,0 1 0 0 0,0-1 0 0 0,-1 0 1 0 0,1 0-1 0 0,0 0 0 0 0,-1 0 0 0 0,1 0 0 0 0,0-1 1 0 0,0 1-1 0 0,-1 0 0 0 0,1-1 0 0 0,0 1 1 0 0,0 0-1 0 0,0-1 0 0 0,-1 0 0 0 0,1 1 1 0 0,0-1-1 0 0,0 0 0 0 0,0 1 0 0 0,-2-3 0 0 0,2 2 290 0 0,1 1-324 0 0,0 0 0 0 0,0 0 0 0 0,0 0 0 0 0,-1 0 0 0 0,1 0-1 0 0,0-1 1 0 0,0 1 0 0 0,0 0 0 0 0,0 0 0 0 0,0 0 0 0 0,-1 0 0 0 0,1-1 0 0 0,0 1 0 0 0,0 0 0 0 0,0 0-1 0 0,0 0 1 0 0,0 0 0 0 0,0-1 0 0 0,0 1 0 0 0,0 0 0 0 0,-1 0 0 0 0,1-1 0 0 0,0 1 0 0 0,0 0 0 0 0,0 0-1 0 0,0 0 1 0 0,0-1 0 0 0,0 1 0 0 0,0-1 0 0 0,0-15 191 0 0,0 15-278 0 0,0-7 40 0 0,-1 2 72 0 0,0 5 299 0 0,-15-21 1234 0 0,7 17-1605 0 0,2 2 0 0 0,-1 1 0 0 0,-6-2-12 0 0,-6 3 86 0 0,18 1-64 0 0,1 0 361 0 0,1 0 117 0 0,0 0 21 0 0,0 0 3 0 0,0-10 1024 0 0,-1 7-1316 0 0,0 1-1 0 0,0-1 1 0 0,0 0-1 0 0,-1 1 0 0 0,1 0 1 0 0,-3-4-1 0 0,3 5 293 0 0,-9-14 1024 0 0,-33-27 3072 0 0,42 41-4096 0 0,1 1 0 0 0,-23-6 1192 0 0,21 6-1333 0 0,2 0 117 0 0,0 0 21 0 0,0 0-66 0 0,-6 18-278 0 0,5 53-93 0 0,2-54 574 0 0,5 26-1 0 0,-1 0 40 0 0,0-8-685 0 0,2-1 0 0 0,19 61 0 0 0,-17-65 0 0 0,0-2 0 0 0,1-1 0 0 0,1 0 0 0 0,25 42 0 0 0,-9-28 0 0 0,-27-40 0 0 0,0-1 0 0 0,0 0 0 0 0,0 0 0 0 0,0 1 0 0 0,0-1 0 0 0,1 0 0 0 0,-1 0 0 0 0,0 0 0 0 0,0 1 0 0 0,0-1 0 0 0,0 0 0 0 0,1 0 0 0 0,-1 0 0 0 0,0 0 0 0 0,0 1 0 0 0,1-1 0 0 0,-1 0 0 0 0,0 0 0 0 0,0 0 0 0 0,0 0 0 0 0,1 0 0 0 0,-1 0 0 0 0,0 0 0 0 0,0 0 0 0 0,1 0 0 0 0,-1 0 0 0 0,0 0 0 0 0,0 0 0 0 0,1 0 0 0 0,-1 0 0 0 0,0 0 0 0 0,0 0 0 0 0,1 0 0 0 0,-1 0 0 0 0,0 0 0 0 0,1-1 0 0 0,0 1 0 0 0,-1-1 0 0 0,1 0 0 0 0,-1 0 0 0 0,1 1 0 0 0,-1-1 0 0 0,0 0 0 0 0,1 0 0 0 0,-1 0 0 0 0,0 0 0 0 0,0 0 0 0 0,1-2 0 0 0,-1-4-354 0 0,-1 0 1 0 0,1-1-1 0 0,-1 1 0 0 0,0 0 1 0 0,-1 0-1 0 0,0 0 0 0 0,-4-11 1 0 0,3 6-1233 0 0,0 0 0 0 0,1 0 0 0 0,1 0 0 0 0,-1-15 0 0 0,2 13 592 0 0,-1-6-1053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1:5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38 8287 0 0,'0'0'191'0'0,"0"0"26"0"0,0 0 9 0 0,1-1-34 0 0,3-4-154 0 0,1-2 107 0 0,1-3 2113 0 0,-5 8-1781 0 0,-1 0 478 0 0,0 2-290 0 0,0 0-121 0 0,0 0-28 0 0,3-3-119 0 0,-1-5 6205 0 0,-2 8-5868 0 0,-2 8 341 0 0,1 2-1075 0 0,-2-1 0 0 0,1 0 0 0 0,-1 0 0 0 0,-1-1 0 0 0,0 1 0 0 0,0 0 0 0 0,-6 8 0 0 0,-41 53 0 0 0,33-47 0 0 0,-8 8 481 0 0,-2-2-1 0 0,-32 27 0 0 0,-26 28-1430 0 0,18-9 1122 0 0,66-74-614 0 0,2-1 153 0 0,2 0-452 0 0,15-7-1034 0 0,-1 0 1 0 0,0-1 0 0 0,25-17-1 0 0,-31 19 1386 0 0,20-13-1147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1:5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 13823 0 0,'0'0'315'0'0,"0"0"45"0"0,0 0 21 0 0,0-2-49 0 0,5-19 1964 0 0,-5 22-2231 0 0,0-1 0 0 0,0 0 0 0 0,0 0 0 0 0,0 0 0 0 0,0 0 0 0 0,0 0 0 0 0,0 0 0 0 0,0 0 0 0 0,0 0 0 0 0,0 0 0 0 0,0 0 0 0 0,0 0 0 0 0,0 0 0 0 0,0 1 0 0 0,0-1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1 0 0,0 0-1 0 0,0 0 0 0 0,0 0 0 0 0,0 0 0 0 0,0 0 0 0 0,0 0 0 0 0,0 0 0 0 0,0 0 0 0 0,0-1 0 0 0,2 16 3116 0 0,-3-5-4446 0 0,-37 170 3313 0 0,37-174-2055 0 0,0 1 0 0 0,1-1 0 0 0,0 0 0 0 0,-1 1 0 0 0,2-1-1 0 0,-1 0 1 0 0,1 1 0 0 0,2 6 0 0 0,2-4-1315 0 0,-4-9 685 0 0,0 1 0 0 0,0 0 0 0 0,1-1 1 0 0,-1 1-1 0 0,0-1 0 0 0,1 0 1 0 0,-1 1-1 0 0,0-1 0 0 0,1 0 0 0 0,-1 0 1 0 0,0 0-1 0 0,1 0 0 0 0,-1 0 1 0 0,3 0-1 0 0,8-3-4642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1:5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6 112 15663 0 0,'0'0'356'0'0,"0"0"50"0"0,-3-15 538 0 0,2 10 2352 0 0,0 6-1328 0 0,1 14-804 0 0,2 23-1442 0 0,0-29 278 0 0,0 0 0 0 0,0 0 0 0 0,0 0 0 0 0,1 0 0 0 0,1-1 0 0 0,-1 1 0 0 0,1-1 0 0 0,1 1 0 0 0,0-1 0 0 0,0-1 0 0 0,0 1 0 0 0,1-1 0 0 0,10 11 0 0 0,-14-17 0 0 0,1 0 0 0 0,-1 1-1 0 0,0-1 1 0 0,0 0 0 0 0,1 0 0 0 0,-1 0-1 0 0,0 0 1 0 0,1-1 0 0 0,-1 1 0 0 0,1-1-1 0 0,-1 1 1 0 0,1-1 0 0 0,-1 0 0 0 0,1 0-1 0 0,-1 0 1 0 0,1 0 0 0 0,-1-1 0 0 0,1 1-1 0 0,-1-1 1 0 0,1 1 0 0 0,-1-1 0 0 0,1 0-1 0 0,-1 0 1 0 0,4-2 0 0 0,0 0 9 0 0,0 0-1 0 0,0-1 1 0 0,-1 1 0 0 0,1-1-1 0 0,-1-1 1 0 0,0 1 0 0 0,0-1-1 0 0,5-6 1 0 0,-4 2 223 0 0,1 0 0 0 0,-2 0 0 0 0,1-1 0 0 0,-1 0 1 0 0,-1 0-1 0 0,0 0 0 0 0,4-16 0 0 0,-3 4 288 0 0,-1 0-1 0 0,2-39 1 0 0,-9 35 72 0 0,3 25-591 0 0,0 1-1 0 0,0-1 1 0 0,0 1 0 0 0,0 0-1 0 0,0-1 1 0 0,0 1-1 0 0,0-1 1 0 0,0 1 0 0 0,0 0-1 0 0,0-1 1 0 0,-1 1 0 0 0,1 0-1 0 0,0-1 1 0 0,0 1-1 0 0,0 0 1 0 0,-1-1 0 0 0,1 1-1 0 0,0 0 1 0 0,0-1 0 0 0,-1 1-1 0 0,1 0 1 0 0,0 0-1 0 0,-1-1 1 0 0,1 1 0 0 0,0 0-1 0 0,-1 0 1 0 0,1 0 0 0 0,0 0-1 0 0,-1-1 1 0 0,1 1-1 0 0,-1 0 1 0 0,-5 3-5 0 0,6-3 4 0 0,-4 2 0 0 0,1 0 0 0 0,-1 1 0 0 0,1-1 0 0 0,-1 1 0 0 0,1 0 0 0 0,0 0 0 0 0,0 0 0 0 0,0 0 0 0 0,1 0 0 0 0,-1 1 0 0 0,-3 6 0 0 0,-1 5 0 0 0,-10 25 0 0 0,14-34 0 0 0,-10 35 0 0 0,3 0 0 0 0,0 0 0 0 0,-6 76 0 0 0,1-2 0 0 0,9-87 0 0 0,2-9 0 0 0,-3 27 0 0 0,6-39-64 0 0,1-6-273 0 0,0-1-138 0 0,0 0-33 0 0,0 0-208 0 0,0 0-857 0 0,0 0-379 0 0,0 0-80 0 0,0 0-15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0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17503 0 0,'0'0'399'0'0,"0"0"60"0"0,3-8 442 0 0,1-2-322 0 0,1 0 0 0 0,0 0 1 0 0,1 1-1 0 0,0 0 0 0 0,0 0 1 0 0,16-16-1 0 0,-15 17-5 0 0,24-29 984 0 0,48-75 0 0 0,-68 90-966 0 0,-12 22-590 0 0,1 1 0 0 0,0-1 0 0 0,0 0 0 0 0,0 0-1 0 0,0 0 1 0 0,0 0 0 0 0,0 0 0 0 0,0 0 0 0 0,0 0 0 0 0,-1 0 0 0 0,1 0 0 0 0,0 0-1 0 0,0 0 1 0 0,0 0 0 0 0,0 0 0 0 0,0 0 0 0 0,0 0 0 0 0,-1 0 0 0 0,1 0 0 0 0,0 0-1 0 0,0 0 1 0 0,0 0 0 0 0,0 0 0 0 0,0 0 0 0 0,0 0 0 0 0,-1 0 0 0 0,1 0 0 0 0,0 0 0 0 0,0 0-1 0 0,0 0 1 0 0,0 0 0 0 0,0 0 0 0 0,0 0 0 0 0,0 0 0 0 0,-1 0 0 0 0,1 0 0 0 0,0-1-1 0 0,0 1 1 0 0,0 0 0 0 0,0 0 0 0 0,0 0 0 0 0,0 0 0 0 0,0 0 0 0 0,0 0 0 0 0,0 0-1 0 0,0-1 1 0 0,0 1 0 0 0,0 0 0 0 0,0 0 0 0 0,-1 0 0 0 0,1 0 0 0 0,0 0 0 0 0,0 0-1 0 0,0-1 1 0 0,0 1 0 0 0,0 0 0 0 0,0 0 0 0 0,0 0 0 0 0,0 0 0 0 0,1 0 0 0 0,-1 0-1 0 0,0-1 1 0 0,-9 7 313 0 0,9-6-289 0 0,-11 11 105 0 0,0-1 0 0 0,0 1 0 0 0,1 1 1 0 0,1 0-1 0 0,0 0 0 0 0,-13 25 0 0 0,11-15 41 0 0,1 0 0 0 0,0 1-1 0 0,-8 35 1 0 0,16-51-260 0 0,1-1 1 0 0,0 0-1 0 0,0 1 1 0 0,0-1-1 0 0,1 1 0 0 0,0-1 1 0 0,0 0-1 0 0,1 1 1 0 0,1 8-1 0 0,-1-14 64 0 0,-1 0-1 0 0,1 0 1 0 0,-1 0-1 0 0,1 0 1 0 0,-1 0 0 0 0,1 0-1 0 0,0 0 1 0 0,0 0 0 0 0,-1 0-1 0 0,1 0 1 0 0,0-1-1 0 0,0 1 1 0 0,0 0 0 0 0,0-1-1 0 0,0 1 1 0 0,0 0-1 0 0,0-1 1 0 0,0 1 0 0 0,0-1-1 0 0,0 0 1 0 0,0 1-1 0 0,1-1 1 0 0,-1 0 0 0 0,0 0-1 0 0,0 0 1 0 0,0 1-1 0 0,3-2 1 0 0,-1 1-38 0 0,1 0 0 0 0,0 0 1 0 0,0-1-1 0 0,-1 0 0 0 0,1 0 0 0 0,6-2 0 0 0,3-3 62 0 0,0 0 0 0 0,0-2 0 0 0,-1 1 0 0 0,20-17 0 0 0,41-42 0 0 0,-71 64 0 0 0,156-179 1975 0 0,-157 179-1974 0 0,25-36 15 0 0,-39 55-16 0 0,-19 36 0 0 0,31-51 0 0 0,1 0 0 0 0,-1 0 0 0 0,0 0 0 0 0,1 0 0 0 0,0 0 0 0 0,-1 0 0 0 0,1 0 0 0 0,0 0 0 0 0,0 3 0 0 0,0-4 0 0 0,0 0 0 0 0,0 1 0 0 0,0-1 0 0 0,0 0 0 0 0,0 0 0 0 0,0 0 0 0 0,1 0 0 0 0,-1 0 0 0 0,0 1 0 0 0,1-1 0 0 0,-1 0 0 0 0,1 0 0 0 0,-1 0 0 0 0,1 0 0 0 0,-1 0 0 0 0,1 0 0 0 0,-1 0 0 0 0,1 0 0 0 0,0-1 0 0 0,0 1 0 0 0,0 0 0 0 0,1 1 0 0 0,1 0 0 0 0,0 1 0 0 0,0 0 0 0 0,0 0 0 0 0,1-1 0 0 0,-1 1 0 0 0,1-1 0 0 0,-1 0 0 0 0,1 0 0 0 0,0 0 0 0 0,0-1 0 0 0,7 3 0 0 0,5-1 0 0 0,24 4 0 0 0,-15-4 0 0 0,-21-3 0 0 0,11 1 0 0 0,-7 3 0 0 0,-7-3 0 0 0,0 1 0 0 0,0 0 0 0 0,0-1 0 0 0,0 1 0 0 0,0 0 0 0 0,0-1 0 0 0,0 1 0 0 0,-1 0 0 0 0,1 0 0 0 0,0 0 0 0 0,-1 0 0 0 0,0-1 0 0 0,1 1 0 0 0,-1 0 0 0 0,0 0 0 0 0,0 0 0 0 0,0 0 0 0 0,0 0 0 0 0,-1 0 0 0 0,1 0 0 0 0,0 0 0 0 0,-2 2 0 0 0,-1 7 0 0 0,0 0 0 0 0,-8 15 0 0 0,9-20 0 0 0,-6 9 0 0 0,5-9 0 0 0,1-1 0 0 0,-1 1 0 0 0,1 0 0 0 0,0 1 0 0 0,-2 8 0 0 0,4-4 0 0 0,0-10-114 0 0,0 1 0 0 0,1-1 0 0 0,0 0-1 0 0,-1 0 1 0 0,1 1 0 0 0,-1-1 0 0 0,1 0 0 0 0,0 0 0 0 0,0 1-1 0 0,0-1 1 0 0,0 0 0 0 0,0 0 0 0 0,0 0 0 0 0,0 0 0 0 0,1 0-1 0 0,7 3-34 0 0,-8-3 94 0 0,0-1 1 0 0,0 1-1 0 0,-1-1 0 0 0,1 1 1 0 0,0-1-1 0 0,0 1 0 0 0,0-1 0 0 0,0 0 1 0 0,0 0-1 0 0,0 0 0 0 0,1 1 1 0 0,-1-1-1 0 0,0 0 0 0 0,0 0 1 0 0,0 0-1 0 0,0-1 0 0 0,0 1 1 0 0,0 0-1 0 0,0 0 0 0 0,0 0 0 0 0,0-1 1 0 0,0 1-1 0 0,0-1 0 0 0,0 1 1 0 0,1-1-1 0 0,1-1-375 0 0,7-1-2085 0 0,-1-1-6014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0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11975 0 0,'0'0'267'0'0,"0"0"42"0"0,0 0 17 0 0,0 0-28 0 0,1-2-196 0 0,17-15 580 0 0,-2 2 2128 0 0,-1 0-1 0 0,22-31 0 0 0,-28 33-2376 0 0,3-4 633 0 0,16-33-1 0 0,19-37 886 0 0,-20 38-1238 0 0,-21 39-727 0 0,8-16 100 0 0,-14 24 285 0 0,0 2 117 0 0,0 0 21 0 0,0 0-66 0 0,-1 1-427 0 0,-1 0 1 0 0,1 0 0 0 0,-1 0 0 0 0,1 0-1 0 0,0 0 1 0 0,0 1 0 0 0,-1-1-1 0 0,1 0 1 0 0,-2 3 0 0 0,2-2-19 0 0,-8 7 2 0 0,2 1 0 0 0,-1 0 0 0 0,1 1 0 0 0,1-1 0 0 0,0 1 0 0 0,0 1 0 0 0,1-1 0 0 0,-4 16 0 0 0,6-17 0 0 0,1-1 0 0 0,0 0 0 0 0,1 1 0 0 0,0-1 0 0 0,0 1 0 0 0,1-1 0 0 0,0 1 0 0 0,1-1 0 0 0,0 1 0 0 0,0-1 0 0 0,5 14 0 0 0,0-12 0 0 0,-5-9 0 0 0,0 0 0 0 0,1-1 0 0 0,-1 1 0 0 0,1-1 0 0 0,-1 0 0 0 0,1 1 0 0 0,0-1 0 0 0,0 0 0 0 0,0 0 0 0 0,0 0 0 0 0,-1 0 0 0 0,1-1 0 0 0,0 1 0 0 0,0 0 0 0 0,1-1 0 0 0,1 1 0 0 0,2-1 0 0 0,-1 0 0 0 0,1 0 0 0 0,0 0 0 0 0,7-2 0 0 0,9-1 0 0 0,-17 3 0 0 0,1-2 0 0 0,0 1 0 0 0,0-1 0 0 0,0 0 0 0 0,-1 0 0 0 0,1 0 0 0 0,9-6 0 0 0,-3 1 0 0 0,0-1 0 0 0,13-11 0 0 0,-8 1 0 0 0,0 1 0 0 0,-1-2 0 0 0,0 0 0 0 0,21-38 0 0 0,14-16 0 0 0,-47 66 0 0 0,-8 4 0 0 0,-5 4 0 0 0,9-1 0 0 0,-3 2 0 0 0,0-1 0 0 0,0 1 0 0 0,1 0 0 0 0,-1-1 0 0 0,1 1 0 0 0,0 0 0 0 0,-1 1 0 0 0,1-1 0 0 0,0 0 0 0 0,0 1 0 0 0,0-1 0 0 0,1 1 0 0 0,-3 4 0 0 0,-2 4 0 0 0,-8 25 0 0 0,9-21 0 0 0,1-6 0 0 0,0 0 0 0 0,1 0 0 0 0,1 1 0 0 0,-1-1 0 0 0,2 1 0 0 0,-1 0 0 0 0,1 13 0 0 0,3-7 0 0 0,2-12 0 0 0,-2-2 0 0 0,-1 1 0 0 0,-1-2 0 0 0,1 0 0 0 0,-1-1 0 0 0,1 1 0 0 0,-1 0 0 0 0,1 0 0 0 0,-1-1 0 0 0,1 1 0 0 0,-1 0 0 0 0,1-1 0 0 0,0 1 0 0 0,-1 0 0 0 0,1-1 0 0 0,0 1 0 0 0,0-1 0 0 0,-1 1 0 0 0,1-1 0 0 0,2 1 0 0 0,0 1-342 0 0,1 0 0 0 0,0 0 0 0 0,0 0-1 0 0,0-1 1 0 0,1 1 0 0 0,-1-1 0 0 0,0 0 0 0 0,0 0-1 0 0,1-1 1 0 0,5 1 0 0 0,-1-1-564 0 0,0 0-1 0 0,1-1 1 0 0,-1 0 0 0 0,9-3-1 0 0,7-2-629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4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 17503 0 0,'0'0'399'0'0,"0"0"60"0"0,0 0 21 0 0,0 0-59 0 0,0 0-136 0 0,0 0 457 0 0,-1-6 850 0 0,-1 6 2077 0 0,-24 23-3636 0 0,-33 38 1 0 0,14-13 847 0 0,39-41-756 0 0,-10 9 443 0 0,-19 23 0 0 0,31-33-782 0 0,0-1 0 0 0,0 1 0 0 0,1 0 0 0 0,0 1 0 0 0,0-1 0 0 0,0 0 0 0 0,1 1 0 0 0,-3 11-1 0 0,4-10-2297 0 0,1-7-6017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0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208 316 15663 0 0,'0'0'719'0'0,"0"-19"258"0"0,0 11 1044 0 0,1-1 1 0 0,-2 0-1 0 0,0-11 0 0 0,-1-1 1070 0 0,-14 25-1963 0 0,6 2-1128 0 0,-1 0 0 0 0,1 0 0 0 0,0 2 0 0 0,0-1 0 0 0,1 1 0 0 0,0 0 0 0 0,0 1 0 0 0,1 0 0 0 0,-13 19 0 0 0,6-5 0 0 0,0 1 0 0 0,2 0 0 0 0,-13 33 0 0 0,24-51 0 0 0,0 1 0 0 0,0-1 0 0 0,0 0 0 0 0,1 0 0 0 0,0 1 0 0 0,0-1 0 0 0,0 1 0 0 0,1 6 0 0 0,0-10 0 0 0,0 0 0 0 0,1-1 0 0 0,-1 1 0 0 0,1 0 0 0 0,0 0 0 0 0,-1-1 0 0 0,1 1 0 0 0,0 0 0 0 0,1-1 0 0 0,-1 1 0 0 0,0-1 0 0 0,1 1 0 0 0,-1-1 0 0 0,1 0 0 0 0,0 0 0 0 0,0 1 0 0 0,0-1 0 0 0,0 0 0 0 0,0-1 0 0 0,5 4 0 0 0,-4-3 0 0 0,1 0 0 0 0,0-1 0 0 0,0 1 0 0 0,0-1 0 0 0,0 0 0 0 0,-1 0 0 0 0,1-1 0 0 0,1 1 0 0 0,-1-1 0 0 0,0 0 0 0 0,0 0 0 0 0,0 0 0 0 0,0 0 0 0 0,0-1 0 0 0,0 1 0 0 0,0-1 0 0 0,0 0 0 0 0,0-1 0 0 0,-1 1 0 0 0,1-1 0 0 0,6-2 0 0 0,3-4 0 0 0,1 0 0 0 0,-1-1 0 0 0,-1 0 0 0 0,17-15 0 0 0,-14 10 0 0 0,-1 0 0 0 0,0 0 0 0 0,-1-1 0 0 0,-1-1 0 0 0,-1 0 0 0 0,0-1 0 0 0,-1 0 0 0 0,9-19 0 0 0,-18 29 0 0 0,-5 7 0 0 0,-3 7 0 0 0,-3 6 0 0 0,1 1 0 0 0,0 0 0 0 0,1 0 0 0 0,0 1 0 0 0,1 0 0 0 0,1 0 0 0 0,1 1 0 0 0,-7 27 0 0 0,11-40 0 0 0,1-1 0 0 0,-1 1 0 0 0,1 0 0 0 0,-1 0 0 0 0,1-1 0 0 0,0 1 0 0 0,0 0 0 0 0,0 0 0 0 0,1-1 0 0 0,-1 1 0 0 0,1 0 0 0 0,0 3 0 0 0,6 10 0 0 0,-3-13 0 0 0,-1-2 0 0 0,-1 2 0 0 0,1-1 0 0 0,0 1 0 0 0,0-1 0 0 0,0 0 0 0 0,0 0 0 0 0,0 0 0 0 0,0-1 0 0 0,0 1 0 0 0,1-1 0 0 0,-1 0 0 0 0,1 1 0 0 0,-1-1 0 0 0,1-1 0 0 0,-1 1 0 0 0,1-1 0 0 0,4 1 0 0 0,-4-1 0 0 0,1-1 0 0 0,0 1 0 0 0,-1-1 0 0 0,1 0 0 0 0,0 0 0 0 0,-1-1 0 0 0,0 1 0 0 0,1-1 0 0 0,-1 0 0 0 0,0 0 0 0 0,8-6 0 0 0,68-50 0 0 0,-67 46 0 0 0,0 0 0 0 0,0-1 0 0 0,15-21 0 0 0,4-14 0 0 0,-51 74 0 0 0,8-15 0 0 0,1 1 0 0 0,0 0 0 0 0,0 1 0 0 0,1 0 0 0 0,-8 17 0 0 0,14-24 0 0 0,0 1 0 0 0,0 0 0 0 0,0 0 0 0 0,1 0 0 0 0,0 0 0 0 0,0 0 0 0 0,1 0 0 0 0,0 1 0 0 0,0-1 0 0 0,1 1 0 0 0,0-1 0 0 0,0 0 0 0 0,2 10 0 0 0,-2-15 0 0 0,1 0 0 0 0,-1 1 0 0 0,1-1 0 0 0,0 0 0 0 0,0 0 0 0 0,0 0 0 0 0,0 0 0 0 0,0 0 0 0 0,0 0 0 0 0,0 0 0 0 0,1 0 0 0 0,-1 0 0 0 0,1 0 0 0 0,0-1 0 0 0,-1 1 0 0 0,1 0 0 0 0,0-1 0 0 0,0 0 0 0 0,0 1 0 0 0,0-1 0 0 0,0 0 0 0 0,0 0 0 0 0,0 0 0 0 0,1 0 0 0 0,-1-1 0 0 0,0 1 0 0 0,0-1 0 0 0,1 1 0 0 0,-1-1 0 0 0,0 0 0 0 0,1 0 0 0 0,-1 0 0 0 0,0 0 0 0 0,5-1 0 0 0,2 0 0 0 0,0 0 0 0 0,-1-1 0 0 0,1-1 0 0 0,-1 1 0 0 0,1-1 0 0 0,-1-1 0 0 0,0 0 0 0 0,8-5 0 0 0,1-1 0 0 0,-1 0 0 0 0,-1-1 0 0 0,0 0 0 0 0,0-2 0 0 0,16-18 0 0 0,-15 12 0 0 0,-1-1 0 0 0,-1-1 0 0 0,-1 0 0 0 0,-1 0 0 0 0,-1-2 0 0 0,16-43 0 0 0,-24 54 0 0 0,-3 12 0 0 0,0 0 0 0 0,0 1 0 0 0,0-1 0 0 0,0 0 0 0 0,-1 0 0 0 0,1 0 0 0 0,0 0 0 0 0,0 0 0 0 0,0 0 0 0 0,0 0 0 0 0,0 0 0 0 0,-1 0 0 0 0,1 0 0 0 0,0 0 0 0 0,0 0 0 0 0,0 0 0 0 0,0 0 0 0 0,-1 0 0 0 0,1 0 0 0 0,0 0 0 0 0,0 0 0 0 0,0 0 0 0 0,0 0 0 0 0,-1 0 0 0 0,1 0 0 0 0,0 0 0 0 0,0 0 0 0 0,0 0 0 0 0,0 0 0 0 0,-1 0 0 0 0,1 0 0 0 0,0-1 0 0 0,0 1 0 0 0,0 0 0 0 0,0 0 0 0 0,0 0 0 0 0,0 0 0 0 0,-1 0 0 0 0,1 0 0 0 0,0-1 0 0 0,0 1 0 0 0,0 0 0 0 0,0 0 0 0 0,0 0 0 0 0,0 0 0 0 0,0 0 0 0 0,0-1 0 0 0,0 1 0 0 0,0 0 0 0 0,0 0 0 0 0,0 0 0 0 0,0 0 0 0 0,0-1 0 0 0,0 1 0 0 0,0 0 0 0 0,0 0 0 0 0,0 0 0 0 0,0 0 0 0 0,0-1 0 0 0,0 1 0 0 0,0 0 0 0 0,0 0 0 0 0,0 0 0 0 0,0 0 0 0 0,0-1 0 0 0,1 1 0 0 0,-10 6 0 0 0,9-6 0 0 0,-4 4 0 0 0,0 0 0 0 0,0-1 0 0 0,1 1 0 0 0,-1 0 0 0 0,1 1 0 0 0,0-1 0 0 0,0 1 0 0 0,1-1 0 0 0,-1 1 0 0 0,1 0 0 0 0,0 0 0 0 0,0 0 0 0 0,1 0 0 0 0,-1 0 0 0 0,1 0 0 0 0,0 6 0 0 0,1 7 0 0 0,3-14 0 0 0,-1-3 0 0 0,0 1 0 0 0,0 0 0 0 0,0 0 0 0 0,0 0 0 0 0,0 0 0 0 0,0 0 0 0 0,1-1 0 0 0,-1 1 0 0 0,1-1 0 0 0,-1 1 0 0 0,1-1 0 0 0,0 0 0 0 0,-1 0 0 0 0,1 0 0 0 0,0 0 0 0 0,0-1 0 0 0,0 1 0 0 0,4-1 0 0 0,3 1 0 0 0,0-1 0 0 0,0 0 0 0 0,17-3 0 0 0,-21 2 0 0 0,0 0 0 0 0,1 0 0 0 0,-1 0 0 0 0,0-1 0 0 0,0 0 0 0 0,0 0 0 0 0,-1-1 0 0 0,1 0 0 0 0,-1 0 0 0 0,10-6 0 0 0,-13 7 0 0 0,10-6 0 0 0,-1-1 0 0 0,0 0 0 0 0,-1 0 0 0 0,0-1 0 0 0,-1 0 0 0 0,11-16 0 0 0,4-13 0 0 0,-2-1 0 0 0,-1-1 0 0 0,-3 0 0 0 0,-1-2 0 0 0,12-50 0 0 0,-27 89 28 0 0,-1 0-1 0 0,0 0 1 0 0,-1-1 0 0 0,1 1-1 0 0,0 0 1 0 0,-1-1 0 0 0,0 1-1 0 0,0 0 1 0 0,-1-1 0 0 0,1 1-1 0 0,-1 0 1 0 0,0 0 0 0 0,0 0-1 0 0,0-1 1 0 0,-4-6 0 0 0,4 11 63 0 0,0 0 0 0 0,0 0 1 0 0,-1 0-1 0 0,1 0 0 0 0,0 0 1 0 0,0 0-1 0 0,0 1 1 0 0,-1-1-1 0 0,1 1 0 0 0,0-1 1 0 0,0 0-1 0 0,0 1 0 0 0,0 0 1 0 0,-2 1-1 0 0,2-2-21 0 0,-7 5-55 0 0,-1 1 1 0 0,1 0 0 0 0,1 1 0 0 0,-1 0 0 0 0,1 0-1 0 0,0 0 1 0 0,0 1 0 0 0,1 0 0 0 0,-8 14-1 0 0,-5 11-11 0 0,-17 40 0 0 0,34-69-4 0 0,-10 22 0 0 0,2 0 0 0 0,0 1 0 0 0,2 0 0 0 0,1 0 0 0 0,1 1 0 0 0,2-1 0 0 0,1 1 0 0 0,0 1 0 0 0,3-1 0 0 0,2 38 0 0 0,-1-60 0 0 0,0-1 0 0 0,0 1 0 0 0,0 0 0 0 0,1-1 0 0 0,0 1 0 0 0,0-1 0 0 0,0 0 0 0 0,1 0 0 0 0,4 8 0 0 0,-6-12 0 0 0,0 0 0 0 0,0 1 0 0 0,1-1 0 0 0,-1 1 0 0 0,0-1 0 0 0,1 0 0 0 0,-1 0 0 0 0,1 0 0 0 0,-1 0 0 0 0,1 0 0 0 0,0 0 0 0 0,-1 0 0 0 0,1-1 0 0 0,0 1 0 0 0,0-1 0 0 0,0 1 0 0 0,-1-1 0 0 0,1 1 0 0 0,0-1 0 0 0,0 0 0 0 0,0 0 0 0 0,0 0 0 0 0,-1 0 0 0 0,1 0 0 0 0,0-1 0 0 0,0 1 0 0 0,0 0 0 0 0,0-1 0 0 0,-1 1 0 0 0,1-1 0 0 0,0 0 0 0 0,2-1 0 0 0,12-7 0 0 0,-1 0 0 0 0,14-11 0 0 0,11-7 0 0 0,83-61 0 0 0,-84 56 0 0 0,48-27 0 0 0,-75 53 0 0 0,-12 5 0 0 0,1 1 0 0 0,-1 0 0 0 0,0 0 0 0 0,0 0 0 0 0,1 0 0 0 0,-1 0 0 0 0,0 0 0 0 0,0 0 0 0 0,1 0 0 0 0,-1 0 0 0 0,0 0 0 0 0,0 0 0 0 0,1 0 0 0 0,-1 0 0 0 0,0 0 0 0 0,1 0 0 0 0,-1 0 0 0 0,0 0 0 0 0,0 0 0 0 0,1 0 0 0 0,-1 0 0 0 0,0 0 0 0 0,0 0 0 0 0,0 1 0 0 0,1-1 0 0 0,-1 0 0 0 0,0 0 0 0 0,0 0 0 0 0,1 1 0 0 0,-1 1 0 0 0,1 1 0 0 0,-1 0 0 0 0,0 0 0 0 0,0 0 0 0 0,0 0 0 0 0,-1-1 0 0 0,1 1 0 0 0,0 0 0 0 0,-1 0 0 0 0,0-1 0 0 0,0 1 0 0 0,-1 3 0 0 0,0 1 0 0 0,-7 24 0 0 0,2-10 0 0 0,2-1 0 0 0,0 1 0 0 0,-4 41 0 0 0,9-57 0 0 0,0 1 0 0 0,0-1 0 0 0,1 1 0 0 0,-1-1 0 0 0,1 1 0 0 0,0-1 0 0 0,1 1 0 0 0,-1-1 0 0 0,1 0 0 0 0,0 0 0 0 0,0 0 0 0 0,1 0 0 0 0,-1 0 0 0 0,1 0 0 0 0,0 0 0 0 0,1-1 0 0 0,-1 0 0 0 0,1 1 0 0 0,0-1 0 0 0,5 4 0 0 0,-5-5-133 0 0,-1-1-1 0 0,1 1 1 0 0,0-1-1 0 0,1 0 1 0 0,-1 0 0 0 0,0 0-1 0 0,0 0 1 0 0,1-1-1 0 0,-1 0 1 0 0,1 0-1 0 0,0 0 1 0 0,-1-1 0 0 0,1 1-1 0 0,0-1 1 0 0,-1 0-1 0 0,1 0 1 0 0,0-1 0 0 0,-1 1-1 0 0,6-2 1 0 0,-5 0-313 0 0,1 1 0 0 0,-1-1 1 0 0,0 0-1 0 0,0-1 1 0 0,0 1-1 0 0,0-1 0 0 0,0 0 1 0 0,-1 0-1 0 0,1-1 0 0 0,-1 1 1 0 0,0-1-1 0 0,0 0 0 0 0,0 0 1 0 0,0-1-1 0 0,4-6 0 0 0,4-10-8987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1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10135 0 0,'0'0'231'0'0,"0"0"29"0"0,0 0 19 0 0,0 0 105 0 0,0 0 410 0 0,0 0 184 0 0,5-8 2088 0 0,-3 6-2640 0 0,-1 0-180 0 0,1 0 0 0 0,-1 0 0 0 0,0 1 0 0 0,1-1-1 0 0,0 1 1 0 0,-1-1 0 0 0,1 1 0 0 0,0 0 0 0 0,-1-1 0 0 0,1 1 0 0 0,0 0 0 0 0,0 0 0 0 0,0 1 0 0 0,0-1 0 0 0,0 0 0 0 0,0 0-1 0 0,0 1 1 0 0,0 0 0 0 0,5-1 0 0 0,2-1-250 0 0,-2 1 297 0 0,1 0 0 0 0,0 1 1 0 0,-1-1-1 0 0,1 1 0 0 0,0 1 0 0 0,14 2 0 0 0,-2 1-293 0 0,-15-3 0 0 0,1 0 0 0 0,0 0 0 0 0,-1 0 0 0 0,1-1 0 0 0,0 1 0 0 0,-1-1 0 0 0,1-1 0 0 0,10-1 0 0 0,-12 1 0 0 0,-3 1 0 0 0,1-1 0 0 0,-1 1 0 0 0,0 0 0 0 0,1-1 0 0 0,-1 1 0 0 0,1 0 0 0 0,-1 0 0 0 0,1 0 0 0 0,-1 1 0 0 0,1-1 0 0 0,-1 0 0 0 0,3 1 0 0 0,2 2-64 0 0,-4-2-273 0 0,-9 16-3082 0 0,6-16 3161 0 0,-7 12-2353 0 0,2-9-3760 0 0,6-4 1847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1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10135 0 0,'0'0'231'0'0,"0"0"29"0"0,0 0 19 0 0,-2 0-41 0 0,0 0-279 0 0,-2-1 598 0 0,-4 1 9083 0 0,9 1-9424 0 0,0 0 0 0 0,-1 1-1 0 0,1-1 1 0 0,0 0 0 0 0,0 0-1 0 0,0 0 1 0 0,0 0 0 0 0,0 0-1 0 0,0 0 1 0 0,1 1 0 0 0,-2-2-385 0 0,5 3 171 0 0,0-1-1 0 0,0 0 1 0 0,0-1-1 0 0,1 1 1 0 0,-1-1 0 0 0,0 0-1 0 0,1 0 1 0 0,-1-1-1 0 0,0 1 1 0 0,9-2 0 0 0,7 0-3 0 0,26-6 0 0 0,-25 3-4 0 0,3-1-15 0 0,1 1 1 0 0,41 0-1 0 0,-65 4-317 0 0,-2 0-138 0 0,0 0-33 0 0,-6 6-1360 0 0,-8 6-1172 0 0,2-6-1834 0 0,2-2-488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1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 13823 0 0,'0'0'315'0'0,"0"0"45"0"0,0 0 21 0 0,-14-3 75 0 0,-14 6 6096 0 0,61 3-4936 0 0,-18-5-1613 0 0,0 0 1 0 0,-1-1-1 0 0,1-1 0 0 0,15-3 0 0 0,-9 1 71 0 0,1 0 0 0 0,0 1-1 0 0,0 1 1 0 0,-1 1 0 0 0,26 4 0 0 0,-41-3 108 0 0,0 1 0 0 0,0-1 0 0 0,-1 2 0 0 0,1-1 0 0 0,0 0 0 0 0,-1 1 0 0 0,7 5 0 0 0,0-1-49 0 0,-10-6-132 0 0,0 1 0 0 0,0 0 1 0 0,1 0-1 0 0,-1 0 0 0 0,-1 0 0 0 0,1 1 0 0 0,0-1 1 0 0,0 0-1 0 0,-1 1 0 0 0,1-1 0 0 0,-1 1 0 0 0,0 0 0 0 0,0-1 1 0 0,0 1-1 0 0,0 0 0 0 0,1 5 0 0 0,-1-3-1 0 0,0 0-1 0 0,-1 0 1 0 0,0 0 0 0 0,1 0-1 0 0,-2-1 1 0 0,1 1-1 0 0,0 0 1 0 0,-1 0 0 0 0,-2 7-1 0 0,-4 7 1 0 0,-1-1 0 0 0,0 1 0 0 0,-2-2 0 0 0,-20 31 0 0 0,-57 57 0 0 0,75-91 0 0 0,1 0 0 0 0,0 0 0 0 0,1 1 0 0 0,-13 25 0 0 0,22-37 0 0 0,-3 11 0 0 0,4-13 0 0 0,0-1 0 0 0,0 0 0 0 0,0 0 0 0 0,0 0 0 0 0,0 1 0 0 0,0-1 0 0 0,-1 0 0 0 0,1 0 0 0 0,0 1 0 0 0,0-1 0 0 0,0 0 0 0 0,0 0 0 0 0,0 1 0 0 0,1-1 0 0 0,-1 0 0 0 0,0 0 0 0 0,0 0 0 0 0,0 1 0 0 0,0-1 0 0 0,0 0 0 0 0,0 0 0 0 0,0 1 0 0 0,0-1 0 0 0,0 0 0 0 0,1 0 0 0 0,-1 0 0 0 0,0 1 0 0 0,0-1 0 0 0,0 0 0 0 0,0 0 0 0 0,1 0 0 0 0,-1 0 0 0 0,0 0 0 0 0,0 1 0 0 0,0-1 0 0 0,1 0 0 0 0,-1 0 0 0 0,0 0 0 0 0,0 0 0 0 0,1 0 0 0 0,-1 0 0 0 0,0 0 0 0 0,0 0 0 0 0,0 0 0 0 0,1 0 0 0 0,-1 0 0 0 0,0 0 0 0 0,0 0 0 0 0,1 0 0 0 0,-1 0 0 0 0,0 0 0 0 0,0 0 0 0 0,1 0 0 0 0,-1 0 0 0 0,12-5 0 0 0,-12 5 0 0 0,17-7-2101 0 0,24-13 0 0 0,-22 8 567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2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67 8287 0 0,'0'0'191'0'0,"0"0"26"0"0,8-3 201 0 0,3-5-12 0 0,-9 5-140 0 0,-2 2-14 0 0,1-1 724 0 0,-1 2 42 0 0,0 0-63 0 0,6-9 339 0 0,-5 5 1697 0 0,-23-19 81 0 0,22 22-2560 0 0,-1 0-68 0 0,-5-3-289 0 0,5 3-154 0 0,0 1 1 0 0,0-1 0 0 0,0 0-1 0 0,0 0 1 0 0,0 1-1 0 0,0-1 1 0 0,-1 1 0 0 0,1-1-1 0 0,0 1 1 0 0,0-1-1 0 0,-1 1 1 0 0,1 0 0 0 0,0 0-1 0 0,-1 0 1 0 0,1 0-1 0 0,0 0 1 0 0,-1 0 0 0 0,1 0-1 0 0,0 0 1 0 0,-1 0-1 0 0,1 0 1 0 0,-3 1 0 0 0,1 0 50 0 0,2 0 319 0 0,-13 14 1069 0 0,-13 21-1268 0 0,15-20-175 0 0,0 0 1 0 0,-17 31 0 0 0,-64 169 2 0 0,87-199 0 0 0,0 0 0 0 0,0 1 0 0 0,-2 20 0 0 0,6-29 0 0 0,2 0 0 0 0,-1 0 0 0 0,1 0 0 0 0,0 0 0 0 0,1 0 0 0 0,0 0 0 0 0,1-1 0 0 0,0 1 0 0 0,4 14 0 0 0,1-13 0 0 0,-2-9 0 0 0,-5-1 0 0 0,36 9 0 0 0,-31-9 0 0 0,1 1 0 0 0,-1-1 0 0 0,0 0 0 0 0,1-1 0 0 0,-1 0 0 0 0,0 1 0 0 0,1-2 0 0 0,-1 1 0 0 0,0 0 0 0 0,0-1 0 0 0,0 0 0 0 0,5-3 0 0 0,8-5 0 0 0,30-21 0 0 0,-36 22 0 0 0,1-1 258 0 0,0-1 1 0 0,-1-1-1 0 0,-1 0 1 0 0,0-1-1 0 0,0 0 0 0 0,9-16 1 0 0,1 0-20 0 0,11-6-239 0 0,-43 52 221 0 0,0 1 0 0 0,0 1 0 0 0,2 0 0 0 0,-9 25 0 0 0,1-6 114 0 0,14-29-579 0 0,-1-1 1 0 0,1 1-1 0 0,1 0 0 0 0,-3 15 0 0 0,5-14 95 0 0,4 3 130 0 0,0-10 20 0 0,-3-2 1 0 0,0 0-2 0 0,1 0 0 0 0,-1 0 0 0 0,0 0 0 0 0,1-1 0 0 0,-1 1 0 0 0,0 0 0 0 0,1 0 0 0 0,-1-1 0 0 0,1 1 0 0 0,-1-1 0 0 0,1 1 0 0 0,-1-1 0 0 0,1 0 0 0 0,-1 1 0 0 0,1-1 0 0 0,2 0 0 0 0,0 0 0 0 0,-1-1 0 0 0,1 1 0 0 0,0-1 0 0 0,0 0 0 0 0,-1 0 0 0 0,7-2 0 0 0,-2-1 0 0 0,0 0 0 0 0,0 0 0 0 0,0-1 0 0 0,-1 0 0 0 0,9-7 0 0 0,-1-1 141 0 0,-1-1 0 0 0,0-1 0 0 0,14-17 0 0 0,-23 26-73 0 0,-1-1 1 0 0,0 1-1 0 0,-1-1 0 0 0,1 0 1 0 0,-1 0-1 0 0,0 0 0 0 0,-1 0 1 0 0,0 0-1 0 0,0-1 0 0 0,-1 1 1 0 0,2-13-1 0 0,-3 16 10 0 0,0 0-45 0 0,1 1 0 0 0,-1 0 0 0 0,0-1 0 0 0,0 1 1 0 0,0-1-1 0 0,0 1 0 0 0,-1 0 0 0 0,0-1 0 0 0,1 1 0 0 0,-1 0 0 0 0,0 0 1 0 0,-1-1-1 0 0,1 1 0 0 0,0 0 0 0 0,-3-3 0 0 0,4 5-33 0 0,-1 1 0 0 0,0-1 0 0 0,1 1 0 0 0,-1-1 0 0 0,1 1 0 0 0,-1-1 0 0 0,0 1 0 0 0,1 0 0 0 0,-1-1 0 0 0,0 1 0 0 0,1 0 0 0 0,-1 0 0 0 0,0-1 0 0 0,1 1 0 0 0,-1 0 0 0 0,0 0 0 0 0,0 0 0 0 0,1 0 0 0 0,-1 0 0 0 0,0 0 0 0 0,0 0 0 0 0,1 0 0 0 0,-1 0 0 0 0,0 0 0 0 0,0 0 0 0 0,1 1 0 0 0,-1-1 0 0 0,0 0 0 0 0,0 1 0 0 0,-1 0 0 0 0,-3-1 0 0 0,1 1 0 0 0,0 1 0 0 0,0-1 0 0 0,0 1 0 0 0,0-1 0 0 0,0 1 0 0 0,0 0 0 0 0,0 1 0 0 0,0-1 0 0 0,1 1 0 0 0,-6 4 0 0 0,8-7 0 0 0,1 1 0 0 0,-1-1 0 0 0,1 1 0 0 0,-1-1 0 0 0,1 1 0 0 0,-1-1 0 0 0,1 1 0 0 0,-1 0 0 0 0,1-1 0 0 0,-1 1 0 0 0,1 0 0 0 0,0-1 0 0 0,-1 1 0 0 0,1 0 0 0 0,0-1 0 0 0,0 1 0 0 0,0 0 0 0 0,-1 1 0 0 0,1 1 0 0 0,-2 6 0 0 0,3 0 0 0 0,0-7 0 0 0,0-1 0 0 0,0 1 0 0 0,0 0 0 0 0,0-1 0 0 0,0 1 0 0 0,1-1 0 0 0,-1 0 0 0 0,0 1 0 0 0,1-1 0 0 0,-1 0 0 0 0,1 0 0 0 0,-1 1 0 0 0,1-1 0 0 0,-1-1 0 0 0,1 1 0 0 0,3 1 0 0 0,-1-1 0 0 0,0 0 0 0 0,0 0 0 0 0,0 0 0 0 0,0 0 0 0 0,0-1 0 0 0,0 0 0 0 0,6 0 0 0 0,4-2 0 0 0,-1 0 0 0 0,1-1 0 0 0,19-7 0 0 0,-28 9 0 0 0,20-7 14 0 0,0-1 1 0 0,-1 0-1 0 0,-1-2 1 0 0,38-23-1 0 0,-67 61 1946 0 0,3-15-1952 0 0,0-2-7 0 0,0 0 0 0 0,0 0 0 0 0,1 1 0 0 0,1-1 0 0 0,0 1-1 0 0,0-1 1 0 0,1 1 0 0 0,1 11 0 0 0,1-8-1 0 0,-1-8 0 0 0,0 0 0 0 0,0 0 0 0 0,0 0 0 0 0,1-1 0 0 0,0 1 0 0 0,4 8 0 0 0,-1-3 0 0 0,1-4 0 0 0,3-3 0 0 0,-6-4 0 0 0,-1 0 0 0 0,0 0 0 0 0,1 0 0 0 0,-1-1 0 0 0,1 1 0 0 0,-1 0 0 0 0,0-1 0 0 0,1 0 0 0 0,-1 1 0 0 0,0-1 0 0 0,0 0 0 0 0,1 0 0 0 0,-1 0 0 0 0,2-2 0 0 0,30-24 0 0 0,-25 19 0 0 0,7-7 0 0 0,0-2 0 0 0,-1 0 0 0 0,-1-1 0 0 0,15-24 0 0 0,-3 5 0 0 0,-14 23 0 0 0,-31 31-133 0 0,18-15-563 0 0,1-2-258 0 0,0 0-56 0 0,0 0-149 0 0,19-12-4594 0 0,-11 5 3706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2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 13823 0 0,'0'0'315'0'0,"0"0"45"0"0,0 0 21 0 0,0 0-49 0 0,0-1-220 0 0,0-6 39 0 0,0 6 569 0 0,-3-4 836 0 0,1 4 4156 0 0,0 2-5612 0 0,0-1 0 0 0,-1 1-1 0 0,1 0 1 0 0,0 0 0 0 0,0 0 0 0 0,0 0 0 0 0,0 1 0 0 0,0-1 0 0 0,0 0-1 0 0,0 1 1 0 0,0-1 0 0 0,0 1 0 0 0,1 0 0 0 0,-1 0 0 0 0,0 0 0 0 0,1 0-1 0 0,0 0 1 0 0,0 0 0 0 0,-1 0 0 0 0,0 3 0 0 0,-1 1-108 0 0,-13 25 426 0 0,2 1 1 0 0,1 0-1 0 0,-12 47 0 0 0,3-10-27 0 0,21-66-391 0 0,-8 21 0 0 0,1 1 0 0 0,-6 41 0 0 0,13-60 0 0 0,0 0 0 0 0,0 1 0 0 0,1-1 0 0 0,0 0 0 0 0,0 0 0 0 0,1 0 0 0 0,0 0 0 0 0,0 0 0 0 0,0 0 0 0 0,0 0 0 0 0,1 0 0 0 0,0 0 0 0 0,1 0 0 0 0,-1-1 0 0 0,1 1 0 0 0,0-1 0 0 0,4 5 0 0 0,-5-7 0 0 0,1 0 0 0 0,0-1 0 0 0,-1 1 0 0 0,1-1 0 0 0,0 0 0 0 0,0 0 0 0 0,0 0 0 0 0,1 0 0 0 0,-1 0 0 0 0,0-1 0 0 0,1 1 0 0 0,-1-1 0 0 0,1 0 0 0 0,-1 0 0 0 0,1 0 0 0 0,-1-1 0 0 0,1 1 0 0 0,0-1 0 0 0,-1 0 0 0 0,1 0 0 0 0,0 0 0 0 0,-1-1 0 0 0,6 0 0 0 0,-1 0 18 0 0,0 0-11 0 0,15-12-165 0 0,-22 12-538 0 0,-5-5-2427 0 0,4 6 2596 0 0,-4-7-903 0 0,3 2-2366 0 0,1 5 1749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2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 8 0 0,0 0 2 0 0,0 0 0 0 0,0 0 0 0 0,1 2-137 0 0,12 21-475 0 0,-5-10 647 0 0,15 16 0 0 0,-15-20-1071 0 0,-1 0 0 0 0,0 1-1 0 0,10 18 1 0 0,2 15 1000 0 0,18 60 0 0 0,-26-68-988 0 0,-8-26 0 0 0,-1-4-17 0 0,1 1-299 0 0,7 4-227 0 0,-4-3-406 0 0,-2-8-592 0 0,-1-6-1980 0 0,-2-5-3368 0 0,-1 2 897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2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32 10135 0 0,'0'0'231'0'0,"0"0"29"0"0,0 0 19 0 0,7-5 7 0 0,-3 0-140 0 0,-4 4 600 0 0,0 1 232 0 0,4-8 1064 0 0,-3 7-1796 0 0,-1 1 0 0 0,0 0 0 0 0,1-1-1 0 0,-1 1 1 0 0,0-1 0 0 0,0 1 0 0 0,1-1 0 0 0,-1 1-1 0 0,0-1 1 0 0,0 1 0 0 0,0-1 0 0 0,0 1 0 0 0,0-1-1 0 0,0 0 1 0 0,0 1 0 0 0,0-1 0 0 0,0 1 0 0 0,0-1-1 0 0,0 1 1 0 0,0-1 0 0 0,0 1 0 0 0,-1-1 0 0 0,1 0-131 0 0,0 1 0 0 0,-1 0 1 0 0,1 0-1 0 0,-1 0 0 0 0,1 0 1 0 0,0 0-1 0 0,-1 0 0 0 0,1 0 1 0 0,-1 0-1 0 0,1 0 0 0 0,0 0 1 0 0,-1 0-1 0 0,1 1 1 0 0,-1-1-1 0 0,1 0 0 0 0,0 0 1 0 0,-1 0-1 0 0,1 0 0 0 0,0 1 1 0 0,-1-1-1 0 0,-22 18 225 0 0,-22 27 172 0 0,2 2 0 0 0,3 2 0 0 0,-52 79 0 0 0,75-93-623 0 0,1 1-179 0 0,16-35-185 0 0,0-1-33 0 0,0 0-208 0 0,1 0-857 0 0,1 0 1211 0 0,-1 0-1 0 0,0 0 1 0 0,1 0 0 0 0,-1 0 0 0 0,0-1 0 0 0,1 1 0 0 0,-1-1-1 0 0,0 1 1 0 0,0-1 0 0 0,3 0 0 0 0,3-5-1685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2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 15663 0 0,'0'0'356'0'0,"0"0"50"0"0,0 0 20 0 0,0 0-42 0 0,1 0-250 0 0,4-3 19 0 0,-4 3 567 0 0,-1 0 249 0 0,0 0 45 0 0,0 0-61 0 0,0 0-288 0 0,0 0-121 0 0,0 0-28 0 0,0 0-4 0 0,0 0 0 0 0,0 0 0 0 0,0 0 0 0 0,-3 10 87 0 0,-5 6-581 0 0,3-7-18 0 0,1 0-1 0 0,-5 17 1 0 0,5-12 3 0 0,0-2-14 0 0,2-1 0 0 0,-1 1 0 0 0,1 1 0 0 0,1-1-1 0 0,0 15 1 0 0,1-25-326 0 0,0-2-138 0 0,2 0 76 0 0,0 0 0 0 0,0 0 0 0 0,1 0 1 0 0,-1 0-1 0 0,0 0 0 0 0,0-1 0 0 0,1 1 0 0 0,-1-1 0 0 0,0 1 0 0 0,0-1 0 0 0,0 0 0 0 0,0 0 0 0 0,0 0 1 0 0,0 0-1 0 0,0 0 0 0 0,3-2 0 0 0,4-5-1648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13823 0 0,'19'-16'1496'0'0,"-17"16"-1405"0"0,-1-1-1 0 0,0 0 1 0 0,0 1-1 0 0,-1-1 1 0 0,1 0 0 0 0,0 1-1 0 0,0-1 1 0 0,0 0-1 0 0,0 0 1 0 0,-1 0-1 0 0,1 0 1 0 0,0 0-1 0 0,-1 0 1 0 0,1 0 0 0 0,-1 0-1 0 0,1 0 1 0 0,-1 0-1 0 0,1 0 1 0 0,-1 0-1 0 0,0 0 1 0 0,1-1-1 0 0,-1 1 1 0 0,0 0-1 0 0,0-1 1 0 0,1-3 503 0 0,3-7 1686 0 0,-3 21 1078 0 0,-3 22-1622 0 0,0-20-1734 0 0,1 0-1 0 0,0 0 0 0 0,0 0 1 0 0,2 0-1 0 0,-1 0 1 0 0,1 0-1 0 0,1 0 1 0 0,0 0-1 0 0,0-1 1 0 0,7 17-1 0 0,-9-25-1 0 0,1 0 0 0 0,0 0 0 0 0,-1-1 0 0 0,1 1 0 0 0,0 0 0 0 0,0-1 0 0 0,0 1 0 0 0,0-1 0 0 0,0 1 0 0 0,1-1 0 0 0,-1 0 0 0 0,0 1 0 0 0,1-1 0 0 0,-1 0 0 0 0,1 0 0 0 0,-1 0 0 0 0,1 0 0 0 0,-1 0 0 0 0,1 0 0 0 0,0-1 0 0 0,-1 1 0 0 0,1 0 0 0 0,0-1 0 0 0,0 1 0 0 0,0-1 0 0 0,1 0 0 0 0,-1 1 0 0 0,-1-1 0 0 0,0 0 0 0 0,0 0 0 0 0,0 0 0 0 0,0 0 0 0 0,1 0 0 0 0,-1 0 0 0 0,0 0 0 0 0,0 0 0 0 0,0 0 0 0 0,0 0 0 0 0,1-1 0 0 0,-1 1 0 0 0,0-1 0 0 0,0 1 0 0 0,0 0 0 0 0,0-1 0 0 0,0 0 0 0 0,1 0 0 0 0,2-2 0 0 0,6-2 7 0 0,0-1-1 0 0,-1 0 1 0 0,1 0-1 0 0,-1-1 1 0 0,-1 0-1 0 0,0 0 1 0 0,0-1-1 0 0,0 0 1 0 0,-1-1 0 0 0,12-17-1 0 0,29-42 1970 0 0,-44 64-1976 0 0,-5 9 0 0 0,-3 16 0 0 0,0 0 0 0 0,-1 34 0 0 0,2-17 0 0 0,-1-9 0 0 0,-12 42 0 0 0,2-14 0 0 0,6-25 0 0 0,-16 41 0 0 0,3-11 0 0 0,19-55 72 0 0,2-6 299 0 0,0-1 117 0 0,0 0 21 0 0,0 0-66 0 0,0 0-358 0 0,0 0-406 0 0,3-26-2198 0 0,14-35-4266 0 0,-13 45 4738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4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228 127 11975 0 0,'0'0'267'0'0,"0"0"42"0"0,0 0 17 0 0,0 0-28 0 0,0-8-186 0 0,2-2 1961 0 0,0 0 0 0 0,5-16 0 0 0,0 4-212 0 0,0-12 1211 0 0,-7 33-2560 0 0,0 0-68 0 0,1-5-289 0 0,0-1-66 0 0,-1 6 282 0 0,0 1 117 0 0,0 0 21 0 0,0 0-66 0 0,-2 2-416 0 0,1 0 1 0 0,-1 0-1 0 0,1 1 1 0 0,0-1 0 0 0,-2 6-1 0 0,-4 13-27 0 0,1 1 0 0 0,-5 43 0 0 0,5-29 0 0 0,5-31 0 0 0,0-2 0 0 0,1 0 0 0 0,0-1 0 0 0,0 1 0 0 0,0 0 0 0 0,0 0 0 0 0,1 0 0 0 0,-1 0 0 0 0,2 4 0 0 0,0 3 0 0 0,-2-9 0 0 0,0-1 0 0 0,0 1 0 0 0,0-1 0 0 0,0 1 0 0 0,0-1 0 0 0,0 1 0 0 0,0-1 0 0 0,0 1 0 0 0,0-1 0 0 0,1 1 0 0 0,-1-1 0 0 0,0 1 0 0 0,0-1 0 0 0,1 1 0 0 0,-1-1 0 0 0,0 0 0 0 0,0 1 0 0 0,1-1 0 0 0,-1 1 0 0 0,0-1 0 0 0,1 0 0 0 0,-1 1 0 0 0,1-1 0 0 0,-1 0 0 0 0,1 1 0 0 0,-1-1 0 0 0,0 0 0 0 0,1 0 0 0 0,-1 0 0 0 0,1 1 0 0 0,-1-1 0 0 0,1 0 0 0 0,-1 0 0 0 0,1 0 0 0 0,-1 0 0 0 0,1 0 0 0 0,0 0 0 0 0,0 0 0 0 0,2 1 0 0 0,0-1 0 0 0,1 0 0 0 0,-1 1 0 0 0,0-1 0 0 0,0-1 0 0 0,0 1 0 0 0,0 0 0 0 0,0-1 0 0 0,0 0 0 0 0,0 1 0 0 0,0-1 0 0 0,0 0 0 0 0,0-1 0 0 0,0 1 0 0 0,4-3 0 0 0,6-4 0 0 0,23-19 0 0 0,-22 16 0 0 0,-7 6-4 0 0,-1-1 0 0 0,0 1-1 0 0,10-13 1 0 0,22-23 93 0 0,-37 40 282 0 0,-1 1 117 0 0,0 0 21 0 0,0 0-66 0 0,0 2-294 0 0,-18 49-130 0 0,11-35-20 0 0,1 1 0 0 0,-7 32 0 0 0,9-22 1 0 0,-2 1 0 0 0,-19 51 0 0 0,20-64 0 0 0,-6 13 0 0 0,-2 0 0 0 0,-20 35 0 0 0,18-34 0 0 0,12-23 0 0 0,0 0 0 0 0,0 0 0 0 0,-1-1 0 0 0,0 1 0 0 0,0-1 0 0 0,-9 10 0 0 0,10-12 0 0 0,0 0 0 0 0,0 0 0 0 0,0 0 0 0 0,0-1 0 0 0,-1 1 0 0 0,1-1 0 0 0,0 0 0 0 0,-1 0 0 0 0,0 0 0 0 0,1-1 0 0 0,-1 1 0 0 0,0-1 0 0 0,0 0 0 0 0,-7 1 0 0 0,-73 7 0 0 0,59-6 0 0 0,23-3-89 0 0,-1 0 0 0 0,0 0 0 0 0,0 0 0 0 0,0 0 0 0 0,1 0 0 0 0,-1 0-1 0 0,0-1 1 0 0,0 0 0 0 0,1 1 0 0 0,-4-2 0 0 0,-2-1-315 0 0,7 3 12 0 0,0 0 1 0 0,0-1-1 0 0,0 1 0 0 0,0 0 0 0 0,0-1 1 0 0,0 0-1 0 0,0 1 0 0 0,0-1 0 0 0,0 1 1 0 0,0-1-1 0 0,-1-1 0 0 0,1 0 228 0 0,-6-4-1371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2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14 13823 0 0,'0'0'630'0'0,"0"0"-13"0"0,1-2-393 0 0,1-3-57 0 0,-2 4 563 0 0,1 1-639 0 0,-1-1 0 0 0,0 1 0 0 0,0 0 1 0 0,0-1-1 0 0,0 1 0 0 0,0 0 0 0 0,1 0 0 0 0,-1-1 0 0 0,0 1 0 0 0,0 0 0 0 0,0 0 0 0 0,1-1 0 0 0,-1 1 0 0 0,0 0 0 0 0,0 0 0 0 0,1 0 1 0 0,-1 0-1 0 0,0-1 0 0 0,0 1 0 0 0,1 0 0 0 0,-1 0 0 0 0,0 0 0 0 0,1 0 0 0 0,-1 0 0 0 0,0 0 0 0 0,1 0 0 0 0,-1 0 0 0 0,0 0 0 0 0,0 0 0 0 0,1 0 1 0 0,-1 0-1 0 0,0 0 0 0 0,1 0 0 0 0,-1 0 0 0 0,0 0 0 0 0,1 0 0 0 0,-1 0 0 0 0,0 0 0 0 0,0 0 0 0 0,1 0 0 0 0,-1 1 0 0 0,0-1 0 0 0,1 0 0 0 0,-1 0 1 0 0,0 0-1 0 0,0 1 0 0 0,0-1 0 0 0,1 0 0 0 0,-1 0 0 0 0,0 1 0 0 0,0-1 0 0 0,0 0 0 0 0,1 1 0 0 0,7 13 4367 0 0,3 36-3999 0 0,-4-26 71 0 0,-2 0-1 0 0,3 44 1 0 0,-12 36-530 0 0,0-17 0 0 0,2-61 0 0 0,-1-1 0 0 0,-2 0 0 0 0,0 0 0 0 0,-13 35 0 0 0,15-51 0 0 0,-1 0 234 0 0,0 0 1 0 0,0-1-1 0 0,-1 1 1 0 0,-1-1-1 0 0,1-1 0 0 0,-1 1 1 0 0,-11 10-1 0 0,5-5-77 0 0,8-8-189 0 0,-1 0 0 0 0,1-1 0 0 0,-1 0 0 0 0,0 0-1 0 0,0 0 1 0 0,-1-1 0 0 0,1 0 0 0 0,-1 0 0 0 0,0 0 0 0 0,0 0 0 0 0,-9 2 0 0 0,14-5-443 0 0,1 0-33 0 0,-4-11-1078 0 0,3 10 1507 0 0,0 0 0 0 0,1 1-1 0 0,-1-1 1 0 0,1 0 0 0 0,0 0-1 0 0,-1 0 1 0 0,1 0 0 0 0,0 0 0 0 0,-1 0-1 0 0,1 0 1 0 0,0 0 0 0 0,0 0-1 0 0,0-1 1 0 0,0-1-448 0 0,1 0 0 0 0,0 0 0 0 0,0 0-1 0 0,0 1 1 0 0,0-1 0 0 0,0 0 0 0 0,2-3 0 0 0,5-7-1008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2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19351 0 0,'0'0'439'0'0,"0"0"62"0"0,0 0 33 0 0,0 0-65 0 0,14-3 573 0 0,36-25 712 0 0,-28 15-579 0 0,0 1 0 0 0,37-13 0 0 0,-27 17-1239 0 0,-30 8-273 0 0,-2 0-138 0 0,0 0-33 0 0,0 0-72 0 0,0 0-285 0 0,0 0-126 0 0,0 0-29 0 0,-8 3-3144 0 0,-20 14-2812 0 0,9-7 3396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2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 11975 0 0,'-7'5'1083'0'0,"4"-1"-789"0"0,-1 1 0 0 0,0-1 0 0 0,1 1 0 0 0,-1 0-1 0 0,2 0 1 0 0,-5 7 0 0 0,6-10 720 0 0,1-2 8 0 0,0 0 2 0 0,0 0 0 0 0,0 0 0 0 0,21 4 1140 0 0,-12-3-1813 0 0,0 0 0 0 0,0-1 0 0 0,0 0 0 0 0,0-1 0 0 0,0 0 0 0 0,-1-1 0 0 0,1 1 0 0 0,11-5 1 0 0,-7 1-599 0 0,-1 0 1 0 0,1-1 0 0 0,-1 0-1 0 0,19-14 1 0 0,-17 10-2704 0 0,-7 5 1416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2:2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90 110 13823 0 0,'0'0'315'0'0,"0"0"45"0"0,0 0 21 0 0,8-5 63 0 0,24-22 2410 0 0,-31 26-1832 0 0,-1 1 2 0 0,20-14 2215 0 0,-16 9-3131 0 0,-3 4 274 0 0,-1 1 114 0 0,0 0 15 0 0,0 0 1 0 0,0 0 0 0 0,0 0 0 0 0,0 0 0 0 0,-11 19 96 0 0,-21 22-199 0 0,16-21 1 0 0,2 0-1 0 0,0 0 1 0 0,-13 26 0 0 0,19-29-410 0 0,1 1 0 0 0,0 0 0 0 0,-8 35 0 0 0,13-45 0 0 0,1 0 0 0 0,0 0 0 0 0,1 0 0 0 0,0-1 0 0 0,0 1 0 0 0,1 0 0 0 0,0 0 0 0 0,0 0 0 0 0,0-1 0 0 0,1 1 0 0 0,1 0 0 0 0,2 7 0 0 0,-3-10 30 0 0,0 1-1 0 0,1-1 1 0 0,-1-1-1 0 0,1 1 1 0 0,0 0-1 0 0,0-1 1 0 0,0 1-1 0 0,0-1 1 0 0,1 0-1 0 0,0 0 1 0 0,0 0-1 0 0,0-1 1 0 0,0 1-1 0 0,9 4 1 0 0,-6-4 40 0 0,-1-1 1 0 0,1 0-1 0 0,0-1 0 0 0,0 0 1 0 0,0 0-1 0 0,1 0 1 0 0,-1-1-1 0 0,0 0 1 0 0,1-1-1 0 0,-1 1 1 0 0,13-2-1 0 0,7-2 302 0 0,49-13-1 0 0,-62 13-354 0 0,1-1-17 0 0,1 0 0 0 0,-1-1 0 0 0,-1-1 0 0 0,1-1 0 0 0,-1 0 0 0 0,0 0 0 0 0,0-2 0 0 0,-1 0 0 0 0,19-16 0 0 0,-25 18 0 0 0,0 0 0 0 0,0 0 0 0 0,-1 0 0 0 0,0-1 0 0 0,0 0 0 0 0,-1-1 0 0 0,0 1 0 0 0,-1-1 0 0 0,1 0 0 0 0,-2 0 0 0 0,1 0 0 0 0,-1 0 0 0 0,-1-1 0 0 0,0 0 0 0 0,0 1 0 0 0,1-17 0 0 0,-3 8 0 0 0,-1 0 0 0 0,0 0 0 0 0,-1-1 0 0 0,-6-23 0 0 0,5 31 0 0 0,0 1 0 0 0,-1 0 0 0 0,0 0 0 0 0,0 1 0 0 0,-1-1 0 0 0,0 1 0 0 0,-1 0 0 0 0,-12-16 0 0 0,14 21 0 0 0,-1 0 0 0 0,1 1 0 0 0,-1-1 0 0 0,1 1 0 0 0,-1 0 0 0 0,0 1 0 0 0,0-1 0 0 0,-1 1 0 0 0,1 0 0 0 0,0 0 0 0 0,-7-1 0 0 0,-2 0 0 0 0,1 1 0 0 0,0 0 0 0 0,-22 0 0 0 0,9 2-1523 0 0,-1 2 1 0 0,-49 8-1 0 0,51-5-8373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0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10135 0 0,'2'-1'231'0'0,"0"0"-179"0"0,1 0-1 0 0,-1-1 1 0 0,0 0-1 0 0,1 1 1 0 0,-1-1-1 0 0,0 0 1 0 0,0 0 0 0 0,0-1-1 0 0,-1 1 1 0 0,1 0-1 0 0,0-1 1 0 0,-1 1-1 0 0,2-4 1 0 0,16-36 2939 0 0,-15 32-1876 0 0,-1 1-1 0 0,0-1 0 0 0,-1 0 0 0 0,0 1 1 0 0,0-1-1 0 0,-1-11 0 0 0,-1 20-602 0 0,-1-7 444 0 0,0 6-944 0 0,1 1 1 0 0,0-1-1 0 0,0 1 0 0 0,0-1 1 0 0,0 1-1 0 0,0-1 0 0 0,1 0 0 0 0,-1 1 1 0 0,0-1-1 0 0,1 1 0 0 0,-1-1 1 0 0,1 1-1 0 0,0-2 0 0 0,6-3-12 0 0,-7 5 9 0 0,1 1 0 0 0,-1 0 0 0 0,1-1 0 0 0,-1 1 1 0 0,0-1-1 0 0,1 1 0 0 0,-1 0 0 0 0,0-1 0 0 0,0 1 0 0 0,1-1 0 0 0,-1 1 0 0 0,0-1 0 0 0,0 1 0 0 0,0-1 0 0 0,1 1 0 0 0,-1-1 0 0 0,0 0 0 0 0,0 1 1 0 0,0-1-1 0 0,0 1 0 0 0,0-1 0 0 0,0 1 0 0 0,0-1 0 0 0,0 1 0 0 0,-1-1 0 0 0,1 1 0 0 0,0-1 0 0 0,0 1 0 0 0,0-1 0 0 0,0 1 0 0 0,-1-1 0 0 0,1 1 1 0 0,0-1-1 0 0,-1 1 0 0 0,1-1 0 0 0,0 1 0 0 0,-1 0 0 0 0,1-1 0 0 0,-1 0 0 0 0,1 1 71 0 0,-8-36 1968 0 0,6 34-1871 0 0,2-9 1235 0 0,-1 26-1392 0 0,3 17-24 0 0,0-13 4 0 0,-1 0 0 0 0,-2 22 0 0 0,1 6 0 0 0,-6 76 0 0 0,1-17 0 0 0,2 28 0 0 0,3-132 0 0 0,-1 0 0 0 0,1 0 0 0 0,0 0 0 0 0,0 0 0 0 0,0 0 0 0 0,1 0 0 0 0,-1 0 0 0 0,0 0 0 0 0,1 0 0 0 0,1 3 0 0 0,0 0 0 0 0,-2-5 0 0 0,0 1 0 0 0,0-1 0 0 0,0 0 0 0 0,0 1 0 0 0,0-1 0 0 0,0 0 0 0 0,0 1 0 0 0,0-1 0 0 0,0 0 0 0 0,0 1 0 0 0,0-1 0 0 0,1 0 0 0 0,-1 0 0 0 0,0 1 0 0 0,0-1 0 0 0,0 0 0 0 0,0 1 0 0 0,1-1 0 0 0,-1 0 0 0 0,0 0 0 0 0,0 0 0 0 0,1 1 0 0 0,-1-1 0 0 0,0 0 0 0 0,0 0 0 0 0,1 0 0 0 0,-1 0 0 0 0,0 1 0 0 0,1-1 0 0 0,-1 0 0 0 0,0 0 0 0 0,0 0 0 0 0,1 0 0 0 0,-1 0 0 0 0,0 0 0 0 0,1 0 0 0 0,-1 0 0 0 0,0 0 0 0 0,1 0 0 0 0,-1 0 0 0 0,0 0 0 0 0,1 0 0 0 0,-1 0 0 0 0,0 0 0 0 0,1 0 0 0 0,-1 0 0 0 0,0-1 0 0 0,1 1 0 0 0,-1 0 0 0 0,0 0 0 0 0,0 0 0 0 0,1-1 0 0 0,2 0 0 0 0,0 0 0 0 0,0 0 0 0 0,0-1 0 0 0,0 1 0 0 0,0-1 0 0 0,0 0 0 0 0,0 0 0 0 0,0 0 0 0 0,-1 0 0 0 0,5-5 0 0 0,21-30 0 0 0,-22 28 0 0 0,53-73 0 0 0,-4-4 0 0 0,-4-1 0 0 0,42-101 0 0 0,-91 182 37 0 0,4-7 579 0 0,-1 0-1 0 0,5-20 0 0 0,-10 32-530 0 0,0 1-406 0 0,0 0-154 0 0,0 0-33 0 0,-2 3 392 0 0,-1-1 1 0 0,1 1-1 0 0,0 0 0 0 0,0 0 0 0 0,0 0 1 0 0,0 0-1 0 0,1 0 0 0 0,-1 1 1 0 0,-1 3-1 0 0,2-3-724 0 0,1-1 0 0 0,-1 1 1 0 0,0 0-1 0 0,1 0 0 0 0,0 4 0 0 0,0 1-7348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158 125 10135 0 0,'0'0'464'0'0,"0"-8"151"0"0,-1-18 108 0 0,1 20 115 0 0,0 0 0 0 0,0 1 0 0 0,1-1 0 0 0,1-7 0 0 0,-2 9-292 0 0,1 1 0 0 0,-1-1 0 0 0,0 0 0 0 0,0 1 0 0 0,0-1 1 0 0,-1 0-1 0 0,1 1 0 0 0,-1-1 0 0 0,0 1 0 0 0,0-1 0 0 0,0 1 0 0 0,-3-6 0 0 0,4 8 119 0 0,0 1-121 0 0,0 0-28 0 0,0 0-72 0 0,-19-1-272 0 0,17 1-121 0 0,-1 1 0 0 0,1 0 0 0 0,-1 0 0 0 0,1 0 0 0 0,-1 0 0 0 0,1 1 0 0 0,0-1 0 0 0,0 0-1 0 0,0 1 1 0 0,0 0 0 0 0,0-1 0 0 0,0 1 0 0 0,-3 4 0 0 0,-2 3 502 0 0,-12 19-1 0 0,9-11-338 0 0,1-3-212 0 0,1 0-1 0 0,1 1 1 0 0,0 0-1 0 0,0 1 1 0 0,2-1 0 0 0,0 1-1 0 0,1 0 1 0 0,0 1-1 0 0,-2 30 1 0 0,6-43-57 0 0,0-1 1 0 0,0 1-1 0 0,0 0 0 0 0,0 0 0 0 0,1 0 1 0 0,0 0-1 0 0,0 0 0 0 0,0 0 0 0 0,0-1 1 0 0,0 1-1 0 0,1 0 0 0 0,0-1 0 0 0,0 1 1 0 0,0-1-1 0 0,3 4 0 0 0,-4-7-32 0 0,0 0 0 0 0,1 0 0 0 0,-1 0 0 0 0,1-1 0 0 0,-1 1 0 0 0,0-1 0 0 0,1 1-1 0 0,-1-1 1 0 0,0 1 0 0 0,1-1 0 0 0,1-1 0 0 0,-1 1 32 0 0,3-2 9 0 0,0 1 164 0 0,1 0 0 0 0,-1-1 0 0 0,0 0 0 0 0,0 0-1 0 0,0-1 1 0 0,0 1 0 0 0,0-1 0 0 0,-1 0 0 0 0,0 0-1 0 0,0 0 1 0 0,5-7 0 0 0,5-8 248 0 0,-11 15-493 0 0,0 0 0 0 0,0 1 0 0 0,0-1 0 0 0,-1 0 0 0 0,1 0 0 0 0,-1-1 0 0 0,0 1 0 0 0,1-6 0 0 0,8-25-485 0 0,-7 24 623 0 0,0 1 1 0 0,-2-1 0 0 0,1 0-1 0 0,-1 0 1 0 0,1-15-1 0 0,-4 25 76 0 0,1 1 0 0 0,0-1 0 0 0,0 1 0 0 0,0-1 0 0 0,-1 1 0 0 0,1-1-1 0 0,0 1 1 0 0,0 0 0 0 0,-1-1 0 0 0,1 1 0 0 0,0-1 0 0 0,-1 1 0 0 0,1 0 0 0 0,0-1 0 0 0,-1 1 0 0 0,1 0 0 0 0,-1-1-1 0 0,1 1 1 0 0,-1 0 0 0 0,1 0 0 0 0,-1-1 0 0 0,-13 60-67 0 0,9-40-22 0 0,-5 33 0 0 0,10-46 2 0 0,0-1 0 0 0,1 1 0 0 0,0-1 0 0 0,0 0 0 0 0,0 1 0 0 0,1-1 0 0 0,-1 0 0 0 0,1 0 0 0 0,0 0 0 0 0,1 0 0 0 0,4 7 0 0 0,-7-11 0 0 0,0 0 0 0 0,0-1 0 0 0,1 1 0 0 0,-1-1 0 0 0,0 1 0 0 0,1 0 0 0 0,-1-1 0 0 0,0 1 0 0 0,1-1 0 0 0,-1 1 0 0 0,1 0 0 0 0,-1-1 0 0 0,1 1 0 0 0,-1-1 0 0 0,1 0 0 0 0,-1 1 0 0 0,1-1 0 0 0,0 1 0 0 0,-1-1 0 0 0,1 0 0 0 0,0 0 0 0 0,-1 1 0 0 0,1-1 0 0 0,0 0 0 0 0,-1 0 0 0 0,1 0 0 0 0,0 1 0 0 0,-1-1 0 0 0,1 0 0 0 0,0 0 0 0 0,-1 0 0 0 0,1 0 0 0 0,0-1 0 0 0,0 1 0 0 0,-1 0 0 0 0,2 0 0 0 0,1-1 0 0 0,1 0 0 0 0,0 0 0 0 0,0 0 0 0 0,0 0 0 0 0,1-1 0 0 0,-1 1 0 0 0,0-1 0 0 0,-1 0 0 0 0,1-1 0 0 0,0 1 0 0 0,-1-1 0 0 0,5-3 0 0 0,7-7 0 0 0,14-16 0 0 0,-25 24 0 0 0,11-13 0 0 0,0-2 0 0 0,-2 0 0 0 0,0-1 0 0 0,-1-1 0 0 0,11-29 0 0 0,-18 41 0 0 0,-1 1 0 0 0,-4 9 0 0 0,0-1 0 0 0,0 1 0 0 0,0 0 0 0 0,0 0 0 0 0,0 0 0 0 0,0 0 0 0 0,0 0 0 0 0,0 0 0 0 0,0 0 0 0 0,0 0 0 0 0,0-1 0 0 0,0 1 0 0 0,0 0 0 0 0,0 0 0 0 0,0 0 0 0 0,0 0 0 0 0,0 0 0 0 0,0 0 0 0 0,0 0 0 0 0,0 0 0 0 0,0 0 0 0 0,0-1 0 0 0,0 1 0 0 0,0 0 0 0 0,0 0 0 0 0,-1 0 0 0 0,1 0 0 0 0,0 0 0 0 0,0 0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 0 0 0 0,0 0 0 0 0,-1 0 0 0 0,1 0 0 0 0,0 0 0 0 0,0 1 0 0 0,-1-1 0 0 0,1 1 0 0 0,-1 0 0 0 0,0 0 0 0 0,0 0 0 0 0,1-1 0 0 0,-1 1 0 0 0,0 0 0 0 0,1 0 0 0 0,-1 0 0 0 0,1 0 0 0 0,0 0 0 0 0,-1 0 0 0 0,1 0 0 0 0,-1 2 0 0 0,1 0 0 0 0,0-1 0 0 0,-1 0 0 0 0,1 1 0 0 0,0-1 0 0 0,1 0 0 0 0,-1 1 0 0 0,0-1 0 0 0,0 0 0 0 0,1 1 0 0 0,0-1 0 0 0,-1 0 0 0 0,3 4 0 0 0,9 7 0 0 0,-10-11 0 0 0,-2-2 0 0 0,1 1 0 0 0,-1-1 0 0 0,1 1 0 0 0,-1 0 0 0 0,1-1 0 0 0,-1 0 0 0 0,1 1 0 0 0,-1-1 0 0 0,1 1 0 0 0,0-1 0 0 0,-1 0 0 0 0,1 1 0 0 0,0-1 0 0 0,-1 0 0 0 0,1 0 0 0 0,0 0 0 0 0,-1 1 0 0 0,1-1 0 0 0,0 0 0 0 0,1 0 0 0 0,15 3 0 0 0,-15-2 0 0 0,-1 0 0 0 0,1-1 0 0 0,0 1 0 0 0,0 0 0 0 0,-1 0 0 0 0,1 0 0 0 0,0 0 0 0 0,-1 0 0 0 0,1 0 0 0 0,-1 0 0 0 0,1 1 0 0 0,-1-1 0 0 0,0 1 0 0 0,0-1 0 0 0,0 1 0 0 0,1-1 0 0 0,-1 1 0 0 0,-1 0 0 0 0,1-1 0 0 0,1 4 0 0 0,-1-4 0 0 0,1 9 0 0 0,1-1 0 0 0,-1 1 0 0 0,-1 0 0 0 0,0 0 0 0 0,0 0 0 0 0,-1 15 0 0 0,0 11 0 0 0,-1-19 0 0 0,0-14 0 0 0,1 0 0 0 0,0 0 0 0 0,-1 0 0 0 0,1 0 0 0 0,0 1 0 0 0,1-1 0 0 0,-1 0 0 0 0,0 0 0 0 0,1 0 0 0 0,0 0 0 0 0,1 5 0 0 0,-2-8 0 0 0,0 1 0 0 0,1-1 0 0 0,-1 0 0 0 0,0 0 0 0 0,0 1 0 0 0,0-1 0 0 0,0 0 0 0 0,0 1 0 0 0,0-1 0 0 0,1 0 0 0 0,-1 0 0 0 0,0 1 0 0 0,0-1 0 0 0,1 0 0 0 0,-1 0 0 0 0,0 1 0 0 0,0-1 0 0 0,1 0 0 0 0,-1 0 0 0 0,0 0 0 0 0,0 0 0 0 0,1 1 0 0 0,-1-1 0 0 0,0 0 0 0 0,1 0 0 0 0,-1 0 0 0 0,0 0 0 0 0,1 0 0 0 0,-1 0 0 0 0,0 0 0 0 0,1 0 0 0 0,-1 0 0 0 0,0 0 0 0 0,1 0 0 0 0,-1 0 0 0 0,0 0 0 0 0,1 0 0 0 0,-1 0 0 0 0,0 0 0 0 0,1 0 0 0 0,8-6 0 0 0,-9 5 0 0 0,9-7 0 0 0,0 0 0 0 0,0-1 0 0 0,-1 0 0 0 0,-1-1 0 0 0,11-16 0 0 0,-8 11 0 0 0,-2-1-2403 0 0,-6-1-3860 0 0,-2 17-1895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0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365 143 11975 0 0,'0'0'267'0'0,"0"0"42"0"0,1-8 315 0 0,15-59 3283 0 0,-16 65-3719 0 0,0 0 0 0 0,0 0 0 0 0,0 1 0 0 0,0-1 0 0 0,-1 0 0 0 0,1 0 0 0 0,0 0-1 0 0,-1 0 1 0 0,1 1 0 0 0,-1-1 0 0 0,0 0 0 0 0,0 0 0 0 0,1 1 0 0 0,-1-1 0 0 0,0 1 0 0 0,0-1 0 0 0,-1 1 0 0 0,1-1 0 0 0,-2-1 0 0 0,-2-1 327 0 0,1 0 0 0 0,0 0-1 0 0,-1 1 1 0 0,-8-6 0 0 0,9 7-415 0 0,0 1 1 0 0,0 0-1 0 0,0 0 0 0 0,0 0 1 0 0,0 0-1 0 0,0 1 0 0 0,0 0 1 0 0,0 0-1 0 0,0 0 0 0 0,0 0 1 0 0,-8 1-1 0 0,2 1 137 0 0,-1 0 0 0 0,1 1 0 0 0,-13 5 0 0 0,13-4-237 0 0,1 0 0 0 0,0 0 0 0 0,0 1 0 0 0,1 0 0 0 0,-1 1 0 0 0,1 0 0 0 0,1 0 0 0 0,-13 13 0 0 0,18-17 0 0 0,1 0 0 0 0,-1 1 0 0 0,1-1 0 0 0,-1 0 0 0 0,1 1 0 0 0,0-1 0 0 0,0 1 0 0 0,0 0 0 0 0,0-1 0 0 0,0 1 0 0 0,1-1 0 0 0,-1 1 0 0 0,1 5 0 0 0,-1-7 0 0 0,2 13 0 0 0,0 1 0 0 0,0-1 0 0 0,1 0 0 0 0,1 0 0 0 0,1 0 0 0 0,7 21 0 0 0,-1-3 0 0 0,-2-3 0 0 0,-1 0 0 0 0,-1 1 0 0 0,-1 0 0 0 0,-2 0 0 0 0,-1 0 0 0 0,-1 0 0 0 0,-2 0 0 0 0,-1 0 0 0 0,-12 59 0 0 0,-51 109 0 0 0,36-128 0 0 0,-41 70 0 0 0,66-132 0 0 0,4-8 0 0 0,0 1 0 0 0,0-1 0 0 0,0 0 0 0 0,-1 0 0 0 0,1 1 0 0 0,0-1 0 0 0,0 0 0 0 0,0 1 0 0 0,0-1 0 0 0,0 1 0 0 0,0-1 0 0 0,0 0 0 0 0,0 1 0 0 0,0-1 0 0 0,0 0 0 0 0,0 1 0 0 0,0-1 0 0 0,0 1 0 0 0,0-1 0 0 0,0 0 0 0 0,0 1 0 0 0,0-1 0 0 0,0 0 0 0 0,0 1 0 0 0,1-1 0 0 0,-1 0 0 0 0,0 1 0 0 0,0-1 0 0 0,0 0 0 0 0,1 0 0 0 0,-1 1 0 0 0,0-1 0 0 0,0 0 0 0 0,1 1 0 0 0,-1-1 0 0 0,0 0 0 0 0,1 0 0 0 0,-1 0 0 0 0,0 1 0 0 0,0-1 0 0 0,1 0 0 0 0,-1 0 0 0 0,1 0 0 0 0,-1 0 0 0 0,0 0 0 0 0,1 0 0 0 0,0 1 0 0 0,-1-1 0 0 0,6 2 0 0 0,-1 1 0 0 0,1-1 0 0 0,0 0 0 0 0,0 0 0 0 0,0 0 0 0 0,1-1 0 0 0,-1 0 0 0 0,9 0 0 0 0,-1-1 0 0 0,0 0 0 0 0,24-5 0 0 0,-12 5 0 0 0,-18 1 0 0 0,-3 2-133 0 0,-2 3-1071 0 0,-4-2-6633 0 0,-1 2 755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0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158 123 6447 0 0,'0'0'298'0'0,"0"0"-10"0"0,1-1-188 0 0,3-2 49 0 0,-3 2 68 0 0,0 0 0 0 0,0 0-1 0 0,-1-1 1 0 0,1 1 0 0 0,0 0 0 0 0,-1-1-1 0 0,1 1 1 0 0,-1 0 0 0 0,1-1 0 0 0,-1 1-1 0 0,1-1 1 0 0,-1 1 0 0 0,0-1 0 0 0,0-2-1 0 0,2-6 2306 0 0,-1 8-2228 0 0,0-1 1 0 0,0 1-1 0 0,0 0 0 0 0,-1 0 0 0 0,1-1 0 0 0,0 1 0 0 0,-1 0 0 0 0,0-1 0 0 0,0 1 1 0 0,1 0-1 0 0,-1-1 0 0 0,-1 1 0 0 0,1 0 0 0 0,0-1 0 0 0,-1 1 0 0 0,1 0 0 0 0,-1-1 1 0 0,1 1-1 0 0,-1 0 0 0 0,0 0 0 0 0,0 0 0 0 0,0 0 0 0 0,0-1 0 0 0,-1 2 1 0 0,1-1-1 0 0,0 0 0 0 0,-1 0 0 0 0,0 0 0 0 0,-2-2 0 0 0,3 3 218 0 0,1 1-411 0 0,0-1 0 0 0,-1 0 0 0 0,1 1 0 0 0,-1-1 0 0 0,0 1 0 0 0,1-1 0 0 0,-1 0-1 0 0,1 1 1 0 0,-1-1 0 0 0,0 1 0 0 0,1 0 0 0 0,-1-1 0 0 0,0 1 0 0 0,0-1 0 0 0,1 1 0 0 0,-3-1 0 0 0,-11-4 1187 0 0,-17 2-1116 0 0,28 4-107 0 0,-1 0-1 0 0,1 0 1 0 0,0 0 0 0 0,0 0-1 0 0,0 1 1 0 0,0-1-1 0 0,0 1 1 0 0,0 0 0 0 0,0 0-1 0 0,0 0 1 0 0,1 0 0 0 0,-1 0-1 0 0,-3 5 1 0 0,2-2 36 0 0,0 0 0 0 0,0 0 0 0 0,1 0 1 0 0,0 1-1 0 0,0-1 0 0 0,-3 10 0 0 0,-1 0-698 0 0,6-14 554 0 0,0 0 0 0 0,0 0 1 0 0,1 0-1 0 0,-1 1 0 0 0,1-1 0 0 0,-1 0 0 0 0,1 0 0 0 0,-1 0 0 0 0,1 1 0 0 0,0-1 0 0 0,-1 0 0 0 0,1 0 0 0 0,0 1 0 0 0,0-1 1 0 0,0 0-1 0 0,0 1 0 0 0,0-1 0 0 0,0 0 0 0 0,0 0 0 0 0,1 1 0 0 0,0 1 0 0 0,-1 0 42 0 0,0 0-1 0 0,0-1 1 0 0,1 1-1 0 0,-2 0 1 0 0,1 0-1 0 0,0-1 1 0 0,-1 1-1 0 0,1 0 1 0 0,-1-1-1 0 0,0 1 1 0 0,1 0 0 0 0,-3 3-1 0 0,-4 14 5 0 0,6-10-3 0 0,-1 0 0 0 0,1 0 0 0 0,0 0 0 0 0,1 0 0 0 0,0 0 0 0 0,1 0 0 0 0,3 16 0 0 0,-3-14 0 0 0,-1-11 0 0 0,0 0 0 0 0,0 0 0 0 0,-1-1 0 0 0,1 1 0 0 0,0 0 0 0 0,0 0 0 0 0,0 0 0 0 0,0-1 0 0 0,1 1 0 0 0,-1 0 0 0 0,0 0 0 0 0,0-1 0 0 0,0 1 0 0 0,1 0 0 0 0,-1 0 0 0 0,0-1 0 0 0,1 1 0 0 0,-1 0 0 0 0,0-1 0 0 0,1 1 0 0 0,-1-1 0 0 0,1 1 0 0 0,-1 0 0 0 0,1-1 0 0 0,0 1 0 0 0,-1-1 0 0 0,1 1 0 0 0,-1-1 0 0 0,1 0 0 0 0,0 1 0 0 0,-1-1 0 0 0,2 1 0 0 0,1 0 0 0 0,-1-1 0 0 0,0 1 0 0 0,1-1 0 0 0,-1 0 0 0 0,1 0 0 0 0,4 0 0 0 0,-5 0 0 0 0,1 0 59 0 0,0 0-1 0 0,0 0 1 0 0,-1-1 0 0 0,1 1-1 0 0,0-1 1 0 0,0 1 0 0 0,-1-1 0 0 0,1 0-1 0 0,0 0 1 0 0,-1 0 0 0 0,1-1-1 0 0,-1 1 1 0 0,0-1 0 0 0,1 1-1 0 0,2-4 1 0 0,1-1 199 0 0,0-1-1 0 0,0 0 1 0 0,7-13 0 0 0,-11 18-252 0 0,32-61 14 0 0,-7 13-24 0 0,-35 95 4 0 0,6-36 0 0 0,0 0 0 0 0,1 0 0 0 0,0 0 0 0 0,1 0 0 0 0,0 0 0 0 0,1 0 0 0 0,-1 0 0 0 0,2 0 0 0 0,-1 0 0 0 0,1 0 0 0 0,4 12 0 0 0,-1-14 0 0 0,1-1 0 0 0,-5-5 2 0 0,0 0-1 0 0,0 0 1 0 0,0 0-1 0 0,0 0 1 0 0,0 0-1 0 0,0-1 1 0 0,1 1-1 0 0,-1 0 1 0 0,0-1-1 0 0,0 1 1 0 0,0-1-1 0 0,1 1 1 0 0,-1-1-1 0 0,0 0 1 0 0,1 0-1 0 0,-1 1 1 0 0,0-1-1 0 0,1 0 1 0 0,-1 0 0 0 0,1 0-1 0 0,-1 0 1 0 0,0-1-1 0 0,1 1 1 0 0,-1 0-1 0 0,0-1 1 0 0,1 1-1 0 0,-1 0 1 0 0,0-1-1 0 0,0 0 1 0 0,1 1-1 0 0,-1-1 1 0 0,2-1-1 0 0,0-1-31 0 0,1-1-1 0 0,-1 1 0 0 0,1-1 1 0 0,-1 0-1 0 0,-1 0 0 0 0,5-6 1 0 0,-6 8-7 0 0,25-47-5295 0 0,-16 31-2855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0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 13823 0 0,'0'0'315'0'0,"0"0"45"0"0,0 0 21 0 0,0 0-49 0 0,0 0-81 0 0,3-8 1450 0 0,29-84 5575 0 0,-32 90-6764 0 0,1 1-68 0 0,0-4-217 0 0,-1 4 161 0 0,0 1 100 0 0,-1 5-322 0 0,1 1 1 0 0,-2-1-1 0 0,1 1 0 0 0,-3 6 1 0 0,-2 10 118 0 0,-3 18-285 0 0,3-17 0 0 0,-4 48 0 0 0,10-70 0 0 0,0-1 0 0 0,0 0 0 0 0,0 1 0 0 0,0-1 0 0 0,0 0 0 0 0,-1 0 0 0 0,2 1 0 0 0,-1-1 0 0 0,0 0 0 0 0,0 1 0 0 0,0-1 0 0 0,0 0 0 0 0,0 0 0 0 0,0 1 0 0 0,0-1 0 0 0,0 0 0 0 0,0 1 0 0 0,0-1 0 0 0,1 0 0 0 0,-1 0 0 0 0,0 1 0 0 0,0-1 0 0 0,0 0 0 0 0,0 0 0 0 0,1 0 0 0 0,-1 1 0 0 0,0-1 0 0 0,0 0 0 0 0,1 0 0 0 0,-1 0 0 0 0,0 0 0 0 0,0 1 0 0 0,1-1 0 0 0,-1 0 0 0 0,0 0 0 0 0,0 0 0 0 0,1 0 0 0 0,-1 0 0 0 0,0 0 0 0 0,1 0 0 0 0,-1 0 0 0 0,10-2 0 0 0,-9 2 0 0 0,1-1-497 0 0,1 0 1 0 0,-1 0-1 0 0,0 0 0 0 0,0 0 1 0 0,0-1-1 0 0,0 1 0 0 0,0 0 0 0 0,0-1 1 0 0,-1 0-1 0 0,1 1 0 0 0,0-1 1 0 0,-1 0-1 0 0,1 0 0 0 0,-1 0 1 0 0,2-4-1 0 0,1 1-1292 0 0,3-5-5923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0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0-204 0 0,0 0 170 0 0,0 0 101 0 0,0 0 21 0 0,0 0 3 0 0,0 0 0 0 0,0 0 0 0 0,0 0 0 0 0,0 0-69 0 0,8 0-206 0 0,-4 3-52 0 0,1-1 1 0 0,-1 1-1 0 0,0 0 0 0 0,0 1 0 0 0,0-1 1 0 0,-1 1-1 0 0,1-1 0 0 0,5 9 0 0 0,3 2 124 0 0,19 19-83 0 0,85 99 1596 0 0,-110-124-1822 0 0,-2-2 0 0 0,1 1 0 0 0,0-1 0 0 0,0-1 0 0 0,12 11 0 0 0,16 1-133 0 0,-32-16-563 0 0,-1-1-258 0 0,0 0-56 0 0,0 0-13 0 0,0 0-1 0 0,0 0 0 0 0,0-2-1228 0 0,-1-7-4912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0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81 4607 0 0,'0'0'208'0'0,"0"0"135"0"0,0 0 440 0 0,0 0 193 0 0,0 0 42 0 0,6-8 2174 0 0,-6 7-3330 0 0,1 0 446 0 0,-1 1-1 0 0,1-1 1 0 0,-1 0-1 0 0,1 0 1 0 0,-1 0-1 0 0,0 0 1 0 0,0 0-1 0 0,1 1 1 0 0,-1-1-1 0 0,0 0 1 0 0,0 0-1 0 0,0 0 1 0 0,0 0-1 0 0,0 0 1 0 0,0 0 0 0 0,0 0-1 0 0,0 0 1 0 0,0 0-1 0 0,-1 1 1 0 0,1-3-1 0 0,-1 2 64 0 0,1 1 117 0 0,0 0 21 0 0,0 0-66 0 0,-1-1-294 0 0,-3-2-61 0 0,3 2 283 0 0,1 1 117 0 0,0 0 21 0 0,0 0-66 0 0,-6-4 1754 0 0,6 3-2196 0 0,0 0-1 0 0,1 0 1 0 0,-1 0 0 0 0,1 1-1 0 0,-1-1 1 0 0,1 0-1 0 0,0 1 1 0 0,-1-1 0 0 0,1 1-1 0 0,-1-1 1 0 0,1 0 0 0 0,0 1-1 0 0,0-1 1 0 0,-1 1-1 0 0,1 0 1 0 0,0-1 0 0 0,0 1-1 0 0,0 0 1 0 0,0-1 0 0 0,-1 1-1 0 0,1 0 1 0 0,0 0-1 0 0,1 0 1 0 0,2-1 0 0 0,10-4-1 0 0,0 0 0 0 0,0 1 0 0 0,1 0 0 0 0,25-2 0 0 0,-23 2 0 0 0,-8 4 0 0 0,0 1 0 0 0,0 1 0 0 0,-2 1 72 0 0,-5-3 299 0 0,-2 0 117 0 0,5 6 443 0 0,-4-5-6813 0 0,-1-1-1282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0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19 17503 0 0,'0'0'399'0'0,"6"-14"1106"0"0,-5 10-1349 0 0,-1 3 570 0 0,0 1 244 0 0,0 0 43 0 0,0 0-59 0 0,0 0-289 0 0,0 0-121 0 0,0 0-28 0 0,0 0-72 0 0,-5 19 129 0 0,-2-1 0 0 0,-17 34 0 0 0,6-15-88 0 0,-24 53-466 0 0,-29 69-22 0 0,65-142-61 0 0,6-16 30 0 0,-1-1 0 0 0,1 0-1 0 0,0 0 1 0 0,0 1 0 0 0,0-1-1 0 0,0 0 1 0 0,0 1 0 0 0,0-1 0 0 0,0 0-1 0 0,0 1 1 0 0,0-1 0 0 0,0 0-1 0 0,0 1 1 0 0,0-1 0 0 0,0 0 0 0 0,0 0-1 0 0,0 1 1 0 0,1-1 0 0 0,-1 0-1 0 0,0 1 1 0 0,0-1 0 0 0,0 0 0 0 0,0 0-1 0 0,0 1 1 0 0,1-1 0 0 0,-1 0-1 0 0,0 0 1 0 0,0 1 0 0 0,1-1 0 0 0,-1 0-1 0 0,0 0 1 0 0,0 0 0 0 0,1 0-1 0 0,-1 1 1 0 0,0-1 0 0 0,0 0 0 0 0,1 0-1 0 0,-1 0 1 0 0,0 0 0 0 0,1 0-1 0 0,-1 0 1 0 0,0 0 0 0 0,0 0 0 0 0,1 0-1 0 0,12 0-1610 0 0,-10-1 1270 0 0,-1 0 1 0 0,0 0-1 0 0,0 0 0 0 0,1 0 1 0 0,-1-1-1 0 0,0 1 1 0 0,2-3-1 0 0,8-6-1160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0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13823 0 0,'1'0'630'0'0,"6"-6"-217"0"0,0 0 1 0 0,0 0 0 0 0,-1-1 0 0 0,0 1-1 0 0,0-1 1 0 0,-1-1 0 0 0,0 1 0 0 0,6-13 0 0 0,3-6 1431 0 0,20-40 3084 0 0,-34 65-4417 0 0,0 1 0 0 0,0 0 0 0 0,0 0 0 0 0,0 0-68 0 0,-1 1-289 0 0,-3 7 186 0 0,-1 1 1 0 0,1-1-1 0 0,1 1 1 0 0,-1-1-1 0 0,-3 19 1 0 0,0 1-380 0 0,4-20-44 0 0,1-1 0 0 0,0 0 0 0 0,1 1-1 0 0,0 0 1 0 0,0-1 0 0 0,0 1 0 0 0,1-1 0 0 0,0 1-1 0 0,2 14 1 0 0,0-15-204 0 0,3 11-528 0 0,-4-17 813 0 0,-1 0 0 0 0,1-1 0 0 0,-1 1 0 0 0,0 0-1 0 0,1 0 1 0 0,-1 0 0 0 0,1-1 0 0 0,0 1 0 0 0,-1 0 0 0 0,1-1 0 0 0,-1 1-1 0 0,1 0 1 0 0,0-1 0 0 0,0 1 0 0 0,1 0 0 0 0,0 1 3 0 0,-1-2-31 0 0,0 1 0 0 0,0-1-1 0 0,-1 1 1 0 0,1 0 0 0 0,0-1 0 0 0,0 1 0 0 0,0-1-1 0 0,0 0 1 0 0,-1 1 0 0 0,1-1 0 0 0,0 0-1 0 0,0 1 1 0 0,0-1 0 0 0,0 0 0 0 0,0 0 0 0 0,0 0-1 0 0,0 0 1 0 0,0 0 0 0 0,0 0 0 0 0,0 0-1 0 0,0 0 1 0 0,0 0 0 0 0,0 0 0 0 0,0-1 0 0 0,-1 1-1 0 0,2-1 1 0 0,2 0-469 0 0,-1 1 14 0 0,13-3-2582 0 0,-6 0-2965 0 0,-2-2-1237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0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17503 0 0,'0'0'399'0'0,"3"0"60"0"0,85 7 3452 0 0,-62-7-3527 0 0,4 1 608 0 0,0-2 0 0 0,0 0 0 0 0,0-2-1 0 0,52-12 1 0 0,-6-5-992 0 0,-72 20 0 0 0,-1 1 0 0 0,17-8 0 0 0,-14 4-64 0 0,-4 2-273 0 0,-2 1-138 0 0,0 0-33 0 0,0 0-140 0 0,0 0-572 0 0,0 0-253 0 0,0 0-51 0 0,0 0-11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0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19351 0 0,'0'0'886'0'0,"0"0"-21"0"0,0 0-480 0 0,0 0 33 0 0,2 0 77 0 0,-1 0-419 0 0,0 0 0 0 0,1 0 0 0 0,-1 1 0 0 0,0-1 0 0 0,0 0-1 0 0,1 1 1 0 0,-1-1 0 0 0,0 0 0 0 0,0 1 0 0 0,0 0-1 0 0,0-1 1 0 0,1 1 0 0 0,-1 0 0 0 0,0 0 0 0 0,0-1-1 0 0,0 1 1 0 0,0 0 0 0 0,-1 0 0 0 0,1 0 0 0 0,0 0-1 0 0,0 0 1 0 0,0 0 0 0 0,-1 0 0 0 0,1 1 0 0 0,-1-1-1 0 0,1 0 1 0 0,-1 0 0 0 0,1 0 0 0 0,-1 1 0 0 0,0-1-1 0 0,1 0 1 0 0,-1 0 0 0 0,0 3 0 0 0,1 5 360 0 0,-1 1 0 0 0,0-1 0 0 0,-2 17 0 0 0,1-17-151 0 0,-25 194 323 0 0,20-174-4903 0 0,6-29-4234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1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222 187 8287 0 0,'0'0'191'0'0,"0"0"26"0"0,0 0 9 0 0,0 0 42 0 0,0 0 158 0 0,0 0 72 0 0,0 0 12 0 0,7-7 2946 0 0,-5 4-2954 0 0,0-1 825 0 0,13-12 212 0 0,-12 12-1095 0 0,0 0 0 0 0,-1-1 0 0 0,1 1 0 0 0,-1 0 0 0 0,0-1 0 0 0,0 0 0 0 0,0 1 0 0 0,-1-1 0 0 0,2-9 0 0 0,-3 11-306 0 0,0 1 1 0 0,0 0-1 0 0,0-1 0 0 0,-1 1 1 0 0,1-1-1 0 0,-1 1 0 0 0,1 0 0 0 0,-1-1 1 0 0,0 1-1 0 0,-2-3 0 0 0,2 2-119 0 0,0 0-1 0 0,0 1 1 0 0,0-1-1 0 0,0 0 1 0 0,-1-5-1 0 0,2 5-18 0 0,0 1 0 0 0,-1 0 0 0 0,1 0 0 0 0,-1 0 0 0 0,0 0 0 0 0,0 0 0 0 0,0 0 0 0 0,0 0 0 0 0,0 0 0 0 0,0 0 0 0 0,0 1 0 0 0,-2-3 0 0 0,-4-6 0 0 0,6 9 10 0 0,0 0 1 0 0,0 0-1 0 0,0 0 0 0 0,1 0 0 0 0,-1 0 0 0 0,0 0 1 0 0,0 1-1 0 0,0-1 0 0 0,-1 0 0 0 0,1 1 0 0 0,0-1 1 0 0,0 0-1 0 0,0 1 0 0 0,0-1 0 0 0,-1 1 0 0 0,1 0 1 0 0,0-1-1 0 0,0 1 0 0 0,-1 0 0 0 0,1 0 0 0 0,0 0 1 0 0,-2 0-1 0 0,0 0 198 0 0,-2 0-143 0 0,0 0 1 0 0,1 0 0 0 0,-1 1-1 0 0,0 0 1 0 0,1 0 0 0 0,0 1-1 0 0,-1-1 1 0 0,1 1-1 0 0,0 0 1 0 0,-1 0 0 0 0,1 0-1 0 0,0 1 1 0 0,-4 3-1 0 0,-2 1 107 0 0,0 1 0 0 0,0 0-1 0 0,-13 17 1 0 0,14-14-172 0 0,1 1 0 0 0,0 0 0 0 0,1 0 0 0 0,0 1 0 0 0,1 0 0 0 0,1 0 0 0 0,0 0 0 0 0,-3 15 0 0 0,0 7 0 0 0,1-1 0 0 0,-1 39 0 0 0,6-56 0 0 0,1-1 0 0 0,1 1 0 0 0,4 29 0 0 0,1-30 0 0 0,-2-14 0 0 0,-2-1 0 0 0,3 3 0 0 0,-3-3 0 0 0,0 0 0 0 0,0 0 0 0 0,0 0 0 0 0,1 0 0 0 0,-1 0 0 0 0,0 0 0 0 0,1 0 0 0 0,-1-1 0 0 0,0 1 0 0 0,1 0 0 0 0,-1-1 0 0 0,1 1 0 0 0,-1-1 0 0 0,1 1 0 0 0,-1-1 0 0 0,2 1 0 0 0,-1-1 0 0 0,-1 0 0 0 0,0 0 0 0 0,1 1 0 0 0,-1-1 0 0 0,0 0 0 0 0,1 0 0 0 0,-1 0 0 0 0,1 0 0 0 0,-1-1 0 0 0,0 1 0 0 0,1 0 0 0 0,-1-1 0 0 0,0 1 0 0 0,0 0 0 0 0,1-1 0 0 0,-1 1 0 0 0,0-1 0 0 0,0 0 0 0 0,0 0 0 0 0,1 1 0 0 0,0-3 0 0 0,3 0 0 0 0,0 0 0 0 0,-2 1 0 0 0,-1 1 0 0 0,1-1 0 0 0,-1 0 0 0 0,0 0 0 0 0,1 0 0 0 0,-1 0 0 0 0,0 0 0 0 0,2-3 0 0 0,2-4 0 0 0,1 1 0 0 0,-2-1 0 0 0,1 0 0 0 0,-1 0 0 0 0,0 0 0 0 0,3-11 0 0 0,18-63 0 0 0,-15 45 0 0 0,-15 45 0 0 0,-1 1 0 0 0,2 0 0 0 0,-5 11 0 0 0,2 5 0 0 0,1-11 0 0 0,2 1 0 0 0,0 0 0 0 0,0 0 0 0 0,1 0 0 0 0,1 0 0 0 0,1 24 0 0 0,3-24 0 0 0,-1-11 0 0 0,0-1 0 0 0,2 7 0 0 0,1-3 0 0 0,-3-6 0 0 0,0 0 0 0 0,0 0 0 0 0,0 0 0 0 0,0 0 0 0 0,0 0 0 0 0,0 0 0 0 0,0-1 0 0 0,-1 1 0 0 0,1-1 0 0 0,0 1 0 0 0,0-1 0 0 0,0 0 0 0 0,1-1 0 0 0,-2 2 0 0 0,0 0 0 0 0,0-1 0 0 0,0 1 0 0 0,0 0 0 0 0,0-1 0 0 0,0 1 0 0 0,0-1 0 0 0,0 0 0 0 0,0 1 0 0 0,0-1 0 0 0,-1 0 0 0 0,1 1 0 0 0,0-1 0 0 0,-1 0 0 0 0,1 0 0 0 0,0 0 0 0 0,-1 0 0 0 0,1 0 0 0 0,-1 1 0 0 0,1-1 0 0 0,0-2 0 0 0,0-1 0 0 0,41-83-4158 0 0,-36 73-3692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1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10135 0 0,'0'0'464'0'0,"0"0"-9"0"0,5-10 215 0 0,-3 5 3095 0 0,0 1-3074 0 0,-1 4-395 0 0,-1-1 0 0 0,1 0 1 0 0,-1 0-1 0 0,1 0 0 0 0,-1 1 0 0 0,1-1 0 0 0,0 0 0 0 0,-1 0 0 0 0,1 1 1 0 0,0-1-1 0 0,-1 0 0 0 0,1 1 0 0 0,0-1 0 0 0,0 1 0 0 0,0-1 1 0 0,0 1-1 0 0,-1 0 0 0 0,1-1 0 0 0,0 1 0 0 0,0 0 0 0 0,0-1 0 0 0,0 1 1 0 0,1 0-1 0 0,0 0-271 0 0,0 0 1 0 0,-1 0 0 0 0,1 1 0 0 0,-1-1-1 0 0,1 1 1 0 0,0-1 0 0 0,-1 1-1 0 0,3 1 1 0 0,2 0-26 0 0,-1 1 0 0 0,1 1 0 0 0,7 5 0 0 0,-4-2 0 0 0,-7-6 5 0 0,0 0 0 0 0,0 1 0 0 0,0-1 0 0 0,-1 1 0 0 0,1-1 1 0 0,0 1-1 0 0,-1 0 0 0 0,1 0 0 0 0,-1-1 0 0 0,1 1 0 0 0,-1 0 0 0 0,0 0 0 0 0,0 1 0 0 0,1 1 0 0 0,1 3 362 0 0,-2-5-246 0 0,-1 0 0 0 0,1-1 0 0 0,-1 1 0 0 0,0 0 0 0 0,1 0-1 0 0,-1-1 1 0 0,0 1 0 0 0,0 0 0 0 0,0 0 0 0 0,-1 0 0 0 0,1 1 0 0 0,-1 7 17 0 0,1-4-136 0 0,0 0 0 0 0,-1 0 0 0 0,0 0 0 0 0,0 0 0 0 0,0 1 0 0 0,-1-1 0 0 0,0-1 0 0 0,0 1 0 0 0,-5 10 0 0 0,-1-2-3 0 0,0 0-1 0 0,-15 20 1 0 0,13-23 1 0 0,-1 0 0 0 0,-18 15 0 0 0,11-9 0 0 0,1-2 0 0 0,16-15 0 0 0,1 0 0 0 0,0 0 0 0 0,0 0 0 0 0,-1 0 0 0 0,1 0 0 0 0,0 1 0 0 0,0-1 0 0 0,-1 0 0 0 0,1 0 0 0 0,0 0 0 0 0,0 1 0 0 0,0-1 0 0 0,0 0 0 0 0,-1 0 0 0 0,1 1 0 0 0,0-1 0 0 0,0 0 0 0 0,0 0 0 0 0,0 1 0 0 0,0-1 0 0 0,0 0 0 0 0,0 1 0 0 0,-1-1 0 0 0,1 0 0 0 0,0 0 0 0 0,0 1 0 0 0,0-1 0 0 0,0 0 0 0 0,0 1 0 0 0,0-1 0 0 0,1 0 0 0 0,-1 0 0 0 0,0 1 0 0 0,0-1 0 0 0,0 0 0 0 0,0 1 0 0 0,0-1 0 0 0,0 0 0 0 0,1 1 0 0 0,3 0 0 0 0,5 2 0 0 0,-1-1 0 0 0,1 0 0 0 0,0 0 0 0 0,-1-1 0 0 0,1 0 0 0 0,0-1 0 0 0,0 0 0 0 0,10-1 0 0 0,21 1 0 0 0,-32-1 26 0 0,-5 0-42 0 0,-1 1 0 0 0,1 0 0 0 0,0 0 0 0 0,0 0 0 0 0,0 0 0 0 0,0 0 0 0 0,0 1 1 0 0,-1-1-1 0 0,5 2 0 0 0,-5-1-680 0 0,-2-1-258 0 0,0 0-1421 0 0,0 0-5475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1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0-252 0 0,0 0 391 0 0,0 0 216 0 0,0 0 42 0 0,0 0-61 0 0,1 0-288 0 0,14 2 532 0 0,-7-1-389 0 0,0 0-1 0 0,14 4 1 0 0,-15-3-642 0 0,-1-1-1 0 0,1 1 1 0 0,-1 1-1 0 0,0-1 1 0 0,0 1-1 0 0,0 1 1 0 0,0-1-1 0 0,0 1 1 0 0,-1 0 0 0 0,0 0-1 0 0,1 0 1 0 0,6 9-1 0 0,-2 1-138 0 0,0 0-1 0 0,-2 1 1 0 0,1 0 0 0 0,-2 1-1 0 0,8 21 1 0 0,18 37 256 0 0,-33-74-280 0 0,8 16 397 0 0,2-1 1 0 0,-1 0-1 0 0,13 15 1 0 0,-11-20-401 0 0,0-3 0 0 0,-4-3 0 0 0,-6-4 0 0 0,-1 1 0 0 0,1-1 0 0 0,0 0 0 0 0,-1 1 0 0 0,1-1 0 0 0,0 0 0 0 0,-1 0 0 0 0,1 0 0 0 0,0 0 0 0 0,-1 1 0 0 0,1-1 0 0 0,0 0 0 0 0,-1 0 0 0 0,1 0 0 0 0,0 0 0 0 0,0-1 0 0 0,-1 1 0 0 0,1 0 0 0 0,0 0 0 0 0,-1 0 0 0 0,2-1 0 0 0,0 0 0 0 0,-1 1-11 0 0,0 0-1 0 0,1 0 1 0 0,-1 0 0 0 0,0-1-1 0 0,0 1 1 0 0,0 0 0 0 0,0-1-1 0 0,0 1 1 0 0,1-1 0 0 0,-1 1-1 0 0,0-1 1 0 0,0 0 0 0 0,0 1-1 0 0,0-1 1 0 0,0 0 0 0 0,-1 0-1 0 0,1 0 1 0 0,0 1 0 0 0,0-1-1 0 0,0 0 1 0 0,-1 0-1 0 0,1 0 1 0 0,0-2 0 0 0,1 1-118 0 0,-1 0-346 0 0,-1 2-33 0 0,6-18-953 0 0,-2 6 874 0 0,-3 6-301 0 0,0 0 0 0 0,-1 0 0 0 0,0 0 0 0 0,0 0 0 0 0,-1 0 0 0 0,-1-7 0 0 0,2 11 831 0 0,-3-18-1990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1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21 13823 0 0,'0'0'630'0'0,"1"-2"-13"0"0,7-16 2538 0 0,-8 18-1490 0 0,0 3-132 0 0,-9 22 391 0 0,-66 132-737 0 0,-13-7-154 0 0,45-84-1033 0 0,23-37 0 0 0,2-1 0 0 0,-18 40 0 0 0,32-57 0 0 0,4-11-13 0 0,0 1 1 0 0,0-1-1 0 0,0 0 0 0 0,0 0 0 0 0,0 1 1 0 0,0-1-1 0 0,0 0 0 0 0,0 0 0 0 0,-1 1 1 0 0,1-1-1 0 0,0 0 0 0 0,0 1 0 0 0,0-1 0 0 0,0 0 1 0 0,0 0-1 0 0,1 1 0 0 0,-1-1 0 0 0,0 0 1 0 0,0 0-1 0 0,0 1 0 0 0,0-1 0 0 0,0 0 1 0 0,0 0-1 0 0,0 1 0 0 0,0-1 0 0 0,1 0 1 0 0,-1 0-1 0 0,0 0 0 0 0,0 1 0 0 0,0-1 1 0 0,0 0-1 0 0,1 0 0 0 0,-1 0 0 0 0,0 1 1 0 0,0-1-1 0 0,0 0 0 0 0,1 0 0 0 0,-1 0 0 0 0,0 0 1 0 0,0 0-1 0 0,1 0 0 0 0,-1 0 0 0 0,0 1 1 0 0,0-1-1 0 0,1 0 0 0 0,-1 0 0 0 0,0 0 1 0 0,1 0-1 0 0,-1 0 0 0 0,0 0 0 0 0,0 0 1 0 0,1 0-1 0 0,-1 0 0 0 0,0-1 0 0 0,0 1 1 0 0,1 0-1 0 0,-1 0 0 0 0,0 0 0 0 0,0 0 1 0 0,1 0-1 0 0,-1 0 0 0 0,0 0 0 0 0,0-1 1 0 0,1 1-1 0 0,23-6-3316 0 0,-10 0-4521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1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15663 0 0,'0'0'719'0'0,"0"0"-20"0"0,8-5 458 0 0,-2 2-750 0 0,-1 0 0 0 0,1 1 0 0 0,0 0 1 0 0,0 0-1 0 0,0 0 0 0 0,1 1 0 0 0,-1-1 0 0 0,0 2 1 0 0,1-1-1 0 0,-1 1 0 0 0,0 0 0 0 0,1 0 0 0 0,-1 0 0 0 0,0 1 1 0 0,1 0-1 0 0,-1 0 0 0 0,8 4 0 0 0,-11-5-407 0 0,0 1 0 0 0,-1 0 0 0 0,1 0 0 0 0,-1 0 0 0 0,1 1 0 0 0,-1-1 0 0 0,4 3 0 0 0,0 0 0 0 0,5 4 0 0 0,-9-3 0 0 0,-2-3 0 0 0,8 11 219 0 0,-6-11-153 0 0,-1-1-1 0 0,0 1 0 0 0,0-1 1 0 0,0 1-1 0 0,0-1 0 0 0,0 1 1 0 0,0 0-1 0 0,0-1 0 0 0,0 1 1 0 0,-1 0-1 0 0,1 0 0 0 0,-1 0 0 0 0,1 0 1 0 0,-1-1-1 0 0,0 1 0 0 0,0 0 1 0 0,1 0-1 0 0,-2 0 0 0 0,1 0 1 0 0,0 0-1 0 0,0 0 0 0 0,0 0 1 0 0,-1-1-1 0 0,1 1 0 0 0,-1 0 0 0 0,0 0 1 0 0,0 2-1 0 0,-8 10-65 0 0,0 0 0 0 0,-1-1 0 0 0,0 0 0 0 0,-20 20 0 0 0,-9 11 0 0 0,3-7 0 0 0,32-30 0 0 0,9-2 0 0 0,1-3 0 0 0,1 0 0 0 0,-1-1 0 0 0,1 0 0 0 0,0 0 0 0 0,-1 0 0 0 0,1-1 0 0 0,0 0 0 0 0,-1-1 0 0 0,11-1 0 0 0,5-5 0 0 0,-16 4 0 0 0,0 1 0 0 0,-1 1 0 0 0,1-1 0 0 0,0 1 0 0 0,0 0 0 0 0,0 0 0 0 0,11 0 0 0 0,-9 2-133 0 0,-7-1-563 0 0,-1 0-258 0 0,0 0-56 0 0,0 0-13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1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19351 0 0,'0'0'886'0'0,"0"0"-21"0"0,0 0-480 0 0,2-1 33 0 0,179-20 2436 0 0,14-2 2 0 0,-133 15-2856 0 0,-55 8-201 0 0,-6 0-850 0 0,-1 0-385 0 0,0 0-1409 0 0,0 0-5342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0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11975 0 0,'0'0'267'0'0,"-8"2"768"0"0,4 1-886 0 0,3-3 571 0 0,1 0 249 0 0,0 0 45 0 0,0 0-61 0 0,0 0-288 0 0,0 0-121 0 0,1 0-28 0 0,10 0 15 0 0,-2 0-108 0 0,-1 0 1 0 0,1 0-1 0 0,-1 1 1 0 0,0 0 0 0 0,13 3-1 0 0,32 5 1200 0 0,-39-5-1614 0 0,23 4-1 0 0,16 2-8 0 0,-45-8 0 0 0,1-1 0 0 0,-8-1-117 0 0,0 1 1 0 0,1-1-1 0 0,-1 0 0 0 0,0 0 0 0 0,0 0 1 0 0,1 0-1 0 0,-1 0 0 0 0,0 0 0 0 0,1 0 1 0 0,-1-1-1 0 0,0 1 0 0 0,1 0 0 0 0,-1-1 1 0 0,0 1-1 0 0,0-1 0 0 0,0 1 0 0 0,1-1 1 0 0,1-1-1 0 0,0 0-4133 0 0,-2 1-3066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1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17503 0 0,'0'0'399'0'0,"-1"-15"1106"0"0,5 4-1589 0 0,-1 8 6311 0 0,-2 3-6175 0 0,0 0 1 0 0,0 0-1 0 0,0 0 1 0 0,0 0-1 0 0,0 0 1 0 0,0 0-1 0 0,0 1 1 0 0,0-1-1 0 0,0 0 1 0 0,0 1-1 0 0,0-1 1 0 0,0 1-1 0 0,0-1 1 0 0,0 1-1 0 0,0-1 1 0 0,0 1-1 0 0,0 0 1 0 0,0-1-1 0 0,-1 1 1 0 0,1 0-1 0 0,0 0 1 0 0,-1-1-1 0 0,1 1 1 0 0,0 1-1 0 0,0 1 69 0 0,0-1-1 0 0,0 1 0 0 0,0-1 0 0 0,0 1 0 0 0,-1-1 0 0 0,1 5 0 0 0,0-2-224 0 0,1 9 108 0 0,-1-1 0 0 0,0 1-1 0 0,-1 0 1 0 0,-3 25 0 0 0,-14 53-5 0 0,3-24-1 0 0,10-49 2 0 0,3-15 0 0 0,0 1 0 0 0,0 0 0 0 0,0 0 0 0 0,1-1 0 0 0,-1 1 0 0 0,1 0 0 0 0,0 0 0 0 0,2 7 0 0 0,-2-12 0 0 0,0 1 0 0 0,0-1 0 0 0,0 0 0 0 0,0 1 0 0 0,0-1 0 0 0,0 0 0 0 0,0 1 0 0 0,0-1 0 0 0,0 0 0 0 0,0 1 0 0 0,0-1 0 0 0,0 0 0 0 0,0 1 0 0 0,1-1 0 0 0,-1 0 0 0 0,0 0 0 0 0,0 1 0 0 0,0-1 0 0 0,1 0 0 0 0,-1 0 0 0 0,0 1 0 0 0,0-1 0 0 0,1 0 0 0 0,-1 0 0 0 0,0 0 0 0 0,0 1 0 0 0,1-1 0 0 0,-1 0 0 0 0,0 0 0 0 0,1 0 0 0 0,-1 0 0 0 0,0 0 0 0 0,1 1 0 0 0,-1-1 0 0 0,4-3 0 0 0,0 1-71 0 0,-2 2-111 0 0,0-1 1 0 0,0 0-1 0 0,0 0 1 0 0,-1 0-1 0 0,1 0 1 0 0,0 0-1 0 0,-1 0 1 0 0,1 0 0 0 0,-1 0-1 0 0,1-1 1 0 0,-1 1-1 0 0,0-1 1 0 0,1 1-1 0 0,1-4 1 0 0,1-4-842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1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245 270 11975 0 0,'0'0'267'0'0,"3"0"42"0"0,11 3 17 0 0,-14-3-312 0 0,0 0 0 0 0,1 0-1 0 0,-1 0 1 0 0,0 0 0 0 0,1 0 0 0 0,-1 0 0 0 0,0 0 0 0 0,0 0 0 0 0,1 0 0 0 0,-1 0 0 0 0,0-1 0 0 0,0 1 0 0 0,1 0 0 0 0,-1 0 0 0 0,0 0 0 0 0,0-1 0 0 0,0 1 0 0 0,1 0 0 0 0,-1 0 0 0 0,0 0-1 0 0,0-1 1 0 0,0 1 0 0 0,0 0 0 0 0,1 0 0 0 0,-1-1 0 0 0,0 1 0 0 0,0 0 0 0 0,0-1 0 0 0,0 1 0 0 0,0-1 0 0 0,3-10-63 0 0,-2 9 76 0 0,4-15 996 0 0,0-1 1 0 0,-1 1-1 0 0,0-1 0 0 0,-2 0 0 0 0,0 0 0 0 0,-1 0 1 0 0,-1 0-1 0 0,0 0 0 0 0,-5-27 0 0 0,4 42-887 0 0,0 0 0 0 0,0 1-1 0 0,0-1 1 0 0,0 1 0 0 0,0-1 0 0 0,-1 1-1 0 0,1 0 1 0 0,-1 0 0 0 0,1-1-1 0 0,-1 1 1 0 0,0 0 0 0 0,0 0 0 0 0,0 1-1 0 0,-4-4 1 0 0,6 5-140 0 0,-2-1 67 0 0,1-1 0 0 0,0 1 0 0 0,0 1 0 0 0,0-1 0 0 0,-1 0 0 0 0,1 0 0 0 0,0 0 0 0 0,-1 1 0 0 0,1-1 0 0 0,-1 1 0 0 0,1-1 0 0 0,-1 1 0 0 0,1-1 0 0 0,-1 1 0 0 0,1 0 0 0 0,-1 0 0 0 0,1 0 0 0 0,-1 0 0 0 0,0 0 0 0 0,1 0 0 0 0,-1 0 0 0 0,-2 1 0 0 0,4-1-56 0 0,-3 1 27 0 0,-1 0 0 0 0,1 1 0 0 0,0-1-1 0 0,0 1 1 0 0,0 0 0 0 0,0 0 0 0 0,0 0 0 0 0,0 0-1 0 0,0 0 1 0 0,-4 5 0 0 0,-24 32 179 0 0,21-26-190 0 0,-6 8-23 0 0,2 1 0 0 0,0 1 0 0 0,-12 28 0 0 0,-26 74 0 0 0,50-120 0 0 0,-4 10 0 0 0,1 0 0 0 0,-6 30 0 0 0,10-40 0 0 0,0-1 0 0 0,1 0 0 0 0,-1 1 0 0 0,1-1 0 0 0,0 1 0 0 0,1-1 0 0 0,-1 0 0 0 0,1 1 0 0 0,0-1 0 0 0,0 0 0 0 0,0 1 0 0 0,1-1 0 0 0,-1 0 0 0 0,1 0 0 0 0,3 5 0 0 0,2-3 0 0 0,-4-5-56 0 0,-1 0 0 0 0,1-1 1 0 0,0 0-1 0 0,0 1 0 0 0,0-1 0 0 0,0 0 0 0 0,0-1 0 0 0,0 1 1 0 0,0 0-1 0 0,0-1 0 0 0,0 1 0 0 0,-1-1 0 0 0,1 0 1 0 0,5-3-1 0 0,-1 2-109 0 0,-1-1 0 0 0,0-1 0 0 0,1 1 0 0 0,-2-1 0 0 0,8-6 0 0 0,0-2 305 0 0,-1-1 0 0 0,0 0-1 0 0,-1-1 1 0 0,0 0-1 0 0,9-18 1 0 0,-5 4 190 0 0,-1 0-1 0 0,10-31 1 0 0,-23 58-330 0 0,1-5 0 0 0,0 0 0 0 0,0 0 0 0 0,2-13 0 0 0,-4 19 0 0 0,0 0 0 0 0,0 0 0 0 0,0-1 0 0 0,0 1 0 0 0,0 0 0 0 0,0 0 0 0 0,0 0 0 0 0,0-1 0 0 0,1 1 0 0 0,-1 0 0 0 0,0 0 0 0 0,0 0 0 0 0,0-1 0 0 0,0 1 0 0 0,0 0 0 0 0,0 0 0 0 0,0-1 0 0 0,0 1 0 0 0,0 0 0 0 0,-1 0 0 0 0,1-1 0 0 0,0 1 0 0 0,0 0 0 0 0,0 0 0 0 0,0 0 0 0 0,0-1 0 0 0,0 1 0 0 0,0 0 0 0 0,0 0 0 0 0,-1 0 0 0 0,1 0 0 0 0,0-1 0 0 0,0 1 0 0 0,0 0 0 0 0,0 0 0 0 0,-1 0 0 0 0,1 0 0 0 0,0 0 0 0 0,0-1 0 0 0,0 1 0 0 0,-1 0 0 0 0,1 0 0 0 0,0 0 0 0 0,0 0 0 0 0,-1 0 0 0 0,1 0 0 0 0,0 0 0 0 0,0 0 0 0 0,-1 0 0 0 0,-3 2 0 0 0,2 1 0 0 0,-1-1 0 0 0,1 0 0 0 0,0 1 0 0 0,0-1 0 0 0,0 1 0 0 0,0 0 0 0 0,0 0 0 0 0,0 0 0 0 0,1 0 0 0 0,-1 0 0 0 0,-1 5 0 0 0,-9 38 0 0 0,10-36 0 0 0,1 0 0 0 0,0 0 0 0 0,0-1 0 0 0,1 1 0 0 0,2 20 0 0 0,-2-26 0 0 0,1 0 0 0 0,0 0 0 0 0,0 0 0 0 0,0 0 0 0 0,0 0 0 0 0,1 0 0 0 0,0 0 0 0 0,0 0 0 0 0,0-1 0 0 0,0 1 0 0 0,0-1 0 0 0,1 1 0 0 0,0-1 0 0 0,-1 0 0 0 0,1 0 0 0 0,6 5 0 0 0,-7-7-12 0 0,0 0 1 0 0,-1-1-1 0 0,1 1 1 0 0,0 0-1 0 0,0-1 0 0 0,0 1 1 0 0,0-1-1 0 0,0 1 0 0 0,0-1 1 0 0,1 0-1 0 0,-1 0 0 0 0,0 0 1 0 0,0 0-1 0 0,0 0 0 0 0,0-1 1 0 0,0 1-1 0 0,0 0 1 0 0,0-1-1 0 0,0 0 0 0 0,0 1 1 0 0,0-1-1 0 0,0 0 0 0 0,-1 0 1 0 0,3-2-1 0 0,2 0-148 0 0,0-1 0 0 0,0 0 0 0 0,-1-1-1 0 0,1 0 1 0 0,8-9 0 0 0,7-15-2791 0 0,-10 10 1418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1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37 15663 0 0,'0'0'719'0'0,"0"0"-20"0"0,0 0-306 0 0,0 0 371 0 0,0 0 209 0 0,0 0 41 0 0,0 0-61 0 0,0 0-288 0 0,0 0-121 0 0,0 0-28 0 0,0 0-4 0 0,0 0 0 0 0,7-5 512 0 0,3 0-973 0 0,-1 0 1 0 0,1 1-1 0 0,0 0 0 0 0,0 1 1 0 0,1 0-1 0 0,-1 1 0 0 0,1 0 1 0 0,-1 0-1 0 0,1 1 0 0 0,0 1 1 0 0,17 0-1 0 0,-23 0-51 0 0,-4 0 0 0 0,1 1 0 0 0,0-1 0 0 0,-1 0 0 0 0,1 1 0 0 0,0-1 0 0 0,-1 1 0 0 0,1-1 0 0 0,-1 1 0 0 0,1 0 0 0 0,-1 0 0 0 0,1-1 0 0 0,-1 1 0 0 0,0 0 0 0 0,3 2 0 0 0,-2-1 147 0 0,0 0-1 0 0,1 0 1 0 0,-1 0-1 0 0,0 0 1 0 0,0 1 0 0 0,0-1-1 0 0,0 1 1 0 0,-1-1-1 0 0,1 1 1 0 0,1 3-1 0 0,1 1 125 0 0,-3-5-258 0 0,-1 0 0 0 0,0 0-1 0 0,1 1 1 0 0,-1-1 0 0 0,0 0 0 0 0,0 0 0 0 0,0 0 0 0 0,-1 0 0 0 0,1 1 0 0 0,0-1 0 0 0,-1 0 0 0 0,0 2 0 0 0,0 2-16 0 0,-1 1 3 0 0,-1 0 0 0 0,1-1 0 0 0,-1 0 0 0 0,0 1 0 0 0,-1-1 0 0 0,1 0 0 0 0,-1-1 0 0 0,0 1 0 0 0,-1-1 0 0 0,1 0 0 0 0,-11 9 0 0 0,13-13 0 0 0,1 1 0 0 0,-1-1 0 0 0,0 0 0 0 0,0 0 0 0 0,0 0 0 0 0,0 0 0 0 0,0-1 0 0 0,0 1 0 0 0,0 0 0 0 0,0-1 0 0 0,-4 1 0 0 0,-20 5 0 0 0,27-6 0 0 0,3-1 0 0 0,0 0 0 0 0,0 0 0 0 0,0 1 0 0 0,0 0 0 0 0,0 0 0 0 0,0 0 0 0 0,0 0 0 0 0,0 0 0 0 0,-1 1 0 0 0,9 2 0 0 0,-9-3 0 0 0,0 1 0 0 0,0 0 0 0 0,0 0 0 0 0,0 1 0 0 0,-1-1 0 0 0,1 1 0 0 0,0-1 0 0 0,0 1 0 0 0,-1 0 0 0 0,1 0 0 0 0,-1 0 0 0 0,0 0 0 0 0,0 0 0 0 0,1 1 0 0 0,-1-1 0 0 0,-1 1 0 0 0,1-1 0 0 0,0 1 0 0 0,-1 0 0 0 0,1-1 0 0 0,-1 1 0 0 0,0 0 0 0 0,0 0 0 0 0,0 0 0 0 0,1 4 0 0 0,-2-3 0 0 0,1 1 0 0 0,-1-1 0 0 0,1 0 0 0 0,-1 0 0 0 0,0 0 0 0 0,-1 0 0 0 0,1 0 0 0 0,-1 0 0 0 0,0 0 0 0 0,0 0 0 0 0,0 0 0 0 0,0 0 0 0 0,-1 0 0 0 0,1 0 0 0 0,-1 0 0 0 0,0-1 0 0 0,0 1 0 0 0,-5 5 0 0 0,3-5 2 0 0,0 0 1 0 0,-1-1-1 0 0,1 1 1 0 0,-1-1-1 0 0,1 0 0 0 0,-1 0 1 0 0,0-1-1 0 0,0 1 1 0 0,0-1-1 0 0,0 0 0 0 0,-1 0 1 0 0,1-1-1 0 0,-9 2 0 0 0,3-2-25 0 0,1 0-1 0 0,0 0 0 0 0,-1-1 0 0 0,1-1 0 0 0,-1 0 1 0 0,-14-3-1 0 0,20 3-809 0 0,0-1 1 0 0,-1 0 0 0 0,1 0 0 0 0,-6-4-1 0 0,1 0-7696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1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13823 0 0,'0'0'315'0'0,"0"0"45"0"0,0 0 21 0 0,0 0-49 0 0,2-1-220 0 0,3-1 713 0 0,1 0 0 0 0,0 0 0 0 0,-1-1 0 0 0,9-5 0 0 0,1-1 1532 0 0,-13 8-2103 0 0,1 0 1 0 0,0 0 0 0 0,-1 0 0 0 0,1 0 0 0 0,0 0 0 0 0,-1 0 0 0 0,5 0 0 0 0,-5 1-132 0 0,0 1 0 0 0,-1-1 0 0 0,1 0 0 0 0,0 1 0 0 0,0-1 0 0 0,-1 1 0 0 0,1 0 1 0 0,0-1-1 0 0,-1 1 0 0 0,1 0 0 0 0,-1 0 0 0 0,1 0 0 0 0,1 1 0 0 0,3 4 4 0 0,1-1 1 0 0,-1 1-1 0 0,0 1 0 0 0,-1-1 0 0 0,1 1 1 0 0,-1 0-1 0 0,6 13 0 0 0,25 55 903 0 0,-36-74-1030 0 0,18 43 0 0 0,19 41 0 0 0,-31-73 0 0 0,0-1 0 0 0,1 0 0 0 0,0-1 0 0 0,1 0 0 0 0,10 11 0 0 0,-17-20 0 0 0,0 0 0 0 0,-1-1 0 0 0,1 1 0 0 0,0 0 0 0 0,-1-1 0 0 0,1 1 0 0 0,0 0 0 0 0,0-1 0 0 0,0 1 0 0 0,0-1 0 0 0,0 1 0 0 0,-1-1 0 0 0,1 0 0 0 0,0 1 0 0 0,0-1 0 0 0,0 0 0 0 0,0 0 0 0 0,0 1 0 0 0,0-1 0 0 0,2 0 0 0 0,0 0 0 0 0,-3 0 0 0 0,1 0 0 0 0,-1 1 0 0 0,1-1 0 0 0,-1 0 0 0 0,1 0 0 0 0,-1 0 0 0 0,1 0 0 0 0,-1 0 0 0 0,1 0 0 0 0,-1 0 0 0 0,1 0 0 0 0,0 0 0 0 0,-1 0 0 0 0,1 0 0 0 0,-1 0 0 0 0,1 0 0 0 0,-1 0 0 0 0,1 0 0 0 0,-1-1 0 0 0,1 1 0 0 0,-1 0 0 0 0,1 0 0 0 0,-1-1 0 0 0,1 1 0 0 0,-1 0 0 0 0,1-1 0 0 0,-1 1 0 0 0,0 0 0 0 0,1-1 0 0 0,0 0 0 0 0,-1 0 0 0 0,3-1-148 0 0,0 0-1 0 0,0-1 1 0 0,-1 0-1 0 0,1 0 0 0 0,-1 1 1 0 0,1-2-1 0 0,-1 1 1 0 0,0 0-1 0 0,0 0 1 0 0,-1-1-1 0 0,1 1 1 0 0,-1-1-1 0 0,1 1 1 0 0,-1-1-1 0 0,0 0 1 0 0,-1 1-1 0 0,1-1 1 0 0,-1 0-1 0 0,1-5 1 0 0,-1-6-1235 0 0,-1 0 1 0 0,0 0-1 0 0,-5-21 1 0 0,5 33 1201 0 0,-2-21-6986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1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10 19351 0 0,'0'0'439'0'0,"0"0"62"0"0,1-7 502 0 0,-1 7-990 0 0,0 0 1 0 0,0 0-1 0 0,0 0 1 0 0,0 0-1 0 0,0 0 1 0 0,0 0-1 0 0,0 0 1 0 0,-1 0-1 0 0,1 0 1 0 0,0 0-1 0 0,0 0 1 0 0,0 0-1 0 0,0 0 1 0 0,0 1-1 0 0,0-1 1 0 0,0 0-1 0 0,0 0 1 0 0,0 0-1 0 0,-1 0 1 0 0,1 0-1 0 0,0 0 1 0 0,0 0-1 0 0,0 0 1 0 0,0-1-1 0 0,0 1 1 0 0,0 0-1 0 0,0 0 1 0 0,0 0-1 0 0,0 0 1 0 0,0 0-1 0 0,-1 0 1 0 0,1 0-1 0 0,0 0 1 0 0,0 0-1 0 0,0 0 1 0 0,0 0-1 0 0,0 0 1 0 0,0 0-1 0 0,0 0 1 0 0,0 0-1 0 0,0 0 1 0 0,0 0-1 0 0,0-1 1 0 0,0 1-1 0 0,0 0 1 0 0,0 0-1 0 0,0 0 1 0 0,0 0-1 0 0,0 0 1 0 0,0 0-1 0 0,0 0 1 0 0,-1 0-1 0 0,1 0 1 0 0,0-1-1 0 0,0 1 0 0 0,0 0 1 0 0,1 0-1 0 0,-1 0 1 0 0,0 0-1 0 0,0 0 1 0 0,0 0-1 0 0,-9 13 1742 0 0,-11 27 1649 0 0,15-31-3078 0 0,-53 104-326 0 0,-39 81 0 0 0,30-54 0 0 0,66-138-4 0 0,0 0-121 0 0,-1 1-1 0 0,1 0 1 0 0,0-1-1 0 0,0 1 1 0 0,0 0-1 0 0,0 0 1 0 0,0 0 0 0 0,1 0-1 0 0,-1 0 1 0 0,1 3-1 0 0,0-4-590 0 0,2-2-857 0 0,2 0 1075 0 0,-1 0 0 0 0,1 0 0 0 0,0 0 0 0 0,-1 0 0 0 0,1-1 0 0 0,0 0 0 0 0,4-1 0 0 0,15-5-1549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1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19351 0 0,'0'0'439'0'0,"0"0"62"0"0,0 0 33 0 0,0 0-65 0 0,-7 1 218 0 0,7 0 4339 0 0,7 2-4951 0 0,0-1 0 0 0,0 0 0 0 0,0-1 0 0 0,0 0-1 0 0,0 0 1 0 0,14 0 0 0 0,12 2 9 0 0,23 3-84 0 0,-37-4 0 0 0,0 0 0 0 0,1 0 0 0 0,-2 2 0 0 0,21 7 0 0 0,-36-10 5 0 0,0 0 0 0 0,-1 0 1 0 0,1 0-1 0 0,-1 1 0 0 0,1-1 0 0 0,-1 1 0 0 0,0 0 0 0 0,0 0 0 0 0,0 0 1 0 0,0 0-1 0 0,0 0 0 0 0,0 0 0 0 0,3 5 0 0 0,-5-6 67 0 0,0-1 0 0 0,0 1 0 0 0,0 0 0 0 0,0 0 0 0 0,0 0 0 0 0,0 0 0 0 0,0 0 0 0 0,0 0 0 0 0,0 0 0 0 0,0 0 0 0 0,0 0 0 0 0,0 0 0 0 0,-1 0 0 0 0,1 0 0 0 0,0 0 0 0 0,-1-1 0 0 0,1 1 0 0 0,-1 0 0 0 0,0 1 0 0 0,-12 14 448 0 0,4-10-217 0 0,0 0 1 0 0,-1 0-1 0 0,0 0 0 0 0,-19 7 1 0 0,-16 7 243 0 0,38-17-547 0 0,53 21-1976 0 0,-41-20 1974 0 0,1 0 0 0 0,-1 1 0 0 0,0-1 0 0 0,0 1 0 0 0,-1 1-1 0 0,1-1 1 0 0,-1 0 0 0 0,0 1 0 0 0,-1 0 0 0 0,4 7 0 0 0,-5-9 7 0 0,0 1-1 0 0,0-1 1 0 0,0 1 0 0 0,-1 0 0 0 0,0-1-1 0 0,0 1 1 0 0,0 0 0 0 0,-1 0 0 0 0,1 0-1 0 0,-1 0 1 0 0,0 0 0 0 0,-1 0 0 0 0,1 0-1 0 0,-2 6 1 0 0,0-8 153 0 0,0 1 0 0 0,0-1-1 0 0,0 0 1 0 0,0 0 0 0 0,0-1 0 0 0,-1 1-1 0 0,1 0 1 0 0,-1-1 0 0 0,0 1 0 0 0,0-1-1 0 0,-5 4 1 0 0,6-5-139 0 0,-9 5-201 0 0,0-1 1 0 0,0 0-1 0 0,-1 0 1 0 0,0-1-1 0 0,-19 4 0 0 0,23-6-96 0 0,-10 2-1780 0 0,-30 2-1 0 0,33-5-156 0 0,-8 1-6653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21191 0 0,'0'0'480'0'0,"0"0"67"0"0,0 0 31 0 0,0 0-56 0 0,3-1-341 0 0,2-2 66 0 0,0 1-1 0 0,1 0 1 0 0,0 1-1 0 0,-1-1 1 0 0,1 1-1 0 0,0 0 1 0 0,7 0-1 0 0,-3 0-201 0 0,263-32 2054 0 0,-236 30-2099 0 0,55 0 0 0 0,-82 3 0 0 0,2 0-9 0 0,-9 0 2 0 0,8 3 95 0 0,-10-3 283 0 0,-1 0 117 0 0,0 0 21 0 0,0 2-66 0 0,-2 10-402 0 0,0-1 0 0 0,-1 1 1 0 0,-6 13-1 0 0,4-4 100 0 0,1 0 0 0 0,0 0 0 0 0,1 0 0 0 0,1 43 0 0 0,1-16-183 0 0,1-12 311 0 0,1-1 0 0 0,10 53 1 0 0,-5-46-861 0 0,1 53 0 0 0,-6-54 943 0 0,1 1 0 0 0,3-1 0 0 0,1 0-1 0 0,18 62 1 0 0,-10-72-352 0 0,-7-18 0 0 0,-3-5 0 0 0,-3 1 0 0 0,2 8 0 0 0,-2-11 0 0 0,-6-9 0 0 0,1-1-183 0 0,0 1 1 0 0,0-1-1 0 0,-1 1 0 0 0,1 0 0 0 0,-1 0 1 0 0,0 1-1 0 0,1-1 0 0 0,-1 1 1 0 0,0 0-1 0 0,-1 0 0 0 0,1 1 0 0 0,0-1 1 0 0,0 1-1 0 0,-1 0 0 0 0,1 1 0 0 0,-1 0 1 0 0,1-1-1 0 0,-1 1 0 0 0,1 1 1 0 0,0-1-1 0 0,-1 1 0 0 0,-6 2 0 0 0,-5 0-1350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2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6447 0 0,'0'0'142'0'0,"0"0"22"0"0,0 0 13 0 0,0 0 123 0 0,0 0 468 0 0,0 0 205 0 0,0 0 41 0 0,0 0-61 0 0,0 0-288 0 0,0 0-121 0 0,0 0-28 0 0,0 0 66 0 0,0 0 288 0 0,0 0 122 0 0,0 0 28 0 0,0 0-133 0 0,4-8-92 0 0,-4 5-1109 0 0,5-8 2699 0 0,-5 11-2338 0 0,1 0 0 0 0,-1-1 0 0 0,1 1 0 0 0,-1 0-1 0 0,0 0 1 0 0,1 0 0 0 0,-1 0 0 0 0,1-1 0 0 0,-1 1-1 0 0,1 0 1 0 0,-1 0 0 0 0,1 0 0 0 0,-1 0-1 0 0,1 0 1 0 0,-1 0 0 0 0,1 0 0 0 0,-1 1 0 0 0,1-1-1 0 0,-1 0 1 0 0,1 0 0 0 0,-1 0 0 0 0,1 0 0 0 0,-1 1-1 0 0,0-1 1 0 0,1 0 0 0 0,-1 0 0 0 0,1 1-1 0 0,-1-1 1 0 0,0 0 0 0 0,1 1 0 0 0,-1-1 0 0 0,0 0-1 0 0,1 1 1 0 0,2 0-47 0 0,11 22 0 0 0,-3 5 0 0 0,-9-23 0 0 0,0 1 0 0 0,0-1 0 0 0,0 0 0 0 0,0 0 0 0 0,7 9 0 0 0,-2-6 0 0 0,13 7 240 0 0,-16-14-37 0 0,-3 0 285 0 0,16 8 613 0 0,33 14-1085 0 0,-42-19-16 0 0,0-1 0 0 0,0-1 0 0 0,0 1 0 0 0,1-1 0 0 0,-1-1 0 0 0,1 0 0 0 0,-1 0 0 0 0,1 0 0 0 0,13-2 0 0 0,-2 1 0 0 0,12 1 0 0 0,-22 0 0 0 0,1-1 0 0 0,-1 0 0 0 0,0 0 0 0 0,20-4 0 0 0,-24 3 0 0 0,1 0 0 0 0,0 1 0 0 0,12 0 0 0 0,7 0 0 0 0,27 3 0 0 0,69-23 0 0 0,-76 14 0 0 0,46-13 0 0 0,-71 14 0 0 0,31-10 0 0 0,-34 9 0 0 0,1 0 0 0 0,0 1 0 0 0,0 1 0 0 0,0 1 0 0 0,26-1 0 0 0,-26 2 0 0 0,-1-1 0 0 0,27-8 0 0 0,-4 2 0 0 0,-8 2 58 0 0,111-18 1062 0 0,-117 22-902 0 0,0 1-1 0 0,1 1 1 0 0,36 5-1 0 0,-58-4-217 0 0,13 2 0 0 0,0 0 0 0 0,-1 2 0 0 0,33 9 0 0 0,6 4 0 0 0,-37-12 0 0 0,0 2 0 0 0,21 8 0 0 0,-36-12 0 0 0,12 4 0 0 0,-1 1 0 0 0,0 1 0 0 0,-1 0 0 0 0,16 13 0 0 0,-25-18 0 0 0,19 15 0 0 0,-22-16 0 0 0,-1-1 0 0 0,-1-1 0 0 0,1 1 0 0 0,-1-1 0 0 0,1 1 0 0 0,-1 0 0 0 0,0-1 0 0 0,0 1 0 0 0,2 2 0 0 0,-3-3 0 0 0,0-1 0 0 0,0 0 0 0 0,1 1 0 0 0,-1-1 0 0 0,0 0 0 0 0,0 1 0 0 0,1-1 0 0 0,-1 0 0 0 0,0 1 0 0 0,1-1 0 0 0,-1 0 0 0 0,1 0 0 0 0,-1 1 0 0 0,0-1 0 0 0,1 0 0 0 0,-1 0 0 0 0,1 0 0 0 0,-1 0 0 0 0,0 1 0 0 0,1-1 0 0 0,-1 0 0 0 0,1 0 0 0 0,-1 0 0 0 0,1 0 0 0 0,-1 0 0 0 0,0 0 0 0 0,1 0 0 0 0,-1 0 0 0 0,1 0 0 0 0,-1 0 0 0 0,1-1 0 0 0,0 1 0 0 0,10-7 0 0 0,-10 6 0 0 0,22-12 0 0 0,-17 10 0 0 0,0-1 0 0 0,0 0 0 0 0,-1 0 0 0 0,1 0 0 0 0,8-9 0 0 0,-7 7 0 0 0,-1 0 0 0 0,1 1 0 0 0,0 0 0 0 0,0 0 0 0 0,0 0 0 0 0,1 1 0 0 0,13-6 0 0 0,17-9 0 0 0,-29 15 0 0 0,-1 0 0 0 0,1 1 0 0 0,-1 0 0 0 0,1 1 0 0 0,0 0 0 0 0,0 0 0 0 0,12 0 0 0 0,29-7 0 0 0,-37 6 134 0 0,0 1 0 0 0,0 0 1 0 0,0 1-1 0 0,26 2 0 0 0,-12-1 126 0 0,28 7 857 0 0,-11 2-1117 0 0,-33-6 0 0 0,0 0 0 0 0,15 1 0 0 0,13-1 0 0 0,-16 0 0 0 0,44-2 0 0 0,59-8 0 0 0,-84 7 0 0 0,-28 1 0 0 0,27-3 0 0 0,19-1 0 0 0,-18 2 0 0 0,-14 0 0 0 0,0 2 0 0 0,34 5 0 0 0,34-2 0 0 0,-26-2 0 0 0,-57-2 0 0 0,23 4 0 0 0,-2 0 0 0 0,-8-3 0 0 0,-19 1 0 0 0,1-1 0 0 0,0-1 0 0 0,-1 1 0 0 0,1-1 0 0 0,0-1 0 0 0,12-1 0 0 0,-13 1 0 0 0,-1 1 0 0 0,1 0 0 0 0,-1 0 0 0 0,1 0 0 0 0,10 3 0 0 0,18 1 0 0 0,40-4 0 0 0,-60 2 0 0 0,-13-1 0 0 0,0-1 0 0 0,0 0 0 0 0,0 1 0 0 0,0-1 0 0 0,0 0 0 0 0,0 0 0 0 0,0 0 0 0 0,0 0 0 0 0,2-1 0 0 0,8-1 0 0 0,1 1 0 0 0,-1 0 0 0 0,1 1 0 0 0,-1 0 0 0 0,1 1 0 0 0,-1 1 0 0 0,18 4 0 0 0,-22-4 0 0 0,-3-1 0 0 0,-1 0 0 0 0,1 0 0 0 0,0 0 0 0 0,-1-1 0 0 0,1 1 0 0 0,0-1 0 0 0,-1 0 0 0 0,10-2 0 0 0,-4 1 0 0 0,1-2 0 0 0,-1 1 0 0 0,1-1 0 0 0,15-8 0 0 0,-22 10 0 0 0,1 0 0 0 0,-1 0 0 0 0,1 0 0 0 0,-1 1 0 0 0,0-1 0 0 0,1 1 0 0 0,-1 0 0 0 0,9 2 0 0 0,3-2 0 0 0,-13 0 0 0 0,10 1 0 0 0,0-2 0 0 0,1 0 0 0 0,21-4 0 0 0,4-4 0 0 0,146-32 0 0 0,-157 35 0 0 0,-14 3 0 0 0,26-3 0 0 0,-10 1 0 0 0,-17 3 0 0 0,0 0 0 0 0,0 0 0 0 0,0 2 0 0 0,14 0 0 0 0,-9 2 825 0 0,-13 0-580 0 0,0-1-1 0 0,0-1 1 0 0,0 1 0 0 0,8-1-1 0 0,-2 1-244 0 0,-10 0 0 0 0,2 1 0 0 0,15-1 0 0 0,-12-1 2 0 0,-6 0-1 0 0,1 0-1 0 0,-1 0 0 0 0,1 0 0 0 0,-1 0 0 0 0,0 0 1 0 0,1 0-1 0 0,-1 0 0 0 0,0 0 0 0 0,1 0 0 0 0,-1 0 1 0 0,1 0-1 0 0,-1 0 0 0 0,0 0 0 0 0,1 0 0 0 0,-1 0 1 0 0,0 0-1 0 0,1 0 0 0 0,-1-1 0 0 0,0 1 0 0 0,1 0 1 0 0,-1 0-1 0 0,0 0 0 0 0,1-1 0 0 0,-1 1 0 0 0,0 0 0 0 0,1-1 1 0 0,7-6-73 0 0,-7 6-265 0 0,-3 2-138 0 0,-2 1-87 0 0,-7 3-7228 0 0,1 1-998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4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25 170 8287 0 0,'0'0'191'0'0,"0"0"26"0"0,0 0 9 0 0,0-2-34 0 0,2-28 1296 0 0,1 11-858 0 0,-3 10-558 0 0,0 7 299 0 0,3-17 2734 0 0,-3 16-2774 0 0,1 1 0 0 0,-1-1-1 0 0,1 0 1 0 0,-1 1-1 0 0,0-1 1 0 0,0 0-1 0 0,0 0 1 0 0,-1 0-1 0 0,1 1 1 0 0,0-1 0 0 0,-1 0-1 0 0,0 1 1 0 0,-1-5-1 0 0,-8-18 1435 0 0,2 8-1394 0 0,7 16 0 0 0,1 1 117 0 0,0 0 21 0 0,-1-1-66 0 0,1 1-440 0 0,0-1 1 0 0,0 1 0 0 0,0 0-1 0 0,0 0 1 0 0,0 0 0 0 0,0 0-1 0 0,0 0 1 0 0,0 0 0 0 0,0 0-1 0 0,-1-1 1 0 0,1 1 0 0 0,0 0-1 0 0,0 0 1 0 0,0 0 0 0 0,0 0-1 0 0,0 0 1 0 0,0 0 0 0 0,0 0-1 0 0,-1 0 1 0 0,1 0 0 0 0,0 0-1 0 0,0 0 1 0 0,0 0 0 0 0,0 0-1 0 0,0 0 1 0 0,0 0 0 0 0,-1 0-1 0 0,1 0 1 0 0,0 0 0 0 0,0 0-1 0 0,0 0 1 0 0,0 0 0 0 0,0 0-1 0 0,-1 0 1 0 0,1 0 0 0 0,0 0-1 0 0,0 0 1 0 0,0 0 0 0 0,0 0-1 0 0,0 0 1 0 0,-1 0 0 0 0,-1 7 21 0 0,0 6-39 0 0,2 13 14 0 0,1-6 293 0 0,2 0-1 0 0,0 0 1 0 0,1 0-1 0 0,1-1 1 0 0,1 1 0 0 0,14 29-1 0 0,-18-43-292 0 0,9 9 0 0 0,-1-4 0 0 0,-8-7 0 0 0,1 1 0 0 0,12 7 0 0 0,-4-7 0 0 0,-7-3 0 0 0,-3-2 0 0 0,0 1 0 0 0,1-1 0 0 0,-1 1 0 0 0,1-1 0 0 0,-1 0 0 0 0,0 1 0 0 0,1-1 0 0 0,-1 0 0 0 0,1 0 0 0 0,-1 0 0 0 0,1 0 0 0 0,-1 0 0 0 0,3-1 0 0 0,0 1 0 0 0,-1-1 0 0 0,1 1 0 0 0,0-1 0 0 0,-1 0 0 0 0,1 0 0 0 0,-1 0 0 0 0,0-1 0 0 0,1 1 0 0 0,-1-1 0 0 0,0 0 0 0 0,0 0 0 0 0,0 0 0 0 0,0 0 0 0 0,0 0 0 0 0,-1-1 0 0 0,1 1 0 0 0,-1-1 0 0 0,1 0 0 0 0,-1 0 0 0 0,3-4 0 0 0,4-8 0 0 0,-1 0 0 0 0,0 0 0 0 0,6-17 0 0 0,-9 20 0 0 0,9-29 0 0 0,-11 35 0 0 0,-2 3 0 0 0,0-1 0 0 0,0 1 0 0 0,0 0 0 0 0,0 0 0 0 0,-1 0 0 0 0,1 0 0 0 0,-1-1 0 0 0,0 1 0 0 0,0 0 0 0 0,0 0 0 0 0,0-1 0 0 0,-1 1 0 0 0,1 0 0 0 0,-2-4 0 0 0,-1 1 0 0 0,2 6 0 0 0,1 0 0 0 0,-1 0 0 0 0,1 0 0 0 0,-1 0 0 0 0,1 0 0 0 0,-1 0 0 0 0,1 0 0 0 0,-1 1 0 0 0,1-1 0 0 0,0 0 0 0 0,-1 0 0 0 0,1 1 0 0 0,-1-1 0 0 0,1 0 0 0 0,-1 0 0 0 0,1 1 0 0 0,0-1 0 0 0,-1 1 0 0 0,-2 1 0 0 0,0 2 0 0 0,-5 15 0 0 0,4-7 0 0 0,1-1 0 0 0,-3 17 0 0 0,1-1 0 0 0,-10 50 0 0 0,-14 49 0 0 0,-21 55 0 0 0,47-173-6 0 0,-1 17 17 0 0,1 3 56 0 0,3-25 304 0 0,0-3 117 0 0,0 0 21 0 0,0 0-66 0 0,0 0-427 0 0,0 0-696 0 0,5-6-875 0 0,-4 4-3795 0 0,-1 2 3348 0 0,0 0-5710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5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10135 0 0,'0'0'231'0'0,"0"0"29"0"0,0 0 19 0 0,0-1-41 0 0,0-4-44 0 0,0 4 117 0 0,0 0 1 0 0,0 0 0 0 0,0 0-1 0 0,0 0 1 0 0,0 0 0 0 0,0 0-1 0 0,0-1 1 0 0,0 1 0 0 0,1 0 0 0 0,-1 0-1 0 0,0 1 1 0 0,1-1 0 0 0,-1 0-1 0 0,1 0 1 0 0,-1 0 0 0 0,1 0-1 0 0,-1 0 1 0 0,2-1 0 0 0,0 1 653 0 0,1-1 0 0 0,-1 1 0 0 0,0 0 0 0 0,1 0 0 0 0,-1 1 0 0 0,1-1 0 0 0,3 0 0 0 0,4-2-377 0 0,76-12-588 0 0,23-3 443 0 0,-108 18 45 0 0,-1 0 21 0 0,11 1-1877 0 0,-10 0 1250 0 0,0-1 35 0 0,-1 1 0 0 0,1-1 1 0 0,-1 0-1 0 0,1 1 1 0 0,-1-1-1 0 0,1 0 1 0 0,-1 1-1 0 0,1-1 1 0 0,-1 0-1 0 0,1 0 0 0 0,0 0 1 0 0,-1 0-1 0 0,1 1 1 0 0,-1-1-1 0 0,1 0 1 0 0,0 0-1 0 0,-1 0 0 0 0,1 0 1 0 0,-1 0-1 0 0,1 0 1 0 0,0-1-1 0 0,-1 1 1 0 0,1 0-1 0 0,-2 2-5716 0 0,-2 4 3727 0 0,3-5 1034 0 0,-5 5-4241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0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59 226 4607 0 0,'0'0'102'0'0,"0"0"20"0"0,0 0 6 0 0,0 0 51 0 0,0 0 213 0 0,0 0 96 0 0,0 0 21 0 0,0 0 3 0 0,0 0 0 0 0,0 0 0 0 0,0 0 0 0 0,20-13 3584 0 0,-18 11-3883 0 0,-1 1 0 0 0,1-1 0 0 0,0 1-1 0 0,-1-1 1 0 0,1 0 0 0 0,0 0 0 0 0,-1 0-1 0 0,2-2 1 0 0,8-11 944 0 0,-8 12-1007 0 0,-1-1-1 0 0,0 1 0 0 0,0-1 1 0 0,0 0-1 0 0,0 1 1 0 0,0-1-1 0 0,-1 0 0 0 0,1 0 1 0 0,-1 0-1 0 0,0-5 1 0 0,7-15 281 0 0,-2 6-22 0 0,0 0 0 0 0,-1 0 0 0 0,2-20 0 0 0,-3 22-368 0 0,-4 14 330 0 0,0 2 117 0 0,0 0 21 0 0,0 0-66 0 0,-1 1-294 0 0,-2 0-148 0 0,1 0 1 0 0,0 0-1 0 0,-1 0 0 0 0,1 0 0 0 0,0 1 0 0 0,0-1 0 0 0,0 1 1 0 0,0 0-1 0 0,1-1 0 0 0,-1 1 0 0 0,0 0 0 0 0,1 0 0 0 0,-1 0 1 0 0,-1 4-1 0 0,0-1-2 0 0,1 0 1 0 0,1 0-1 0 0,-1 0 0 0 0,-1 9 1 0 0,0-1 1 0 0,-32 106 930 0 0,22-63-559 0 0,-3 0 1 0 0,-32 77-1 0 0,45-124-372 0 0,3-2 0 0 0,8-3 0 0 0,0-4 0 0 0,1 0 0 0 0,-1-1 0 0 0,0 1 0 0 0,1-2 0 0 0,-1 1 0 0 0,0-1 0 0 0,0-1 0 0 0,13-5 0 0 0,-7 4 0 0 0,-3-1 0 0 0,-7 3 0 0 0,0 1 0 0 0,0-1 0 0 0,0 1 0 0 0,1 0 0 0 0,7-1 0 0 0,-2 1 0 0 0,1 2 0 0 0,-1 2-64 0 0,-8-2-273 0 0,-2-1-138 0 0,0 0-33 0 0,0 0-4 0 0,0 0 0 0 0,0 0 0 0 0,0 0 0 0 0,0 0-204 0 0,0 0-857 0 0,0 0-379 0 0,0 0-80 0 0,0 0-15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1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34 6447 0 0,'0'0'142'0'0,"0"0"22"0"0,0 0 13 0 0,0 0 55 0 0,0 0 181 0 0,0 0 78 0 0,0 0 18 0 0,0 0 3 0 0,0 0 0 0 0,0 0 0 0 0,0 0 0 0 0,0 0-69 0 0,0 0-222 0 0,0 0 166 0 0,0 0 101 0 0,0 0 21 0 0,0 0 3 0 0,0 0 0 0 0,0 0 0 0 0,0 0 0 0 0,0 0-69 0 0,0 0-222 0 0,0 0 166 0 0,0 0 101 0 0,0 0 21 0 0,0 0-66 0 0,0 0-222 0 0,0 0 166 0 0,0 0 101 0 0,0 0 21 0 0,0 0-66 0 0,0 0-222 0 0,0 0 166 0 0,0 0 101 0 0,-8 4 613 0 0,7-4-1042 0 0,0 1 27 0 0,-1 0 0 0 0,1-1 1 0 0,0 0-1 0 0,-1 1 0 0 0,1-1 0 0 0,0 0 0 0 0,-1 0 0 0 0,1 1 0 0 0,0-1 1 0 0,-1 0-1 0 0,1-1 0 0 0,-1 1 0 0 0,1 0 0 0 0,0 0 0 0 0,-3-1 0 0 0,-2 0 541 0 0,-2 0-627 0 0,-18-5 0 0 0,11 1 0 0 0,-2-1 0 0 0,-1 1 0 0 0,0 0 0 0 0,-31-3 0 0 0,41 8 0 0 0,2-1 0 0 0,0 0 0 0 0,-1 1 0 0 0,1 0 0 0 0,-1 0 0 0 0,1 0 0 0 0,0 1 0 0 0,-1 0 0 0 0,1 0 0 0 0,-10 4 0 0 0,7-3 0 0 0,5-1 0 0 0,1 0 0 0 0,-1 0 0 0 0,0 0 0 0 0,0 1 0 0 0,1-1 0 0 0,-1 1 0 0 0,0 0 0 0 0,1 0 0 0 0,-5 4 0 0 0,1 0 0 0 0,5 2 0 0 0,6 0 0 0 0,-2-5 0 0 0,-1-1 0 0 0,0-1 0 0 0,0 0 0 0 0,0 0 0 0 0,0 0 0 0 0,0-1 0 0 0,0 1 0 0 0,0 0 0 0 0,0 0 0 0 0,0 0 0 0 0,1-1 0 0 0,-1 1 0 0 0,3 0 0 0 0,2 2 0 0 0,0 0 0 0 0,0-1 0 0 0,1 0 0 0 0,0 0 0 0 0,13 2 0 0 0,-14-3 0 0 0,1 0 0 0 0,0 1 0 0 0,-1 0 0 0 0,1 0 0 0 0,-1 0 0 0 0,8 5 0 0 0,-13-7 0 0 0,1 0 0 0 0,0 1 0 0 0,0 0 0 0 0,0 0 0 0 0,0 0 0 0 0,0 0 0 0 0,-1 0 0 0 0,1 1 0 0 0,0-1 0 0 0,0 0 0 0 0,-1 1 0 0 0,1-1 0 0 0,-1 1 0 0 0,1 0 0 0 0,-1 0 0 0 0,2 2 0 0 0,-2-2 0 0 0,0-1 0 0 0,-1 1 0 0 0,1-1 0 0 0,0 1 0 0 0,-1-1 0 0 0,1 1 0 0 0,0 0 0 0 0,-1-1 0 0 0,0 1 0 0 0,0 0 0 0 0,1-1 0 0 0,-1 1 0 0 0,0 0 0 0 0,0 0 0 0 0,0-1 0 0 0,-1 1 0 0 0,1 0 0 0 0,0-1 0 0 0,-1 1 0 0 0,1 0 0 0 0,-1-1 0 0 0,1 1 0 0 0,-2 2 0 0 0,0 0 0 0 0,-2 5 0 0 0,-1 0 0 0 0,0-1 0 0 0,0 1 0 0 0,-1-1 0 0 0,0 0 0 0 0,-1 0 0 0 0,-12 11 0 0 0,2-3 0 0 0,-2-2 0 0 0,-23 15 0 0 0,-27 9 0 0 0,23-14 0 0 0,22-11 0 0 0,5-3 0 0 0,-19 13 0 0 0,36-21 0 0 0,-6 5 0 0 0,2 5 0 0 0,3-4 0 0 0,4-7 0 0 0,0 1 0 0 0,0-1 0 0 0,-1 1 0 0 0,1-1 0 0 0,0 1 0 0 0,0-1 0 0 0,0 0 0 0 0,1 1 0 0 0,-1-1 0 0 0,0 0 0 0 0,0 0 0 0 0,1 0 0 0 0,-1 0 0 0 0,1 0 0 0 0,-1 0 0 0 0,1 0 0 0 0,-1-1 0 0 0,1 1 0 0 0,-1 0 0 0 0,4 0 0 0 0,3 2 0 0 0,1-1 0 0 0,13 2 0 0 0,3-2 26 0 0,0-1 0 0 0,0-1-1 0 0,30-4 1 0 0,-27 2 314 0 0,-3 0 61 0 0,0 0 0 0 0,0-2 1 0 0,39-11-1 0 0,-62 15-798 0 0,-5 3-850 0 0,-19 9-4147 0 0,17-9-2568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5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13823 0 0,'0'0'630'0'0,"0"0"-13"0"0,0 0-252 0 0,0 0 391 0 0,8-5 1230 0 0,-4 3-1539 0 0,-1 0 1 0 0,1 1 0 0 0,0 0 0 0 0,0 0-1 0 0,-1 0 1 0 0,1 0 0 0 0,0 0 0 0 0,6 0-1 0 0,18-3 809 0 0,-6-2-286 0 0,36-4 0 0 0,-45 11-819 0 0,-10 0-149 0 0,1-1 0 0 0,-1 0 0 0 0,0 1 0 0 0,0-1 0 0 0,1 0 0 0 0,3-1 0 0 0,21-4-271 0 0,-26 5-1135 0 0,-2 0-511 0 0,0 0-107 0 0,0 0-24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5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6 357 8287 0 0,'0'0'191'0'0,"0"0"26"0"0,0 0 9 0 0,4-7 4 0 0,1-1 569 0 0,-2 0 0 0 0,1 0 0 0 0,-1 0 0 0 0,0-1 0 0 0,-1 0 0 0 0,0 1 0 0 0,-1-1 0 0 0,0 0 0 0 0,1-13 0 0 0,-1 5-157 0 0,-1 5 210 0 0,0 0 0 0 0,-1-1-1 0 0,0 1 1 0 0,-4-17 0 0 0,-4-29 625 0 0,8 51-1477 0 0,-2 2 72 0 0,3 4 299 0 0,0 1 117 0 0,0 0 21 0 0,0 0-66 0 0,-5 8-278 0 0,3 0-165 0 0,-1 0 0 0 0,1 1 0 0 0,0-1 0 0 0,1 1 0 0 0,0-1 0 0 0,0 1 0 0 0,1 16 0 0 0,0-1 0 0 0,0 1 0 0 0,4 28 0 0 0,0 0 0 0 0,-2-8 0 0 0,17 81 0 0 0,22 40 0 0 0,-39-158 0 0 0,0-1 0 0 0,1 1 0 0 0,-1-1 0 0 0,2 0 0 0 0,-1 0 0 0 0,1-1 0 0 0,7 10 0 0 0,-6-11 0 0 0,2-4 0 0 0,-5-1 0 0 0,-1-1 0 0 0,1 1 0 0 0,-1-1 0 0 0,0 1 0 0 0,1-1 0 0 0,-1 0 0 0 0,0 1 0 0 0,0-1 0 0 0,1 0 0 0 0,-1 0 0 0 0,0 0 0 0 0,0 0 0 0 0,0 0 0 0 0,0 0 0 0 0,0 0 0 0 0,0 0 0 0 0,0-1 0 0 0,-1 1 0 0 0,1 0 0 0 0,0-1 0 0 0,-1 1 0 0 0,2-3 0 0 0,1-4 0 0 0,-1 0 0 0 0,3-15 0 0 0,-3 16 0 0 0,105-478 2048 0 0,-81 382-2048 0 0,-4 37 0 0 0,-19 58 0 0 0,1 2 0 0 0,2 3-133 0 0,-5 3 50 0 0,0 0 0 0 0,0 0 0 0 0,0 0 0 0 0,0 0 0 0 0,0 1 0 0 0,0-1 0 0 0,0 1 0 0 0,0-1 0 0 0,0 0 0 0 0,0 1 0 0 0,-1-1 0 0 0,1 1 0 0 0,0 0 0 0 0,0-1 0 0 0,0 1 0 0 0,-1 0 0 0 0,1-1 0 0 0,0 1 0 0 0,-1 0 0 0 0,1 0 0 0 0,0 1 0 0 0,0 0-477 0 0,0-1 0 0 0,0 1 1 0 0,0 0-1 0 0,-1 0 0 0 0,1 0 1 0 0,0 0-1 0 0,-1-1 0 0 0,0 1 1 0 0,1 0-1 0 0,-1 3 0 0 0,0 5-6604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5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114 208 10135 0 0,'0'0'231'0'0,"8"-5"546"0"0,46-71 3779 0 0,-49 69-4086 0 0,-1 0-1 0 0,0 0 1 0 0,0-1-1 0 0,4-10 0 0 0,-2 5 292 0 0,-6 12-687 0 0,1 0-1 0 0,-1 0 0 0 0,0-1 1 0 0,0 1-1 0 0,1 0 1 0 0,-1-1-1 0 0,0 1 0 0 0,0 0 1 0 0,0 0-1 0 0,-1-1 1 0 0,1 1-1 0 0,0-2 1 0 0,-1-5 507 0 0,1 7-69 0 0,-1-17 2048 0 0,0 16-2440 0 0,0 0-1 0 0,-1 1 1 0 0,1-1-1 0 0,-1 1 1 0 0,1-1-1 0 0,-1 1 1 0 0,0 0 0 0 0,1-1-1 0 0,-1 1 1 0 0,0 0-1 0 0,0 0 1 0 0,0 0-1 0 0,0 1 1 0 0,0-1-1 0 0,0 0 1 0 0,0 1 0 0 0,-4-1-1 0 0,6 1-119 0 0,-1 0 0 0 0,1 0 0 0 0,-1-1 0 0 0,0 1 0 0 0,1 0 0 0 0,-1 0 0 0 0,1 0 0 0 0,-1 0 0 0 0,0 0 0 0 0,1 0 0 0 0,-1 0 0 0 0,1 1 0 0 0,-1-1 0 0 0,0 0 0 0 0,1 0 0 0 0,-1 0 0 0 0,1 1 0 0 0,-1-1 0 0 0,1 0 0 0 0,-1 0 0 0 0,1 1 0 0 0,-2 0 0 0 0,0 0 0 0 0,-6 3 96 0 0,0 0 0 0 0,0 0 0 0 0,1 1 0 0 0,-1 0 0 0 0,1 0 0 0 0,0 0 0 0 0,0 1 0 0 0,1 0 0 0 0,0 0 0 0 0,0 1 0 0 0,0 0 0 0 0,1 0 0 0 0,0 0 0 0 0,-5 10 0 0 0,2-2-52 0 0,-1 2-285 0 0,0 1 0 0 0,-9 25-1 0 0,17-38 195 0 0,-1 0 0 0 0,1-1 0 0 0,0 1 0 0 0,0 0 0 0 0,1 0 0 0 0,-1 0 1 0 0,1 0-1 0 0,0 0 0 0 0,1-1 0 0 0,-1 1 0 0 0,1 0 0 0 0,0 0 0 0 0,0 0 0 0 0,3 8 0 0 0,-3-11 47 0 0,-1-1 0 0 0,1 1 0 0 0,-1-1 0 0 0,1 0 0 0 0,0 1 0 0 0,0-1 0 0 0,0 0 0 0 0,-1 0 0 0 0,1 1 0 0 0,1-1 0 0 0,-1 0 0 0 0,0 0 0 0 0,0 0 0 0 0,3 2 0 0 0,0 0 0 0 0,-1-1 0 0 0,1 1 0 0 0,0-1 0 0 0,-1 0 0 0 0,1 0 0 0 0,0 0 0 0 0,0 0 0 0 0,6 1 0 0 0,-7-2 0 0 0,15-2 0 0 0,-13-1 0 0 0,-1 0 0 0 0,1 0 0 0 0,-1 0 0 0 0,0-1 0 0 0,7-4 0 0 0,-5 1-1 0 0,-1 0 0 0 0,0 0 0 0 0,-1 0 0 0 0,1-1 0 0 0,-1 0 0 0 0,0 1 0 0 0,-1-1 0 0 0,3-9 0 0 0,11-18 74 0 0,-11 23 338 0 0,-1-1-1 0 0,7-22 1 0 0,4-9 285 0 0,-11 25-696 0 0,-5 18 0 0 0,0 0 0 0 0,0 0 0 0 0,0 1 0 0 0,0-1 0 0 0,0 0 0 0 0,0 0 0 0 0,0 0 0 0 0,0 0 0 0 0,0 0 0 0 0,0 0 0 0 0,0 0 0 0 0,0 0 0 0 0,0 0 0 0 0,0 0 0 0 0,0 0 0 0 0,0 0 0 0 0,0 0 0 0 0,0 0 0 0 0,0 0 0 0 0,0 0 0 0 0,0 0 0 0 0,0 0 0 0 0,0 0 0 0 0,1 0 0 0 0,-1 0 0 0 0,0 0 0 0 0,0 0 0 0 0,0 0 0 0 0,0 0 0 0 0,0 1 0 0 0,0-1 0 0 0,0 0 0 0 0,0 0 0 0 0,0 0 0 0 0,0 0 0 0 0,0 0 0 0 0,0 0 0 0 0,0 0 0 0 0,0 0 0 0 0,0 0 0 0 0,0 0 0 0 0,0 0 0 0 0,0 0 0 0 0,0 0 0 0 0,0 0 0 0 0,0 0 0 0 0,1 0 0 0 0,-1 0 0 0 0,0 0 0 0 0,0 0 0 0 0,0 0 0 0 0,0-1 0 0 0,0 1 0 0 0,0 0 0 0 0,0 0 0 0 0,0 0 0 0 0,0 0 0 0 0,2 9 0 0 0,2 9 0 0 0,-3-3 0 0 0,-1 27 0 0 0,-1-15 0 0 0,3-18 0 0 0,-2-9 0 0 0,0 0 0 0 0,0 0 0 0 0,0 1 0 0 0,0-1 0 0 0,0 0 0 0 0,0 0 0 0 0,0 1 0 0 0,0-1 0 0 0,0 0 0 0 0,0 1 0 0 0,0-1 0 0 0,1 0 0 0 0,-1 0 0 0 0,0 0 0 0 0,0 1 0 0 0,0-1 0 0 0,0 0 0 0 0,1 0 0 0 0,-1 0 0 0 0,0 1 0 0 0,0-1 0 0 0,0 0 0 0 0,1 0 0 0 0,-1 0 0 0 0,0 0 0 0 0,0 0 0 0 0,1 0 0 0 0,-1 1 0 0 0,0-1 0 0 0,1 0 0 0 0,-1 0 0 0 0,0 0 0 0 0,0 0 0 0 0,1 0 0 0 0,-1 0 0 0 0,0 0 0 0 0,0 0 0 0 0,1 0 0 0 0,-1 0 0 0 0,0 0 0 0 0,1 0 0 0 0,-1 0 0 0 0,0-1 0 0 0,0 1 0 0 0,1 0 0 0 0,-1 0 0 0 0,0 0 0 0 0,0 0 0 0 0,0 0 0 0 0,1 0 0 0 0,-1-1 0 0 0,0 1 0 0 0,0 0 0 0 0,1 0 0 0 0,-1 0 0 0 0,0-1 0 0 0,0 1 0 0 0,0-1 0 0 0,6-3 0 0 0,-1-1 0 0 0,0-1 0 0 0,-1 1 0 0 0,1-1 0 0 0,-1 0 0 0 0,0 0 0 0 0,-1 0 0 0 0,1-1 0 0 0,-1 1 0 0 0,3-10 0 0 0,14-25 0 0 0,-8 18 0 0 0,-9 17 0 0 0,0 0 0 0 0,1-1 0 0 0,0 1 0 0 0,4-5 0 0 0,-8 11 0 0 0,0-1 0 0 0,0 1 0 0 0,0 0 0 0 0,1 0 0 0 0,-1-1 0 0 0,0 1 0 0 0,0 0 0 0 0,0 0 0 0 0,0 0 0 0 0,0-1 0 0 0,1 1 0 0 0,-1 0 0 0 0,0 0 0 0 0,0 0 0 0 0,0 0 0 0 0,1 0 0 0 0,-1-1 0 0 0,0 1 0 0 0,0 0 0 0 0,0 0 0 0 0,1 0 0 0 0,-1 0 0 0 0,0 0 0 0 0,0 0 0 0 0,1 0 0 0 0,-1 0 0 0 0,0 0 0 0 0,0 0 0 0 0,1 0 0 0 0,-1 0 0 0 0,0 0 0 0 0,1 0 0 0 0,4 12 0 0 0,-4-9 0 0 0,11 33 0 0 0,-8-27 0 0 0,-1-3 0 0 0,-3-5 0 0 0,0-1 0 0 0,0 1 0 0 0,0-1 0 0 0,0 0 0 0 0,1 1 0 0 0,-1-1 0 0 0,0 1 0 0 0,0-1 0 0 0,1 0 0 0 0,-1 1 0 0 0,0-1 0 0 0,0 0 0 0 0,1 1 0 0 0,-1-1 0 0 0,0 0 0 0 0,1 1 0 0 0,-1-1 0 0 0,1 0 0 0 0,-1 0 0 0 0,0 1 0 0 0,1-1 0 0 0,-1 0 0 0 0,1 0 0 0 0,0 0 0 0 0,8 4 0 0 0,-7-2 0 0 0,20 1 0 0 0,-14-1 0 0 0,-2 4 0 0 0,0 0 0 0 0,-5-5 0 0 0,0 0 0 0 0,-1 0 0 0 0,1 0 0 0 0,0 0 0 0 0,-1 0 0 0 0,1 0 0 0 0,-1 1 0 0 0,1-1 0 0 0,-1 0 0 0 0,0 0 0 0 0,1 0 0 0 0,-1 0 0 0 0,0 1 0 0 0,0-1 0 0 0,0 0 0 0 0,0 0 0 0 0,0 3 0 0 0,0 0 0 0 0,1 23 0 0 0,-5 51 0 0 0,0-36 0 0 0,2-29 0 0 0,1-9 0 0 0,1 0 0 0 0,-1 0 0 0 0,1 1 0 0 0,0-1 0 0 0,0 0 0 0 0,0 0 0 0 0,0 0 0 0 0,1 0 0 0 0,2 7 0 0 0,-1-2 0 0 0,-1-9 0 0 0,-1 1 0 0 0,0-1 0 0 0,0 1 0 0 0,0-1 0 0 0,0 1 0 0 0,0-1 0 0 0,1 0 0 0 0,-1 1 0 0 0,0-1 0 0 0,0 1 0 0 0,1-1 0 0 0,-1 0 0 0 0,0 1 0 0 0,1-1 0 0 0,-1 1 0 0 0,0-1 0 0 0,1 0 0 0 0,-1 0 0 0 0,1 1 0 0 0,-1-1 0 0 0,1 0 0 0 0,-1 0 0 0 0,0 1 0 0 0,1-1 0 0 0,-1 0 0 0 0,1 0 0 0 0,-1 0 0 0 0,1 0 0 0 0,-1 0 0 0 0,1 0 0 0 0,-1 0 0 0 0,1 0 0 0 0,-1 0 0 0 0,1 0 0 0 0,0 0 0 0 0,1 0 0 0 0,0 0 0 0 0,1 0 0 0 0,-1 0 0 0 0,0 0 0 0 0,0-1 0 0 0,0 1 0 0 0,0-1 0 0 0,0 0 0 0 0,0 1 0 0 0,0-1 0 0 0,0 0 0 0 0,0 0 0 0 0,0 0 0 0 0,-1 0 0 0 0,1 0 0 0 0,0-1 0 0 0,0 1 0 0 0,1-2 0 0 0,1-2 0 0 0,0 1 0 0 0,0 0 0 0 0,0-1 0 0 0,0 0 0 0 0,3-6 0 0 0,6-10 0 0 0,-8 14 0 0 0,-1 0 0 0 0,0 0 0 0 0,5-12 0 0 0,-3 4 0 0 0,-3 10 0 0 0,-1 0 0 0 0,0 0 0 0 0,-1 0 0 0 0,1 0 0 0 0,-1 0 0 0 0,0 0 0 0 0,0 0 0 0 0,0-10 0 0 0,-2 10-133 0 0,1 4-563 0 0,0 1-258 0 0,-1 1-1558 0 0,-6 3-6017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5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330 133 8287 0 0,'0'0'191'0'0,"0"0"26"0"0,0 0 9 0 0,0 0 110 0 0,0 0 444 0 0,0 0 196 0 0,0 0 42 0 0,0 0-63 0 0,0-18 3214 0 0,0 15-3825 0 0,0-1 0 0 0,0 1 0 0 0,-1 0 0 0 0,1 0 0 0 0,-1-1 0 0 0,0 1 0 0 0,0 0 0 0 0,0 0 0 0 0,0 0 1 0 0,-1 0-1 0 0,1 0 0 0 0,-1 0 0 0 0,0 1 0 0 0,-3-5 0 0 0,2 4-195 0 0,0 0 1 0 0,0 0 0 0 0,-1 0-1 0 0,1 0 1 0 0,-1 1 0 0 0,1 0-1 0 0,-1-1 1 0 0,0 1-1 0 0,0 1 1 0 0,-8-4 0 0 0,5 3 118 0 0,1 1-4 0 0,0-1 0 0 0,0 0 1 0 0,0-1-1 0 0,-10-5 0 0 0,11 5-262 0 0,-1 1 0 0 0,0 0 0 0 0,0 0 0 0 0,0 0-1 0 0,0 1 1 0 0,0 0 0 0 0,-1 0 0 0 0,-10 0 0 0 0,6 0-3 0 0,9 1 1 0 0,1 0 0 0 0,0-1 0 0 0,0 1 0 0 0,0 0 0 0 0,0 0 0 0 0,1 0 0 0 0,-1 0 0 0 0,0 0 0 0 0,0 0 0 0 0,0 1 0 0 0,0-1 0 0 0,1 0 0 0 0,-1 0 0 0 0,0 0 0 0 0,0 1 0 0 0,1-1 0 0 0,-2 1 0 0 0,-5 3 0 0 0,2 2 0 0 0,3-4 0 0 0,1 0 0 0 0,0-1 0 0 0,0 1 0 0 0,0 0 0 0 0,0 0 0 0 0,0 0 0 0 0,0 0 0 0 0,0 0 0 0 0,1 0 0 0 0,-1 0 0 0 0,0 3 0 0 0,0 0 0 0 0,1-3 0 0 0,-1 0 0 0 0,1 0 0 0 0,-1-1 0 0 0,1 1 0 0 0,0 0 0 0 0,0 0 0 0 0,0 0 0 0 0,0 0 0 0 0,0 0 0 0 0,0 0 0 0 0,0-1 0 0 0,1 1 0 0 0,0 3 0 0 0,1 1 0 0 0,23 102 0 0 0,-5-29 0 0 0,-14-43 0 0 0,-2 0 0 0 0,0 1 0 0 0,-3 0 0 0 0,-1-1 0 0 0,-2 1 0 0 0,-1 0 0 0 0,-2-1 0 0 0,-1 0 0 0 0,-3 0 0 0 0,0 0 0 0 0,-2-1 0 0 0,-28 58 0 0 0,15-43 0 0 0,-26 60 0 0 0,47-102 0 0 0,2 0 0 0 0,5-1 0 0 0,-1-5 0 0 0,0 0 0 0 0,0-1 0 0 0,0 1 0 0 0,0-1 0 0 0,0 0 0 0 0,0 0 0 0 0,0 0 0 0 0,1 0 0 0 0,3 0 0 0 0,65-2-64 0 0,-70 1-273 0 0,-2 0-138 0 0,-6 9-1114 0 0,3-5-1571 0 0,-2-1 1128 0 0,-2 1-15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3:5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214 148 13823 0 0,'0'0'630'0'0,"-3"-15"236"0"0,0 4 884 0 0,0 0 1 0 0,-2-19-1 0 0,4 24-1198 0 0,0-1 1 0 0,0 1 0 0 0,0 0 0 0 0,-1 0 0 0 0,0 0-1 0 0,-3-7 1 0 0,3 9-387 0 0,-1 0 0 0 0,1 0-1 0 0,-1 1 1 0 0,0-1 0 0 0,0 1 0 0 0,-4-4 0 0 0,7 6-127 0 0,-1 0 332 0 0,-3 2-317 0 0,-1-1 0 0 0,1 1 0 0 0,0 0 0 0 0,0 0 0 0 0,0 0 0 0 0,0 1 0 0 0,0-1 0 0 0,0 1 0 0 0,1 0 0 0 0,-1 0 0 0 0,1 1 0 0 0,-1-1 0 0 0,1 1 0 0 0,0-1 0 0 0,-1 1 0 0 0,-2 4 0 0 0,-3 3 118 0 0,0 1 0 0 0,1 0-1 0 0,-13 22 1 0 0,12-14-172 0 0,1 0 0 0 0,1 1 0 0 0,1 0 0 0 0,1 0 0 0 0,-5 30 0 0 0,9-43 0 0 0,0 0 0 0 0,0-1 0 0 0,1 1 0 0 0,-1 0 0 0 0,2 0 0 0 0,0 7 0 0 0,-1-13 0 0 0,0 0 0 0 0,0 0 0 0 0,1 0 0 0 0,-1 1 0 0 0,0-1 0 0 0,1 0 0 0 0,-1 0 0 0 0,1 0 0 0 0,-1 0 0 0 0,1 1 0 0 0,0-1 0 0 0,0 0 0 0 0,-1 0 0 0 0,1 0 0 0 0,0 0 0 0 0,0-1 0 0 0,0 1 0 0 0,0 0 0 0 0,0 0 0 0 0,0-1 0 0 0,0 1 0 0 0,0 0 0 0 0,0-1 0 0 0,0 1 0 0 0,0-1 0 0 0,1 1 0 0 0,-1-1 0 0 0,0 0 0 0 0,0 1 0 0 0,0-1 0 0 0,1 0 0 0 0,-1 0 0 0 0,0 0 0 0 0,0 0 0 0 0,1 0 0 0 0,-1 0 0 0 0,0 0 0 0 0,0 0 0 0 0,2-1 0 0 0,3-1 0 0 0,0 1 0 0 0,-1-1 0 0 0,1-1 0 0 0,-1 1 0 0 0,0-1 0 0 0,1 0 0 0 0,-1 0 0 0 0,-1 0 0 0 0,7-5 0 0 0,40-41 0 0 0,-36 34 0 0 0,5-7 0 0 0,21-28 0 0 0,-36 42 0 0 0,-15 27 0 0 0,-6 43 0 0 0,15-61 0 0 0,0 1 0 0 0,1-1 0 0 0,-1 1 0 0 0,1-1 0 0 0,0 1 0 0 0,0 0 0 0 0,-1-1 0 0 0,1 1 0 0 0,0 0 0 0 0,0-1 0 0 0,1 1 0 0 0,-1-1 0 0 0,0 1 0 0 0,1 2 0 0 0,1 1 0 0 0,1 4 0 0 0,-3-8-90 0 0,0 0 0 0 0,1 1 0 0 0,-1-1 0 0 0,1 0 0 0 0,-1 0 0 0 0,1 0-1 0 0,0 0 1 0 0,0 0 0 0 0,-1 0 0 0 0,1-1 0 0 0,0 1 0 0 0,0 0 0 0 0,0 0 0 0 0,0 0 0 0 0,0-1 0 0 0,0 1 0 0 0,0 0-1 0 0,0-1 1 0 0,0 1 0 0 0,0-1 0 0 0,0 0 0 0 0,2 1 0 0 0,0 0-526 0 0,6 4-2229 0 0,-1-2-5342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0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8287 0 0,'0'0'191'0'0,"0"0"26"0"0,0 0 9 0 0,0 0 110 0 0,0 0 444 0 0,0 0 196 0 0,0 0 42 0 0,0 0 74 0 0,8 0 1226 0 0,-5 0 1998 0 0,0-2-4008 0 0,1 0 1 0 0,-1 0 0 0 0,0 0 0 0 0,0-1 0 0 0,0 1 0 0 0,-1-1 0 0 0,1 1 0 0 0,-1-1 0 0 0,1 0 0 0 0,-1 0 0 0 0,0 0 0 0 0,3-7 0 0 0,1-1 914 0 0,-1 0 1 0 0,7-21-1 0 0,-11 25-996 0 0,0 6 161 0 0,-1 1 100 0 0,0 0 21 0 0,0 0-66 0 0,-7 10-278 0 0,0 3-325 0 0,0 0 0 0 0,1 1 0 0 0,0 0 1 0 0,1 0-1 0 0,1 0 0 0 0,0 1 0 0 0,1 0 0 0 0,1 0 0 0 0,0 0 0 0 0,0 24 0 0 0,2-36 220 0 0,0-3 25 0 0,0 1 0 0 0,0 0 0 0 0,0 0 1 0 0,0-1-1 0 0,0 1 0 0 0,0 0 0 0 0,1-1 1 0 0,-1 1-1 0 0,0 0 0 0 0,0-1 0 0 0,1 1 0 0 0,-1 0 1 0 0,0-1-1 0 0,1 1 0 0 0,-1-1 0 0 0,1 1 1 0 0,-1-1-1 0 0,2 2 0 0 0,-2-2-137 0 0,1 0 0 0 0,-1 1 0 0 0,1-1 0 0 0,-1 0 0 0 0,1 0 0 0 0,-1 1 0 0 0,1-1 0 0 0,0 0 0 0 0,-1 0 0 0 0,1 0 0 0 0,-1 0 0 0 0,1 0 0 0 0,0 0 0 0 0,-1 0 1 0 0,1 0-1 0 0,0 0 0 0 0,-1 0 0 0 0,1 0 0 0 0,0-1 0 0 0,12-2-656 0 0,-11 2 699 0 0,-1 1-1 0 0,1-1 0 0 0,-1 0 0 0 0,1 1 0 0 0,-1-1 0 0 0,1 0 0 0 0,-1 0 0 0 0,0 0 1 0 0,1 0-1 0 0,-1 0 0 0 0,0 0 0 0 0,0 0 0 0 0,0 0 0 0 0,0-1 0 0 0,0 1 0 0 0,1-2 0 0 0,2-2 13 0 0,15-27-1290 0 0,-18 31-162 0 0,-1 1-891 0 0,0-1-3452 0 0,0-6-1476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0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17503 0 0,'0'0'399'0'0,"0"0"60"0"0,0 0 21 0 0,0 0-59 0 0,2-1-276 0 0,6-4-93 0 0,8-4 530 0 0,5 5 2839 0 0,-20 4-3384 0 0,0 0 0 0 0,0 0 1 0 0,1 0-1 0 0,-1 0 0 0 0,0 0 1 0 0,0 0-1 0 0,1 0 1 0 0,-1 0-1 0 0,0 0 0 0 0,0 0 1 0 0,0 1-1 0 0,1-1 0 0 0,-1 1 1 0 0,0-1-1 0 0,0 1 0 0 0,0-1 1 0 0,0 1-1 0 0,0-1 0 0 0,2 3 1 0 0,0-1 201 0 0,0 0-162 0 0,-1 0 0 0 0,1 0-1 0 0,0 1 1 0 0,-1-1-1 0 0,1 1 1 0 0,-1 0-1 0 0,0 0 1 0 0,0 0-1 0 0,0 0 1 0 0,0 0-1 0 0,0 0 1 0 0,-1 0-1 0 0,2 6 1 0 0,4 5 42 0 0,22 46 598 0 0,21 35 542 0 0,-37-74-1259 0 0,2 4 0 0 0,36 44 0 0 0,-34-53 0 0 0,-12-13 0 0 0,3 1 0 0 0,1-1 0 0 0,-1-1 0 0 0,1-4 0 0 0,-9 1-142 0 0,1 1-1 0 0,0-1 1 0 0,0 1 0 0 0,0-1-1 0 0,-1 0 1 0 0,1 0 0 0 0,0 1-1 0 0,-1-1 1 0 0,1 0 0 0 0,-1 0-1 0 0,1 0 1 0 0,-1 0 0 0 0,1 0-1 0 0,-1 0 1 0 0,0 0-1 0 0,1 0 1 0 0,-1 0 0 0 0,0 0-1 0 0,0 0 1 0 0,0 0 0 0 0,1 0-1 0 0,-1-1 1 0 0,-4-25-5153 0 0,2 18 4159 0 0,-1-9-911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0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23 15663 0 0,'0'0'719'0'0,"0"0"-20"0"0,1-1-449 0 0,7-19 2644 0 0,-8 19-1941 0 0,0 1-288 0 0,0 0-121 0 0,0 0-28 0 0,0 0-4 0 0,0 0 0 0 0,0 0 0 0 0,0 0 0 0 0,0 0-68 0 0,-1 1-289 0 0,-27 31 493 0 0,2 0 1 0 0,-29 47-1 0 0,38-53-528 0 0,-37 65-120 0 0,12-20 0 0 0,8-10-64 0 0,33-59-273 0 0,1-2-138 0 0,-2 5-349 0 0,1-4-3725 0 0,1-1 3014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0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15663 0 0,'0'0'356'0'0,"0"0"50"0"0,0 0 20 0 0,8-2 92 0 0,-4-4-110 0 0,0 1 0 0 0,0-1 0 0 0,-1 0 0 0 0,0 0 0 0 0,0 0 0 0 0,3-11 0 0 0,14-24 3294 0 0,-19 40-3190 0 0,-1 1 0 0 0,0 0 0 0 0,0 0 0 0 0,1-5 48 0 0,1-2 164 0 0,-5 13-368 0 0,-2 6-356 0 0,0-1 0 0 0,0 0 0 0 0,2 0 0 0 0,-1 1 0 0 0,1-1 0 0 0,-2 22 0 0 0,0 6 0 0 0,3-29 0 0 0,0 0 0 0 0,1 0 0 0 0,0-1 0 0 0,1 1 0 0 0,0 0 0 0 0,1 0 0 0 0,2 12 0 0 0,-1-19-276 0 0,1-6-405 0 0,1-8-1026 0 0,-4 11 1683 0 0,3-10-1491 0 0,0 0-18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0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10135 0 0,'0'0'464'0'0,"0"0"-9"0"0,0 0-155 0 0,0 0 443 0 0,0 0 227 0 0,-2-5 611 0 0,3 3 5650 0 0,22-16-4159 0 0,-22 17-2628 0 0,10-2 659 0 0,-6 4-944 0 0,1-1 1 0 0,0 0 0 0 0,0 0 0 0 0,0 0-1 0 0,8-2 1 0 0,3-1-1 0 0,55-2-159 0 0,-37 8 0 0 0,-26-2 0 0 0,0 0 0 0 0,0-1 0 0 0,0 0 0 0 0,11-1 0 0 0,0 0 0 0 0,-14 1 0 0 0,2 0 0 0 0,0-1 0 0 0,0 1 0 0 0,14-4 0 0 0,-15 3-64 0 0,-6 0-273 0 0,-1 1-138 0 0,0 0-33 0 0,0 0-72 0 0,0 0-285 0 0,0 0-126 0 0,0 0-29 0 0,0 0-140 0 0,0 0-572 0 0,0 0-253 0 0,0 0-51 0 0,0 0-11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1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13823 0 0,'-9'2'675'0'0,"8"-2"-395"0"0,1 0 1 0 0,-1 0-1 0 0,0 0 1 0 0,1 0-1 0 0,-1 0 1 0 0,0 0-1 0 0,1 0 1 0 0,-1 0-1 0 0,0 0 1 0 0,1 1-1 0 0,-1-1 1 0 0,0 0-1 0 0,1 0 1 0 0,-1 1-1 0 0,1-1 1 0 0,-1 0-1 0 0,1 1 1 0 0,-1-1-1 0 0,0 1 1 0 0,1 0 178 0 0,0 0 0 0 0,0 0 0 0 0,0 0 0 0 0,0-1 0 0 0,0 1 0 0 0,0 0 0 0 0,1 0 0 0 0,-1 0 0 0 0,0-1 0 0 0,0 1 0 0 0,1 0 0 0 0,-1 0-1 0 0,1 0 1 0 0,2 7-2033 0 0,3 7 1808 0 0,7 30 0 0 0,0 4-94 0 0,12 22-140 0 0,-11-34 0 0 0,-12-32 0 0 0,-2-4 0 0 0,0-1 0 0 0,0 1 0 0 0,1-1 0 0 0,-1 0 0 0 0,0 1 0 0 0,0-1 0 0 0,0 1 0 0 0,0-1 0 0 0,1 0 0 0 0,-1 1 0 0 0,0-1 0 0 0,0 1 0 0 0,0-1 0 0 0,1 0 0 0 0,-1 1 0 0 0,0-1 0 0 0,1 0 0 0 0,-1 1 0 0 0,0-1 0 0 0,1 0 0 0 0,-1 0 0 0 0,1 1 0 0 0,0-1 0 0 0,9 6 0 0 0,-2-2 0 0 0,-8-3 0 0 0,1-1 0 0 0,-1 0 0 0 0,1 1 0 0 0,-1-1 0 0 0,1 0 0 0 0,-1 1 0 0 0,1-1 0 0 0,-1 0 0 0 0,1 0 0 0 0,-1 0 0 0 0,1 0 0 0 0,0 1 0 0 0,-1-1 0 0 0,1 0 0 0 0,-1 0 0 0 0,1 0 0 0 0,-1 0 0 0 0,1 0 0 0 0,-1 0 0 0 0,1 0 0 0 0,0-1 0 0 0,-1 1 0 0 0,1 0 0 0 0,-1 0 0 0 0,1 0 0 0 0,-1 0 0 0 0,1-1 0 0 0,1 0 0 0 0,1 1 0 0 0,11-7 0 0 0,-3-1-96 0 0,-11 7 79 0 0,0 1 0 0 0,1-1 0 0 0,-1 0 0 0 0,0 0 0 0 0,1 1 0 0 0,-1-1 0 0 0,0 0 0 0 0,1 1 0 0 0,-1-1 0 0 0,1 0 0 0 0,-1 1 1 0 0,1-1-1 0 0,-1 1 0 0 0,1-1 0 0 0,0 1 0 0 0,-1-1 0 0 0,2 0 0 0 0,-2 1-68 0 0,0-1 1 0 0,1 1 0 0 0,-1-1 0 0 0,0 0-1 0 0,0 1 1 0 0,0-1 0 0 0,0 1-1 0 0,0-1 1 0 0,0 1 0 0 0,0-1-1 0 0,0 1 1 0 0,0-1 0 0 0,0 1 0 0 0,0-1-1 0 0,0 0 1 0 0,0 1 0 0 0,0-1-1 0 0,0 1 1 0 0,0-1 0 0 0,-1 1-1 0 0,1-1 1 0 0,0 1 0 0 0,-1-2 0 0 0,-7-9-3741 0 0,2 4 2290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0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13823 0 0,'0'0'315'0'0,"0"0"45"0"0,0 0 21 0 0,0 0-49 0 0,0 0-81 0 0,0 0 481 0 0,0 0 237 0 0,0 0 45 0 0,0 0-61 0 0,0 0-288 0 0,0 0-121 0 0,1 2-28 0 0,1 0-340 0 0,0 1 0 0 0,1 0 0 0 0,-2 1 0 0 0,1-1 0 0 0,0 0 0 0 0,-1 1 0 0 0,1-1 0 0 0,-1 0 1 0 0,0 1-1 0 0,0 0 0 0 0,0-1 0 0 0,-1 1 0 0 0,1 0 0 0 0,-1 5 0 0 0,0 9 680 0 0,-4 31 0 0 0,2-27-514 0 0,1-12-337 0 0,-1 20-2 0 0,-1 1 0 0 0,-2-1 0 0 0,-15 53 0 0 0,13-65-204 0 0,6-17-850 0 0,1-1-385 0 0,0 0-1273 0 0,0 0-4798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0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126 184 15663 0 0,'0'0'356'0'0,"0"0"50"0"0,8-1 404 0 0,-3-2-614 0 0,0-1-1 0 0,0 1 0 0 0,0-1 0 0 0,0 0 1 0 0,-1 0-1 0 0,8-10 0 0 0,0 2 1428 0 0,-6 5-942 0 0,-2 3-276 0 0,1 0-1 0 0,-1 0 1 0 0,0 0-1 0 0,-1-1 1 0 0,1 0-1 0 0,-1 0 1 0 0,0 0-1 0 0,0 0 1 0 0,3-8-1 0 0,-5 9-175 0 0,1-1-1 0 0,-1 1 0 0 0,0 0 1 0 0,0-1-1 0 0,-1 1 1 0 0,0-1-1 0 0,1 1 1 0 0,-2-8-1 0 0,1 10-129 0 0,0 1-81 0 0,-1 0 0 0 0,1 0 0 0 0,0 0 1 0 0,0 0-1 0 0,-1 0 0 0 0,1 0 0 0 0,0 0 0 0 0,-1 1 1 0 0,1-1-1 0 0,-1 0 0 0 0,0 0 0 0 0,1 0 0 0 0,-1 1 0 0 0,1-1 1 0 0,-1 0-1 0 0,0 0 0 0 0,0 1 0 0 0,1-1 0 0 0,-1 1 1 0 0,0-1-1 0 0,0 1 0 0 0,0-1 0 0 0,0 1 0 0 0,0-1 1 0 0,0 1-1 0 0,0 0 0 0 0,-1-1 0 0 0,0 0-18 0 0,-1 0 0 0 0,1 1 0 0 0,-1-1 0 0 0,1 1 0 0 0,-1-1 0 0 0,1 1 0 0 0,-1 0 0 0 0,0 0 0 0 0,1 0 0 0 0,-1 0 0 0 0,1 0 0 0 0,-1 1 0 0 0,1-1 0 0 0,-1 1 0 0 0,1-1 0 0 0,-1 1 0 0 0,1 0 0 0 0,-4 2 0 0 0,1-1 0 0 0,-3 2 0 0 0,0 0 0 0 0,0 0 0 0 0,0 1 0 0 0,0 1 0 0 0,1-1 0 0 0,0 1 0 0 0,0 0 0 0 0,1 1 0 0 0,-12 13 0 0 0,10-9 0 0 0,0 1 0 0 0,1-1 0 0 0,0 1 0 0 0,1 0 0 0 0,1 1 0 0 0,-5 14 0 0 0,3-8 0 0 0,2-3 0 0 0,0 0 0 0 0,-3 22 0 0 0,7-33 0 0 0,1 1 0 0 0,-1-1 0 0 0,1 1 0 0 0,1-1 0 0 0,-1 1 0 0 0,1-1 0 0 0,0 1 0 0 0,0-1 0 0 0,0 0 0 0 0,1 1 0 0 0,2 5 0 0 0,-3-10 0 0 0,-1 1 0 0 0,1-1 0 0 0,0 1 0 0 0,-1-1 0 0 0,1 1 0 0 0,0-1 0 0 0,0 0 0 0 0,0 1 0 0 0,0-1 0 0 0,0 0 0 0 0,0 0 0 0 0,1 0 0 0 0,1 2 0 0 0,1 0 0 0 0,-4-3 0 0 0,1 1 0 0 0,-1-1 0 0 0,0 1 0 0 0,1-1 0 0 0,-1 1 0 0 0,1-1 0 0 0,-1 1 0 0 0,1-1 0 0 0,-1 0 0 0 0,1 1 0 0 0,-1-1 0 0 0,1 0 0 0 0,-1 1 0 0 0,1-1 0 0 0,-1 0 0 0 0,1 0 0 0 0,-1 1 0 0 0,1-1 0 0 0,0 0 0 0 0,-1 0 0 0 0,1 0 0 0 0,-1 0 0 0 0,1 0 0 0 0,0 0 0 0 0,-1 0 0 0 0,2 0 0 0 0,0-1 0 0 0,2 2 0 0 0,0-1 0 0 0,0 0 0 0 0,0 0 0 0 0,0 0 0 0 0,0-1 0 0 0,0 1 0 0 0,0-1 0 0 0,0 0 0 0 0,0 0 0 0 0,0 0 0 0 0,0-1 0 0 0,0 0 0 0 0,-1 1 0 0 0,1-1 0 0 0,0 0 0 0 0,3-3 0 0 0,-1-1 0 0 0,1 1 0 0 0,-1-1 0 0 0,0 1 0 0 0,-1-2 0 0 0,1 1 0 0 0,8-14 0 0 0,23-50 0 0 0,-29 55 0 0 0,-4 7 0 0 0,-1 3 0 0 0,-1 1 0 0 0,0-1 0 0 0,3-10 0 0 0,-35 61 1440 0 0,28-41-1408 0 0,-4 4-160 0 0,1 1-1 0 0,0-1 0 0 0,1 1 0 0 0,0 0 1 0 0,1 1-1 0 0,0-1 0 0 0,0 0 0 0 0,1 1 1 0 0,1 0-1 0 0,-1 13 0 0 0,2-21 129 0 0,4 20 0 0 0,1-11 0 0 0,0-11 0 0 0,-4-1 0 0 0,1 1-64 0 0,0 0 0 0 0,0 0 0 0 0,0-1 0 0 0,0 1 0 0 0,0-1-1 0 0,0 1 1 0 0,0-1 0 0 0,0 0 0 0 0,0 0 0 0 0,0 0 0 0 0,0 0 0 0 0,0 0 0 0 0,0 0 0 0 0,0-1-1 0 0,0 1 1 0 0,0-1 0 0 0,0 1 0 0 0,0-1 0 0 0,0 0 0 0 0,0 0 0 0 0,0 1 0 0 0,-1-2 0 0 0,1 1-1 0 0,0 0 1 0 0,2-2 0 0 0,-1 1-105 0 0,6-6-2008 0 0,0-1-3602 0 0,1-2-1933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0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0,0 0 234 0 0,0 0 45 0 0,0 0-61 0 0,2 0-288 0 0,9 4-102 0 0,-8-3-394 0 0,0 0 1 0 0,0 0-1 0 0,-1 0 1 0 0,1-1-1 0 0,0 1 1 0 0,0-1-1 0 0,0 0 0 0 0,0 1 1 0 0,0-1-1 0 0,0 0 1 0 0,5-1-1 0 0,-4-1-31 0 0,0 2 0 0 0,0-1 0 0 0,0 0 0 0 0,1 1 1 0 0,-1-1-1 0 0,0 1 0 0 0,0 1 0 0 0,0-1 0 0 0,0 0 0 0 0,0 1 0 0 0,0 0 0 0 0,1 0 0 0 0,-1 0 0 0 0,-1 0 0 0 0,1 1 0 0 0,0 0 1 0 0,0 0-1 0 0,-1 0 0 0 0,1 0 0 0 0,-1 0 0 0 0,1 1 0 0 0,3 3 0 0 0,-5-4-138 0 0,0-1 0 0 0,0 1 0 0 0,0-1 0 0 0,-1 1 0 0 0,1 0 0 0 0,-1 0 0 0 0,1 0 0 0 0,-1 0 0 0 0,0 0 0 0 0,1 0 0 0 0,-1 0 0 0 0,0 0 0 0 0,-1 0 0 0 0,2 4 0 0 0,-1-4 0 0 0,-1 0 0 0 0,1 0 0 0 0,-1 0 0 0 0,0 0 0 0 0,0-1 0 0 0,0 1 0 0 0,0 0 0 0 0,0 0 0 0 0,0 0 0 0 0,0 0 0 0 0,0 0 0 0 0,-1 0 0 0 0,1-1 0 0 0,-1 1 0 0 0,0 0 0 0 0,1 0 0 0 0,-1-1 0 0 0,0 1 0 0 0,-1 1 0 0 0,-2 5 0 0 0,-3 9 0 0 0,5-10 0 0 0,-1 0 0 0 0,1 0 0 0 0,-1-1 0 0 0,-1 1 0 0 0,1-1 0 0 0,-1 0 0 0 0,0 0 0 0 0,-1 0 0 0 0,1 0 0 0 0,-1-1 0 0 0,-6 6 0 0 0,-1-3 0 0 0,8-5 0 0 0,1-1 0 0 0,-1 1 0 0 0,1 0 0 0 0,-1 0 0 0 0,1 0 0 0 0,0 0 0 0 0,0 1 0 0 0,1 0 0 0 0,-1-1 0 0 0,-2 5 0 0 0,1 0 0 0 0,4-8 0 0 0,0 0 0 0 0,-1 1 0 0 0,1-1 0 0 0,0 0 0 0 0,0 1 0 0 0,0-1 0 0 0,0 0 0 0 0,-1 1 0 0 0,1-1 0 0 0,0 0 0 0 0,0 1 0 0 0,0-1 0 0 0,0 0 0 0 0,0 1 0 0 0,0-1 0 0 0,0 0 0 0 0,0 1 0 0 0,0-1 0 0 0,0 0 0 0 0,0 1 0 0 0,0-1 0 0 0,0 0 0 0 0,1 1 0 0 0,-1-1 0 0 0,0 0 0 0 0,0 1 0 0 0,0-1 0 0 0,0 0 0 0 0,0 1 0 0 0,1-1 0 0 0,-1 0 0 0 0,0 1 0 0 0,0-1 0 0 0,1 0 0 0 0,-1 0 0 0 0,0 1 0 0 0,0-1 0 0 0,1 0 0 0 0,-1 0 0 0 0,0 0 0 0 0,1 0 0 0 0,-1 1 0 0 0,0-1 0 0 0,1 0 0 0 0,-1 0 0 0 0,0 0 0 0 0,1 0 0 0 0,-1 0 0 0 0,1 0 0 0 0,1 1 0 0 0,-1 0 0 0 0,1 0 0 0 0,0-1 0 0 0,0 1 0 0 0,0-1 0 0 0,0 0 0 0 0,-1 1 0 0 0,1-1 0 0 0,0 0 0 0 0,0 0 0 0 0,3 0 0 0 0,23 0 0 0 0,-21 1 0 0 0,-6-1 0 0 0,0 0 0 0 0,0 1 0 0 0,1-1 0 0 0,-1 0 0 0 0,0 0 0 0 0,0 0 0 0 0,0-1 0 0 0,0 1 0 0 0,0 0 0 0 0,0 0 0 0 0,0 0 0 0 0,0-1 0 0 0,1 0 0 0 0,11-3 0 0 0,16-7-201 0 0,-27 10-850 0 0,6-3-3230 0 0,-7 4-3906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0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0,'0'0'719'0'0,"0"0"-20"0"0,0 0-306 0 0,0 0 371 0 0,0 0 209 0 0,0 0 41 0 0,0 0-61 0 0,0 0-288 0 0,0 0-121 0 0,0 0-28 0 0,0 0-4 0 0,1 1 0 0 0,5 2-363 0 0,0 1 1 0 0,-1-1-1 0 0,0 1 0 0 0,0 1 1 0 0,0-1-1 0 0,0 1 0 0 0,-1 0 1 0 0,1 0-1 0 0,3 7 1 0 0,6 9 800 0 0,12 26 1 0 0,-11-18-658 0 0,43 63 1147 0 0,-36-59-1144 0 0,-13-19-192 0 0,1 1 0 0 0,22 23 0 0 0,-13-17-104 0 0,-19-21-35 0 0,0 0 0 0 0,1 1-1 0 0,-1-1 1 0 0,0 0 0 0 0,1 1 0 0 0,-1-1-1 0 0,0 0 1 0 0,1 0 0 0 0,-1 1 0 0 0,1-1-1 0 0,-1 0 1 0 0,1 0 0 0 0,-1 0-1 0 0,1 0 1 0 0,-1 1 0 0 0,1-1 0 0 0,-1 0-1 0 0,0 0 1 0 0,1 0 0 0 0,-1 0 0 0 0,1 0-1 0 0,-1 0 1 0 0,1 0 0 0 0,-1 0 0 0 0,1 0-1 0 0,-1-1 1 0 0,1 1 0 0 0,-1 0 0 0 0,1 0-1 0 0,-1 0 1 0 0,1-1 0 0 0,-1 1 0 0 0,0 0-1 0 0,1 0 1 0 0,-1-1 0 0 0,1 1 0 0 0,-1 0-1 0 0,0-1 1 0 0,1 1 0 0 0,-1 0 0 0 0,0-1-1 0 0,1 1 1 0 0,-1 0 0 0 0,0-1 0 0 0,0 1-1 0 0,1-1 1 0 0,7-15-2128 0 0,-6 5 127 0 0,-2 1-3892 0 0,0 0-1784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0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17503 0 0,'0'0'803'0'0,"0"0"-18"0"0,0 0-358 0 0,0 0 341 0 0,0 0 205 0 0,0 2 40 0 0,2 10-691 0 0,-2 1-1 0 0,0-1 1 0 0,0 1-1 0 0,-1 0 1 0 0,-1-1-1 0 0,0 1 0 0 0,0-1 1 0 0,-5 14-1 0 0,-40 95 2105 0 0,47-120-2426 0 0,-20 47-129 0 0,-2-2 0 0 0,-43 68 0 0 0,64-112-421 0 0,-2 1 876 0 0,2-1-8757 0 0,1-2 5873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0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21191 0 0,'0'0'480'0'0,"0"0"67"0"0,2 0 31 0 0,0-1-388 0 0,17 2 343 0 0,0 2-283 0 0,-3-2 515 0 0,0 2-1 0 0,0 0 0 0 0,0 1 1 0 0,23 8-1 0 0,-16-3-468 0 0,-17-7-20 0 0,0 0 0 0 0,0 1-1 0 0,9 4 1 0 0,-13-6-220 0 0,0 1 0 0 0,0 0 0 0 0,0 0 0 0 0,0-1 0 0 0,0 1 0 0 0,0 0 1 0 0,0 1-1 0 0,0-1 0 0 0,-1 0 0 0 0,1 0 0 0 0,1 5 0 0 0,-2-6-56 0 0,-1 0 0 0 0,1 0 0 0 0,-1 0 0 0 0,0 0 0 0 0,1-1 0 0 0,-1 1 0 0 0,0 0 0 0 0,1 0 0 0 0,-1 0 0 0 0,0 0 0 0 0,0 0 0 0 0,0 0 0 0 0,0 0 0 0 0,0 0 0 0 0,0-1 0 0 0,0 1 0 0 0,0 0 0 0 0,-1 0 0 0 0,1 0 0 0 0,0 0 0 0 0,0 0 0 0 0,-1 0 0 0 0,1 0 0 0 0,-1 1 0 0 0,-1 1 0 0 0,0 3 0 0 0,-1 0 0 0 0,1-1 0 0 0,-1 1 0 0 0,0-1 0 0 0,0 0 0 0 0,-1 0 0 0 0,0 0 0 0 0,0-1 0 0 0,0 1 0 0 0,-9 7 0 0 0,-6 2 0 0 0,-31 19 0 0 0,10-7 0 0 0,33-21 0 0 0,0 0 0 0 0,1 1 0 0 0,-1 0 0 0 0,1 0 0 0 0,-9 12 0 0 0,15-18 0 0 0,-1 1 0 0 0,1-1 0 0 0,0 0 0 0 0,0 1 0 0 0,-1-1 0 0 0,1 1 0 0 0,0-1 0 0 0,0 0 0 0 0,0 1 0 0 0,-1-1 0 0 0,1 1 0 0 0,0-1 0 0 0,0 0 0 0 0,0 1 0 0 0,0-1 0 0 0,0 1 0 0 0,0-1 0 0 0,0 1 0 0 0,0-1 0 0 0,0 1 0 0 0,0-1 0 0 0,0 0 0 0 0,0 1 0 0 0,0-1 0 0 0,1 1 0 0 0,-1-1 0 0 0,0 0 0 0 0,0 1 0 0 0,0-1 0 0 0,0 1 0 0 0,1-1 0 0 0,-1 0 0 0 0,0 1 0 0 0,0-1 0 0 0,1 0 0 0 0,-1 1 0 0 0,0-1 0 0 0,1 0 0 0 0,-1 1 0 0 0,0-1 0 0 0,1 0 0 0 0,-1 0 0 0 0,1 0 0 0 0,-1 1 0 0 0,0-1 0 0 0,1 0 0 0 0,-1 0 0 0 0,1 0 0 0 0,0 1 0 0 0,4 1-15 0 0,1 0 0 0 0,-1 0 1 0 0,0 0-1 0 0,0-1 0 0 0,1 1 0 0 0,-1-1 0 0 0,1-1 0 0 0,-1 1 1 0 0,1-1-1 0 0,-1 0 0 0 0,1 0 0 0 0,9-2 0 0 0,0 0-144 0 0,0-1 0 0 0,0-1 0 0 0,20-8 0 0 0,-16 3-3443 0 0,-10 3-5607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0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19351 0 0,'-7'-2'260'0'0,"-4"-1"-90"0"0,3 4 5988 0 0,11-2-6046 0 0,-1 0 9 0 0,1 0-1 0 0,-1 1 0 0 0,0-1 1 0 0,0 1-1 0 0,0 0 0 0 0,1 0 0 0 0,-1 0 1 0 0,0 0-1 0 0,0 0 0 0 0,1 0 1 0 0,-1 0-1 0 0,4 2 0 0 0,222 71 1928 0 0,-203-61-2048 0 0,-1 0 0 0 0,0 2 0 0 0,-1 0 0 0 0,26 23 0 0 0,-46-35 0 0 0,-1 0 0 0 0,1 1 0 0 0,-1-1 0 0 0,0 1 0 0 0,0 0 0 0 0,0-1 0 0 0,0 1 0 0 0,0 0 0 0 0,-1 0 0 0 0,1 0 0 0 0,1 7 0 0 0,0 0 0 0 0,-1-1 0 0 0,1 19 0 0 0,-1-14 0 0 0,-2-7 0 0 0,0 0 0 0 0,-1 0 0 0 0,1 0 0 0 0,-4 11 0 0 0,1 5 0 0 0,-12 51 0 0 0,5-25 0 0 0,-10 94 0 0 0,9-61 0 0 0,-2 100 0 0 0,9-95 0 0 0,3-51 0 0 0,1-22 0 0 0,0-1 0 0 0,-1 0 0 0 0,-3 14 0 0 0,-9 40 0 0 0,11-59 0 0 0,-5-5 0 0 0,4-2 0 0 0,2 0 0 0 0,1-1 0 0 0,-1 0 0 0 0,0 1 0 0 0,0-1 0 0 0,1 0 0 0 0,-1 0 0 0 0,0 0 0 0 0,0 0 0 0 0,1 0 0 0 0,-1 1 0 0 0,0-1 0 0 0,0 0 0 0 0,1-1 0 0 0,-1 1 0 0 0,0 0 0 0 0,0 0 0 0 0,-1-1 0 0 0,-12-1 0 0 0,1-1 0 0 0,-1 0 0 0 0,1-1 0 0 0,0 0 0 0 0,0-1 0 0 0,-13-8 0 0 0,18 10 0 0 0,-24-7 0 0 0,-6-6-4203 0 0,28 13 2670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0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14 104 6447 0 0,'0'0'298'0'0,"0"0"-10"0"0,0 0-50 0 0,0 0 493 0 0,0 0 238 0 0,0 0 45 0 0,0 0-61 0 0,0 0-288 0 0,0 0-121 0 0,0 0-28 0 0,0 0 66 0 0,-3-2 1147 0 0,-8-6 8847 0 0,13 7-10574 0 0,-1 1-1 0 0,0 0 1 0 0,0 0 0 0 0,1 0 0 0 0,-1-1 0 0 0,0 1-1 0 0,0 0 1 0 0,1-1 0 0 0,-1 1 0 0 0,0-1 0 0 0,2-1-1 0 0,0 0-1 0 0,0 1-1 0 0,0-1 1 0 0,1 1-1 0 0,-1 0 1 0 0,0 0-1 0 0,0 0 1 0 0,6-1-1 0 0,52-17 73 0 0,-27 13 160 0 0,54-2-1 0 0,-85 7-275 0 0,46-8 1601 0 0,-39 9-1557 0 0,-8-1 0 0 0,-1 0 0 0 0,-1 1 0 0 0,0-1 0 0 0,1 0 0 0 0,-1 1 0 0 0,1 0 0 0 0,-1-1 0 0 0,1 1 0 0 0,-1-1 0 0 0,1 1 0 0 0,-1 0 0 0 0,1-1 0 0 0,0 1 0 0 0,-1 0 0 0 0,1-1 0 0 0,-1 1 0 0 0,1 0 0 0 0,1 0 0 0 0,7-2 0 0 0,0 1 0 0 0,0 0 0 0 0,0 0 0 0 0,0 0 0 0 0,-1-1 0 0 0,0 1 0 0 0,-1-3-64 0 0,-6 4-273 0 0,-1 0-138 0 0,0 0-33 0 0,0 0 65 0 0,-3-4 340 0 0,3 4 32 0 0,0-1 0 0 0,-1 1 0 0 0,1 0 0 0 0,0-1 0 0 0,0 1 0 0 0,0 0 0 0 0,-1 0 0 0 0,1-1-1 0 0,0 1 1 0 0,0 0 0 0 0,-1-1 0 0 0,1 1 0 0 0,0 0 0 0 0,0 0 0 0 0,-1 0 0 0 0,1-1 0 0 0,0 1 0 0 0,-1 0 0 0 0,1 0 0 0 0,0 0 0 0 0,-1 0 0 0 0,1 0 0 0 0,0-1 0 0 0,-1 1-1 0 0,-15-1-4903 0 0,6-1-2191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1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8287 0 0,'0'0'191'0'0,"0"0"26"0"0,0 0 9 0 0,0 0 42 0 0,0 0 158 0 0,0 0 72 0 0,0 0 12 0 0,0 0 2 0 0,0 0 0 0 0,0 0 0 0 0,0 0 0 0 0,0 0 0 0 0,0 0 0 0 0,0 0 0 0 0,0 0 0 0 0,0 0 0 0 0,0 0 0 0 0,0 0 0 0 0,0 0 0 0 0,0 0 68 0 0,0 0 286 0 0,0 0 124 0 0,0 0 30 0 0,0 0-65 0 0,0 0-290 0 0,0 0-121 0 0,2 0-28 0 0,14 0 1020 0 0,-14 0-1024 0 0,-2 0-68 0 0,6 6-272 0 0,-3-3-172 0 0,0 1 0 0 0,-1 0 0 0 0,1 0 0 0 0,-1 0 0 0 0,0 0 0 0 0,0 1 0 0 0,-1-1 0 0 0,1 1 0 0 0,-1-1 0 0 0,0 1 0 0 0,0-1 0 0 0,-1 1 0 0 0,1 5 0 0 0,-1 9 0 0 0,-4 38 0 0 0,1-30 0 0 0,-3 24 1016 0 0,-22 86 0 0 0,-1-47-1000 0 0,25-80-16 0 0,5-10 0 0 0,-1 0 0 0 0,0 0 0 0 0,0 0 0 0 0,0-1 0 0 0,0 1 0 0 0,0 0 0 0 0,0 0 0 0 0,1 0 0 0 0,-1 0 0 0 0,0 0 0 0 0,0 0 0 0 0,0 0 0 0 0,0 0 0 0 0,0 0 0 0 0,1 0 0 0 0,-1 0 0 0 0,0 0 0 0 0,0 0 0 0 0,0 1 0 0 0,0-1 0 0 0,0 0 0 0 0,0 0 0 0 0,1 0 0 0 0,-1 0 0 0 0,0 0 0 0 0,0 0 0 0 0,0 0 0 0 0,0 0 0 0 0,0 0 0 0 0,0 0 0 0 0,0 0 0 0 0,0 1 0 0 0,1-1 0 0 0,-1 0 0 0 0,0 0 0 0 0,0 0 0 0 0,0 0 0 0 0,0 0 0 0 0,0 0 0 0 0,0 1 0 0 0,0-1 0 0 0,0 0 0 0 0,0 0 0 0 0,0 0 0 0 0,0 0 0 0 0,0 0 0 0 0,0 0 0 0 0,0 1 0 0 0,0-1 0 0 0,0 0 0 0 0,0 0 0 0 0,0 0 0 0 0,0 0 0 0 0,0 0 0 0 0,0 1 0 0 0,0-1 0 0 0,0 0 0 0 0,0 0 0 0 0,8-6 0 0 0,0-2-1051 0 0,0-1 1 0 0,-1 0-1 0 0,12-17 0 0 0,-13 16-482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1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10135 0 0,'0'0'231'0'0,"4"-10"546"0"0,6-8 60 0 0,-1 0 0 0 0,0-1 0 0 0,-1 0 0 0 0,-2 0 0 0 0,8-34 0 0 0,-1-27 5270 0 0,-13 78-5221 0 0,-2-3-582 0 0,2-2-196 0 0,0 6 274 0 0,0 1 114 0 0,0 0 15 0 0,0 2-68 0 0,-4 18-320 0 0,2-12-116 0 0,0-1 0 0 0,1 0 0 0 0,0 0 0 0 0,0 1 0 0 0,1 10 0 0 0,1-4-7 0 0,-1 0 0 0 0,-1 0 0 0 0,-4 24 0 0 0,-2 20 0 0 0,3 47 0 0 0,-1 62 0 0 0,5-161 0 0 0,0 0 0 0 0,1 0 0 0 0,0 0 0 0 0,0 0 0 0 0,1 1 0 0 0,-1-2 0 0 0,1 1 0 0 0,0 0 0 0 0,5 8 0 0 0,-7-13 0 0 0,1 0 0 0 0,-1 0 0 0 0,1 0 0 0 0,0 0 0 0 0,0-1 0 0 0,-1 1 0 0 0,1 0 0 0 0,0 0 0 0 0,0-1 0 0 0,0 1 0 0 0,0 0 0 0 0,0-1 0 0 0,0 1 0 0 0,0-1 0 0 0,0 1 0 0 0,0-1 0 0 0,0 1 0 0 0,0-1 0 0 0,0 0 0 0 0,1 0 0 0 0,-1 1 0 0 0,0-1 0 0 0,0 0 0 0 0,0 0 0 0 0,0 0 0 0 0,0 0 0 0 0,1 0 0 0 0,1-1 0 0 0,-1 1 0 0 0,1-1 0 0 0,0 0 0 0 0,0 1 0 0 0,0-1 0 0 0,0 0 0 0 0,0 0 0 0 0,-1-1 0 0 0,1 1 0 0 0,0-1 0 0 0,-1 1 0 0 0,5-5 0 0 0,23-22 0 0 0,-23 21 0 0 0,9-10 0 0 0,-1 0 0 0 0,-1-1 0 0 0,-1-1 0 0 0,14-27 0 0 0,-5 4 0 0 0,17-48 0 0 0,18-68 147 0 0,-44 115 25 0 0,13-78 0 0 0,-25 115 176 0 0,0-1 0 0 0,-1 1 0 0 0,0-10 0 0 0,-8 62-3012 0 0,7-28 929 0 0,-1 0-4923 0 0,1-7-424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2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30 13823 0 0,'0'0'315'0'0,"0"0"45"0"0,0 0 21 0 0,0 0-49 0 0,4-7-208 0 0,-2 1 15 0 0,-1 4 581 0 0,1-10 2106 0 0,-3 9 1656 0 0,-5 5-4480 0 0,0 0 1 0 0,-1 0 0 0 0,1 1 0 0 0,0-1-1 0 0,0 1 1 0 0,-8 6 0 0 0,-34 26-6 0 0,21-14 4 0 0,-149 123-1 0 0,122-98 0 0 0,49-41-7 0 0,-3 3-139 0 0,5-6-3722 0 0,3-2-3295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114 165 11975 0 0,'0'0'267'0'0,"0"0"42"0"0,2-1 17 0 0,8-7 210 0 0,0 0 1 0 0,14-14-1 0 0,-19 17 181 0 0,-1 0 0 0 0,0 0 1 0 0,-1 0-1 0 0,1 0 0 0 0,-1 0 0 0 0,0-1 0 0 0,4-10 0 0 0,-2 3 449 0 0,-4 10-730 0 0,1 0 0 0 0,-1 0-1 0 0,0-1 1 0 0,0 1 0 0 0,-1 0-1 0 0,1-6 1 0 0,-1 8 76 0 0,0-1-68 0 0,-4-4-289 0 0,-11-14-138 0 0,14 20-17 0 0,1 0 0 0 0,0-1 0 0 0,-1 1 0 0 0,1 0 0 0 0,0 0 0 0 0,-1-1 0 0 0,1 1 0 0 0,0 0 0 0 0,-1 0 0 0 0,1 0 0 0 0,0-1 0 0 0,-1 1 0 0 0,1 0 0 0 0,-1 0 0 0 0,1 0 0 0 0,0 0 0 0 0,-1 0 0 0 0,1 0 0 0 0,-1 0 0 0 0,1 0 0 0 0,0 0 0 0 0,-1 0 0 0 0,1 0 0 0 0,-1 0 0 0 0,1 0 0 0 0,0 0 0 0 0,-1 0 0 0 0,1 0 0 0 0,-1 0 0 0 0,1 1 0 0 0,0-1 0 0 0,-1 0 0 0 0,1 0 0 0 0,0 0 0 0 0,-1 1 0 0 0,1-1 0 0 0,0 0 0 0 0,-7 2 120 0 0,2 0 1 0 0,-1 1-1 0 0,0 0 0 0 0,0 0 0 0 0,1 0 0 0 0,0 0 1 0 0,-10 8-1 0 0,-30 34 956 0 0,42-41-1066 0 0,-6 7-10 0 0,1 1 0 0 0,0 0 0 0 0,1 0 0 0 0,1 1 0 0 0,0 0 0 0 0,0 0 0 0 0,-6 26 0 0 0,10-32 0 0 0,1 0 0 0 0,-1-1 0 0 0,2 1 0 0 0,-1 0 0 0 0,1 0 0 0 0,0 0 0 0 0,1 7 0 0 0,2-4 0 0 0,-2-9-68 0 0,0 1 1 0 0,0-1-1 0 0,-1 0 1 0 0,1 1-1 0 0,0-1 0 0 0,1 0 1 0 0,-1 0-1 0 0,0 1 0 0 0,0-1 1 0 0,0 0-1 0 0,1 0 0 0 0,-1-1 1 0 0,1 1-1 0 0,-1 0 0 0 0,0 0 1 0 0,1-1-1 0 0,0 1 1 0 0,-1 0-1 0 0,1-1 0 0 0,-1 0 1 0 0,1 1-1 0 0,-1-1 0 0 0,1 0 1 0 0,0 0-1 0 0,2 0 0 0 0,-1 0 146 0 0,0-1 0 0 0,0 0-1 0 0,0 1 1 0 0,0-1 0 0 0,-1 0-1 0 0,1-1 1 0 0,0 1 0 0 0,-1 0-1 0 0,1-1 1 0 0,4-3 0 0 0,22-20 826 0 0,-12 3-904 0 0,-1 0 0 0 0,0-1 0 0 0,17-37 0 0 0,-28 51 0 0 0,27-61 0 0 0,-30 63 0 0 0,-5 7 0 0 0,-4 7 0 0 0,3-1 0 0 0,0 1 0 0 0,1 0 0 0 0,0 0 0 0 0,1 0 0 0 0,-4 13 0 0 0,-2 9 0 0 0,5-21 0 0 0,3 1 0 0 0,5-2 0 0 0,-3-6 0 0 0,-1 0 0 0 0,1 0 0 0 0,-1 0 0 0 0,1 0 0 0 0,0-1 0 0 0,-1 1 0 0 0,1-1 0 0 0,0 1 0 0 0,-1-1 0 0 0,1 0 0 0 0,0 0 0 0 0,0 1 0 0 0,-1-1 0 0 0,1 0 0 0 0,2-1 0 0 0,27-6 0 0 0,-27 6 0 0 0,-1-1 0 0 0,0 1 0 0 0,0-1 0 0 0,0-1 0 0 0,0 1 0 0 0,-1 0 0 0 0,1-1 0 0 0,-1 1 0 0 0,0-1 0 0 0,1 1 0 0 0,-1-1 0 0 0,-1 0 0 0 0,1 0 0 0 0,2-5 0 0 0,5-5 0 0 0,-3 6 0 0 0,3 7 0 0 0,-8 0 0 0 0,0 0 0 0 0,0 0 0 0 0,1 1 0 0 0,-1-1 0 0 0,0 0 0 0 0,0 1 0 0 0,0-1 0 0 0,1 1 0 0 0,-1 0 0 0 0,0-1 0 0 0,2 3 0 0 0,12 4 0 0 0,22 5 0 0 0,-27-8 0 0 0,-10-4 0 0 0,1 0 0 0 0,0 1 0 0 0,0-1 0 0 0,-1 0 0 0 0,1 1 0 0 0,0-1 0 0 0,-1 1 0 0 0,1-1 0 0 0,0 1 0 0 0,-1-1 0 0 0,1 1 0 0 0,0-1 0 0 0,-1 1 0 0 0,1-1 0 0 0,-1 1 0 0 0,1 0 0 0 0,-1-1 0 0 0,0 1 0 0 0,1 0 0 0 0,-1-1 0 0 0,0 1 0 0 0,1 0 0 0 0,-1 0 0 0 0,0-1 0 0 0,0 1 0 0 0,1 0 0 0 0,-1 0 0 0 0,0 0 0 0 0,0-1 0 0 0,0 1 0 0 0,0 1 0 0 0,0 1 0 0 0,0 0 0 0 0,1 0 0 0 0,-1 0 0 0 0,0 0 0 0 0,0 0 0 0 0,0 0 0 0 0,0-1 0 0 0,-1 1 0 0 0,1 0 0 0 0,-1 0 0 0 0,1 0 0 0 0,-1-1 0 0 0,0 1 0 0 0,0 0 0 0 0,0 0 0 0 0,-2 2 0 0 0,-2 5 0 0 0,-1 4 0 0 0,1 1 0 0 0,-7 29 0 0 0,12-43 0 0 0,-1 0 0 0 0,1-1 0 0 0,0 1 0 0 0,0-1 0 0 0,0 1 0 0 0,0 0 0 0 0,0-1 0 0 0,0 1 0 0 0,0 0 0 0 0,0-1 0 0 0,0 1 0 0 0,0 0 0 0 0,0-1 0 0 0,0 1 0 0 0,0 0 0 0 0,1-1 0 0 0,-1 1 0 0 0,0 0 0 0 0,1-1 0 0 0,-1 1 0 0 0,0-1 0 0 0,1 1 0 0 0,-1-1 0 0 0,0 1 0 0 0,1-1 0 0 0,-1 1 0 0 0,1-1 0 0 0,-1 1 0 0 0,1-1 0 0 0,-1 1 0 0 0,1-1 0 0 0,0 0 0 0 0,-1 1 0 0 0,1-1 0 0 0,-1 0 0 0 0,1 0 0 0 0,0 1 0 0 0,-1-1 0 0 0,2 0 0 0 0,0 1 0 0 0,2 0 0 0 0,0 0 0 0 0,1 0 0 0 0,-1-1 0 0 0,0 1 0 0 0,1-1 0 0 0,-1 0 0 0 0,1 0 0 0 0,-1 0 0 0 0,0-1 0 0 0,1 1 0 0 0,-1-1 0 0 0,0 0 0 0 0,1-1 0 0 0,-1 1 0 0 0,6-3 0 0 0,-2 0 0 0 0,0 0 0 0 0,-1 0 0 0 0,0 0 0 0 0,0-1 0 0 0,0 0 0 0 0,0 0 0 0 0,7-8 0 0 0,-8 6 8 0 0,0-1-1 0 0,-1 0 1 0 0,0 0 0 0 0,0 0-1 0 0,-1 0 1 0 0,0-1 0 0 0,0 1-1 0 0,-1-1 1 0 0,0 0-1 0 0,3-16 1 0 0,-6 23-873 0 0,0 2-126 0 0,0 0-29 0 0,0 0-276 0 0,0 0-1144 0 0,0 0-506 0 0,0 0-102 0 0,0 0-22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1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251 141 13823 0 0,'0'0'315'0'0,"0"0"45"0"0,1-2 21 0 0,-1-1-230 0 0,0 1-1 0 0,1-1 1 0 0,-1 1-1 0 0,0-1 1 0 0,0 0-1 0 0,0 1 0 0 0,-1-1 1 0 0,1 1-1 0 0,-1-1 1 0 0,1 1-1 0 0,-2-4 1 0 0,-15-28 3712 0 0,5 9-2532 0 0,11 22-1286 0 0,-1 0 0 0 0,1 1 0 0 0,0-1 0 0 0,-1 1 0 0 0,0-1 0 0 0,0 1 0 0 0,0 0 0 0 0,0 0 0 0 0,0 0 0 0 0,0 0 0 0 0,0 0 0 0 0,0 0 0 0 0,-1 0 0 0 0,1 1 0 0 0,-4-2 0 0 0,2 1 81 0 0,0 0-1 0 0,-1 1 0 0 0,1 0 0 0 0,0 0 0 0 0,-1 0 0 0 0,1 0 1 0 0,-1 1-1 0 0,1 0 0 0 0,-6 0 0 0 0,1 1 47 0 0,0 0-1 0 0,0 1 1 0 0,0 0 0 0 0,0 0-1 0 0,1 1 1 0 0,-1 0-1 0 0,1 1 1 0 0,0 0 0 0 0,-11 6-1 0 0,15-7-171 0 0,3-3 0 0 0,0 1 0 0 0,-1 0 0 0 0,1 0 0 0 0,0 0 0 0 0,0 0 0 0 0,0 0 0 0 0,0 0 0 0 0,0 0 0 0 0,0 0 0 0 0,0 1 0 0 0,1-1 0 0 0,-1 0 0 0 0,0 1 0 0 0,1-1 0 0 0,-1 0 0 0 0,1 1 0 0 0,-1-1 0 0 0,1 0 0 0 0,-1 2 0 0 0,0 2 0 0 0,0 1 0 0 0,0-1 0 0 0,0 0 0 0 0,1 0 0 0 0,0 1 0 0 0,0-1 0 0 0,0 0 0 0 0,1 1 0 0 0,-1-1 0 0 0,1 0 0 0 0,0 0 0 0 0,1 1 0 0 0,-1-1 0 0 0,1 0 0 0 0,5 8 0 0 0,1 2 0 0 0,1 0 0 0 0,0-1 0 0 0,20 22 0 0 0,-11-16 0 0 0,-13-16 0 0 0,-1 0 0 0 0,-1 0 0 0 0,1 0 0 0 0,-1 0 0 0 0,1 1 0 0 0,-1 0 0 0 0,0 0 0 0 0,3 8 0 0 0,7 18 0 0 0,-8-22 0 0 0,-1 0 0 0 0,-1 0 0 0 0,1 1 0 0 0,-1-1 0 0 0,-1 1 0 0 0,2 13 0 0 0,-3-6 0 0 0,-1-1 0 0 0,-1 1 0 0 0,0 0 0 0 0,-2-1 0 0 0,1 1 0 0 0,-2-1 0 0 0,-5 17 0 0 0,0-11 0 0 0,0 0 0 0 0,-1 0 0 0 0,-1-1 0 0 0,-19 26 0 0 0,-32 46 0 0 0,52-82 0 0 0,8-8 0 0 0,0-1 0 0 0,-1 1 0 0 0,1 0 0 0 0,0 0 0 0 0,-2 5 0 0 0,4-1 0 0 0,1-6 0 0 0,0 0 0 0 0,0 0 0 0 0,0 0 0 0 0,0 0 0 0 0,0 0 0 0 0,0-1 0 0 0,0 1 0 0 0,0 0 0 0 0,1-1 0 0 0,-1 1 0 0 0,0-1 0 0 0,1 1 0 0 0,-1-1 0 0 0,2 1 0 0 0,2 0 0 0 0,-1-1 0 0 0,1 1 0 0 0,0-1 0 0 0,-1 0 0 0 0,8 0 0 0 0,-4-2 0 0 0,0 1 0 0 0,-1 1-133 0 0,-5 0-563 0 0,-2 0-258 0 0,0 0-920 0 0,0 0-3643 0 0,0 0-1565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2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184 146 15663 0 0,'0'0'356'0'0,"0"-2"50"0"0,0-5-187 0 0,1 0 1 0 0,0-1-1 0 0,0 1 0 0 0,4-13 1 0 0,-4 18 500 0 0,-1 1 249 0 0,4-9 356 0 0,-2 6-907 0 0,-1 0 0 0 0,1-1 0 0 0,-1 1-1 0 0,0-1 1 0 0,0 0 0 0 0,0 1 0 0 0,-1-1 0 0 0,1 0-1 0 0,-1 1 1 0 0,0-1 0 0 0,-2-8 0 0 0,1 6-329 0 0,1 6 282 0 0,0 0-356 0 0,0 1-1 0 0,0 0 1 0 0,0-1 0 0 0,0 1 0 0 0,0 0 0 0 0,0-1-1 0 0,0 1 1 0 0,0 0 0 0 0,0-1 0 0 0,0 1 0 0 0,0 0-1 0 0,0-1 1 0 0,0 1 0 0 0,-1 0 0 0 0,1-1-1 0 0,0 1 1 0 0,0 0 0 0 0,0-1 0 0 0,0 1 0 0 0,-1 0-1 0 0,1-1 1 0 0,0 1 0 0 0,0 0 0 0 0,-1 0 0 0 0,1-1-1 0 0,0 1 1 0 0,0 0 0 0 0,-1 0 0 0 0,1-1 0 0 0,0 1-1 0 0,-1 0 1 0 0,1 0 0 0 0,0 0 0 0 0,-1 0 0 0 0,1 0-1 0 0,0 0 1 0 0,-1-1 0 0 0,1 1 0 0 0,-1 0 0 0 0,1 0-1 0 0,0 0 1 0 0,-1 0 0 0 0,1 0 0 0 0,0 0 0 0 0,-1 0-1 0 0,1 1 1 0 0,0-1 0 0 0,-1 0 0 0 0,-18 8 757 0 0,15-5-664 0 0,-7 1-108 0 0,2 1 0 0 0,-1 1 0 0 0,0 0 0 0 0,1 0 0 0 0,0 0 0 0 0,1 1 0 0 0,0 1 0 0 0,-8 8 0 0 0,5-4 0 0 0,0 2 0 0 0,1-1 0 0 0,1 1 0 0 0,-12 23 0 0 0,18-31 0 0 0,0 1 0 0 0,1-1 0 0 0,-1 0 0 0 0,2 1 0 0 0,-1-1 0 0 0,1 1 0 0 0,-1 12 0 0 0,3-10 0 0 0,-1-8 0 0 0,1 0 0 0 0,-1 0 0 0 0,0 0 0 0 0,1 0 0 0 0,-1 0 0 0 0,1 0 0 0 0,-1 0 0 0 0,1 0 0 0 0,-1 0 0 0 0,1 0 0 0 0,0 0 0 0 0,0 0 0 0 0,-1-1 0 0 0,1 1 0 0 0,0 0 0 0 0,0 0 0 0 0,0-1 0 0 0,0 1 0 0 0,0-1 0 0 0,0 1 0 0 0,0-1 0 0 0,0 1 0 0 0,0-1 0 0 0,0 0 0 0 0,0 1 0 0 0,0-1 0 0 0,0 0 0 0 0,0 0 0 0 0,0 0 0 0 0,2 0 0 0 0,-1 0 0 0 0,16 0 0 0 0,-14 0 0 0 0,0-1 0 0 0,0 0 0 0 0,0 0 0 0 0,0 0 0 0 0,0 0 0 0 0,-1-1 0 0 0,1 1 0 0 0,0-1 0 0 0,-1 0 0 0 0,0 0 0 0 0,1-1 0 0 0,4-4 0 0 0,2-2 0 0 0,-1-1 0 0 0,12-15 0 0 0,-13 14 0 0 0,3-4 0 0 0,-12 23 0 0 0,-5 9 0 0 0,5-15 0 0 0,-4 6 0 0 0,1-1 0 0 0,0 1 0 0 0,0 0 0 0 0,0 0 0 0 0,1 0 0 0 0,0 0 0 0 0,1 1 0 0 0,0-1 0 0 0,-1 9 0 0 0,3-16-42 0 0,0 0 0 0 0,0 0 0 0 0,0 0 0 0 0,0-1-1 0 0,0 1 1 0 0,0 0 0 0 0,0 0 0 0 0,1 0 0 0 0,-1-1 0 0 0,0 1 0 0 0,0 0 0 0 0,1 0-1 0 0,-1-1 1 0 0,0 1 0 0 0,1 0 0 0 0,-1-1 0 0 0,1 1 0 0 0,-1 0 0 0 0,1-1-1 0 0,-1 1 1 0 0,1-1 0 0 0,-1 1 0 0 0,1 0 0 0 0,0-1 0 0 0,-1 0 0 0 0,1 1 0 0 0,0-1-1 0 0,-1 1 1 0 0,1-1 0 0 0,0 0 0 0 0,0 1 0 0 0,-1-1 0 0 0,1 0 0 0 0,0 0 0 0 0,0 0-1 0 0,0 0 1 0 0,-1 0 0 0 0,1 0 0 0 0,0 0 0 0 0,0 0 0 0 0,0 0 0 0 0,-1 0 0 0 0,2 0-1 0 0,0 0-203 0 0,4-1-865 0 0,-1 1-1 0 0,1-1 1 0 0,-1 0-1 0 0,10-3 1 0 0,-2 0-936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2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17503 0 0,'0'0'399'0'0,"-6"5"540"0"0,3-4-875 0 0,0 0 0 0 0,1 0 1 0 0,-1 1-1 0 0,0-1 1 0 0,0-1-1 0 0,0 1 1 0 0,0 0-1 0 0,-5 0 1 0 0,-2 0 77 0 0,4 3 1158 0 0,5-2 3387 0 0,3 4-4670 0 0,7-1-17 0 0,-2-3 169 0 0,1 0 0 0 0,0-1 0 0 0,0 0 0 0 0,0 0 0 0 0,0 0 0 0 0,11-2 0 0 0,-4 1 88 0 0,-13 0-202 0 0,0 1 0 0 0,0 0-1 0 0,0 0 1 0 0,0-1 0 0 0,0 1-1 0 0,0 1 1 0 0,0-1 0 0 0,0 0 0 0 0,0 0-1 0 0,2 3 1 0 0,-2-3-49 0 0,6 7-6 0 0,-7-4 0 0 0,-1-2 0 0 0,1 0 0 0 0,-1 0 0 0 0,1 0 0 0 0,-1 1 0 0 0,0-1 0 0 0,0 0 0 0 0,1 0 0 0 0,-1 0 0 0 0,-1 1 0 0 0,1-1 0 0 0,0 0 0 0 0,0 0 0 0 0,-1 0 0 0 0,0 1 0 0 0,1-1 0 0 0,-1 0 0 0 0,0 0 0 0 0,0 0 0 0 0,-2 3 0 0 0,-2 5 0 0 0,-19 40 0 0 0,23-50 0 0 0,1 1 0 0 0,0-1 0 0 0,0 0 0 0 0,0 1 0 0 0,0-1 0 0 0,-1 1 0 0 0,1-1 0 0 0,0 0 0 0 0,0 1 0 0 0,0-1 0 0 0,0 1 0 0 0,0-1 0 0 0,0 1 0 0 0,0-1 0 0 0,0 0 0 0 0,0 1 0 0 0,0-1 0 0 0,0 1 0 0 0,0-1 0 0 0,1 1 0 0 0,-1-1 0 0 0,0 0 0 0 0,0 1 0 0 0,0-1 0 0 0,1 0 0 0 0,-1 1 0 0 0,0-1 0 0 0,0 1 0 0 0,1-1 0 0 0,-1 0 0 0 0,0 0 0 0 0,0 1 0 0 0,1-1 0 0 0,-1 0 0 0 0,0 1 0 0 0,1-1 0 0 0,-1 0 0 0 0,1 0 0 0 0,-1 0 0 0 0,0 1 0 0 0,1-1 0 0 0,-1 0 0 0 0,1 0 0 0 0,-1 0 0 0 0,0 0 0 0 0,1 0 0 0 0,-1 0 0 0 0,1 0 0 0 0,0 0 0 0 0,36 8 0 0 0,-23-6 0 0 0,-5 0 0 0 0,0 4 0 0 0,-8-4 0 0 0,0 1 0 0 0,0-1 0 0 0,0 1 0 0 0,0 0 0 0 0,0-1 0 0 0,0 1 0 0 0,-1 0 0 0 0,1 0 0 0 0,-1 0 0 0 0,0-1 0 0 0,0 1 0 0 0,0 0 0 0 0,0 0 0 0 0,-1 0 0 0 0,1-1 0 0 0,-1 1 0 0 0,1 0 0 0 0,-1-1 0 0 0,0 1 0 0 0,0 0 0 0 0,0-1 0 0 0,-2 4 0 0 0,-1-1 0 0 0,0 0 0 0 0,0 0 0 0 0,-1 0 0 0 0,0-1 0 0 0,1 0 0 0 0,-1 0 0 0 0,-1 0 0 0 0,1 0 0 0 0,-10 4 0 0 0,12-7-202 0 0,1 0 0 0 0,-1 0 0 0 0,0-1 0 0 0,1 1 0 0 0,-1-1 0 0 0,0 1 0 0 0,1-1 0 0 0,-1 0 0 0 0,-5-1 0 0 0,6 1-392 0 0,-1-1 1 0 0,1 1-1 0 0,-1-1 1 0 0,1 0-1 0 0,0 1 1 0 0,-1-1-1 0 0,1-1 1 0 0,0 1-1 0 0,0 0 1 0 0,0 0-1 0 0,0-1 1 0 0,-3-2-1 0 0,0-2-7118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2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0,'0'0'547'0'0,"0"0"-11"0"0,0 0-203 0 0,0 0 419 0 0,0 0 220 0 0,0 0 42 0 0,0 0 8 0 0,0 0 2 0 0,0 0 0 0 0,0 0 0 0 0,0 0-69 0 0,1 0-290 0 0,3 2-536 0 0,-1-1-1 0 0,0 1 0 0 0,0 0 1 0 0,0 0-1 0 0,0 0 0 0 0,0 1 1 0 0,-1-1-1 0 0,1 1 0 0 0,0-1 1 0 0,-1 1-1 0 0,0 0 0 0 0,3 4 1 0 0,4 7 824 0 0,10 21 1 0 0,-12-22-806 0 0,86 197 1735 0 0,-75-165-1718 0 0,-15-36-165 0 0,-2-5 0 0 0,1 1 0 0 0,0-1 0 0 0,0 1 0 0 0,0-1 0 0 0,5 7 0 0 0,-3-5 0 0 0,0 0-133 0 0,-3-5-563 0 0,2-22-2359 0 0,2-18-1357 0 0,-3 24 2876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2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18 15663 0 0,'0'0'356'0'0,"0"0"50"0"0,6-5 404 0 0,-2-2-468 0 0,-3 5 750 0 0,-1 2 352 0 0,0 0-1235 0 0,1 0 0 0 0,-1 0 0 0 0,0-1 0 0 0,0 1 0 0 0,0 0 0 0 0,1 0 0 0 0,-1-1 1 0 0,0 1-1 0 0,0 0 0 0 0,1 0 0 0 0,-1 0 0 0 0,0 0 0 0 0,0-1 0 0 0,1 1 0 0 0,-1 0 1 0 0,0 0-1 0 0,1 0 0 0 0,-1 0 0 0 0,0 0 0 0 0,1 0 0 0 0,-1 0 0 0 0,0 0 0 0 0,0 0 1 0 0,1 0-1 0 0,-1 0 0 0 0,2 2-173 0 0,-1-1 1 0 0,0 1 0 0 0,-1 0-1 0 0,1 0 1 0 0,0 0 0 0 0,-1 0-1 0 0,1 0 1 0 0,-1 0 0 0 0,1 0-1 0 0,-1 0 1 0 0,0 0 0 0 0,0 0-1 0 0,0 0 1 0 0,0 0 0 0 0,0 0-1 0 0,0 0 1 0 0,-1 0 0 0 0,1 0-1 0 0,-1 0 1 0 0,0 3 0 0 0,-3 6 336 0 0,0-1 0 0 0,-9 17 0 0 0,4-9-197 0 0,-6 13-176 0 0,-41 87 0 0 0,41-91 0 0 0,-1 0 0 0 0,-22 28 0 0 0,14-25-6105 0 0,27-29 3641 0 0,10 0-80 0 0,-10-1-15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2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21191 0 0,'0'0'480'0'0,"0"0"67"0"0,0 0 31 0 0,0 0-56 0 0,-15 3 1515 0 0,84-9 199 0 0,-67 6-2236 0 0,1 0 0 0 0,0-1 0 0 0,-1 1 1 0 0,1 0-1 0 0,-1 1 0 0 0,1-1 0 0 0,-1 0 0 0 0,1 1 0 0 0,0-1 0 0 0,-1 1 0 0 0,0 0 1 0 0,5 2-1 0 0,12 4 73 0 0,-17-7-23 0 0,-1 1 0 0 0,0-1 0 0 0,1 1 1 0 0,-1 0-1 0 0,1-1 0 0 0,-1 1 0 0 0,0 0 1 0 0,0 0-1 0 0,1 0 0 0 0,-1 0 0 0 0,0 0 0 0 0,0 0 1 0 0,0 1-1 0 0,0-1 0 0 0,0 0 0 0 0,0 1 0 0 0,0-1 1 0 0,-1 0-1 0 0,1 1 0 0 0,0 2 0 0 0,0-2 13 0 0,-1 1 0 0 0,1 0 0 0 0,-1 0 0 0 0,0 0 0 0 0,0-1-1 0 0,0 1 1 0 0,0 0 0 0 0,-1 0 0 0 0,1-1 0 0 0,-1 1 0 0 0,0 0 0 0 0,0 0-1 0 0,0-1 1 0 0,-1 4 0 0 0,-2-2-63 0 0,0 1 0 0 0,0-1 0 0 0,-8 8 0 0 0,12-12 0 0 0,-9 6 0 0 0,-18 7 0 0 0,22-8 0 0 0,8 0 0 0 0,-1-2 0 0 0,11 5 0 0 0,6 1 0 0 0,-14-7 0 0 0,0 0 0 0 0,0 1 0 0 0,-1-1 0 0 0,1 1 0 0 0,-1 0 0 0 0,1 0 0 0 0,-1 1 0 0 0,0-1 0 0 0,0 1 0 0 0,-1 0 0 0 0,4 4 0 0 0,-1 4 0 0 0,-8-8 0 0 0,2-3 0 0 0,-1 1-59 0 0,1 0-1 0 0,-1-1 1 0 0,0 1 0 0 0,1 0 0 0 0,-1 0-1 0 0,0-1 1 0 0,0 1 0 0 0,0-1-1 0 0,0 1 1 0 0,-1-1 0 0 0,1 1 0 0 0,0-1-1 0 0,-1 0 1 0 0,1 1 0 0 0,-1-1-1 0 0,1 0 1 0 0,-1 0 0 0 0,1 0 0 0 0,-1 0-1 0 0,0 0 1 0 0,0-1 0 0 0,1 1-1 0 0,-1 0 1 0 0,0-1 0 0 0,0 1 0 0 0,0-1-1 0 0,0 0 1 0 0,-2 0 0 0 0,-2 1-252 0 0,1-1 1 0 0,-1 0 0 0 0,0 0-1 0 0,0 0 1 0 0,0-1-1 0 0,0 0 1 0 0,-11-3-1 0 0,5 0-1222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2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 11975 0 0,'0'0'547'0'0,"-1"0"-11"0"0,-9-4-217 0 0,3 2 257 0 0,-1 6 6993 0 0,7-3-7186 0 0,1-1 112 0 0,0 0 16 0 0,3 17 1025 0 0,-2-15-1467 0 0,0-1 0 0 0,1 0 0 0 0,-1 1 0 0 0,1-1 0 0 0,0 0 0 0 0,-1 0 0 0 0,1 0 0 0 0,0 0 0 0 0,0 0 0 0 0,-1-1 0 0 0,1 1 0 0 0,0-1 0 0 0,0 1 0 0 0,0-1 0 0 0,3 1 0 0 0,-3-1-53 0 0,14 3 228 0 0,0-1-1 0 0,1-1 1 0 0,-1-1 0 0 0,1 0-1 0 0,24-4 1 0 0,26-1 342 0 0,-29 5-586 0 0,-38 0 0 0 0,1 0 0 0 0,0 0 0 0 0,0 0 0 0 0,0 0 0 0 0,-1 0 0 0 0,1 1 0 0 0,0-1 0 0 0,0 0 0 0 0,-1 0 0 0 0,1 0 0 0 0,0 1 0 0 0,0-1 0 0 0,-1 0 0 0 0,1 1 0 0 0,0-1 0 0 0,-1 1 0 0 0,1-1 0 0 0,0 0 0 0 0,-1 1 0 0 0,1 0 0 0 0,-1-1 0 0 0,1 1 0 0 0,-1-1 0 0 0,1 1 0 0 0,-1 0 0 0 0,1-1 0 0 0,-1 1 0 0 0,1 1 0 0 0,0 0 0 0 0,0-1 0 0 0,0 0 0 0 0,-1 0 0 0 0,1 0 0 0 0,0 0 0 0 0,0 0 0 0 0,-1 0 0 0 0,1 1 0 0 0,-1-1 0 0 0,1 0 0 0 0,-1 0 0 0 0,0 1 0 0 0,1-1 0 0 0,-1 0 0 0 0,0 0 0 0 0,0 1 0 0 0,0-1 0 0 0,0 0 0 0 0,0 1 0 0 0,0 0 0 0 0,0 3 0 0 0,0 8 0 0 0,-1 0 0 0 0,-1 1 0 0 0,-5 23 0 0 0,1-5 0 0 0,-4 28 0 0 0,1-11 0 0 0,2 0 0 0 0,-1 54 0 0 0,12 188 0 0 0,-10-168 865 0 0,3-102-610 0 0,-1 0-1 0 0,-1 0 0 0 0,-13 35 1 0 0,0-5-90 0 0,18-50-165 0 0,-1 0 0 0 0,1 0 0 0 0,0 0 0 0 0,-1 0 0 0 0,1 0 0 0 0,-1 0 0 0 0,0 0 0 0 0,1 0 0 0 0,-1-1 0 0 0,0 1 0 0 0,1 0 0 0 0,-1 0 0 0 0,0-1 0 0 0,0 1 0 0 0,0-1 0 0 0,1 1 0 0 0,-1 0 0 0 0,0-1 0 0 0,0 0 0 0 0,0 1 0 0 0,-1 0 0 0 0,-18 9 0 0 0,18-9 0 0 0,0 1 0 0 0,0-1 0 0 0,0-1 0 0 0,0 1 0 0 0,-1 0 0 0 0,1 0 0 0 0,0-1 0 0 0,-1 0 0 0 0,1 1 0 0 0,-5-1 0 0 0,1-1 0 0 0,1-1 0 0 0,0 1 0 0 0,-9-5 0 0 0,6-1 9 0 0,3 3-27 0 0,0 0-1 0 0,-1 0 1 0 0,-9-5 0 0 0,7 5-559 0 0,-13-7-855 0 0,9 1-2744 0 0,7 5 2641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2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76 149 6447 0 0,'0'0'142'0'0,"0"0"22"0"0,0 0 13 0 0,-6-4 12 0 0,1 1-46 0 0,4 2 593 0 0,-21-5 5345 0 0,-14-5 695 0 0,31 9-4390 0 0,10-3-71 0 0,-5 5-2304 0 0,2-1-11 0 0,1 0 0 0 0,-1 0 0 0 0,0 0 0 0 0,1 0 0 0 0,-1 1 0 0 0,0-1 0 0 0,5 0 0 0 0,7-2 0 0 0,-8 2 0 0 0,-1-1 0 0 0,0 1 0 0 0,1 0 0 0 0,9 1 0 0 0,18-5 0 0 0,-1-2 0 0 0,-22 5 0 0 0,0 0 0 0 0,-1-1 0 0 0,1 0 0 0 0,14-8 0 0 0,-22 9 0 0 0,20-5 0 0 0,-15 3 0 0 0,-7 4 0 0 0,1 0 0 0 0,-1 0 0 0 0,1 0 0 0 0,-1-1 0 0 0,1 1 0 0 0,-1 0 0 0 0,1-1 0 0 0,-1 1 0 0 0,0 0 0 0 0,1-1 0 0 0,-1 1 0 0 0,0-1 0 0 0,1 1 0 0 0,-1 0 0 0 0,0-1 0 0 0,1 1 0 0 0,-1-1 0 0 0,0 1 0 0 0,0-1 0 0 0,0 1 0 0 0,1-1 0 0 0,-1 1 0 0 0,0-1 0 0 0,0 1 0 0 0,0-1 0 0 0,0 1 0 0 0,0-2 0 0 0,0 1 0 0 0,0 0-410 0 0,1 0-1 0 0,-1 0 1 0 0,1-1 0 0 0,-1 1-1 0 0,0 0 1 0 0,0 0 0 0 0,0 0-1 0 0,0 0 1 0 0,1 0 0 0 0,-1 0-1 0 0,-1 0 1 0 0,1-1 0 0 0,0 1-1 0 0,0-1 1 0 0,1-8-5187 0 0,4-4 3549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2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10135 0 0,'0'0'464'0'0,"0"0"-9"0"0,0 0-223 0 0,0 0 156 0 0,0 0 100 0 0,0 0 21 0 0,0 0 71 0 0,0 0 286 0 0,0 0 124 0 0,0 0 30 0 0,0 0-65 0 0,0 0-290 0 0,0 0-121 0 0,0 0-28 0 0,0 0-72 0 0,-1 2-289 0 0,-4 11 302 0 0,1 1-1 0 0,0 0 1 0 0,1-1 0 0 0,0 1-1 0 0,-1 17 1 0 0,1 76 996 0 0,2-27-1533 0 0,2-43 80 0 0,0-37 1 0 0,-1 0-1 0 0,0 0 1 0 0,0 0 0 0 0,0-1-1 0 0,0 1 1 0 0,0 0 0 0 0,0 0-1 0 0,0 0 1 0 0,0 0 0 0 0,1 0-1 0 0,-1 0 1 0 0,0 0-1 0 0,0 0 1 0 0,0 0 0 0 0,0 0-1 0 0,0 0 1 0 0,0 0 0 0 0,1 0-1 0 0,-1 0 1 0 0,0 0 0 0 0,0 0-1 0 0,0 0 1 0 0,0 0 0 0 0,0 0-1 0 0,1 0 1 0 0,-1 0-1 0 0,0 0 1 0 0,0 0 0 0 0,0 0-1 0 0,0 0 1 0 0,0 0 0 0 0,0 0-1 0 0,1 0 1 0 0,-1 0 0 0 0,0 0-1 0 0,0 0 1 0 0,0 0 0 0 0,0 0-1 0 0,0 0 1 0 0,0 0-1 0 0,0 1 1 0 0,1-1 0 0 0,-1 0-1 0 0,0 0 1 0 0,0 0 0 0 0,0 0-1 0 0,0 0 1 0 0,0 0 0 0 0,0 1-1 0 0,0-1 1 0 0,0 0 0 0 0,0 0-1 0 0,0 0 1 0 0,0 0-1 0 0,0 0 1 0 0,0 0 0 0 0,0 1-1 0 0,7-11-1079 0 0,-2-1-4347 0 0,-1-1-1890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2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22 6447 0 0,'0'0'298'0'0,"0"0"-10"0"0,0 0-50 0 0,0 0 493 0 0,18-2 4442 0 0,-2-4-593 0 0,-15 6-4499 0 0,-1 0 1 0 0,0 0-1 0 0,0 0 1 0 0,0 0 0 0 0,0-1-1 0 0,1 1 1 0 0,-1 0-1 0 0,0 0 1 0 0,0 0-1 0 0,0-1 1 0 0,0 1-1 0 0,0 0 1 0 0,0 0-1 0 0,1 0 1 0 0,-1-1 0 0 0,0 1-1 0 0,0 0 1 0 0,0 0-1 0 0,0-1 1 0 0,0 1-1 0 0,0 0 1 0 0,0 0-1 0 0,0 0 1 0 0,0-1 0 0 0,0 1-1 0 0,0 0 1 0 0,0 0-1 0 0,0-1 1 0 0,0 1-1 0 0,0 0 1 0 0,-1 0-1 0 0,1 0 1 0 0,0-1-1 0 0,0 1 1 0 0,0 0 0 0 0,0 0-1 0 0,0-1 1 0 0,0 1-1 0 0,-1 0 1 0 0,1 0-1 0 0,0 0 1 0 0,0 0-1 0 0,0 0 1 0 0,0-1 0 0 0,-1 1-1 0 0,1 0 1 0 0,0 0-1 0 0,0 0 1 0 0,-1 0-1 0 0,1 0 1 0 0,-1-1 406 0 0,-16-3 629 0 0,-17 6-1117 0 0,23-2 0 0 0,0 1 0 0 0,0-1 0 0 0,1 2 0 0 0,-1 0 0 0 0,0 0 0 0 0,-12 5 0 0 0,-14 2 0 0 0,18-5 0 0 0,1 1 0 0 0,-1 0 0 0 0,1 2 0 0 0,-25 11 0 0 0,37-12 0 0 0,9 1 0 0 0,-2-5 0 0 0,0-1 0 0 0,0 1 0 0 0,0-1 0 0 0,0 0 0 0 0,0 1 0 0 0,1-1 0 0 0,-1 0 0 0 0,1 0 0 0 0,-1 0 0 0 0,1 0 0 0 0,-1 0 0 0 0,1 0 0 0 0,1 1 0 0 0,3 1 0 0 0,8 4 0 0 0,0 0 0 0 0,0 0 0 0 0,0-2 0 0 0,1 1 0 0 0,17 2 0 0 0,-11-2 0 0 0,32 13 0 0 0,-33-10 0 0 0,-10-5 0 0 0,-2 2 0 0 0,-8-4 0 0 0,1-1 0 0 0,-1 0 0 0 0,0 1 0 0 0,1-1 0 0 0,-1 0 0 0 0,0 1 0 0 0,0-1 0 0 0,0 0 0 0 0,0 1 0 0 0,0-1 0 0 0,0 0 0 0 0,0 1 0 0 0,-1-1 0 0 0,1 1 0 0 0,0-1 0 0 0,-1 0 0 0 0,1 0 0 0 0,-1 1 0 0 0,1-1 0 0 0,-1 0 0 0 0,0 0 0 0 0,1 0 0 0 0,-1 1 0 0 0,0-1 0 0 0,0 0 0 0 0,-2 1 0 0 0,-3 5 0 0 0,-1 0 0 0 0,-13 10 0 0 0,14-12 0 0 0,-13 9 0 0 0,-1-1 0 0 0,-1-1 0 0 0,-34 16 0 0 0,12-7 0 0 0,14-6 47 0 0,4-4 412 0 0,2 2 0 0 0,0 1 0 0 0,-31 24 0 0 0,48-34-348 0 0,3-2-112 0 0,1-1-1 0 0,0 1 1 0 0,-1 0-1 0 0,1 1 1 0 0,0-1 0 0 0,-3 3-1 0 0,3-3 211 0 0,2-1-250 0 0,-1-1 0 0 0,1 0 0 0 0,0 0 0 0 0,0 0 0 0 0,0 0 0 0 0,0 0 0 0 0,-1 0 0 0 0,1 0 0 0 0,0 0 0 0 0,0 1 0 0 0,0-1 0 0 0,0 0 0 0 0,0 0 0 0 0,0 0 0 0 0,-1 0 0 0 0,1 1 0 0 0,0-1 0 0 0,0 0 0 0 0,0 0 0 0 0,0 0 0 0 0,0 0 1 0 0,0 1-1 0 0,0-1 0 0 0,0 0 0 0 0,0 0 0 0 0,0 0 0 0 0,0 1 0 0 0,0-1 0 0 0,0 0 0 0 0,0 0 0 0 0,0 1 0 0 0,13 11-785 0 0,-12-10 826 0 0,0-1 0 0 0,1 0 0 0 0,-1 0 0 0 0,1 0 0 0 0,0 0 0 0 0,-1 0 0 0 0,1 0 0 0 0,0 0 0 0 0,0 0 0 0 0,-1-1 0 0 0,1 1 0 0 0,0-1 0 0 0,0 1 0 0 0,3-1 0 0 0,1 1 0 0 0,7 2 0 0 0,0-1 0 0 0,0 0 0 0 0,0-1 0 0 0,1 0 0 0 0,-1-1 0 0 0,0-1 0 0 0,0 0 0 0 0,14-3 0 0 0,-12 3 8 0 0,-8-1-66 0 0,-1-2-32 0 0,-5 4-103 0 0,1-1-1 0 0,-1 1 1 0 0,0-1-1 0 0,0 0 1 0 0,-1 0-1 0 0,1 1 0 0 0,0-1 1 0 0,0 0-1 0 0,0 0 1 0 0,0 0-1 0 0,-1 0 1 0 0,1 0-1 0 0,1-2 1 0 0,1-5-830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2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39 10135 0 0,'0'0'231'0'0,"0"0"29"0"0,0 0 19 0 0,2-1-41 0 0,1 1-182 0 0,-1-1 0 0 0,0 0 0 0 0,0 0 0 0 0,0 1 0 0 0,0-1-1 0 0,0-1 1 0 0,0 1 0 0 0,0 0 0 0 0,0 0 0 0 0,0-1 0 0 0,0 1 0 0 0,-1-1-1 0 0,1 0 1 0 0,1-2 0 0 0,3-2 634 0 0,-5 5-110 0 0,-1 1 286 0 0,5-9 3566 0 0,-4 7-2381 0 0,-5 9-1788 0 0,-2 1 147 0 0,1-1-1 0 0,-2 1 1 0 0,1-1 0 0 0,-14 11-1 0 0,19-17 34 0 0,0 0-294 0 0,1 0-148 0 0,0-1-1 0 0,0 0 1 0 0,-1 0-1 0 0,1 0 0 0 0,0 0 1 0 0,0 0-1 0 0,0 1 1 0 0,0-1-1 0 0,0 0 1 0 0,0 0-1 0 0,-1 0 1 0 0,1 0-1 0 0,0 0 1 0 0,0 0-1 0 0,0 0 1 0 0,0 0-1 0 0,0 1 1 0 0,-1-1-1 0 0,1 0 1 0 0,0 0-1 0 0,0 0 0 0 0,0 0 1 0 0,0 0-1 0 0,-1 0 1 0 0,1 0-1 0 0,0 0 1 0 0,0 0-1 0 0,0 0 1 0 0,-1 0-1 0 0,1 0 1 0 0,0 0-1 0 0,0 0 1 0 0,0 0-1 0 0,0 0 1 0 0,-1 0-1 0 0,1-1 1 0 0,0 1-2 0 0,0-1 1 0 0,-1 1 0 0 0,1 0 0 0 0,0-1 0 0 0,0 1 0 0 0,0-1 0 0 0,0 1 0 0 0,-1-1 0 0 0,1 1 0 0 0,0-1 0 0 0,0 1 0 0 0,0-1 0 0 0,0 1 0 0 0,0-1 0 0 0,0 1-1 0 0,0-1 1 0 0,1 1 0 0 0,-1-1 0 0 0,0 1 0 0 0,0-1 0 0 0,3-6 0 0 0,0-1 0 0 0,-3 7 0 0 0,0 1 0 0 0,1 0 0 0 0,-1-1 0 0 0,0 1 0 0 0,0 0 0 0 0,0-1 0 0 0,0 1 0 0 0,0 0 0 0 0,1-1 0 0 0,-1 1 0 0 0,0 0 0 0 0,0 0 0 0 0,0-1 0 0 0,1 1 0 0 0,-1 0 0 0 0,0 0 0 0 0,1 0 0 0 0,-1-1 0 0 0,0 1 0 0 0,0 0 0 0 0,1 0 0 0 0,-1 0 0 0 0,0 0 0 0 0,1-1 0 0 0,6-2 0 0 0,0 0 0 0 0,2-1 0 0 0,0 0 0 0 0,-1 1 0 0 0,0 1 0 0 0,0-2 0 0 0,2 4 0 0 0,-9 0 84 0 0,0 0 1 0 0,1 0-1 0 0,-1 0 0 0 0,0 0 1 0 0,1 0-1 0 0,-1 0 0 0 0,0 1 1 0 0,1-1-1 0 0,-1 1 0 0 0,0-1 1 0 0,1 1-1 0 0,-1-1 0 0 0,0 1 1 0 0,0 0-1 0 0,0 0 0 0 0,0-1 1 0 0,1 1-1 0 0,-1 0 0 0 0,0 0 1 0 0,-1 0-1 0 0,3 2 0 0 0,0 1-56 0 0,-1-3 95 0 0,-1 0-120 0 0,-1 0-1 0 0,1-1 1 0 0,0 1-1 0 0,-1-1 1 0 0,1 1-1 0 0,-1 0 1 0 0,1 0-1 0 0,-1-1 0 0 0,1 1 1 0 0,-1 0-1 0 0,1 0 1 0 0,-1 0-1 0 0,0-1 1 0 0,1 1-1 0 0,-1 0 1 0 0,0 2-1 0 0,4 6-2 0 0,-1 1 0 0 0,-1 0 0 0 0,1 0 0 0 0,-2 1 0 0 0,1-1 0 0 0,-2 0 0 0 0,1 14 0 0 0,-10 73 0 0 0,7-85 0 0 0,-3 18 180 0 0,-1 0 0 0 0,-2-1 0 0 0,-1 0 0 0 0,-1-1 0 0 0,-2 0 0 0 0,-1 0 0 0 0,-20 32 0 0 0,25-48-136 0 0,0-1-1 0 0,-1 0 0 0 0,0-1 1 0 0,-1 0-1 0 0,0 0 1 0 0,0-1-1 0 0,-1-1 1 0 0,-1 1-1 0 0,1-2 0 0 0,-1 0 1 0 0,0 0-1 0 0,-1-1 1 0 0,-14 5-1 0 0,23-10-43 0 0,1 1 0 0 0,-1-1 0 0 0,1 0 0 0 0,-1 0 0 0 0,1-1 0 0 0,-1 1 0 0 0,1-1 0 0 0,-1 1 0 0 0,0-1 0 0 0,1 0 0 0 0,-1-1 0 0 0,0 1 0 0 0,-6-2 0 0 0,-4-3 0 0 0,14 5 0 0 0,-1 0 0 0 0,1 0 0 0 0,0 0 0 0 0,0 0 0 0 0,-1-1 0 0 0,1 1 0 0 0,0 0 0 0 0,0 0 0 0 0,0 0 0 0 0,-1 0 0 0 0,1-1 0 0 0,0 1 0 0 0,0 0 0 0 0,0 0 0 0 0,0-1 0 0 0,-1 1 0 0 0,1 0 0 0 0,0 0 0 0 0,0-1 0 0 0,0 1 0 0 0,0 0 0 0 0,0-1 0 0 0,0 1 0 0 0,0 0 0 0 0,0 0 0 0 0,0-1 0 0 0,0 1 0 0 0,0 0 0 0 0,0 0 0 0 0,0-1 0 0 0,0 1 0 0 0,0 0 0 0 0,0-1 0 0 0,0 1 0 0 0,0 0 0 0 0,0 0 0 0 0,0-1 0 0 0,0 1 0 0 0,1 0 0 0 0,-1 0 0 0 0,0-1 0 0 0,0 1 0 0 0,0 0 0 0 0,0 0 0 0 0,1-1 0 0 0,-1 1 0 0 0,27-57 0 0 0,-23 51 0 0 0,1-1 0 0 0,1 3 0 0 0,1 7 0 0 0,0 3 0 0 0,1 0 0 0 0,-1 1 0 0 0,-4-5 4 0 0,0 1 0 0 0,0 0 0 0 0,0 0 0 0 0,0 0-1 0 0,-1 0 1 0 0,1 0 0 0 0,-1 1 0 0 0,0-1 0 0 0,0 1 0 0 0,0-1 0 0 0,0 1-1 0 0,-1 0 1 0 0,2 6 0 0 0,1 1-2 0 0,1 11 52 0 0,-3-10 62 0 0,0 0 0 0 0,6 14-1 0 0,-8-24 70 0 0,1 1-103 0 0,0-1 1 0 0,0 1 0 0 0,0-1 0 0 0,0 1-1 0 0,0-1 1 0 0,0 0 0 0 0,1 1 0 0 0,-1-1-1 0 0,1 0 1 0 0,-1 0 0 0 0,1 0-1 0 0,0 0 1 0 0,0 0 0 0 0,0 0 0 0 0,0-1-1 0 0,5 4 1 0 0,0-1-83 0 0,3-4 0 0 0,-1 0 0 0 0,0-3 0 0 0,-1 0 0 0 0,1 0 0 0 0,0-1 14 0 0,-5 2-2 0 0,3-6-171 0 0,-6 7-537 0 0,-1 1-258 0 0,0 0-1102 0 0,0 0-4403 0 0,0 0-1891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3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51 8287 0 0,'0'-7'826'0'0,"0"2"-788"0"0,0-7 426 0 0,0 11 34 0 0,0 1 12 0 0,0-13 5122 0 0,0 12-5334 0 0,0-2-338 0 0,-2 1 2785 0 0,1 1-2662 0 0,0 0 0 0 0,-1 0 0 0 0,1 1 0 0 0,0-1 0 0 0,-1 1 0 0 0,1-1 0 0 0,0 1 0 0 0,-1-1 0 0 0,1 1 0 0 0,0 0 0 0 0,-1 0 0 0 0,1 0 0 0 0,-1-1 0 0 0,1 1 0 0 0,-1 1 0 0 0,1-1 0 0 0,0 0 0 0 0,-1 0 0 0 0,1 0 0 0 0,-1 1 0 0 0,1-1 0 0 0,-2 1 0 0 0,1 0 56 0 0,-2 1-36 0 0,0-1 0 0 0,0 1 0 0 0,1 0 0 0 0,-1 1 0 0 0,1-1 0 0 0,0 1 0 0 0,0-1 1 0 0,0 1-1 0 0,0 0 0 0 0,0 0 0 0 0,0 0 0 0 0,1 0 0 0 0,-4 6 0 0 0,-2 2 502 0 0,-2 1-569 0 0,1 1 0 0 0,1 0 0 0 0,0 0 0 0 0,-7 18 0 0 0,-20 60-63 0 0,18-42 39 0 0,-6 17 708 0 0,-15 81 0 0 0,34-127-619 0 0,1-1 1 0 0,1 1-1 0 0,0 0 0 0 0,2 0 1 0 0,3 33-1 0 0,0-31-101 0 0,2 37 0 0 0,-3-46 0 0 0,0-10 0 0 0,7-14 0 0 0,-7 8 0 0 0,0 0 0 0 0,-1 0 0 0 0,1 0 0 0 0,0 1 0 0 0,1-1 0 0 0,3-3 0 0 0,43-27 0 0 0,-35 25 0 0 0,1-2 0 0 0,-1 0 0 0 0,-1 0 0 0 0,0-1 0 0 0,0-1 0 0 0,11-14 0 0 0,-16 16 85 0 0,0 0-1 0 0,-1-1 1 0 0,0 0 0 0 0,-1 0-1 0 0,0 0 1 0 0,-1-1-1 0 0,0 0 1 0 0,-1 0 0 0 0,0 0-1 0 0,3-21 1 0 0,-7 33-79 0 0,0 0 1 0 0,0 0 0 0 0,0 0-1 0 0,0-1 1 0 0,0 1-1 0 0,0 0 1 0 0,0 0-1 0 0,0 0 1 0 0,0-1 0 0 0,0 1-1 0 0,0 0 1 0 0,0 0-1 0 0,0 0 1 0 0,0-1 0 0 0,0 1-1 0 0,0 0 1 0 0,0 0-1 0 0,0 0 1 0 0,0-1 0 0 0,0 1-1 0 0,0 0 1 0 0,0 0-1 0 0,0 0 1 0 0,0-1 0 0 0,-1 1-1 0 0,1 0 1 0 0,0 0-1 0 0,0 0 1 0 0,0 0-1 0 0,0-1 1 0 0,0 1 0 0 0,-1 0-1 0 0,1 0 1 0 0,0 0-1 0 0,0 0 1 0 0,0 0 0 0 0,0 0-1 0 0,-1 0 1 0 0,1 0-1 0 0,0-1 1 0 0,0 1 0 0 0,0 0-1 0 0,-1 0 1 0 0,1 0-1 0 0,0 0 1 0 0,0 0-1 0 0,-1 0 1 0 0,-12 7 361 0 0,-11 14 65 0 0,18-14-433 0 0,0 0 0 0 0,1 0 0 0 0,0 0 0 0 0,0 1 0 0 0,1 0 0 0 0,0 0 0 0 0,0 0 0 0 0,1 0 0 0 0,0 1 0 0 0,1-1 0 0 0,0 1 0 0 0,0 0 0 0 0,0-1 0 0 0,1 1 0 0 0,1 11 0 0 0,0-18 0 0 0,0 0 0 0 0,0 1 0 0 0,0-1 0 0 0,0 0 0 0 0,1 0 0 0 0,-1 0 0 0 0,1 1 0 0 0,0-1 0 0 0,-1 0 0 0 0,1 0 0 0 0,0 0 0 0 0,0 0 0 0 0,0 0 0 0 0,1 0 0 0 0,-1 0 0 0 0,0-1 0 0 0,1 1 0 0 0,1 1 0 0 0,-2-2 0 0 0,6 6 0 0 0,0-3 0 0 0,1-1 0 0 0,-7-3 0 0 0,-1 1 0 0 0,0-1 0 0 0,1 0 0 0 0,-1 0 0 0 0,0 0 0 0 0,1 1 0 0 0,-1-1 0 0 0,0 0 0 0 0,1 0 0 0 0,-1 0 0 0 0,0 0 0 0 0,1 0 0 0 0,-1 0 0 0 0,1 0 0 0 0,-1 0 0 0 0,0 0 0 0 0,1 0 0 0 0,-1 0 0 0 0,0 0 0 0 0,1 0 0 0 0,0-1 0 0 0,10-1 0 0 0,-7 1 0 0 0,1 0 0 0 0,-1 0 0 0 0,1 0 0 0 0,-1 0 0 0 0,0-1 0 0 0,1 0 0 0 0,6-4 0 0 0,-10 5 0 0 0,3-1 0 0 0,0-1 0 0 0,0 0 0 0 0,-1 0 0 0 0,0-1 0 0 0,6-5 0 0 0,-5-1 0 0 0,-1 0 0 0 0,0 0 0 0 0,0 0 0 0 0,2-14 0 0 0,0 1 0 0 0,-4 17 0 0 0,0 5 0 0 0,-1 0 0 0 0,0-1 0 0 0,0 1 0 0 0,0 0 0 0 0,0-1 0 0 0,0 1 0 0 0,0-1 0 0 0,0 1 0 0 0,0 0 0 0 0,-1-1 0 0 0,0-1 0 0 0,-2-16 0 0 0,2 9 0 0 0,1 9 0 0 0,0 0 0 0 0,-1 0 0 0 0,1 0 0 0 0,0 0 0 0 0,-1 0 0 0 0,1 1 0 0 0,-1-1 0 0 0,0 0 0 0 0,1 0 0 0 0,-1 1 0 0 0,0-1 0 0 0,1 0 0 0 0,-1 1 0 0 0,0-1 0 0 0,0 1 0 0 0,1-1 0 0 0,-1 1 0 0 0,0-1 0 0 0,0 1 0 0 0,0 0 0 0 0,0-1 0 0 0,0 1 0 0 0,1 0 0 0 0,-1 0 0 0 0,0-1 0 0 0,-1 1 0 0 0,-5 0 0 0 0,0 0 0 0 0,-1 2 0 0 0,3 1 0 0 0,3 4 0 0 0,5 1 0 0 0,-2-6 0 0 0,1 0 0 0 0,-1-1 0 0 0,1 1 0 0 0,-1-1 0 0 0,1 1 0 0 0,-1-1 0 0 0,1 0 0 0 0,0 0 0 0 0,0 0 0 0 0,0 0 0 0 0,-1 0 0 0 0,1 0 0 0 0,0 0 0 0 0,0-1 0 0 0,3 2 0 0 0,-1-2 0 0 0,1 1 0 0 0,-1-1 0 0 0,1 1 0 0 0,-1-1 0 0 0,1 0 0 0 0,7-2 0 0 0,3-1 0 0 0,0-1 0 0 0,0 0 0 0 0,15-8 0 0 0,-24 10 72 0 0,-4 1 299 0 0,-2 1 117 0 0,0 0 21 0 0,0 0-66 0 0,-3 8-278 0 0,-7 16-165 0 0,-9 38 0 0 0,17-53 0 0 0,0 0 0 0 0,1 0 0 0 0,0 0 0 0 0,0 0 0 0 0,1 0 0 0 0,0 0 0 0 0,3 17 0 0 0,-2-23 0 0 0,0 0 0 0 0,0 0 0 0 0,0 0 0 0 0,1 0 0 0 0,-1 0 0 0 0,1 0 0 0 0,2 3 0 0 0,-3-5 0 0 0,0 1 0 0 0,0-1 0 0 0,0 0 0 0 0,0 0 0 0 0,0 0 0 0 0,0 0 0 0 0,0 0 0 0 0,1 0 0 0 0,-1 0 0 0 0,0 0 0 0 0,1 0 0 0 0,-1 0 0 0 0,0-1 0 0 0,1 1 0 0 0,-1 0 0 0 0,1-1 0 0 0,-1 0 0 0 0,1 1 0 0 0,0-1 0 0 0,-1 0 0 0 0,1 0 0 0 0,-1 1 0 0 0,1-1 0 0 0,-1-1 0 0 0,1 1 0 0 0,0 0 0 0 0,-1 0 0 0 0,1 0 0 0 0,1-1 0 0 0,4-2 0 0 0,0 1 0 0 0,-1-1 0 0 0,1 0 0 0 0,-1 0 0 0 0,1 0 0 0 0,-1-1 0 0 0,0 0 0 0 0,-1 0 0 0 0,1-1 0 0 0,-1 0 0 0 0,0 0 0 0 0,0 0 0 0 0,0-1 0 0 0,7-10 0 0 0,-2-1 0 0 0,-1 0 0 0 0,-1-1 0 0 0,10-32 0 0 0,-11 29 0 0 0,-3 6 0 0 0,-4 13 0 0 0,-1-3 0 0 0,-4 8 0 0 0,1 4 0 0 0,2 1 0 0 0,0 0-133 0 0,2-8 34 0 0,0 1 1 0 0,0-1-1 0 0,0 0 1 0 0,1 1-1 0 0,-1-1 1 0 0,0 0-1 0 0,0 1 1 0 0,0-1-1 0 0,0 0 1 0 0,1 1-1 0 0,-1-1 1 0 0,0 0-1 0 0,0 0 1 0 0,1 1-1 0 0,-1-1 1 0 0,0 0-1 0 0,0 0 1 0 0,1 1-1 0 0,-1-1 1 0 0,0 0-1 0 0,1 0 1 0 0,-1 0-1 0 0,0 1 1 0 0,1-1-1 0 0,0 0 1 0 0,9 3-7506 0 0,-1-2-746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3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91 8287 0 0,'0'0'382'0'0,"0"0"-8"0"0,-5-16 4778 0 0,4-20-2076 0 0,1 35-2564 0 0,0 1 0 0 0,-1-1 0 0 0,-7-7 148 0 0,6 5-461 0 0,0 1 0 0 0,0-1-1 0 0,-1 1 1 0 0,1 0 0 0 0,-1 0-1 0 0,1 0 1 0 0,-1 0 0 0 0,0 1-1 0 0,-5-4 1 0 0,6 5-198 0 0,1-1 0 0 0,-1 0 1 0 0,0 1-1 0 0,1-1 0 0 0,-1 1 0 0 0,0-1 0 0 0,0 1 1 0 0,1 0-1 0 0,-1 0 0 0 0,0 0 0 0 0,0 0 1 0 0,1 0-1 0 0,-1 0 0 0 0,0 0 0 0 0,0 0 0 0 0,-1 1 1 0 0,-5 1 66 0 0,8-2-66 0 0,-6 0 217 0 0,0 1 0 0 0,0-1 1 0 0,0 1-1 0 0,0 1 1 0 0,0-1-1 0 0,0 1 0 0 0,0 0 1 0 0,-5 3-1 0 0,11-4-219 0 0,-1-1 0 0 0,1 0 0 0 0,-1 0 0 0 0,1 0 0 0 0,-1 0 0 0 0,1 0 0 0 0,-1 1 0 0 0,1-1 0 0 0,-1 0 0 0 0,1 0 0 0 0,-1 1 0 0 0,1-1 0 0 0,-1 0 0 0 0,1 1 0 0 0,0-1 0 0 0,-1 1 0 0 0,1-1 0 0 0,0 0 0 0 0,-1 1 0 0 0,1-1 0 0 0,0 1 0 0 0,0-1 0 0 0,-1 1 0 0 0,1-1 0 0 0,0 1 0 0 0,0-1 0 0 0,0 1 0 0 0,-1 0 0 0 0,1 0 0 0 0,-3 7 0 0 0,2-6 0 0 0,0 1 0 0 0,0-1 0 0 0,0 1 0 0 0,1-1 0 0 0,-1 0 0 0 0,1 1 0 0 0,0-1 0 0 0,0 1 0 0 0,0-1 0 0 0,0 1 0 0 0,0-1 0 0 0,0 1 0 0 0,1-1 0 0 0,-1 1 0 0 0,2 4 0 0 0,-1-6 0 0 0,15 53 0 0 0,-6-24 0 0 0,-1 1 0 0 0,5 36 0 0 0,-9-36 0 0 0,-2-15 0 0 0,-1 0 0 0 0,-1 0 0 0 0,0 0 0 0 0,-2 17 0 0 0,-4 45 0 0 0,-6 45 0 0 0,7-94 0 0 0,-3 10 0 0 0,-17 59 0 0 0,18-81 0 0 0,-2 8 0 0 0,-22 48 0 0 0,-2 2 0 0 0,30-71 0 0 0,0 0 0 0 0,0 1 0 0 0,0 0 0 0 0,1-1 0 0 0,0 1 0 0 0,0 0 0 0 0,0 0 0 0 0,0 6 0 0 0,1-9 43 0 0,0 0 1 0 0,0 0-1 0 0,0 0 0 0 0,0 0 0 0 0,0-1 0 0 0,1 1 0 0 0,-1 0 1 0 0,0 0-1 0 0,1 0 0 0 0,0 0 0 0 0,-1 0 0 0 0,1 0 0 0 0,0-1 1 0 0,0 1-1 0 0,0 0 0 0 0,0-1 0 0 0,0 1 0 0 0,0-1 1 0 0,2 2-1 0 0,2 4 533 0 0,-4-6-133 0 0,17 2-278 0 0,-12-2-165 0 0,-4 0 0 0 0,1-1 0 0 0,0 1 0 0 0,-1-1 0 0 0,1 1 0 0 0,-1-1 0 0 0,1 0 0 0 0,-1 0 0 0 0,5-1 0 0 0,-5 1 26 0 0,-1-1-36 0 0,-1 1 0 0 0,1 0 0 0 0,0 0 0 0 0,-1 0 0 0 0,1 0 0 0 0,-1 0 1 0 0,1 0-1 0 0,0 0 0 0 0,-1 1 0 0 0,1-1 0 0 0,-1 0 0 0 0,1 0 0 0 0,0 0 1 0 0,-1 0-1 0 0,1 1 0 0 0,-1-1 0 0 0,1 0 0 0 0,-1 1 0 0 0,1-1 0 0 0,-1 0 0 0 0,1 1 1 0 0,0 0-1 0 0,0 0-1041 0 0,-1-1-385 0 0,0 0-78 0 0,0 0-20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3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162 156 10135 0 0,'0'0'231'0'0,"0"0"29"0"0,0 0 19 0 0,6-7 7 0 0,11-5 267 0 0,-17 11-487 0 0,1 1-1 0 0,0 0 1 0 0,0-1-1 0 0,0 1 0 0 0,0-1 1 0 0,-1 1-1 0 0,1-1 1 0 0,0 1-1 0 0,0-1 0 0 0,-1 0 1 0 0,1 1-1 0 0,0-1 1 0 0,-1 0-1 0 0,1 0 0 0 0,-1 1 1 0 0,1-1-1 0 0,-1 0 1 0 0,1 0-1 0 0,-1 0 0 0 0,0 0 1 0 0,1-1-1 0 0,14-8 2495 0 0,-11 3-1369 0 0,0 0 0 0 0,6-14 0 0 0,-3 7-156 0 0,-7 13-523 0 0,1-4 788 0 0,-1 4-1188 0 0,0-1-1 0 0,1 0 1 0 0,-1 1 0 0 0,0-1-1 0 0,0 1 1 0 0,0-1 0 0 0,0 0-1 0 0,0 1 1 0 0,-1-1 0 0 0,1 1-1 0 0,-1-3 1 0 0,0 1-41 0 0,0 1 0 0 0,0 0 1 0 0,0 1-1 0 0,0-1 0 0 0,-1 0 0 0 0,1 0 0 0 0,0 0 0 0 0,-1 1 0 0 0,0-1 1 0 0,-3-2-1 0 0,0-1 602 0 0,1 4-673 0 0,1 0 0 0 0,-1 0 1 0 0,0 0-1 0 0,0 0 0 0 0,0 1 0 0 0,0-1 0 0 0,1 1 0 0 0,-8 0 0 0 0,10 1 442 0 0,0-1-293 0 0,-3 1-146 0 0,0 0 1 0 0,-1 1-1 0 0,1 0 0 0 0,0 0 0 0 0,-4 2 0 0 0,-7 4-6 0 0,8-4 3 0 0,1-1 0 0 0,0 1 0 0 0,0 0 0 0 0,0 0 0 0 0,1 1 0 0 0,-1 0 0 0 0,1 0 0 0 0,0 0 0 0 0,0 1 0 0 0,1-1 0 0 0,0 1 0 0 0,0 0 0 0 0,-3 7 0 0 0,-3 5 0 0 0,0 1 0 0 0,-10 32 0 0 0,17-43 0 0 0,0 1 0 0 0,1-1 0 0 0,0 1 0 0 0,1 0 0 0 0,0 0 0 0 0,1 0 0 0 0,-1 0 0 0 0,3 15 0 0 0,5 8 0 0 0,-5-24 0 0 0,2 0 0 0 0,0-1 72 0 0,-3-5 299 0 0,2-1 271 0 0,-1 1 10 0 0,10-3-341 0 0,-7-1-311 0 0,-1 1 0 0 0,0-1 0 0 0,1 1 0 0 0,-1-1 0 0 0,0-1 0 0 0,0 1 0 0 0,0 0 0 0 0,0-1 0 0 0,0 0 0 0 0,-1 0 0 0 0,1 0 0 0 0,3-5 0 0 0,6-6 0 0 0,16-26 0 0 0,-28 38 0 0 0,18-30 0 0 0,-15 28 0 0 0,-6 10 0 0 0,-4 5 0 0 0,2-3 0 0 0,0 1 0 0 0,1 0 0 0 0,0-1 0 0 0,1 1 0 0 0,-3 12 0 0 0,4-13 0 0 0,1-7 0 0 0,0-1 0 0 0,0 0 0 0 0,0 1 0 0 0,0-1 0 0 0,-1 0 0 0 0,1 0 0 0 0,0 1 0 0 0,0-1 0 0 0,0 0 0 0 0,0 1 0 0 0,0-1 0 0 0,0 0 0 0 0,0 1 0 0 0,0-1 0 0 0,0 0 0 0 0,0 1 0 0 0,0-1 0 0 0,0 0 0 0 0,1 0 0 0 0,-1 1 0 0 0,0-1 0 0 0,0 0 0 0 0,0 1 0 0 0,0-1 0 0 0,0 0 0 0 0,1 0 0 0 0,-1 1 0 0 0,0-1 0 0 0,0 0 0 0 0,0 0 0 0 0,1 1 0 0 0,-1-1 0 0 0,0 0 0 0 0,0 0 0 0 0,1 0 0 0 0,-1 0 0 0 0,0 1 0 0 0,0-1 0 0 0,1 0 0 0 0,-1 0 0 0 0,0 0 0 0 0,1 0 0 0 0,-1 0 0 0 0,0 0 0 0 0,0 0 0 0 0,1 0 0 0 0,-1 0 0 0 0,0 0 0 0 0,1 0 0 0 0,-1 0 0 0 0,0 0 0 0 0,1 0 0 0 0,-1 0 0 0 0,0 0 0 0 0,1 0 0 0 0,-1 0 0 0 0,3-1-64 0 0,0 1-1 0 0,-1 0 1 0 0,1-1 0 0 0,0 1 0 0 0,-1-1-1 0 0,1 0 1 0 0,-1 0 0 0 0,1 0-1 0 0,-1 0 1 0 0,1 0 0 0 0,-1-1-1 0 0,0 1 1 0 0,1-1 0 0 0,-1 0-1 0 0,0 1 1 0 0,0-1 0 0 0,1-2-1 0 0,5-5-655 0 0,-1 0 0 0 0,10-18 0 0 0,-2 4-165 0 0,4-4-5525 0 0,-18 26 3862 0 0,-1 1-11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3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10135 0 0,'0'0'231'0'0,"0"0"29"0"0,0 0 19 0 0,0 0 105 0 0,2 0 410 0 0,3 0 42 0 0,-1-1 0 0 0,0 0-1 0 0,1 0 1 0 0,-1 0-1 0 0,0 0 1 0 0,1-1 0 0 0,-1 0-1 0 0,0 0 1 0 0,0 0-1 0 0,4-3 1 0 0,21-19 1391 0 0,-27 23-2129 0 0,0-1 0 0 0,0 1-1 0 0,-1-1 1 0 0,1 0 0 0 0,-1 1 0 0 0,1-1 0 0 0,-1 0 0 0 0,0 0 0 0 0,1 0 0 0 0,-1 0-1 0 0,0-1 1 0 0,0 1 0 0 0,-1 0 0 0 0,1 0 0 0 0,0-1 0 0 0,0-3 0 0 0,2-10 746 0 0,-2 15-356 0 0,-1 1 21 0 0,0-1-66 0 0,1-6-294 0 0,-1 21 792 0 0,0-7-765 0 0,0 0 1 0 0,0 0-1 0 0,-1 0 0 0 0,-1 7 1 0 0,-7 35-278 0 0,8-36 212 0 0,-1 0 1 0 0,-8 23-1 0 0,8-31-111 0 0,1 1 0 0 0,-1 0 0 0 0,0 0 0 0 0,1 0 0 0 0,0 6 0 0 0,0-2 0 0 0,4-4 0 0 0,6-6 0 0 0,-5-1 0 0 0,-2 0 0 0 0,0 0 0 0 0,0 0 0 0 0,0 0 0 0 0,-1 0 0 0 0,1 0 0 0 0,0 0 0 0 0,0 0 0 0 0,-1 0 0 0 0,3-3 0 0 0,3-2 0 0 0,-1 0-431 0 0,-8 3-751 0 0,0 2-1400 0 0,-3-3 1049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4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94 5583 0 0,'0'0'256'0'0,"0"0"-6"0"0,0-1-158 0 0,-1-4-48 0 0,1 4 128 0 0,0 1 56 0 0,0 0 10 0 0,-6-10 4244 0 0,-9-7-3205 0 0,5 7 216 0 0,-7-16 3585 0 0,2 5-2904 0 0,14 20-1662 0 0,1 1 0 0 0,0 0 0 0 0,0 0-68 0 0,-1-1-289 0 0,1 1-155 0 0,-1 0 1 0 0,1 0-1 0 0,0 0 0 0 0,0 0 1 0 0,0 0-1 0 0,0 0 1 0 0,0 0-1 0 0,0 0 0 0 0,-1-1 1 0 0,1 1-1 0 0,0 0 1 0 0,0 0-1 0 0,0 0 0 0 0,0 0 1 0 0,-1 0-1 0 0,1 0 0 0 0,0 0 1 0 0,0 0-1 0 0,0 0 1 0 0,0 0-1 0 0,0 0 0 0 0,-1 0 1 0 0,1 0-1 0 0,0 0 1 0 0,0 0-1 0 0,0 1 0 0 0,0-1 1 0 0,0 0-1 0 0,-1 0 1 0 0,1 0-1 0 0,0 0 0 0 0,0 0 1 0 0,0 0-1 0 0,0 0 1 0 0,0 0-1 0 0,0 0 0 0 0,-1 0 1 0 0,1 1-1 0 0,0-1 1 0 0,0 0-1 0 0,0 0 0 0 0,0 0 1 0 0,0 0-1 0 0,0 0 0 0 0,0 1 1 0 0,0-1-1 0 0,0 0 1 0 0,3 15-3 0 0,8 14 446 0 0,2-1-1 0 0,1-1 1 0 0,2 0-1 0 0,22 30 1 0 0,-17-27-598 0 0,-2 1 1 0 0,24 50-1 0 0,-41-76 183 0 0,11 36 233 0 0,-9-23-262 0 0,-4-18-2 0 0,0 0 1 0 0,0 0-1 0 0,0 0 0 0 0,0 0 1 0 0,0 0-1 0 0,0 0 0 0 0,0 0 1 0 0,0 0-1 0 0,0 1 0 0 0,0-1 0 0 0,0 0 1 0 0,0 0-1 0 0,0 0 0 0 0,0 0 1 0 0,0 0-1 0 0,0 0 0 0 0,0 0 1 0 0,0 0-1 0 0,0 0 0 0 0,0 0 0 0 0,0 0 1 0 0,0 0-1 0 0,0 1 0 0 0,0-1 1 0 0,0 0-1 0 0,0 0 0 0 0,0 0 1 0 0,0 0-1 0 0,0 0 0 0 0,0 0 0 0 0,0 0 1 0 0,1 0-1 0 0,-1 0 0 0 0,0 0 1 0 0,0 0-1 0 0,0 0 0 0 0,0 0 1 0 0,0 0-1 0 0,0 0 0 0 0,0 0 1 0 0,0 0-1 0 0,0 0 0 0 0,0 0 0 0 0,0 0 1 0 0,1 0-1 0 0,-1 0 0 0 0,0 0 1 0 0,0 0-1 0 0,0 0 0 0 0,0 0 1 0 0,0 0-1 0 0,0 0 0 0 0,4-5-221 0 0,1-6-340 0 0,-4 3-1278 0 0,0 1-3546 0 0,0 5-2133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4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28 1375 0 0,'0'0'66'0'0,"0"0"456"0"0,0 0 1900 0 0,4-17 11488 0 0,-3 8-12861 0 0,-5 8 950 0 0,-9 13 1006 0 0,6-4-3834 0 0,-9 9 829 0 0,-23 35 0 0 0,19-25 0 0 0,18-24 0 0 0,-51 72 0 0 0,44-61 0 0 0,1 0 0 0 0,0 1 0 0 0,-8 24 0 0 0,13-30 0 0 0,2-1 0 0 0,3 1-133 0 0,2-6-291 0 0,5 5-3039 0 0,-9-8 1419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4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15663 0 0,'0'0'356'0'0,"0"0"50"0"0,0 0 20 0 0,0 0-42 0 0,0 0-112 0 0,0 0 463 0 0,0 0 234 0 0,0 0 45 0 0,0 0-61 0 0,0 0-288 0 0,8 14 839 0 0,-7-8-1462 0 0,1 1-1 0 0,-1-1 1 0 0,0 0-1 0 0,0 1 1 0 0,-1-1 0 0 0,0 1-1 0 0,0-1 1 0 0,-1 1-1 0 0,1-1 1 0 0,-1 0-1 0 0,-3 11 1 0 0,1-8 229 0 0,2 0 0 0 0,-1 0 0 0 0,2 0-1 0 0,-1 0 1 0 0,1 11 0 0 0,1-11-312 0 0,-1 0 0 0 0,0-1 0 0 0,-2 14 0 0 0,1-8 220 0 0,0-7-170 0 0,1-5-337 0 0,0-2-148 0 0,0 0-32 0 0,0-1 367 0 0,0 1-1 0 0,0 0 1 0 0,-1 0 0 0 0,1 0-1 0 0,0 0 1 0 0,0 0 0 0 0,0 0-1 0 0,-1-1 1 0 0,1 1-1 0 0,0 0 1 0 0,0 0 0 0 0,0 0-1 0 0,0-1 1 0 0,-1 1-1 0 0,1 0 1 0 0,0 0 0 0 0,0 0-1 0 0,0-1 1 0 0,0 1 0 0 0,0 0-1 0 0,0 0 1 0 0,0-1-1 0 0,0 1 1 0 0,0 0 0 0 0,0 0-1 0 0,0-1 1 0 0,0 1 0 0 0,0 0-1 0 0,0-1 1 0 0,5-7-1891 0 0,0-5-15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4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11951 0 0,'0'0'547'0'0,"0"0"-11"0"0,0 0-195 0 0,0 0 453 0 0,15-2 2956 0 0,4-2-1925 0 0,26-1 0 0 0,42 3 260 0 0,-67 2-2220 0 0,-11 0 135 0 0,0 0 0 0 0,-1 0 0 0 0,5-2 692 0 0,-13 2-2073 0 0,3 1-5254 0 0,-3-1 567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4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0,'0'0'547'0'0,"0"0"-11"0"0,0 0-203 0 0,0 0 419 0 0,10 2 3396 0 0,-7 1-3974 0 0,-1-1 0 0 0,0 1 0 0 0,0 0 0 0 0,-1-1 0 0 0,1 1 0 0 0,-1 0 0 0 0,1 0 0 0 0,-1 0-1 0 0,0 0 1 0 0,0 0 0 0 0,0 1 0 0 0,0-1 0 0 0,-1 0 0 0 0,1 0 0 0 0,-1 0 0 0 0,0 1 0 0 0,0 5 0 0 0,-1 4-162 0 0,0 0 0 0 0,-1 0 1 0 0,-4 16-1 0 0,2-15 178 0 0,3-10-122 0 0,-1-1 1 0 0,1 0-1 0 0,0 1 1 0 0,1-1 0 0 0,-1 0-1 0 0,1 1 1 0 0,-1-1 0 0 0,1 1-1 0 0,0-1 1 0 0,0 1-1 0 0,1-1 1 0 0,-1 1 0 0 0,1-1-1 0 0,1 5 1 0 0,1 0-3261 0 0,-3-8-3971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2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218 190 10135 0 0,'0'0'231'0'0,"0"0"29"0"0,0 0 19 0 0,1-1-41 0 0,9-14-10 0 0,-5 8 249 0 0,0 1 0 0 0,0-2 0 0 0,4-9 0 0 0,-6 12-61 0 0,0-1 1 0 0,-1 1-1 0 0,1-1 0 0 0,-1 0 0 0 0,0 0 0 0 0,-1 1 0 0 0,0-1 1 0 0,0-1-1 0 0,0 1 0 0 0,0 0 0 0 0,-1 0 0 0 0,0 0 0 0 0,-1 0 0 0 0,1 0 1 0 0,-1 0-1 0 0,-2-8 0 0 0,3 14-356 0 0,0-1-19 0 0,-1-1 0 0 0,1 1-1 0 0,-1-1 1 0 0,1 1 0 0 0,-1 0-1 0 0,1 0 1 0 0,-1-1 0 0 0,0 1-1 0 0,0 0 1 0 0,0 0 0 0 0,1 0-1 0 0,-1 0 1 0 0,0 0-1 0 0,0 0 1 0 0,-1 0 0 0 0,1 0-1 0 0,0 0 1 0 0,0 0 0 0 0,0 0-1 0 0,-1 1 1 0 0,1-1 0 0 0,0 1-1 0 0,-1-1 1 0 0,1 1 0 0 0,-3-1-1 0 0,-1 0-45 0 0,-1 1-1 0 0,0 0 1 0 0,0 0 0 0 0,1 0-1 0 0,-1 1 1 0 0,0 0 0 0 0,1 0-1 0 0,-1 0 1 0 0,-10 5 0 0 0,5-1 236 0 0,1 1 1 0 0,-1 0 0 0 0,-9 8 0 0 0,10-7 334 0 0,0 1-471 0 0,1 1 0 0 0,0 0 0 0 0,0 0 0 0 0,1 1-1 0 0,-11 15 1 0 0,2-3-56 0 0,12-15-39 0 0,1 1 0 0 0,-1-1 0 0 0,1 1 0 0 0,1 0 0 0 0,-4 11 0 0 0,4-10 0 0 0,5-1 0 0 0,-1-6 0 0 0,1 2 0 0 0,11 5 0 0 0,-7-8 0 0 0,0 1 0 0 0,0-1 0 0 0,0 0 0 0 0,0 0 0 0 0,0-1 0 0 0,1 0 0 0 0,-1 0 0 0 0,0-1 0 0 0,8-1 0 0 0,1-1 0 0 0,0-1 0 0 0,-1-1 0 0 0,1 0 0 0 0,13-8 0 0 0,-22 11 0 0 0,0-2 0 0 0,0 1 0 0 0,-1-1 0 0 0,1 1 0 0 0,-1-1 0 0 0,9-9 0 0 0,-10 9 0 0 0,4-2 0 0 0,-4 1 0 0 0,0-7 0 0 0,-2 4 0 0 0,-1 0 0 0 0,-1 8 0 0 0,0 1 0 0 0,0-1 0 0 0,0 0 0 0 0,0 0 0 0 0,0 0 0 0 0,0 0 0 0 0,0 0 0 0 0,0 0 0 0 0,0 0 0 0 0,0 0 0 0 0,0 0 0 0 0,-1 0 0 0 0,1 0 0 0 0,0 0 0 0 0,0 0 0 0 0,0 0 0 0 0,0 0 0 0 0,0 0 0 0 0,0 0 0 0 0,0 0 0 0 0,0 0 0 0 0,0 0 0 0 0,0-1 0 0 0,0 1 0 0 0,0 0 0 0 0,0 0 0 0 0,0 0 0 0 0,0 0 0 0 0,0 0 0 0 0,0 0 0 0 0,-6 13 0 0 0,-3 13 0 0 0,8-22 0 0 0,-2 14 0 0 0,2 2 0 0 0,-3 7 0 0 0,4-18 0 0 0,0-9 0 0 0,0 1 0 0 0,0-1 0 0 0,0 1 0 0 0,0-1 0 0 0,0 1 0 0 0,0-1 0 0 0,0 1 0 0 0,0-1 0 0 0,0 1 0 0 0,0-1 0 0 0,0 0 0 0 0,0 1 0 0 0,0-1 0 0 0,1 1 0 0 0,-1-1 0 0 0,0 1 0 0 0,0-1 0 0 0,0 0 0 0 0,1 1 0 0 0,-1-1 0 0 0,0 1 0 0 0,1-1 0 0 0,-1 0 0 0 0,0 1 0 0 0,1-1 0 0 0,-1 0 0 0 0,0 0 0 0 0,1 1 0 0 0,-1-1 0 0 0,1 0 0 0 0,-1 0 0 0 0,1 0 0 0 0,-1 1 0 0 0,0-1 0 0 0,1 0 0 0 0,0 0 0 0 0,0 0 0 0 0,2 2 0 0 0,0-1 0 0 0,0 0 0 0 0,0-1 0 0 0,1 1 0 0 0,-1 0 0 0 0,0-1 0 0 0,0 0 0 0 0,0 0 0 0 0,1 0 0 0 0,-1 0 0 0 0,0 0 0 0 0,0-1 0 0 0,1 1 0 0 0,-1-1 0 0 0,0 0 0 0 0,4-1 0 0 0,1-1 0 0 0,-1 0 0 0 0,1-1 0 0 0,-1 1 0 0 0,0-1 0 0 0,10-9 0 0 0,-11 8-804 0 0,0-1 0 0 0,0 0-1 0 0,-1 0 1 0 0,4-8 0 0 0,-2 5-6359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4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179 100 13823 0 0,'0'0'315'0'0,"0"0"45"0"0,0 0 21 0 0,0-1-49 0 0,1-1-132 0 0,-1 0-1 0 0,1 0 1 0 0,0 0-1 0 0,0 0 1 0 0,-1 0-1 0 0,1 1 0 0 0,0-1 1 0 0,1 0-1 0 0,-1 0 1 0 0,0 1-1 0 0,3-4 1 0 0,3-4 1325 0 0,-6 8-860 0 0,-1-1-121 0 0,2-4-165 0 0,-2 5-325 0 0,0-1 0 0 0,1 1-1 0 0,-1 0 1 0 0,0-1 0 0 0,0 1 0 0 0,0 0 0 0 0,0-1-1 0 0,0 1 1 0 0,0 0 0 0 0,0-1 0 0 0,0 1 0 0 0,0 0-1 0 0,-1-2 1 0 0,0-9 129 0 0,1 11-101 0 0,0 1-1 0 0,0-1 1 0 0,0 0-1 0 0,0 1 1 0 0,0-1-1 0 0,0 0 0 0 0,0 1 1 0 0,0-1-1 0 0,-1 0 1 0 0,1 1-1 0 0,0-1 1 0 0,0 0-1 0 0,0 1 1 0 0,-1-1-1 0 0,1 1 1 0 0,0-1-1 0 0,-1 0 1 0 0,1 1-1 0 0,-1-1 0 0 0,1 1 1 0 0,0-1-1 0 0,-1 1 1 0 0,1-1-1 0 0,-1 1 1 0 0,1 0-1 0 0,-1-1 1 0 0,0 0-1 0 0,-3 0 5 0 0,1 0-1 0 0,-1 0 0 0 0,0 0 1 0 0,1 0-1 0 0,-1 0 1 0 0,0 1-1 0 0,1 0 1 0 0,-1 0-1 0 0,0 0 1 0 0,0 0-1 0 0,-5 1 0 0 0,2 0 317 0 0,5 0-428 0 0,-1 0 0 0 0,1 1-1 0 0,0-1 1 0 0,0 0 0 0 0,0 1 0 0 0,0-1 0 0 0,1 1 0 0 0,-1 0 0 0 0,0-1 0 0 0,-2 5 0 0 0,0-2 77 0 0,-11 14-358 0 0,1 1 0 0 0,-16 27 1 0 0,12-17 110 0 0,13-20 434 0 0,0 0 1 0 0,1 1 0 0 0,1-1 0 0 0,0 1-1 0 0,-2 9 1 0 0,0-3-114 0 0,5-13-125 0 0,-1-1 0 0 0,1 1 0 0 0,-1-1 0 0 0,1 1 0 0 0,0-1 0 0 0,0 1 0 0 0,1 2 0 0 0,2 5 0 0 0,-3-9 0 0 0,1 1 0 0 0,0-1 0 0 0,0 1 0 0 0,0-1 0 0 0,-1 1 0 0 0,2-1 0 0 0,-1 1 0 0 0,0-1 0 0 0,0 0 0 0 0,0 0 0 0 0,1 0 0 0 0,-1 0 0 0 0,0 1 0 0 0,1-2 0 0 0,-1 1 0 0 0,1 0 0 0 0,-1 0 0 0 0,1 0 0 0 0,3 0 0 0 0,-2 0 0 0 0,1-1 0 0 0,-1 0 0 0 0,1 1 0 0 0,0-1 0 0 0,-1-1 0 0 0,7 0 0 0 0,-2 0 0 0 0,-6 1 0 0 0,0-1 0 0 0,1 0 0 0 0,-1 1 0 0 0,0-1 0 0 0,0 0 0 0 0,0 0 0 0 0,-1 0 0 0 0,1 0 0 0 0,0 0 0 0 0,0 0 0 0 0,0-1 0 0 0,2-2 0 0 0,10-6 0 0 0,-8 6 0 0 0,-1 0 0 0 0,1 0 0 0 0,-1 0 0 0 0,0-1 0 0 0,0 1 0 0 0,-1-1 0 0 0,5-6 0 0 0,25-42 0 0 0,-19 28 0 0 0,-11 17 0 0 0,-4 8 0 0 0,0 0 0 0 0,0 0 0 0 0,0 0 0 0 0,-1 0 0 0 0,1 0 0 0 0,0 0 0 0 0,0 0 0 0 0,0 0 0 0 0,0 0 0 0 0,0 0 0 0 0,-1 0 0 0 0,1 0 0 0 0,0 0 0 0 0,0 0 0 0 0,0 0 0 0 0,0 0 0 0 0,0 0 0 0 0,-1 0 0 0 0,1 0 0 0 0,0 0 0 0 0,0 0 0 0 0,0 0 0 0 0,0 0 0 0 0,0 0 0 0 0,-1 0 0 0 0,1 0 0 0 0,0 0 0 0 0,0-1 0 0 0,0 1 0 0 0,0 0 0 0 0,0 0 0 0 0,0 0 0 0 0,0 0 0 0 0,-1 0 0 0 0,1 0 0 0 0,0-1 0 0 0,0 1 0 0 0,0 0 0 0 0,0 0 0 0 0,0 0 0 0 0,0 0 0 0 0,0 0 0 0 0,0-1 0 0 0,0 1 0 0 0,0 0 0 0 0,0 0 0 0 0,0 0 0 0 0,0 0 0 0 0,0-1 0 0 0,0 1 0 0 0,0 0 0 0 0,0 0 0 0 0,0 0 0 0 0,0 0 0 0 0,0 0 0 0 0,0-1 0 0 0,0 1 0 0 0,0 0 0 0 0,0 0 0 0 0,0 0 0 0 0,0 0 0 0 0,1 0 0 0 0,-1 0 0 0 0,0-1 0 0 0,0 1 0 0 0,-8 5 0 0 0,3-1 0 0 0,0 0 1 0 0,0 1-1 0 0,0-1 0 0 0,1 1 1 0 0,0 0-1 0 0,0 1 0 0 0,0-1 1 0 0,1 1-1 0 0,-5 9 0 0 0,0 4-7 0 0,-10 33-1 0 0,17-50 2 0 0,1-1-1 0 0,0 1 1 0 0,0 0 0 0 0,-1 0-1 0 0,1 0 1 0 0,1 0-1 0 0,-1 0 1 0 0,0 0 0 0 0,1 3-1 0 0,-1-4 9 0 0,1 1-1 0 0,-1-1 1 0 0,0 1-1 0 0,0-1 1 0 0,0 1 0 0 0,0-1-1 0 0,0 0 1 0 0,0 1-1 0 0,0-1 1 0 0,-1 4-1 0 0,1-4-13 0 0,0-1-317 0 0,1 1 155 0 0,1-1 1 0 0,-1 1-1 0 0,1-1 0 0 0,0 1 0 0 0,-1-1 0 0 0,1 1 1 0 0,0-1-1 0 0,2 0 0 0 0,27-5-3930 0 0,-20 1-3060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4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15319 0 0,'0'0'348'0'0,"0"0"50"0"0,0 0 19 0 0,0 0-45 0 0,0 2-89 0 0,1 0-16 0 0,-1-1 1 0 0,1 1 0 0 0,-1-1 0 0 0,1 0 0 0 0,0 1 0 0 0,-1-1 0 0 0,1 0 0 0 0,0 0-1 0 0,0 0 1 0 0,0 1 0 0 0,0-1 0 0 0,0 0 0 0 0,3 1 0 0 0,20 11 1831 0 0,-23-13-2182 0 0,6 3 361 0 0,1 0-1 0 0,-1-1 1 0 0,1 0-1 0 0,-1-1 1 0 0,15 2-1 0 0,-7-2 46 0 0,0 1-1 0 0,17 5 0 0 0,-30-7-322 0 0,-2 0 0 0 0,1 0 0 0 0,0 0 0 0 0,-1 0 0 0 0,1 0 0 0 0,0 0 0 0 0,0 0 0 0 0,-1 1 0 0 0,1-1 0 0 0,-1 0 0 0 0,1 0 0 0 0,0 1 0 0 0,-1-1 0 0 0,1 0 0 0 0,0 1 0 0 0,-1-1 0 0 0,1 0 0 0 0,-1 1 0 0 0,1-1 0 0 0,-1 1 0 0 0,1-1 0 0 0,-1 1 0 0 0,1 0 0 0 0,4 5 76 0 0,-5-5 6 0 0,0 0-1 0 0,0 1 1 0 0,0-1-1 0 0,0 0 1 0 0,-1 1-1 0 0,1-1 1 0 0,0 0-1 0 0,-1 1 1 0 0,1-1-1 0 0,-1 0 1 0 0,1 1 0 0 0,-1-1-1 0 0,1 0 1 0 0,-2 2-1 0 0,1-1 92 0 0,-13 21 103 0 0,-19 28-1 0 0,14-24-218 0 0,14-22-57 0 0,4-3 0 0 0,0-1 0 0 0,0 0 0 0 0,0 0 0 0 0,0 1 0 0 0,0-1 0 0 0,0 1 0 0 0,0-1 0 0 0,1 1 0 0 0,-1 0 0 0 0,0-1 0 0 0,1 1 0 0 0,-1-1 0 0 0,1 3 0 0 0,-1-3 0 0 0,1-1 0 0 0,0 1 0 0 0,0 0 0 0 0,0 0 0 0 0,0-1 0 0 0,-1 1 0 0 0,1 0 0 0 0,0-1 0 0 0,0 1 0 0 0,0 0 0 0 0,1-1 0 0 0,-1 1 0 0 0,0 0 0 0 0,0-1 0 0 0,1 2 0 0 0,3 1 0 0 0,-4-3 0 0 0,1 1-128 0 0,-1-1-1 0 0,1 1 1 0 0,0-1-1 0 0,-1 0 1 0 0,1 1-1 0 0,0-1 1 0 0,-1 0-1 0 0,1 0 1 0 0,0 1-1 0 0,-1-1 1 0 0,1 0-1 0 0,0 0 1 0 0,-1 0-1 0 0,1 0 1 0 0,0 0-1 0 0,-1 0 1 0 0,1 0 0 0 0,0 0-1 0 0,0 0 1 0 0,-1 0-1 0 0,1 0 1 0 0,0-1-1 0 0,-1 1 1 0 0,1 0-1 0 0,1-1 1 0 0,14-10-4658 0 0,-14 10 4352 0 0,0-1-1198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4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15551 0 0,'0'0'712'0'0,"1"-1"-16"0"0,5-1-363 0 0,-1 1 0 0 0,1-1 0 0 0,0 1 0 0 0,-1 0 0 0 0,1 0 0 0 0,0 1 0 0 0,0-1 0 0 0,0 1 0 0 0,-1 1 0 0 0,1-1 0 0 0,0 1 0 0 0,0 0 0 0 0,-1 0 0 0 0,1 1 0 0 0,-1 0 0 0 0,1 0 0 0 0,-1 0 0 0 0,0 0 0 0 0,1 1 0 0 0,-1 0 0 0 0,0 0 0 0 0,-1 1 0 0 0,6 4 0 0 0,0 0-142 0 0,-3-3 34 0 0,0 0 0 0 0,-1 0 0 0 0,0 1-1 0 0,-1 0 1 0 0,1 0 0 0 0,-1 0 0 0 0,0 0 0 0 0,0 1-1 0 0,-1 0 1 0 0,5 10 0 0 0,9 28-225 0 0,20 57 0 0 0,-36-97 0 0 0,-1 1 0 0 0,1-1 0 0 0,0 0 0 0 0,1 0 0 0 0,4 9 0 0 0,-5-12 0 0 0,1 2-133 0 0,-2-3-563 0 0,-1-1-258 0 0,0 0-56 0 0,0 0-81 0 0,0 0-286 0 0,1-2-126 0 0,3-7-1086 0 0,0-2-4234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4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 15663 0 0,'0'0'719'0'0,"0"0"-20"0"0,2 0-449 0 0,4-1-79 0 0,-6 1 3 0 0,1 0-1 0 0,-1 0 1 0 0,0 0-1 0 0,1 0 1 0 0,-1 0 0 0 0,0 0-1 0 0,1 0 1 0 0,-1 0 0 0 0,0 0-1 0 0,1 0 1 0 0,-1 0 0 0 0,0 0-1 0 0,1 0 1 0 0,-1 0-1 0 0,0 1 1 0 0,1-1 0 0 0,-1 0-1 0 0,0 0 1 0 0,1 0 0 0 0,-1 0-1 0 0,0 1 1 0 0,0-1-1 0 0,1 0 1 0 0,-1 0 0 0 0,0 1-1 0 0,0-1 1 0 0,1 0 0 0 0,-1 1-1 0 0,0-1 1 0 0,0 0 0 0 0,0 0-1 0 0,0 1 1 0 0,1 0-1 0 0,0 16 1538 0 0,-10 18-1458 0 0,8-34-72 0 0,-3 13-177 0 0,-2 0 0 0 0,0-1 0 0 0,-1 0 0 0 0,-12 19 0 0 0,-40 45-4 0 0,1-1-3 0 0,33-43-252 0 0,24-31-1073 0 0,1-2-484 0 0,0 0-98 0 0,0 0-17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4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0,2 1-237 0 0,15 5 981 0 0,0 0 0 0 0,0-2 0 0 0,1 0 0 0 0,19 2 0 0 0,-28-3-1213 0 0,-2 1 0 0 0,-1 3 0 0 0,-5-4 41 0 0,-1-1-1 0 0,1 1 0 0 0,-1 0 1 0 0,1-1-1 0 0,-1 1 1 0 0,0-1-1 0 0,0 1 0 0 0,-1-1 1 0 0,1 1-1 0 0,0 0 1 0 0,-1-1-1 0 0,1 1 1 0 0,-1-1-1 0 0,0 0 0 0 0,0 1 1 0 0,0-1-1 0 0,-2 3 1 0 0,-3 6 334 0 0,-1 0 1 0 0,-10 13-1 0 0,3-5-157 0 0,4-8-218 0 0,7-7 0 0 0,0-1 0 0 0,1 0 0 0 0,-1 1 0 0 0,1 0 0 0 0,-1 0 0 0 0,-1 4 0 0 0,3-7-73 0 0,1 0-1 0 0,-1 1 1 0 0,0-1-1 0 0,0 1 1 0 0,1-1-1 0 0,-1 1 1 0 0,1-1-1 0 0,0 1 1 0 0,-1 0-1 0 0,1-1 1 0 0,0 1-1 0 0,0-1 1 0 0,0 1-1 0 0,0 0 1 0 0,0-1 0 0 0,1 4-1 0 0,-1-3-61 0 0,0-1-240 0 0,0-1 577 0 0,15 11 1190 0 0,-7-10-1528 0 0,-1 0 1 0 0,1-1-1 0 0,0 1 1 0 0,0-2 0 0 0,0 1-1 0 0,0-1 1 0 0,0 0-1 0 0,9-3 1 0 0,35-1-613 0 0,-51 5 23 0 0,-1 0-246 0 0,0 0-42 0 0,0 0-214 0 0,0 0-858 0 0,0 0-379 0 0,0 0-80 0 0,0 0-15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4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26 10135 0 0,'0'0'231'0'0,"0"0"29"0"0,0 0 19 0 0,-6-1 7 0 0,1 0-208 0 0,4 1 315 0 0,1 0 106 0 0,0 0 11 0 0,0 0 2 0 0,0 0 0 0 0,0 0 0 0 0,0 0 0 0 0,-11-14 8272 0 0,10 13-8783 0 0,0 0 0 0 0,0 0 0 0 0,0 0-1 0 0,0 0 1 0 0,-1 1 0 0 0,1-1 0 0 0,0 0 0 0 0,-1 1-1 0 0,1-1 1 0 0,-1 1 0 0 0,1 0 0 0 0,0-1 0 0 0,-1 1-1 0 0,1 0 1 0 0,-1 0 0 0 0,1 0 0 0 0,-1 0 0 0 0,1 0-1 0 0,-3 1 1 0 0,4-2-1 0 0,0 1 0 0 0,-1 0 0 0 0,1 0-1 0 0,-1 0 1 0 0,1 0 0 0 0,-1 0 0 0 0,1 0-1 0 0,-1 0 1 0 0,1 0 0 0 0,-1 0 0 0 0,1 0 0 0 0,-1 0-1 0 0,1 0 1 0 0,-1 0 0 0 0,1 0 0 0 0,-1 1 0 0 0,1-1-1 0 0,0 0 1 0 0,-1 0 0 0 0,1 0 0 0 0,-1 1 0 0 0,1-1-1 0 0,0 0 1 0 0,-1 1 0 0 0,1-1 0 0 0,-1 1-1 0 0,-7 6 79 0 0,-7 8 921 0 0,-13 17-22 0 0,7-5-977 0 0,17-22 0 0 0,0 1 0 0 0,1 0 0 0 0,0 0 0 0 0,-4 13 0 0 0,4-11 0 0 0,1-4 0 0 0,1-1 0 0 0,-1 1 0 0 0,1 0 0 0 0,0 0 0 0 0,0 0 0 0 0,0 0 0 0 0,0 4 0 0 0,0 3 0 0 0,-13 55 443 0 0,13-58-67 0 0,-10 27 853 0 0,10-34-1229 0 0,-1 5 0 0 0,1-4 0 0 0,0 1 0 0 0,0-1 0 0 0,1 0 0 0 0,-1 1 0 0 0,1-1 0 0 0,-1 0 0 0 0,1 1 0 0 0,0 3 0 0 0,-2 22 0 0 0,3 20 0 0 0,-2-15 0 0 0,2-15 0 0 0,-2 1 0 0 0,-4 5 0 0 0,1-12 0 0 0,4-11 0 0 0,1 21 0 0 0,-1 9 0 0 0,0-23 0 0 0,0-2 0 0 0,0-1 0 0 0,0 1 0 0 0,1-1 0 0 0,1 9 0 0 0,2 5 0 0 0,0 9 0 0 0,2 43 1533 0 0,-4-37-1018 0 0,0 19-515 0 0,-2-50 0 0 0,0 0 0 0 0,0 0 0 0 0,0 0 0 0 0,1 0 0 0 0,-1 0 0 0 0,1 0 0 0 0,0 0 0 0 0,2 5 0 0 0,0 0 0 0 0,39 140 0 0 0,-40-142 0 0 0,-1-2 0 0 0,0 0 0 0 0,0 0 0 0 0,1 0 0 0 0,0 0 0 0 0,0 0 0 0 0,0 0 0 0 0,0 0 0 0 0,0-1 0 0 0,1 1 0 0 0,0-1 0 0 0,-1 0 0 0 0,1 0 0 0 0,1 0 0 0 0,-1 0 0 0 0,0 0 0 0 0,1-1 0 0 0,4 3 0 0 0,-6-2 0 0 0,-2-3 0 0 0,1 1 0 0 0,-1-1 0 0 0,1 1 0 0 0,-1-1 0 0 0,1 1 0 0 0,-1-1 0 0 0,1 1 0 0 0,0-1 0 0 0,-1 0 0 0 0,1 1 0 0 0,0-1 0 0 0,-1 0 0 0 0,1 0 0 0 0,0 1 0 0 0,0-1 0 0 0,-1 0 0 0 0,1 0 0 0 0,0 0 0 0 0,1 0 0 0 0,0 1 0 0 0,14-1 0 0 0,-13 0 0 0 0,-3 0 0 0 0,1 0 0 0 0,0 0 0 0 0,0 0 0 0 0,0 0 0 0 0,0 0 0 0 0,0-1 0 0 0,-1 1 0 0 0,1 0 0 0 0,0 0 0 0 0,0-1 0 0 0,0 1 0 0 0,-1-1 0 0 0,1 1 0 0 0,0 0 0 0 0,0-1 0 0 0,0 0 0 0 0,9-5-384 0 0,-8 1-1453 0 0,-1 2-373 0 0,2-5-6999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4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10135 0 0,'0'0'231'0'0,"0"0"29"0"0,0 0 19 0 0,0 0 105 0 0,0 0 410 0 0,2 0 184 0 0,38-14 6184 0 0,-3 16-2434 0 0,-16 0-4062 0 0,0 1 0 0 0,0 1 0 0 0,35 12 0 0 0,-53-15-586 0 0,0 0 0 0 0,0 0 0 0 0,0 0 0 0 0,0 0 0 0 0,-1 1 0 0 0,1-1 0 0 0,0 1 0 0 0,-1 0 0 0 0,0 0 0 0 0,1 0 0 0 0,-1 0 0 0 0,0 1 0 0 0,0-1 0 0 0,0 0 0 0 0,0 1 0 0 0,0-1 0 0 0,1 5 0 0 0,-2-5 363 0 0,4 8-278 0 0,48 121-165 0 0,-50-125 0 0 0,-2 0 0 0 0,1 0 0 0 0,-1 0 0 0 0,0 0 0 0 0,0 0 0 0 0,0 7 0 0 0,-1-6 0 0 0,1 0 0 0 0,0 0 0 0 0,0 0 0 0 0,3 8 0 0 0,0-3 363 0 0,0 0 1 0 0,2 23-1 0 0,-3-15-13 0 0,-1-9-249 0 0,0-1 1 0 0,-1 0-1 0 0,-1 0 0 0 0,1 1 1 0 0,-2 10-1 0 0,-1 23-101 0 0,2-32 0 0 0,-1 0 0 0 0,-3 23 0 0 0,-34 107 0 0 0,6-31 0 0 0,27-77 0 0 0,4-25 0 0 0,-1 0 0 0 0,-3 16 0 0 0,4-24 0 0 0,1 0 0 0 0,-1 1 0 0 0,1-1 0 0 0,0 1 0 0 0,0-1 0 0 0,0 1 0 0 0,0-1 0 0 0,0 1 0 0 0,0-1 0 0 0,0 1 0 0 0,0-1 0 0 0,0 1 0 0 0,2 2 0 0 0,-2-4 0 0 0,0 0 0 0 0,0 1 0 0 0,0-1 0 0 0,0 0 0 0 0,0 0 0 0 0,0 1 1 0 0,0-1-1 0 0,0 0 0 0 0,0 1 0 0 0,0-1 0 0 0,0 0 0 0 0,0 1 0 0 0,0-1 0 0 0,0 0 0 0 0,0 1 0 0 0,0-1 0 0 0,0 0 0 0 0,0 1 0 0 0,0-1 1 0 0,0 0-1 0 0,-1 0 0 0 0,1 1 0 0 0,0-1 0 0 0,0 0 0 0 0,0 0 0 0 0,-1 1 0 0 0,1-1 0 0 0,0 0 0 0 0,0 0 0 0 0,0 1 0 0 0,-1-1 0 0 0,1 0 0 0 0,0 0 1 0 0,-1 0-1 0 0,1 0 0 0 0,0 1 0 0 0,-12 3-6 0 0,9-4-3 0 0,-24 15-376 0 0,25-15 513 0 0,2 0 5 0 0,0 1-128 0 0,0-1 0 0 0,0 1 0 0 0,-1-1 0 0 0,1 1 0 0 0,0-1 0 0 0,-1 1 0 0 0,1-1-1 0 0,-1 0 1 0 0,1 1 0 0 0,0-1 0 0 0,-1 0 0 0 0,1 1 0 0 0,-1-1 0 0 0,1 0 0 0 0,-1 0 0 0 0,1 0 0 0 0,-1 1 0 0 0,1-1 0 0 0,-1 0 0 0 0,1 0 0 0 0,-1 0 0 0 0,1 0-1 0 0,-2 0 1 0 0,-13 6 5 0 0,14-5 22 0 0,-2 0-30 0 0,-11 0-236 0 0,13-1-811 0 0,1 0-390 0 0,0 0-1684 0 0,0 0-6434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5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 6447 0 0,'9'0'-7'0'0,"23"1"413"0"0,-29 1-186 0 0,-19-1-143 0 0,2 0 2240 0 0,14-1-2274 0 0,0 0 0 0 0,0 0 1 0 0,0 0-1 0 0,0 0 0 0 0,0 0 0 0 0,0 0 1 0 0,0 0-1 0 0,0 0 0 0 0,0 0 0 0 0,1 0 1 0 0,-1 0-1 0 0,0 0 0 0 0,0 0 0 0 0,0 0 1 0 0,0 0-1 0 0,0 0 0 0 0,0 0 0 0 0,0 0 1 0 0,0 0-1 0 0,0-1 0 0 0,0 1 0 0 0,0 0 0 0 0,0 0 1 0 0,0 0-1 0 0,-1 0 0 0 0,1 0 0 0 0,0 0 1 0 0,0 0-1 0 0,0 0 0 0 0,0 0 0 0 0,0 0 1 0 0,0 0-1 0 0,12-2 788 0 0,3 1-169 0 0,-12 1 286 0 0,-7-3-82 0 0,-3 0-557 0 0,7 3-246 0 0,0 0 0 0 0,0 0 0 0 0,0 0 0 0 0,0 0-1 0 0,-1 0 1 0 0,1 0 0 0 0,0 0 0 0 0,0 0 0 0 0,0-1 0 0 0,0 1 0 0 0,0 0-1 0 0,0 0 1 0 0,0 0 0 0 0,0 0 0 0 0,0 0 0 0 0,0 0 0 0 0,0 0-1 0 0,0 0 1 0 0,-1 0 0 0 0,1 0 0 0 0,0 0 0 0 0,0 0 0 0 0,0 0 0 0 0,0-1-1 0 0,0 1 1 0 0,0 0 0 0 0,0 0 0 0 0,0 0 0 0 0,0 0 0 0 0,0 0-1 0 0,0 0 1 0 0,0 0 0 0 0,0 0 0 0 0,0-1 0 0 0,0 1 0 0 0,0 0 0 0 0,0 0-1 0 0,0 0 1 0 0,0 0 0 0 0,0 0 0 0 0,0 0 0 0 0,0 0 0 0 0,0 0-1 0 0,0 0 1 0 0,0 0 0 0 0,0-1 0 0 0,1 1 0 0 0,-1 0 0 0 0,0 0 0 0 0,0 0-1 0 0,0 0 1 0 0,0 0 0 0 0,0 0 0 0 0,0 0 0 0 0,0 0 0 0 0,0 0-1 0 0,0 0 1 0 0,0 0 0 0 0,0 0 0 0 0,1 0 0 0 0,-1 0 0 0 0,0 0 0 0 0,0 0-1 0 0,0 0 1 0 0,11-5 1066 0 0,14 0-619 0 0,-15 2-188 0 0,-10 3-275 0 0,-1 0 1 0 0,1 0 0 0 0,0 0 0 0 0,0 0 0 0 0,0 0 0 0 0,0 0 0 0 0,0 0 0 0 0,0 0 0 0 0,0 0 0 0 0,0 0 0 0 0,0 0 0 0 0,-1 0 0 0 0,1 0 0 0 0,0 0 0 0 0,0-1 0 0 0,0 1 0 0 0,0 0 0 0 0,0 0 0 0 0,0 0 0 0 0,0 0 0 0 0,0 0 0 0 0,0 0-1 0 0,0 0 1 0 0,0 0 0 0 0,0 0 0 0 0,0-1 0 0 0,0 1 0 0 0,-1 0 0 0 0,1 0 0 0 0,0 0 0 0 0,0 0 0 0 0,0 0 0 0 0,0 0 0 0 0,0 0 0 0 0,0 0 0 0 0,0-1 0 0 0,0 1 0 0 0,0 0 0 0 0,0 0 0 0 0,0 0 0 0 0,0 0 0 0 0,1 0 0 0 0,-1 0-1 0 0,0 0 1 0 0,0 0 0 0 0,0-1 0 0 0,0 1 0 0 0,0 0 0 0 0,0 0 0 0 0,0 0 0 0 0,0 0 0 0 0,0 0 0 0 0,0 0 0 0 0,0 0 0 0 0,0 0 0 0 0,0 0 0 0 0,1 0 0 0 0,0 0-3 0 0,0-1 0 0 0,0 1 0 0 0,0 0 1 0 0,0 0-1 0 0,0 0 0 0 0,0-1 0 0 0,0 1 0 0 0,0 0 0 0 0,0-1 1 0 0,0 1-1 0 0,-1-1 0 0 0,1 1 0 0 0,0-1 0 0 0,1-1 0 0 0,2 1 1587 0 0,-3 1-1401 0 0,-10 4 906 0 0,4-2-1069 0 0,1 0 0 0 0,-1 0-1 0 0,1 1 1 0 0,0-1 0 0 0,-6 5 0 0 0,9-7-69 0 0,1 1 0 0 0,-1-1 1 0 0,0 1-1 0 0,0 0 0 0 0,0-1 1 0 0,0 1-1 0 0,1 0 0 0 0,-1 0 1 0 0,0 0-1 0 0,1 0 0 0 0,-1-1 1 0 0,1 1-1 0 0,-1 0 0 0 0,1 0 0 0 0,-1 0 1 0 0,1 0-1 0 0,0 0 0 0 0,-1 0 1 0 0,1 0-1 0 0,0 0 0 0 0,0 0 1 0 0,0 1-1 0 0,0-1 0 0 0,0 0 1 0 0,0 0-1 0 0,0 0 0 0 0,0 0 0 0 0,0 0 1 0 0,0 0-1 0 0,1 2 0 0 0,1 0 22 0 0,-2-3-14 0 0,1 1 0 0 0,0 0 0 0 0,-1 0-1 0 0,1 0 1 0 0,-1 0 0 0 0,0 0 0 0 0,1 0 0 0 0,-1 0 0 0 0,0 0 0 0 0,1 0 0 0 0,-1 0 0 0 0,0 0 0 0 0,0 0 0 0 0,0 0-1 0 0,0 0 1 0 0,0 0 0 0 0,0 0 0 0 0,0 0 0 0 0,0 0 0 0 0,0 0 0 0 0,-1 0 0 0 0,1 0 0 0 0,0 0 0 0 0,-1 0 0 0 0,1 0 0 0 0,-1 0-1 0 0,1 0 1 0 0,-1 0 0 0 0,1-1 0 0 0,-2 3 0 0 0,-2 2 1 0 0,1 1 1 0 0,-1-1-1 0 0,1 1 1 0 0,1 0-1 0 0,-1 0 1 0 0,1 0-1 0 0,0 0 0 0 0,1 1 1 0 0,-1-1-1 0 0,1 0 1 0 0,0 1-1 0 0,1 7 0 0 0,0-2-30 0 0,0-9 17 0 0,0 0 0 0 0,1 0 0 0 0,-1 0 0 0 0,1 0 0 0 0,-1 1 0 0 0,1-1-1 0 0,0 0 1 0 0,0 0 0 0 0,2 4 0 0 0,-2-6 5 0 0,1 1 0 0 0,-1 0 0 0 0,1 0 0 0 0,-1 0 0 0 0,0 0 0 0 0,0 1 0 0 0,0-1 0 0 0,0 0 0 0 0,0 0 0 0 0,0 1 0 0 0,-1-1 0 0 0,1 0 0 0 0,-1 1 0 0 0,1-1 0 0 0,-1 1 0 0 0,0-1 0 0 0,0 1 0 0 0,0-1 0 0 0,0 0 0 0 0,-1 1 0 0 0,1-1 0 0 0,-1 1 0 0 0,-1 2 0 0 0,-7 28 0 0 0,8-22-7 0 0,4-8 18 0 0,-1-2 17 0 0,2 2 3 0 0,5 5 233 0 0,-10-5-82 0 0,-6-1-3 0 0,-1 0-43 0 0,3-1-260 0 0,1-1-1 0 0,-1 1 0 0 0,1-1 0 0 0,-1 0 0 0 0,1 0 0 0 0,-1 0 1 0 0,1 0-1 0 0,-1-1 0 0 0,-4-1 0 0 0,7 1-372 0 0,2 1-14 0 0,-2-1-137 0 0,-41-23-3569 0 0,29 15 2682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5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178 177 1375 0 0,'0'0'374'0'0,"0"0"1031"0"0,0 0 458 0 0,0 0 90 0 0,10-6 2995 0 0,29-51 1069 0 0,-38 55-5702 0 0,0-1-1 0 0,0 0 1 0 0,0 1 0 0 0,0-1-1 0 0,-1 0 1 0 0,2-4-1 0 0,0-5 268 0 0,-1 9-456 0 0,0 1-1 0 0,-1-1 1 0 0,1 1-1 0 0,-1-1 1 0 0,1 0-1 0 0,-1 1 1 0 0,0-1-1 0 0,0 1 1 0 0,-1-5-1 0 0,0-3 208 0 0,1 9-137 0 0,0 1-4 0 0,0 0 0 0 0,-7-18 588 0 0,5 16-726 0 0,0-1 66 0 0,-1 1-1 0 0,0-1 1 0 0,0 0 0 0 0,-1 1-1 0 0,-3-3 1 0 0,5 5-80 0 0,0 0 1 0 0,0 0-1 0 0,1 0 0 0 0,-1 1 1 0 0,0-1-1 0 0,1 1 0 0 0,-1-1 0 0 0,0 1 1 0 0,0-1-1 0 0,1 1 0 0 0,-1 0 1 0 0,-1 1-1 0 0,-4 1 12 0 0,-2 1 69 0 0,0 1 1 0 0,-12 7-1 0 0,-1 0 50 0 0,21-11-170 0 0,-1 0 0 0 0,0 0 0 0 0,1 0-1 0 0,-1 0 1 0 0,1 0 0 0 0,-1 0 0 0 0,1 0 0 0 0,0 0 0 0 0,-1 1 0 0 0,1-1 0 0 0,0 1 0 0 0,0-1 0 0 0,0 1 0 0 0,0-1-1 0 0,0 1 1 0 0,0-1 0 0 0,1 1 0 0 0,-2 2 0 0 0,2-2 4 0 0,-1-1 0 0 0,0 1 0 0 0,0 0-1 0 0,-1 0 1 0 0,1-1 0 0 0,0 1 0 0 0,0-1 0 0 0,-1 1 0 0 0,-2 2-1 0 0,2-3 2 0 0,1 0-1 0 0,0 0 0 0 0,0 0 1 0 0,-1 0-1 0 0,1 0 0 0 0,0 0 1 0 0,0 1-1 0 0,0-1 0 0 0,1 1 1 0 0,-1-1-1 0 0,0 0 0 0 0,0 1 1 0 0,1-1-1 0 0,-1 1 0 0 0,1 0 0 0 0,-1-1 1 0 0,1 3-1 0 0,-1-1-1 0 0,0-1 0 0 0,0 1 0 0 0,0-1 0 0 0,0 1 0 0 0,0-1 0 0 0,0 1 0 0 0,0-1 0 0 0,-1 0 0 0 0,0 1 0 0 0,1-1 0 0 0,-1 0 0 0 0,-3 3 0 0 0,2-3-2 0 0,1 0 0 0 0,0 0 1 0 0,0 1-1 0 0,1-1 0 0 0,-1 1 0 0 0,0-1 0 0 0,1 1 0 0 0,0-1 1 0 0,-1 1-1 0 0,1 0 0 0 0,0 0 0 0 0,0 2 0 0 0,0 0-22 0 0,-1 0 0 0 0,1 0 0 0 0,-1-1 0 0 0,-2 7 1 0 0,-5 12-58 0 0,9-22 77 0 0,0 0 0 0 0,0 0 0 0 0,0 0 0 0 0,0 0 0 0 0,0-1 0 0 0,0 1 0 0 0,0 0 0 0 0,0 0 0 0 0,0 0 0 0 0,1 0 0 0 0,-1 0 0 0 0,0 0 0 0 0,1 0 0 0 0,-1 0 0 0 0,0-1 0 0 0,2 2 0 0 0,-2-1 0 0 0,1 0 0 0 0,-1-1 0 0 0,0 1 0 0 0,1 0 0 0 0,-1 0 0 0 0,0 0 0 0 0,1-1 0 0 0,-1 1 0 0 0,0 0 0 0 0,0 0 0 0 0,0 0 0 0 0,0 0 0 0 0,0-1 0 0 0,0 1 0 0 0,0 0 0 0 0,0 0 0 0 0,0 0 0 0 0,-1 1 0 0 0,1-1 0 0 0,0 0 0 0 0,1 0 0 0 0,-1-1 0 0 0,0 1 0 0 0,0 0 0 0 0,0 0 0 0 0,0 0 0 0 0,1-1 0 0 0,-1 1 0 0 0,0 0 0 0 0,1 0 0 0 0,-1-1 0 0 0,0 1 0 0 0,1 0 0 0 0,-1-1 0 0 0,1 1 0 0 0,-1 0 0 0 0,1-1 0 0 0,0 1 0 0 0,-1-1 0 0 0,1 1 0 0 0,-1-1 0 0 0,1 1 0 0 0,0-1 0 0 0,0 0 0 0 0,-1 1 0 0 0,2-1 0 0 0,0 2 0 0 0,4 3 0 0 0,-8-1 13 0 0,1-3 59 0 0,1-1 36 0 0,11 4 99 0 0,27 1-479 0 0,-37-5 191 0 0,-1 0 162 0 0,19 0 292 0 0,-8-3-683 0 0,-1-2 200 0 0,-11 2 57 0 0,1 2 49 0 0,0-1 84 0 0,0-1-1 0 0,0 0 1 0 0,1 0 0 0 0,-1 1-1 0 0,1-1 1 0 0,-1 0 0 0 0,1 1-1 0 0,0-1 1 0 0,0 0-1 0 0,2-3 1 0 0,-3 5-53 0 0,1 1 0 0 0,-1-1-1 0 0,0 0 1 0 0,0 1 0 0 0,0-1 0 0 0,1 0-1 0 0,-1 1 1 0 0,0-1 0 0 0,0 0 0 0 0,0 1 0 0 0,0-1-1 0 0,0 0 1 0 0,0 1 0 0 0,0-1 0 0 0,-1 0-1 0 0,1 1 1 0 0,0-1 0 0 0,0 0 0 0 0,0 1-1 0 0,-1-1 1 0 0,1 1 0 0 0,0-1 0 0 0,-1 0-1 0 0,1 1 1 0 0,0-1 0 0 0,-1 1 0 0 0,1-1 0 0 0,-1 1-1 0 0,1-1 1 0 0,-1 1 0 0 0,1 0 0 0 0,-1-1-1 0 0,1 1 1 0 0,-1-1 0 0 0,0 1 0 0 0,0-1-1 0 0,-30-13-62 0 0,13 6-81 0 0,15 6 96 0 0,1 0-1 0 0,-1-1 1 0 0,1 1-1 0 0,0-1 0 0 0,-1 1 1 0 0,1-1-1 0 0,0 0 0 0 0,0 0 1 0 0,1 0-1 0 0,-1 0 1 0 0,1 0-1 0 0,0 0 0 0 0,-1 0 1 0 0,1-1-1 0 0,0 1 0 0 0,1 0 1 0 0,-1-4-1 0 0,0 2 83 0 0,0-1-1 0 0,1 1 0 0 0,0 0 1 0 0,0-1-1 0 0,0 1 1 0 0,1 0-1 0 0,0-1 0 0 0,0 1 1 0 0,3-9-1 0 0,-4 13-115 0 0,0 1-69 0 0,0 0-17 0 0,0 0 32 0 0,0 0 139 0 0,0 3-16 0 0,-1 0-1 0 0,1 0 0 0 0,-1 0 1 0 0,0 0-1 0 0,0-1 1 0 0,-2 5-1 0 0,-4 13 28 0 0,6-9-2 0 0,-1 0-1 0 0,2 0 1 0 0,-1 0 0 0 0,1 0-1 0 0,3 16 1 0 0,-3-25-46 0 0,0 0 0 0 0,0-1 0 0 0,0 1-1 0 0,0 0 1 0 0,1-1 0 0 0,-1 1 0 0 0,1 0 0 0 0,-1-1 0 0 0,1 1-1 0 0,-1 0 1 0 0,1-1 0 0 0,0 1 0 0 0,1 1 0 0 0,2 3-125 0 0,9 11 121 0 0,-10-15 27 0 0,-2-1 87 0 0,-1-1 4 0 0,9 6-466 0 0,-8-6 129 0 0,1 0 1 0 0,-1 0-1 0 0,0 0 0 0 0,1 0 0 0 0,-1 0 1 0 0,0 0-1 0 0,1 0 0 0 0,-1 0 1 0 0,0-1-1 0 0,1 1 0 0 0,-1 0 0 0 0,0-1 1 0 0,0 1-1 0 0,0-1 0 0 0,1 0 1 0 0,0 0-1 0 0,6-3-1593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5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13879 0 0,'0'0'631'0'0,"0"0"-8"0"0,0 0-243 0 0,0 0 445 0 0,0 0 242 0 0,0 0 49 0 0,0 0-47 0 0,0 0-240 0 0,0 0-106 0 0,0 0-19 0 0,0 0-54 0 0,0 0-198 0 0,0 0-89 0 0,0 0-12 0 0,0 0-18 0 0,0 0-52 0 0,0 0-22 0 0,0 0-3 0 0,0 0-13 0 0,0 0-57 0 0,0 0-24 0 0,0 0-9 0 0,0 0 0 0 0,0 0 6 0 0,0 0 1 0 0,2 1 0 0 0,57 12 853 0 0,-50-12-901 0 0,-7-1-83 0 0,0 0 1 0 0,0 1-1 0 0,1-1 1 0 0,-1 1-1 0 0,0-1 1 0 0,0 1-1 0 0,0 0 1 0 0,0 0 0 0 0,4 2-1 0 0,-3-2-8 0 0,-1 0 1 0 0,1 1-1 0 0,-1-1 0 0 0,1 1 0 0 0,-1 0 0 0 0,0 0 1 0 0,0 0-1 0 0,1 0 0 0 0,-1 0 0 0 0,-1 0 1 0 0,4 5-1 0 0,-4-6 67 0 0,2 10 61 0 0,6 3-46 0 0,-9-13-95 0 0,0 0 1 0 0,0 1 0 0 0,0-1 0 0 0,0 0-1 0 0,-1 0 1 0 0,1 1 0 0 0,0-1 0 0 0,-1 0-1 0 0,1 0 1 0 0,0 0 0 0 0,-1 0 0 0 0,0 0 0 0 0,0 2-1 0 0,0-1 18 0 0,0 1-11 0 0,-1 0 1 0 0,1 0-1 0 0,-1 0 1 0 0,1-1-1 0 0,-1 1 1 0 0,0 0-1 0 0,-4 3 1 0 0,1-2 20 0 0,0 0-1 0 0,0 0 1 0 0,0-1 0 0 0,0 0 0 0 0,-7 3-1 0 0,1 0-24 0 0,7-3-34 0 0,8-1 10 0 0,9 3-15 0 0,-7-2 28 0 0,-3-2 0 0 0,-1 0 0 0 0,1 1 0 0 0,-1 0 0 0 0,1-1 0 0 0,-1 1 0 0 0,1 0 0 0 0,-1 0 0 0 0,0 0 0 0 0,3 5 0 0 0,6 11 0 0 0,-6-1 0 0 0,-6-12 0 0 0,0-1 0 0 0,1 2 0 0 0,1-4 0 0 0,-1-1 0 0 0,-1 1 0 0 0,1 0 0 0 0,0-1 0 0 0,0 1 0 0 0,-1 0 0 0 0,1-1 0 0 0,-1 1 0 0 0,1 0 0 0 0,-1-1 0 0 0,0 1 0 0 0,0-1 0 0 0,0 1 0 0 0,0-1 0 0 0,-1 2 0 0 0,0 1 0 0 0,0-1 0 0 0,0 1 1 0 0,0-1-1 0 0,-1 0 0 0 0,0 0 0 0 0,1 0 0 0 0,-6 4 0 0 0,6-6-1 0 0,0 0 0 0 0,-1 1-1 0 0,1-1 1 0 0,0 0 0 0 0,-1-1-1 0 0,0 1 1 0 0,1 0 0 0 0,-1-1-1 0 0,1 1 1 0 0,-1-1 0 0 0,0 0-1 0 0,-3 0 1 0 0,-6 0-126 0 0,0 0-581 0 0,0 0 1 0 0,0-1-1 0 0,0 0 0 0 0,-14-3 1 0 0,18 2-721 0 0,1 2-1175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2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15663 0 0,'0'0'356'0'0,"1"0"50"0"0,10-8 239 0 0,0-1 0 0 0,17-18 1 0 0,-23 22 204 0 0,-5 4-656 0 0,1 1 0 0 0,0-1 0 0 0,0 0-1 0 0,-1 0 1 0 0,1 1 0 0 0,0-1 0 0 0,0 1 0 0 0,0-1-1 0 0,0 1 1 0 0,0-1 0 0 0,0 1 0 0 0,0-1 0 0 0,0 1-1 0 0,0 0 1 0 0,0 0 0 0 0,0-1 0 0 0,0 1 0 0 0,0 0-1 0 0,2 0 1 0 0,-2 1-151 0 0,1-1 1 0 0,-1 0-1 0 0,1 1 0 0 0,0 0 0 0 0,-1-1 0 0 0,1 1 1 0 0,-1 0-1 0 0,1 0 0 0 0,1 1 0 0 0,4 6-43 0 0,-4-3 109 0 0,-1 0 1 0 0,0 0-1 0 0,0 1 0 0 0,-1-1 1 0 0,1 1-1 0 0,-1-1 1 0 0,0 1-1 0 0,-1 0 0 0 0,0 8 1 0 0,1-7 9 0 0,-1 0 0 0 0,1-1 0 0 0,-1 1 1 0 0,2-1-1 0 0,-1 1 0 0 0,1-1 1 0 0,3 8-1 0 0,4 5-119 0 0,14 26 0 0 0,-23-42 0 0 0,2 0 0 0 0,8 8 0 0 0,-1-5 0 0 0,0 0 0 0 0,1-1 0 0 0,0-2 0 0 0,-1-1-64 0 0,-8-2-273 0 0,-1 0-138 0 0,0 0-33 0 0,0 0 65 0 0,0 0 86 0 0,0 0-738 0 0,0 0-354 0 0,0-1-1129 0 0,-3-5-4244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5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15 919 0 0,'-1'-14'10364'0'0,"6"15"-5517"0"0,9-1-4038 0 0,-12 0-123 0 0,3 0-369 0 0,-1 1 0 0 0,1-1 0 0 0,-1 1 1 0 0,0 0-1 0 0,1 0 0 0 0,-1 0 0 0 0,0 0 1 0 0,0 1-1 0 0,0 0 0 0 0,0 0 0 0 0,0 0 1 0 0,0 0-1 0 0,0 0 0 0 0,-1 1 0 0 0,1 0 1 0 0,-1 0-1 0 0,5 4 0 0 0,8 9 267 0 0,-1 1 0 0 0,23 33 0 0 0,-30-39-406 0 0,8 22 0 0 0,11 17 178 0 0,-12-15-228 0 0,-13-33-107 0 0,-1-1-16 0 0,-1 0 1 0 0,1-1-1 0 0,-1 1 1 0 0,1 0-1 0 0,-1-1 0 0 0,1 1 1 0 0,-1 0-1 0 0,0 0 0 0 0,1 0 1 0 0,-1 0-1 0 0,0-1 0 0 0,0 1 1 0 0,1 0-1 0 0,-1 0 0 0 0,0 0 1 0 0,0 0-1 0 0,0 1 0 0 0,1 5 6 0 0,-1 1-43 0 0,0-7-123 0 0,0-1-10 0 0,0 0 5 0 0,0 0-99 0 0,0 0-413 0 0,0 0-178 0 0,0 0-41 0 0,0 0-175 0 0,-1 0-717 0 0,-4-1-304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5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8751 0 0,'0'0'674'0'0,"0"0"-206"0"0,0 0 760 0 0,0 0 380 0 0,0 0 78 0 0,0 0-91 0 0,0 0-427 0 0,0 0-192 0 0,0 0-43 0 0,0 0-78 0 0,0 0-308 0 0,0 2-135 0 0,-1 6-152 0 0,0 0 1 0 0,-1 0-1 0 0,0 0 1 0 0,-1-1-1 0 0,0 1 1 0 0,0-1-1 0 0,-8 14 1 0 0,-5 12-39 0 0,-4 11-38 0 0,-2-1 0 0 0,-2-1 0 0 0,-1 0 0 0 0,-33 38 0 0 0,55-76-173 0 0,0 0 0 0 0,1 0-1 0 0,-1 1 1 0 0,-2 5 0 0 0,-3 7-17 0 0,8-17-99 0 0,-1 1-1 0 0,1-1 1 0 0,0 1-1 0 0,0-1 1 0 0,0 0-1 0 0,0 1 1 0 0,0-1-1 0 0,-1 1 1 0 0,1-1-1 0 0,0 1 1 0 0,0-1 0 0 0,0 1-1 0 0,0-1 1 0 0,0 1-1 0 0,0-1 1 0 0,1 0-1 0 0,-1 1 1 0 0,0-1-1 0 0,0 1 1 0 0,0-1-938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5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9215 0 0,'0'0'422'0'0,"0"0"-13"0"0,0 0 50 0 0,0 0 1182 0 0,0 0 544 0 0,0 0 109 0 0,0 0-177 0 0,0 0-809 0 0,0 0-352 0 0,0 0-76 0 0,0 0-83 0 0,0 0-286 0 0,0 0-126 0 0,0 0-29 0 0,0-9 1033 0 0,2 8-1324 0 0,-1 0-1 0 0,1 0 0 0 0,-1-1 1 0 0,1 1-1 0 0,-1 1 0 0 0,1-1 0 0 0,0 0 1 0 0,-1 0-1 0 0,1 0 0 0 0,0 1 1 0 0,0-1-1 0 0,-1 1 0 0 0,1 0 1 0 0,0-1-1 0 0,0 1 0 0 0,0 0 0 0 0,3 0 1 0 0,36 3 748 0 0,-34-2-642 0 0,-4-1-83 0 0,0 0 0 0 0,0 1 0 0 0,0-1 0 0 0,0 1 0 0 0,0 0 0 0 0,-1 0 0 0 0,5 2-1 0 0,17 15 215 0 0,-16-12-210 0 0,-7-5-87 0 0,0 0-1 0 0,-1 0 0 0 0,1-1 1 0 0,0 1-1 0 0,-1 0 1 0 0,1 0-1 0 0,0 0 1 0 0,-1 0-1 0 0,1 0 1 0 0,-1 0-1 0 0,0 0 1 0 0,1 0-1 0 0,-1 0 1 0 0,0 0-1 0 0,0 0 1 0 0,1 0-1 0 0,-1 0 1 0 0,0 0-1 0 0,0 0 1 0 0,0 0-1 0 0,0 0 1 0 0,0 0-1 0 0,-1 0 0 0 0,1 0 1 0 0,0 0-1 0 0,-1 1 1 0 0,0 3 11 0 0,-1-1 1 0 0,0 0 0 0 0,0 0-1 0 0,-4 5 1 0 0,3-4 2 0 0,2-3-8 0 0,0 1 0 0 0,0-1 1 0 0,-1 0-1 0 0,1 0 1 0 0,-1 0-1 0 0,0 0 0 0 0,0 0 1 0 0,0 0-1 0 0,0 0 1 0 0,0 0-1 0 0,0-1 0 0 0,0 1 1 0 0,0-1-1 0 0,-5 3 0 0 0,-34 16 61 0 0,40-20-125 0 0,1 0-11 0 0,0 0 0 0 0,13 4 0 0 0,-2-1 62 0 0,-8-2 4 0 0,0-1-1 0 0,0 1 0 0 0,0 0 0 0 0,0 1 1 0 0,0-1-1 0 0,0 0 0 0 0,0 1 0 0 0,0 0 1 0 0,3 2-1 0 0,4 4 41 0 0,-1 3-31 0 0,-1-1-11 0 0,-6-8 0 0 0,-1 1 0 0 0,1-1 0 0 0,0 0 0 0 0,-1 0 0 0 0,0 1 0 0 0,2 3 0 0 0,-4 4 0 0 0,0-5 0 0 0,1-2 27 0 0,0 1 1 0 0,-1 0-1 0 0,0-1 0 0 0,0 1 0 0 0,0-1 1 0 0,0 1-1 0 0,0-1 0 0 0,-1 0 0 0 0,0 1 1 0 0,1-1-1 0 0,-1 0 0 0 0,-1 0 0 0 0,1 0 1 0 0,0 0-1 0 0,-1-1 0 0 0,1 1 0 0 0,-1 0 1 0 0,0-1-1 0 0,0 0 0 0 0,0 0 0 0 0,0 0 1 0 0,0 0-1 0 0,0 0 0 0 0,0-1 1 0 0,-1 1-1 0 0,-3 0 0 0 0,-13 0-1450 0 0,10-2 518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4:5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 10159 0 0,'-7'2'173'0'0,"3"-1"206"0"0,18-2-11 0 0,16 0-200 0 0,-7 1 269 0 0,27-3 0 0 0,-49 2 525 0 0,-1 1 44 0 0,0 0-54 0 0,0 0-260 0 0,0 0-110 0 0,0 0-26 0 0,0 0-20 0 0,19-2 2360 0 0,-17 1-2540 0 0,4 1 13 0 0,0 0 0 0 0,0-1 1 0 0,0 0-1 0 0,9-2 0 0 0,5-1 292 0 0,48-4 609 0 0,-46 5-970 0 0,1 1-1 0 0,34 1 1 0 0,-47 1-172 0 0,12 1 383 0 0,-21 1-423 0 0,3 6-10 0 0,-3-5-22 0 0,-1 6-33 0 0,2 2 25 0 0,0-2-25 0 0,12 54 606 0 0,-6-3 56 0 0,-6-52-675 0 0,-2 0-1 0 0,1 1 1 0 0,-1-1-1 0 0,-1 8 0 0 0,0 27 246 0 0,2 36 123 0 0,0-61-333 0 0,3 25 209 0 0,6 33 107 0 0,-5-30-274 0 0,-3-27-21 0 0,-3 37 0 0 0,0-32-5 0 0,1-1 0 0 0,3 31 0 0 0,1-7 4 0 0,-3 1 1 0 0,-5 61 0 0 0,4-102-66 0 0,-1 11 20 0 0,-1 1 0 0 0,0-1 0 0 0,-1 0 1 0 0,-1 0-1 0 0,-1 0 0 0 0,-1 0 0 0 0,0-1 0 0 0,-15 28 0 0 0,16-35-17 0 0,0 0 0 0 0,0 1-1 0 0,1-1 1 0 0,-4 16 0 0 0,-6 58-6 0 0,13-51 3 0 0,0-29 0 0 0,2 14 0 0 0,-1-14 0 0 0,2 2 0 0 0,6 18 0 0 0,-7-23 0 0 0,-1 1 0 0 0,0-1 0 0 0,1 1 0 0 0,-1-1 0 0 0,1 1 0 0 0,-1-1 0 0 0,1 1 0 0 0,0-1 0 0 0,0 1 0 0 0,0-1 0 0 0,-1 0 0 0 0,3 2 0 0 0,0 0 0 0 0,5 6 0 0 0,0-3 21 0 0,-7-5 86 0 0,-1-1 22 0 0,0 0 6 0 0,0 0-32 0 0,0 0-142 0 0,0 0-66 0 0,0 0-14 0 0,-1 1 115 0 0,0-1-1 0 0,0 1 1 0 0,-1-1-1 0 0,1 1 1 0 0,0 0-1 0 0,0-1 1 0 0,-1 0-1 0 0,1 1 1 0 0,0-1 0 0 0,-1 0-1 0 0,-1 0 1 0 0,-13 1 11 0 0,-21 4 0 0 0,24-3-7 0 0,-1-1-1 0 0,-21 1 1 0 0,27-2-22 0 0,-1 0-1 0 0,1 1 1 0 0,-1 0 0 0 0,1 1 0 0 0,0-1-1 0 0,-15 7 1 0 0,21-8-54 0 0,2 0 4 0 0,-5 2-32 0 0,4-2-3205 0 0,1 0 2218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5:4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6 126 10135 0 0,'0'0'231'0'0,"0"0"29"0"0,0 0 19 0 0,0 0 105 0 0,0 0 410 0 0,-5-6 2226 0 0,4-6 4305 0 0,9-11-6310 0 0,-8 21-867 0 0,1 1 223 0 0,-1 1 117 0 0,1 0-405 0 0,0 0 383 0 0,11-9 102 0 0,-10 7-568 0 0,12-5 0 0 0,-13 7 0 0 0,12-6 0 0 0,1 2 0 0 0,-1 0 0 0 0,1 0 0 0 0,24-2 0 0 0,-27 4 0 0 0,0 1 0 0 0,1-2 0 0 0,14-5 0 0 0,-14 5 0 0 0,-1-1 0 0 0,0 2 0 0 0,16-3 0 0 0,-4-1 0 0 0,-21 5 0 0 0,1 0 0 0 0,-1 1 0 0 0,1-1 0 0 0,-1 0 0 0 0,1 1 0 0 0,-1-1 0 0 0,1 1 0 0 0,-1 0 0 0 0,6 0 0 0 0,-5 1 0 0 0,13-1 0 0 0,-7-1 0 0 0,-9 1 0 0 0,0 0 0 0 0,1 0 0 0 0,-1 0 0 0 0,0-1 0 0 0,0 1 0 0 0,1 0 0 0 0,-1 0 0 0 0,0 0 0 0 0,0 0 0 0 0,1 0 0 0 0,-1 0 0 0 0,0 0 0 0 0,1 0 0 0 0,-1 0 0 0 0,0 0 0 0 0,0 0 0 0 0,1 0 0 0 0,-1 0 0 0 0,0 1 0 0 0,0-1 0 0 0,1 0 0 0 0,-1 0 0 0 0,0 0 0 0 0,0 0 0 0 0,1 0 0 0 0,-1 0 0 0 0,0 1 0 0 0,0-1 0 0 0,0 0 0 0 0,1 0 0 0 0,-1 0 0 0 0,0 1 0 0 0,0-1 0 0 0,0 0 0 0 0,1 1 0 0 0,-7 12 0 0 0,5-12-475 0 0,0 1 0 0 0,-1 0 0 0 0,1 0-1 0 0,0-1 1 0 0,-1 1 0 0 0,1-1 0 0 0,-1 1 0 0 0,0-1-1 0 0,1 1 1 0 0,-1-1 0 0 0,0 0 0 0 0,-3 2 0 0 0,0 0-1452 0 0,-3 2-5593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5:4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11975 0 0,'0'0'267'0'0,"0"0"42"0"0,0 0 17 0 0,0 0-28 0 0,0 0-58 0 0,0 0 491 0 0,0 0 238 0 0,0 0 45 0 0,0 0 8 0 0,0 0 2 0 0,0 0 0 0 0,0 0 0 0 0,0 0-137 0 0,0 0-508 0 0,0 0 37 0 0,2 0 79 0 0,7 2-65 0 0,0 0 0 0 0,0 0 0 0 0,1-1 0 0 0,9 0-1 0 0,20 2 589 0 0,-16 0-1018 0 0,-1-2 0 0 0,1 0 0 0 0,-1-2 0 0 0,34-4 0 0 0,-25-1 320 0 0,-25 4-180 0 0,0 0 0 0 0,1 1 0 0 0,-1 0 0 0 0,0 0 0 0 0,0 0 0 0 0,1 1 0 0 0,7 0 0 0 0,-13 1 303 0 0,1-1-294 0 0,4 4-266 0 0,-4-4-579 0 0,-2 0-258 0 0,-1 1-56 0 0,-5 1-13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5:5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202 280 8287 0 0,'3'-2'191'0'0,"2"-4"272"0"0,0-1 0 0 0,0 0-1 0 0,0 0 1 0 0,-1 0 0 0 0,0-1 0 0 0,0 1 0 0 0,-1-1-1 0 0,0 0 1 0 0,0 0 0 0 0,-1 0 0 0 0,0 0 0 0 0,-1 0-1 0 0,1-1 1 0 0,-2 1 0 0 0,1-1 0 0 0,-1 1 0 0 0,0 0-1 0 0,-2-9 1 0 0,-1 1 575 0 0,3 12-764 0 0,0 0 1 0 0,-1 1 0 0 0,0-1-1 0 0,0 0 1 0 0,0 0 0 0 0,0 1-1 0 0,-1-1 1 0 0,1 1 0 0 0,-1-1-1 0 0,0 1 1 0 0,0 0 0 0 0,-3-4-1 0 0,-4-5 685 0 0,8 9-913 0 0,-1 1-1 0 0,0 0 1 0 0,0-1-1 0 0,1 1 0 0 0,-1 0 1 0 0,-1 0-1 0 0,1 0 0 0 0,0 0 1 0 0,0 1-1 0 0,-1-1 1 0 0,1 1-1 0 0,-1-1 0 0 0,1 1 1 0 0,-5-2-1 0 0,-31-10 27 0 0,37 12 299 0 0,-11 3 1069 0 0,6 2-1428 0 0,0-1 0 0 0,1 1 0 0 0,0 1 1 0 0,-1-1-1 0 0,2 1 0 0 0,-1 0 0 0 0,0 0 0 0 0,1 0 1 0 0,0 1-1 0 0,0 0 0 0 0,1 0 0 0 0,-4 6 0 0 0,-4 12-8 0 0,-14 42-1 0 0,-5 24-3 0 0,28-82 0 0 0,1 0 0 0 0,1 0 0 0 0,-1 0 0 0 0,1 0 0 0 0,1 0 0 0 0,0 0 0 0 0,0 0 0 0 0,0-1 0 0 0,1 1 0 0 0,0 0 0 0 0,5 11 0 0 0,-7-17 0 0 0,4 5 0 0 0,12 1 0 0 0,-13-7 0 0 0,1-1 0 0 0,-1 1 0 0 0,0-1 0 0 0,1 0 0 0 0,-1 0 0 0 0,0 0 0 0 0,1 0 0 0 0,-1-1 0 0 0,0 1 0 0 0,1-1 0 0 0,-1 0 0 0 0,0 0 0 0 0,4-1 0 0 0,6-4 0 0 0,22-13 0 0 0,-17 8 0 0 0,-8 5 0 0 0,-1 0 0 0 0,1-1 0 0 0,-1 0 0 0 0,-1 0 0 0 0,0-1 0 0 0,0-1 0 0 0,0 1 0 0 0,-1-1 0 0 0,0 0 0 0 0,-1-1 0 0 0,0 1 0 0 0,0-1 0 0 0,5-14 0 0 0,-6-1 0 0 0,-4 15 0 0 0,-1 9 0 0 0,0 1 0 0 0,0 0 0 0 0,0-1 0 0 0,0 1 0 0 0,0 0 0 0 0,0-1 0 0 0,0 1 0 0 0,0 0 0 0 0,0-1 0 0 0,0 1 0 0 0,0 0 0 0 0,0-1 0 0 0,-1 1 0 0 0,1 0 0 0 0,0-1 0 0 0,0 1 0 0 0,0 0 0 0 0,0 0 0 0 0,-1-1 0 0 0,1 1 0 0 0,0 0 0 0 0,0 0 0 0 0,-1-1 0 0 0,1 1 0 0 0,0 0 0 0 0,0 0 0 0 0,-1 0 0 0 0,1-1 0 0 0,0 1 0 0 0,-1 0 0 0 0,1 0 0 0 0,0 0 0 0 0,-1 0 0 0 0,-3 1 0 0 0,2 0 0 0 0,0 0 0 0 0,0 0 0 0 0,-1 0 0 0 0,1 0 0 0 0,0 0 0 0 0,0 1 0 0 0,1-1 0 0 0,-1 1 0 0 0,0-1 0 0 0,0 1 0 0 0,1 0 0 0 0,-1 0 0 0 0,1 0 0 0 0,0 0 0 0 0,-1 0 0 0 0,1 0 0 0 0,0 0 0 0 0,-2 5 0 0 0,0 0 0 0 0,1 1 0 0 0,-1 0 0 0 0,1 0 0 0 0,-1 9 0 0 0,3-15 0 0 0,-1 1 0 0 0,1 0 0 0 0,-1-1 0 0 0,1 1 0 0 0,0-1 0 0 0,0 1 0 0 0,0 0 0 0 0,0-1 0 0 0,1 1 0 0 0,-1-1 0 0 0,1 1 0 0 0,0-1 0 0 0,-1 1 0 0 0,1-1 0 0 0,0 1 0 0 0,0-1 0 0 0,1 0 0 0 0,0 3 0 0 0,0-4 0 0 0,-1 1 0 0 0,1-1 0 0 0,-1 1 0 0 0,1-1 0 0 0,-1 0 0 0 0,1 0 0 0 0,0 0 0 0 0,0 0 0 0 0,0 0 0 0 0,-1 0 0 0 0,1 0 0 0 0,0-1 0 0 0,0 1 0 0 0,0-1 0 0 0,0 1 0 0 0,0-1 0 0 0,0 0 0 0 0,0 0 0 0 0,0 0 0 0 0,4 0 0 0 0,0 0 0 0 0,2-1-271 0 0,0 1 0 0 0,0-1 0 0 0,0-1 0 0 0,0 1 0 0 0,0-1 0 0 0,-1-1 0 0 0,1 1 0 0 0,-1-1 0 0 0,0-1 0 0 0,1 1 0 0 0,10-8 0 0 0,-16 9 5 0 0,0 1 0 0 0,-1-1-1 0 0,1 1 1 0 0,0-1 0 0 0,-1 0 0 0 0,1 0 0 0 0,-1 0-1 0 0,3-4 1 0 0,0-1-335 0 0,9-10-934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5:5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0-204 0 0,0 0 170 0 0,0 0 101 0 0,0 0 21 0 0,0 0 3 0 0,0 0 0 0 0,0 0 0 0 0,0 2 0 0 0,-1 1-457 0 0,1 1 0 0 0,0 0 0 0 0,1 0 0 0 0,-1 0 0 0 0,1 0 0 0 0,0-1-1 0 0,-1 1 1 0 0,2 0 0 0 0,-1 0 0 0 0,2 3 0 0 0,3 14-51 0 0,-2-2-4 0 0,1 0 0 0 0,8 20 0 0 0,-12-35 0 0 0,0 0 0 0 0,1 1 0 0 0,-1-1 0 0 0,0 7 0 0 0,0-3 0 0 0,0-1 0 0 0,1 0 0 0 0,0 0 0 0 0,0 0 0 0 0,4 8 0 0 0,3 5-133 0 0,-8-18-563 0 0,-1-2-257 0 0,0-2-1286 0 0,1-6-4924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5:5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 13823 0 0,'0'0'630'0'0,"0"0"-13"0"0,0 0-252 0 0,0 0 391 0 0,0 0-644 0 0,0 0-1 0 0,0 0 0 0 0,-1 0 1 0 0,1 0-1 0 0,0 0 1 0 0,-1-1-1 0 0,1 1 0 0 0,0 0 1 0 0,0 0-1 0 0,-1 0 1 0 0,1 0-1 0 0,0 0 1 0 0,0-1-1 0 0,0 1 0 0 0,-1 0 1 0 0,1 0-1 0 0,0 0 1 0 0,0-1-1 0 0,0 1 0 0 0,-1 0 1 0 0,1 0-1 0 0,0 0 1 0 0,0-1-1 0 0,0 1 0 0 0,0 0 1 0 0,0-1-1 0 0,1-1 221 0 0,0-1 1 0 0,1 1-1 0 0,-1 0 0 0 0,1 0 0 0 0,0 0 0 0 0,0 0 0 0 0,0 0 0 0 0,0 0 1 0 0,0 0-1 0 0,0 0 0 0 0,0 1 0 0 0,3-2 0 0 0,32-16-279 0 0,-28 15 123 0 0,0 1-1 0 0,1 0 1 0 0,-1 1 0 0 0,1 0 0 0 0,16 0-1 0 0,49 2 768 0 0,-72 1-943 0 0,0-1 0 0 0,0 1 0 0 0,0-1 0 0 0,0 1 0 0 0,0 0 0 0 0,0 0 0 0 0,0 1 0 0 0,0-1 0 0 0,4 3 0 0 0,5 4 0 0 0,-11-4 0 0 0,0-2 0 0 0,-1-1 0 0 0,0 0 0 0 0,1-1 0 0 0,-1 1 0 0 0,0 0 0 0 0,1 0 0 0 0,-1 0 0 0 0,0 0 0 0 0,0-1 0 0 0,0 1 0 0 0,1 0 0 0 0,-1 0 0 0 0,0 0 0 0 0,0 0 0 0 0,-1 0 0 0 0,1-1 0 0 0,0 1 0 0 0,0 0 0 0 0,0 0 0 0 0,0 0 0 0 0,-1 0 0 0 0,1-1 0 0 0,0 1 0 0 0,-1 0 0 0 0,1 0 0 0 0,-1 0 0 0 0,1-1 0 0 0,-1 1 0 0 0,0 1 0 0 0,-1 0 0 0 0,-5 8 167 0 0,0 0 0 0 0,-1 0 0 0 0,0-1 0 0 0,-1 0 0 0 0,0 0 0 0 0,0-1 0 0 0,-18 12 0 0 0,11-9 70 0 0,2 1 1 0 0,-16 16-1 0 0,22-20-237 0 0,8-8 0 0 0,0 1 0 0 0,0-1 0 0 0,-1 0 0 0 0,1 0 0 0 0,0 0 0 0 0,0 1 0 0 0,0-1 0 0 0,0 0 0 0 0,-1 0 0 0 0,1 0 0 0 0,0 1 0 0 0,0-1 0 0 0,0 0 0 0 0,0 0 0 0 0,0 1 0 0 0,0-1 0 0 0,0 0 0 0 0,0 0 0 0 0,0 1 0 0 0,0-1 0 0 0,0 0 0 0 0,0 0 0 0 0,0 1 0 0 0,0-1 0 0 0,0 0 0 0 0,0 0 0 0 0,0 1 0 0 0,0-1 0 0 0,0 0 0 0 0,0 0 0 0 0,0 0 0 0 0,1 1 0 0 0,-1-1 0 0 0,0 0 0 0 0,0 0 0 0 0,0 0 0 0 0,0 1 0 0 0,1-1 0 0 0,-1 0 0 0 0,0 0 0 0 0,0 0 0 0 0,0 1 0 0 0,1-1 0 0 0,-1 0 0 0 0,0 0 0 0 0,0 0 0 0 0,0 0 0 0 0,1 0 0 0 0,-1 0 0 0 0,0 0 0 0 0,0 0 0 0 0,1 0 0 0 0,-1 0 0 0 0,0 1 0 0 0,0-1 0 0 0,1 0 0 0 0,-1 0 0 0 0,0 0 0 0 0,0-1 0 0 0,1 1 0 0 0,-1 0 0 0 0,0 0 0 0 0,0 0 0 0 0,1 0 0 0 0,-1 0 0 0 0,8 2 0 0 0,-1-1 0 0 0,1 0 0 0 0,-1 0 0 0 0,15-2 0 0 0,16 3 0 0 0,21 1-1574 0 0,-31-2-1147 0 0,-14 0-5808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5:5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15663 0 0,'0'0'356'0'0,"4"-6"476"0"0,-1-2-620 0 0,-1 1-1 0 0,0-1 0 0 0,0 0 1 0 0,-1 1-1 0 0,0-1 0 0 0,0 0 1 0 0,-1 0-1 0 0,-1-15 1 0 0,3-26 2877 0 0,1 10-1430 0 0,-3 38-1645 0 0,0 1 1 0 0,0-1-1 0 0,0 1 0 0 0,0-1 1 0 0,0 1-1 0 0,0-1 0 0 0,0 1 1 0 0,0-1-1 0 0,0 1 1 0 0,0-1-1 0 0,0 1 0 0 0,0-1 1 0 0,0 1-1 0 0,-1-1 1 0 0,1 1-1 0 0,0-1 0 0 0,0 1 1 0 0,-1-1-1 0 0,1 1 0 0 0,0-1 1 0 0,0 1-1 0 0,-1 0 1 0 0,1-1-1 0 0,-1 1 0 0 0,1-1 1 0 0,0 1-1 0 0,-1 0 1 0 0,1 0-1 0 0,-1-1 0 0 0,1 1 1 0 0,-1 0-1 0 0,1 0 0 0 0,-1-1 1 0 0,1 1-1 0 0,-1 0 1 0 0,1 0-1 0 0,-1 0 0 0 0,-3-2 1489 0 0,8 37-1484 0 0,-4-23-19 0 0,2-1-1 0 0,-1 1 0 0 0,5 13 0 0 0,2 0 1 0 0,-1-3 0 0 0,7 38 0 0 0,-12-53 0 0 0,-1 0 0 0 0,1 0 0 0 0,1 0 0 0 0,-1 0 0 0 0,1 0 0 0 0,1-1 0 0 0,-1 1 0 0 0,1-1 0 0 0,0 0 0 0 0,0 0 0 0 0,1-1 0 0 0,0 1 0 0 0,11 9 0 0 0,-11-12 0 0 0,1 0 0 0 0,0 0 0 0 0,0 0 0 0 0,0-1 0 0 0,0 0 0 0 0,0 0 0 0 0,0-1 0 0 0,0 0 0 0 0,1 0 0 0 0,-1 0 0 0 0,1-1 0 0 0,-1 0 0 0 0,0 0 0 0 0,1-1 0 0 0,-1 1 0 0 0,10-4 0 0 0,-14 4 0 0 0,-1 0 0 0 0,1-1 0 0 0,-1 1 0 0 0,1-1 0 0 0,-1 1 0 0 0,1-1 0 0 0,-1 0 0 0 0,1 0 0 0 0,-1 0 0 0 0,0 0 0 0 0,1 0 0 0 0,-1 0 0 0 0,0 0 0 0 0,0 0 0 0 0,0 0 0 0 0,0 0 0 0 0,0-1 0 0 0,0 1 0 0 0,1-2 0 0 0,3-4 0 0 0,-1 2 95 0 0,1-1 0 0 0,-1 1 0 0 0,0-1 0 0 0,0 0 0 0 0,-1-1 0 0 0,0 1 0 0 0,0 0 0 0 0,0-1 0 0 0,2-11 0 0 0,1-8 447 0 0,3-32 0 0 0,-8 50-528 0 0,11-107-14 0 0,10-63 0 0 0,-19 158-64 0 0,-3 18-273 0 0,0 2-138 0 0,0 0-33 0 0,0 0-208 0 0,4 13-2809 0 0,-1 9 1493 0 0,0-1-15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2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11975 0 0,'0'0'267'0'0,"0"0"42"0"0,0 0 17 0 0,0 0-28 0 0,0 0-58 0 0,0 0 491 0 0,0 0 238 0 0,0 0 45 0 0,0 0-61 0 0,0 0-288 0 0,0 0-121 0 0,0 0-28 0 0,0 0-72 0 0,0 2-289 0 0,-5 10 102 0 0,0-1 1 0 0,-1 1-1 0 0,0-1 0 0 0,-1-1 1 0 0,0 1-1 0 0,-13 13 1 0 0,-8 12 5 0 0,-59 79-263 0 0,83-111-700 0 0,1-1-1 0 0,-1 1 1 0 0,1-1-1 0 0,-1 1 1 0 0,-5 2 0 0 0,7-5-834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5:5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145 193 11975 0 0,'5'-8'1083'0'0,"19"-39"-147"0"0,-14 31 1667 0 0,13-33-1 0 0,-22 44-2133 0 0,1-1-1 0 0,-1 1 1 0 0,0-1-1 0 0,0 1 0 0 0,-1-1 1 0 0,0 0-1 0 0,0 1 1 0 0,-1-7-1 0 0,0 11-355 0 0,1 0 0 0 0,-1 0 0 0 0,0 0 0 0 0,0-1 0 0 0,-1 1 0 0 0,1 0 0 0 0,0 1 0 0 0,0-1 0 0 0,0 0 0 0 0,-1 0 0 0 0,1 0 0 0 0,0 1 0 0 0,-1-1 0 0 0,-1 0 0 0 0,1 0 172 0 0,0 1-188 0 0,0-1 0 0 0,0 1-1 0 0,0 0 1 0 0,0 0 0 0 0,0 0 0 0 0,0 0-1 0 0,0 0 1 0 0,0 1 0 0 0,0-1 0 0 0,0 0-1 0 0,0 1 1 0 0,0 0 0 0 0,0-1 0 0 0,0 1 0 0 0,0 0-1 0 0,-2 1 1 0 0,-6 2 313 0 0,4-2-397 0 0,0 1 0 0 0,0 0 0 0 0,0-1 1 0 0,1 2-1 0 0,-1-1 0 0 0,1 1 0 0 0,0-1 1 0 0,0 2-1 0 0,0-1 0 0 0,1 0 0 0 0,-6 8 0 0 0,-1 2-10 0 0,1 0-1 0 0,-16 31 0 0 0,20-34-2 0 0,1-1 0 0 0,1 1 0 0 0,-5 20 0 0 0,8-27 0 0 0,0 1 0 0 0,0 0 0 0 0,0-1 0 0 0,1 1 0 0 0,0-1 0 0 0,0 1 0 0 0,0 0 0 0 0,0-1 0 0 0,1 1 0 0 0,0-1 0 0 0,0 1 0 0 0,2 6 0 0 0,-3-10 0 0 0,1 0 0 0 0,-1-1 0 0 0,0 1 0 0 0,1 0 0 0 0,-1 0 0 0 0,1 0 0 0 0,-1 0 0 0 0,1 0 0 0 0,0-1 0 0 0,-1 1 0 0 0,1 0 0 0 0,0-1 0 0 0,-1 1 0 0 0,1 0 0 0 0,0-1 0 0 0,0 1 0 0 0,0-1 0 0 0,-1 1 0 0 0,1-1 0 0 0,0 1 0 0 0,0-1 0 0 0,0 0 0 0 0,0 1 0 0 0,0-1 0 0 0,1 0 0 0 0,0 1 0 0 0,3-1 0 0 0,0 1 0 0 0,-1-1 0 0 0,1 0 0 0 0,0 0 0 0 0,-1 0 0 0 0,1-1 0 0 0,0 0 0 0 0,-1 1 0 0 0,1-2 0 0 0,-1 1 0 0 0,6-3 0 0 0,-3 2 0 0 0,0-1 0 0 0,0 0 0 0 0,7-6 0 0 0,-11 8 0 0 0,-1-1 0 0 0,0-1 0 0 0,1 1 0 0 0,-1 0 0 0 0,0 0 0 0 0,0-1 0 0 0,0 1 0 0 0,-1-1 0 0 0,1 0 0 0 0,2-4 0 0 0,10-23 0 0 0,-3 8 0 0 0,-1 0 0 0 0,13-43 0 0 0,-20 52 0 0 0,3-10 0 0 0,-5 22 0 0 0,-3 14 0 0 0,1-3 0 0 0,0-1 0 0 0,0 1 0 0 0,1-1 0 0 0,0 1 0 0 0,1-1 0 0 0,0 1 0 0 0,0-1 0 0 0,1 1 0 0 0,1-1 0 0 0,-1 0 0 0 0,1 0 0 0 0,6 10 0 0 0,-5-10 0 0 0,-4-9 0 0 0,0 0 0 0 0,0 1 0 0 0,0-1 0 0 0,0 1 0 0 0,1-1 0 0 0,-1 0 0 0 0,0 1 0 0 0,0-1 0 0 0,0 0 0 0 0,1 1 0 0 0,-1-1 0 0 0,0 0 0 0 0,0 0 0 0 0,1 1 0 0 0,-1-1 0 0 0,0 0 0 0 0,1 0 0 0 0,-1 1 0 0 0,0-1 0 0 0,1 0 0 0 0,-1 0 0 0 0,0 0 0 0 0,1 1 0 0 0,-1-1 0 0 0,1 0 0 0 0,11 4 0 0 0,-11-3 0 0 0,0 0 0 0 0,0-1 0 0 0,0 1 0 0 0,0-1 0 0 0,0 0 0 0 0,0 1 0 0 0,1-1 0 0 0,-1 0 0 0 0,0 0 0 0 0,0 0 0 0 0,0 1 0 0 0,1-1 0 0 0,-1-1 0 0 0,0 1 0 0 0,0 0 0 0 0,0 0 0 0 0,0 0 0 0 0,1-1 0 0 0,-1 1 0 0 0,2-1 0 0 0,1-1 0 0 0,1 1 0 0 0,-1-1 0 0 0,1 0 0 0 0,0 0 0 0 0,-1 0 0 0 0,1-1 0 0 0,-1 0 0 0 0,0 1 0 0 0,1-2 0 0 0,-1 1 0 0 0,-1 0 0 0 0,1-1 0 0 0,-1 0 0 0 0,1 0 0 0 0,-1 0 0 0 0,5-7 0 0 0,3-8 0 0 0,-1 0 0 0 0,10-27 0 0 0,-17 39 0 0 0,7-19 0 0 0,-9 22 0 0 0,1 0 0 0 0,-2 7 0 0 0,0 8 0 0 0,0-9 0 0 0,0 0 0 0 0,1 0 0 0 0,-1 0 0 0 0,0 0 0 0 0,1 0 0 0 0,-1 0 0 0 0,1 0 0 0 0,-1 0 0 0 0,3 4 0 0 0,-1-1 0 0 0,-1-3 0 0 0,0-1 0 0 0,-1 1 0 0 0,1 0 0 0 0,0 0 0 0 0,0 0 0 0 0,1-1 0 0 0,-1 1 0 0 0,0-1 0 0 0,0 1 0 0 0,1-1 0 0 0,-1 1 0 0 0,4 1 0 0 0,0 2 0 0 0,0-1 0 0 0,-1 0 0 0 0,1 0 0 0 0,0-1 0 0 0,1 0 0 0 0,-1 0 0 0 0,0 0 0 0 0,1 0 0 0 0,0-1 0 0 0,0 0 0 0 0,0 0 0 0 0,0 0 0 0 0,0-1 0 0 0,0 0 0 0 0,9 1 0 0 0,-5-2 0 0 0,-7 1 0 0 0,0-1 0 0 0,-1 0 0 0 0,1 0 0 0 0,0 1 0 0 0,-1 0 0 0 0,1-1 0 0 0,0 1 0 0 0,-1 0 0 0 0,0 0 0 0 0,1 0 0 0 0,-1 1 0 0 0,4 1 0 0 0,2 2 0 0 0,-8-5 0 0 0,0 0 0 0 0,1 0 0 0 0,-1 0 0 0 0,0 0 0 0 0,1 0 0 0 0,-1 1 0 0 0,0-1 0 0 0,0 0 0 0 0,1 0 0 0 0,-1 0 0 0 0,0 1 0 0 0,0-1 0 0 0,1 0 0 0 0,-1 0 0 0 0,0 1 0 0 0,0-1 0 0 0,0 0 0 0 0,1 1 0 0 0,-1-1 0 0 0,0 0 0 0 0,0 0 0 0 0,0 1 0 0 0,0-1 0 0 0,0 0 0 0 0,0 1 0 0 0,0-1 0 0 0,0 1 0 0 0,2 5 0 0 0,-1-5 0 0 0,-1 0 0 0 0,1 1 0 0 0,-1-1 0 0 0,0 0 0 0 0,0 1 0 0 0,1-1 0 0 0,-1 0 0 0 0,0 1 0 0 0,0-1 0 0 0,0 1 0 0 0,0-1 0 0 0,0 0 0 0 0,-1 1 0 0 0,1-1 0 0 0,0 0 0 0 0,-2 3 0 0 0,1 1 0 0 0,1 2 22 0 0,0-4-37 0 0,-1 0-1 0 0,1-1 1 0 0,-1 1-1 0 0,1-1 0 0 0,-1 1 1 0 0,0-1-1 0 0,0 0 1 0 0,0 1-1 0 0,-2 3 1 0 0,12-26-4147 0 0,-5 6-4367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5:5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98 19351 0 0,'0'0'439'0'0,"0"-2"62"0"0,0-5-230 0 0,0 0 0 0 0,-1-1 1 0 0,0 1-1 0 0,-2-12 0 0 0,2 16-62 0 0,0 1 1 0 0,0-1-1 0 0,0 1 0 0 0,0-1 1 0 0,-1 1-1 0 0,1 0 0 0 0,-1-1 1 0 0,1 1-1 0 0,-1 0 0 0 0,0 0 1 0 0,0 0-1 0 0,0 0 0 0 0,0 0 1 0 0,0 1-1 0 0,0-1 0 0 0,-4-2 1 0 0,2 3-189 0 0,0-1-1 0 0,0 1 1 0 0,0 0 0 0 0,0 0 0 0 0,0 0 0 0 0,0 1 0 0 0,0-1 0 0 0,0 1-1 0 0,0 0 1 0 0,0 0 0 0 0,-1 0 0 0 0,1 1 0 0 0,0 0 0 0 0,-4 0 0 0 0,-8 4 412 0 0,-31 12 0 0 0,44-17-322 0 0,-4 3-127 0 0,0 0-1 0 0,0 0 1 0 0,0 1-1 0 0,1-1 1 0 0,-1 1-1 0 0,1 1 0 0 0,0-1 1 0 0,0 1-1 0 0,0 0 1 0 0,1 1-1 0 0,-1-1 0 0 0,1 1 1 0 0,1 0-1 0 0,-1 0 1 0 0,-5 12-1 0 0,8-16-144 0 0,2-1 145 0 0,-1 0 1 0 0,1 0-1 0 0,0-1 1 0 0,-1 1 0 0 0,1 0-1 0 0,0 0 1 0 0,-1 0-1 0 0,1 0 1 0 0,0 0 0 0 0,0 0-1 0 0,0-1 1 0 0,0 1-1 0 0,0 0 1 0 0,0 0 0 0 0,0 0-1 0 0,0 0 1 0 0,0 0-1 0 0,0 0 1 0 0,0 0 0 0 0,1 0-1 0 0,-1 0 1 0 0,0-1 0 0 0,1 1-1 0 0,-1 0 1 0 0,1 0-1 0 0,-1 0 1 0 0,1-1 0 0 0,0 2-1 0 0,2 2 16 0 0,0 0 0 0 0,0 0 0 0 0,1 0 0 0 0,0 0 0 0 0,0-1 0 0 0,0 1 0 0 0,0-1 0 0 0,0 0 0 0 0,1 0 0 0 0,6 2 0 0 0,20 17 0 0 0,-17-10 0 0 0,0 1 0 0 0,-1 1 0 0 0,18 24 0 0 0,-27-32 0 0 0,0 1 0 0 0,0 0 0 0 0,0 0 0 0 0,-1 0 0 0 0,0 1 0 0 0,0 0 0 0 0,-1-1 0 0 0,0 1 0 0 0,0 0 0 0 0,-1 0 0 0 0,1 9 0 0 0,-2-5 0 0 0,-1 0 0 0 0,0 0 0 0 0,-1 0 0 0 0,0-1 0 0 0,-1 1 0 0 0,-7 22 0 0 0,-36 64 0 0 0,33-72 0 0 0,12-24 0 0 0,-2 12 0 0 0,2-8 140 0 0,1 6 935 0 0,1-10-979 0 0,1 0-1 0 0,-1 0 0 0 0,0 0 0 0 0,1 0 0 0 0,-1 0 0 0 0,1-1 0 0 0,3 3 0 0 0,-4-2-167 0 0,0-1 0 0 0,1 0-1 0 0,-1 0 1 0 0,1 0 0 0 0,-1 0-1 0 0,1 0 1 0 0,-1-1 0 0 0,1 1 0 0 0,0 0-1 0 0,0-1 1 0 0,-1 1 0 0 0,1-1 0 0 0,0 1-1 0 0,0-1 1 0 0,-1 0 0 0 0,1 0 0 0 0,0 0-1 0 0,0 0 1 0 0,-1 0 0 0 0,1 0-1 0 0,0 0 1 0 0,0-1 0 0 0,0 1 0 0 0,-1-1-1 0 0,4 0 1 0 0,1-3-274 0 0,0 1 0 0 0,1-1 0 0 0,-1 0 0 0 0,-1-1 0 0 0,7-4 0 0 0,12-10-6905 0 0,-11 13 169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5:5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17503 0 0,'0'0'803'0'0,"0"0"-18"0"0,0 0-358 0 0,0 0 341 0 0,0-4 560 0 0,0 4-1272 0 0,0 0-1 0 0,0 0 1 0 0,0 0 0 0 0,0 0-1 0 0,0 0 1 0 0,0 0 0 0 0,0 0-1 0 0,0 0 1 0 0,0 0-1 0 0,0 0 1 0 0,0 0 0 0 0,0 0-1 0 0,0 0 1 0 0,0 0-1 0 0,0 0 1 0 0,0 0 0 0 0,0 0-1 0 0,1 0 1 0 0,-1 0 0 0 0,0 0-1 0 0,0 0 1 0 0,0 0-1 0 0,0 0 1 0 0,0 0 0 0 0,0 0-1 0 0,0 0 1 0 0,0 0-1 0 0,0 0 1 0 0,0 0 0 0 0,0 0-1 0 0,0 0 1 0 0,0 0 0 0 0,0 0-1 0 0,0 0 1 0 0,0 0-1 0 0,0 0 1 0 0,0 0 0 0 0,0 0-1 0 0,0 0 1 0 0,0 0-1 0 0,0 0 1 0 0,0 0 0 0 0,0 0-1 0 0,0 0 1 0 0,0 0-1 0 0,0 0 1 0 0,0 0 0 0 0,0 0-1 0 0,0 0 1 0 0,0-1 0 0 0,0 1-1 0 0,0 0 1 0 0,0 0-1 0 0,0 0 1 0 0,0 0 0 0 0,0 0-1 0 0,0 0 1 0 0,0 0-1 0 0,0 0 1 0 0,7 10 129 0 0,0 0 1 0 0,-1 0-1 0 0,-1 1 0 0 0,0 0 0 0 0,4 12 1 0 0,10 21 1201 0 0,34 51-1222 0 0,-50-91-165 0 0,0 0 0 0 0,0-1 0 0 0,0 1 0 0 0,0-1 0 0 0,1 0 0 0 0,-1 0 0 0 0,1 0 0 0 0,0-1 0 0 0,-1 1 0 0 0,1-1 0 0 0,1 0 0 0 0,-1 0 0 0 0,0 0 0 0 0,0 0 0 0 0,6 0 0 0 0,-6 0 0 0 0,-3-1 0 0 0,0-1 0 0 0,0 1 0 0 0,0-1 0 0 0,1 1 0 0 0,-1-1 0 0 0,0 0 0 0 0,0 0 0 0 0,1 0 0 0 0,-1 1 0 0 0,0-1 0 0 0,0 0 0 0 0,1 0 0 0 0,-1-1 0 0 0,0 1 0 0 0,2 0 0 0 0,-2 0-1 0 0,1 0 1 0 0,-1 0-1 0 0,1-1 0 0 0,-1 1 0 0 0,1 0 1 0 0,-1-1-1 0 0,0 1 0 0 0,1 0 0 0 0,-1-1 1 0 0,1 0-1 0 0,-1 1 0 0 0,0-1 0 0 0,0 0 1 0 0,1 1-1 0 0,-1-1 0 0 0,0 0 0 0 0,0 0 1 0 0,0 0-1 0 0,0 0 0 0 0,2-3 0 0 0,0 0-116 0 0,10-14-2535 0 0,-7 3-4299 0 0,-3 2-761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5:5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17503 0 0,'0'0'399'0'0,"0"0"60"0"0,0 0 21 0 0,0 0-59 0 0,0 0-136 0 0,0 0 457 0 0,0 0 228 0 0,-1 1 43 0 0,-26 28-601 0 0,2 1 0 0 0,0 1 0 0 0,2 1 0 0 0,2 0 0 0 0,1 2-1 0 0,1 1 1 0 0,-20 53 0 0 0,38-85-541 0 0,-1 0 1 0 0,1 0-1 0 0,1 0 0 0 0,-1 0 1 0 0,0 0-1 0 0,1 0 0 0 0,-1 0 0 0 0,1 0 1 0 0,0 0-1 0 0,0 0 0 0 0,0 0 1 0 0,1 5-1 0 0,0-7-15 0 0,-1-1 0 0 0,0 0 0 0 0,1 1 0 0 0,-1-1 0 0 0,0 0 1 0 0,1 0-1 0 0,-1 1 0 0 0,0-1 0 0 0,1 0 0 0 0,-1 0 0 0 0,0 1 0 0 0,1-1 1 0 0,-1 0-1 0 0,1 0 0 0 0,-1 0 0 0 0,0 0 0 0 0,1 0 0 0 0,-1 0 0 0 0,1 0 0 0 0,-1 0 1 0 0,1 0-1 0 0,-1 0 0 0 0,1 0 0 0 0,0 0-340 0 0,12 1-1562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5:5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0,'0'0'480'0'0,"0"0"67"0"0,0 0 31 0 0,0 0-56 0 0,0 0-201 0 0,0 0 424 0 0,0 0 226 0 0,0 0 42 0 0,0 0-59 0 0,0 0-289 0 0,0 0-121 0 0,0 0-28 0 0,0 0-4 0 0,10 6 1024 0 0,-8-3-1509 0 0,-1 1 1 0 0,1-1-1 0 0,-1 1 0 0 0,0-1 0 0 0,0 1 1 0 0,0 0-1 0 0,0 0 0 0 0,-1-1 1 0 0,1 1-1 0 0,-1 5 0 0 0,-1 6 82 0 0,-3 21 1 0 0,2-24-78 0 0,0 0 1 0 0,1 20-1 0 0,4 26-32 0 0,-2-49 0 0 0,-1-9 0 0 0,0 1 0 0 0,1-1 0 0 0,-1 0 0 0 0,0 1 0 0 0,0-1 0 0 0,0 0 0 0 0,1 0 0 0 0,-1 1 0 0 0,0-1 0 0 0,0 0 0 0 0,1 0 0 0 0,-1 0 0 0 0,0 1 0 0 0,1-1 0 0 0,-1 0 0 0 0,0 0 0 0 0,0 0 0 0 0,1 0 0 0 0,-1 0 0 0 0,0 1 0 0 0,1-1 0 0 0,0 0 0 0 0,-1 0-7 0 0,1-1-1 0 0,0 1 1 0 0,0 0-1 0 0,0-1 1 0 0,0 1-1 0 0,-1 0 1 0 0,1-1-1 0 0,0 1 1 0 0,0-1-1 0 0,-1 0 1 0 0,1 1-1 0 0,0-1 1 0 0,-1 1-1 0 0,1-1 1 0 0,0 0-1 0 0,-1 0 1 0 0,1 0-1 0 0,11-18-431 0 0,-9 14 184 0 0,13-25-3484 0 0,-8 12-6157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0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 11975 0 0,'0'0'547'0'0,"-8"-1"181"0"0,-11-5 2203 0 0,19 6-2818 0 0,0-1 0 0 0,0 1 0 0 0,0 0 1 0 0,0 0-1 0 0,0 0 0 0 0,0 0 0 0 0,0 0 0 0 0,0-1 0 0 0,0 1 0 0 0,0 0 0 0 0,0 0 1 0 0,1 0-1 0 0,-1 0 0 0 0,0-1 0 0 0,0 1 0 0 0,0 0 0 0 0,0 0 0 0 0,0 0 0 0 0,0 0 1 0 0,0 0-1 0 0,0 0 0 0 0,1-1 0 0 0,-1 1 0 0 0,0 0 0 0 0,0 0 0 0 0,0 0 0 0 0,0 0 1 0 0,0 0-1 0 0,1 0 0 0 0,-1 0 0 0 0,0 0 0 0 0,0 0 0 0 0,0 0 0 0 0,0 0 0 0 0,0 0 0 0 0,1 0 1 0 0,-1 0-1 0 0,0 0 0 0 0,0 0 0 0 0,0 0 0 0 0,0 0 0 0 0,1 0 0 0 0,-1 0 0 0 0,0 0 1 0 0,19-2 3928 0 0,-10 2-5394 0 0,7 0 1570 0 0,0-1-1 0 0,-1 0 1 0 0,25-5 0 0 0,-25 3-71 0 0,-1 1 0 0 0,1 1-1 0 0,0 0 1 0 0,22 1 0 0 0,1 5 1736 0 0,-37-4-1734 0 0,1 2-25 0 0,0 1 1 0 0,0-1-1 0 0,0 0 1 0 0,0 1-1 0 0,0-1 1 0 0,-1 1-1 0 0,1 0 0 0 0,-1-1 1 0 0,0 1-1 0 0,0 0 1 0 0,0 0-1 0 0,-1 4 0 0 0,1 1-284 0 0,-1 0 0 0 0,-1 1 0 0 0,-2 11 0 0 0,0 9-580 0 0,2 32 1097 0 0,3 0-1 0 0,3 0 0 0 0,23 113 1 0 0,-14-106-927 0 0,15 59-451 0 0,-23-95 1422 0 0,-5-32 74 0 0,-1-1 33 0 0,0 0-133 0 0,0 0-577 0 0,0 0-248 0 0,0 0-50 0 0,0 0 126 0 0,0 0 576 0 0,0 0 248 0 0,0 0 50 0 0,0 0-58 0 0,-5-5-277 0 0,3 3-165 0 0,1 1 0 0 0,-1-1 0 0 0,0 1 0 0 0,1 0 0 0 0,-1-1 0 0 0,0 1 0 0 0,0 0 0 0 0,0 0 0 0 0,0 0 0 0 0,0 0 0 0 0,0 1 0 0 0,0-1 0 0 0,0 0 0 0 0,0 1 0 0 0,-1-1 0 0 0,1 1 0 0 0,0 0 0 0 0,-3 0 0 0 0,-11-2 0 0 0,10 1-367 0 0,0 1-1 0 0,1 0 1 0 0,-1 1-1 0 0,-10 1 1 0 0,-1 0-589 0 0,-24 1-5956 0 0,38-3 4865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0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19351 0 0,'0'0'439'0'0,"0"0"62"0"0,0 0 33 0 0,0 0-65 0 0,0 0-169 0 0,0 0 442 0 0,0 0 229 0 0,0 0 42 0 0,0 0-59 0 0,2-1-289 0 0,2 0-512 0 0,0 0 0 0 0,0 0 1 0 0,0 0-1 0 0,0 1 0 0 0,0-1 0 0 0,0 1 0 0 0,0 0 1 0 0,0 0-1 0 0,0 0 0 0 0,8 2 0 0 0,18 0-90 0 0,83-6 1913 0 0,-86 4-1976 0 0,-19 0 0 0 0,0 0 0 0 0,15-2 0 0 0,64-13 0 0 0,-50 11 0 0 0,-30 3-64 0 0,-6 1-273 0 0,-1 0-138 0 0,0 0-33 0 0,0 0-140 0 0,0 0-572 0 0,0 0-253 0 0,0 0-1382 0 0,0 0-5333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0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19351 0 0,'0'0'886'0'0,"1"-1"-21"0"0,4-16-445 0 0,-5 15-37 0 0,0 2 112 0 0,0 0 16 0 0,0 0 69 0 0,14 18 2296 0 0,-11-9-2727 0 0,-1 0 0 0 0,1 0 0 0 0,-2 0-1 0 0,1 0 1 0 0,-1 0 0 0 0,-1 1 0 0 0,-1 17 0 0 0,1-13-116 0 0,-1 40-33 0 0,0-23 0 0 0,4 58 0 0 0,-1-75-1393 0 0,-1 0 0 0 0,0 16 0 0 0,-1-30-140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0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254 254 11975 0 0,'0'0'547'0'0,"0"0"-11"0"0,9-11-323 0 0,1-6 1509 0 0,-1-1-1 0 0,0 0 1 0 0,-2 0 0 0 0,9-32-1 0 0,-15 44-1387 0 0,0 1 0 0 0,0-1-1 0 0,-1 1 1 0 0,0-1 0 0 0,0 1-1 0 0,-1-1 1 0 0,1 1 0 0 0,-1 0-1 0 0,0-1 1 0 0,-3-7 0 0 0,3 10-235 0 0,0 0 1 0 0,0 0-1 0 0,0 0 1 0 0,0 0-1 0 0,-1 1 1 0 0,1-1-1 0 0,-1 0 1 0 0,0 1-1 0 0,0-1 1 0 0,0 1-1 0 0,0 0 1 0 0,-5-4-1 0 0,5 4 65 0 0,0 0-137 0 0,0 1-1 0 0,0-1 0 0 0,0 1 1 0 0,0 0-1 0 0,0 0 1 0 0,-1 0-1 0 0,1 0 1 0 0,0 0-1 0 0,0 0 0 0 0,-1 1 1 0 0,1-1-1 0 0,-1 1 1 0 0,1-1-1 0 0,-1 1 1 0 0,1 0-1 0 0,-1 0 0 0 0,1 0 1 0 0,0 1-1 0 0,-1-1 1 0 0,1 1-1 0 0,-1-1 1 0 0,-2 2-1 0 0,-12 8-26 0 0,10-7 0 0 0,0 1 0 0 0,1 1 0 0 0,-1-1 0 0 0,1 1 0 0 0,-1 0 0 0 0,2 1 0 0 0,-1-1 0 0 0,-9 13 0 0 0,-8 18 0 0 0,1 0 0 0 0,2 1 0 0 0,2 1 0 0 0,1 1 0 0 0,-19 68 0 0 0,34-99 0 0 0,1-1 0 0 0,-1 0 0 0 0,1 1 0 0 0,0-1 0 0 0,1 0 0 0 0,0 1 0 0 0,0-1 0 0 0,1 1 0 0 0,0-1 0 0 0,0 0 0 0 0,0 1 0 0 0,4 8 0 0 0,-4-15 0 0 0,-1 1 0 0 0,1-1 0 0 0,0 1 0 0 0,0-1 0 0 0,0 0 0 0 0,0 0 0 0 0,0 1 0 0 0,0-1 0 0 0,2 1 0 0 0,5 2 0 0 0,-4-3 0 0 0,-1-1 0 0 0,1 0 0 0 0,-1 0 0 0 0,1 0 0 0 0,0 0 0 0 0,-1-1 0 0 0,1 1 0 0 0,-1-1 0 0 0,1 0 0 0 0,-1 0 0 0 0,0 0 0 0 0,1-1 0 0 0,4-2 0 0 0,1-1 0 0 0,0 0 0 0 0,-1 0 0 0 0,14-13 0 0 0,-13 8 0 0 0,1 0 0 0 0,-1-1 0 0 0,12-20 0 0 0,-10 15 0 0 0,-2 3 0 0 0,12-30 0 0 0,-14 27 0 0 0,3-14 0 0 0,-7 16 0 0 0,2 69 0 0 0,-5-47 0 0 0,1 0 0 0 0,0 0 0 0 0,0 0 0 0 0,0 1 0 0 0,1-1 0 0 0,1 0 0 0 0,-1-1 0 0 0,1 1 0 0 0,1 0 0 0 0,-1-1 0 0 0,1 0 0 0 0,0 0 0 0 0,1 0 0 0 0,0 0 0 0 0,9 9 0 0 0,12 12 0 0 0,-25-27-101 0 0,0 0 0 0 0,0-1-1 0 0,0 1 1 0 0,0-1 0 0 0,1 1 0 0 0,-1-1-1 0 0,0 1 1 0 0,0-1 0 0 0,0 0 0 0 0,0 0-1 0 0,0 1 1 0 0,1-1 0 0 0,-1 0 0 0 0,0 0-1 0 0,0 0 1 0 0,0 0 0 0 0,1-1 0 0 0,-1 1-1 0 0,0 0 1 0 0,0 0 0 0 0,0-1 0 0 0,0 1-1 0 0,0 0 1 0 0,0-1 0 0 0,0 1 0 0 0,2-2-1 0 0,-1 1-912 0 0,6-4-4974 0 0,0-2-1724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0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17503 0 0,'0'0'399'0'0,"0"0"60"0"0,0 0 21 0 0,0 0-59 0 0,-1 1-276 0 0,-2 4 11 0 0,3-3 7 0 0,-1-1 1 0 0,1 0-1 0 0,0 0 0 0 0,0 1 1 0 0,0-1-1 0 0,0 0 0 0 0,0 0 0 0 0,0 1 1 0 0,0-1-1 0 0,0 0 0 0 0,0 0 0 0 0,1 1 1 0 0,-1-1-1 0 0,0 0 0 0 0,1 0 1 0 0,-1 0-1 0 0,1 0 0 0 0,-1 1 0 0 0,1-1 1 0 0,0 0-1 0 0,-1 0 0 0 0,1 0 0 0 0,0 0 1 0 0,0 0-1 0 0,0-1 0 0 0,0 1 1 0 0,0 0-1 0 0,0 0 0 0 0,0 0 0 0 0,0-1 1 0 0,0 1-1 0 0,2 0 0 0 0,14 4 198 0 0,-12-4-318 0 0,-1 0-1 0 0,0 0 1 0 0,0 0-1 0 0,0 0 1 0 0,6 0-1 0 0,18-1-7 0 0,40-1 373 0 0,-39 3 583 0 0,-2 0-393 0 0,-26-2-597 0 0,0 0 0 0 0,-1 0 0 0 0,1 0 0 0 0,0 0 0 0 0,0 0 0 0 0,0 0 0 0 0,0 0 0 0 0,0 0 0 0 0,0 0 0 0 0,-1 0 0 0 0,1 1 0 0 0,0-1 0 0 0,0 0 0 0 0,0 1 0 0 0,-1-1 0 0 0,1 1 0 0 0,0-1 0 0 0,0 0 0 0 0,0 2 0 0 0,2 6-4 0 0,-3-7 2 0 0,0 2 1 0 0,0-1 0 0 0,0 1 0 0 0,0-1 0 0 0,-1 1 0 0 0,1-1 0 0 0,0 0 0 0 0,-1 1 0 0 0,0-1 0 0 0,0 1 0 0 0,1-1 0 0 0,-3 3 0 0 0,-14 26 0 0 0,14-27 0 0 0,-6 9 0 0 0,0-1 0 0 0,-1-1 0 0 0,-21 20 0 0 0,17-18 0 0 0,-21 26 0 0 0,23-24 72 0 0,11-15-70 0 0,1 0 0 0 0,-1 1 0 0 0,1-1 0 0 0,-1 1 0 0 0,1 0 1 0 0,0-1-1 0 0,-1 1 0 0 0,1-1 0 0 0,0 1 0 0 0,-1 0 0 0 0,1-1 0 0 0,0 1 0 0 0,0 0 0 0 0,0-1 0 0 0,-1 1 0 0 0,1 0 0 0 0,0-1 1 0 0,0 1-1 0 0,0 0 0 0 0,0-1 0 0 0,0 1 0 0 0,0 0 0 0 0,0-1 0 0 0,1 1 0 0 0,-1 0 0 0 0,0-1 0 0 0,1 2 0 0 0,0 0-3 0 0,-1-1 0 0 0,1 0 1 0 0,0 0-1 0 0,1 0 0 0 0,-1 0 0 0 0,0 0 0 0 0,0 0 0 0 0,0 0 0 0 0,1 0 0 0 0,-1-1 0 0 0,0 1 0 0 0,2 0 0 0 0,4 2-9 0 0,-1-1-1 0 0,1 0 1 0 0,-1 0 0 0 0,1-1-1 0 0,7 1 1 0 0,54-2 10 0 0,-63-1-226 0 0,1 1-1 0 0,-1-1 1 0 0,0 0-1 0 0,0 0 1 0 0,0-1-1 0 0,0 1 1 0 0,0-1-1 0 0,0 0 0 0 0,0-1 1 0 0,6-3-1 0 0,11-5-1010 0 0,-18 9 612 0 0,-1 0 0 0 0,0 0-1 0 0,1 0 1 0 0,-1 0 0 0 0,3-3 0 0 0,-4 3 392 0 0,12-9-1814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2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15 10135 0 0,'0'0'231'0'0,"0"0"29"0"0,0 0 19 0 0,1 0-41 0 0,15-7-112 0 0,-15 6 267 0 0,-1 1 106 0 0,2-7 3598 0 0,-5 14-2908 0 0,-7 12-906 0 0,-1-1-1 0 0,0-1 0 0 0,-1 1 0 0 0,-1-2 1 0 0,-1 0-1 0 0,-28 26 0 0 0,37-38-980 0 0,1 0 0 0 0,-1 0-1 0 0,-5 8 1 0 0,9-11-325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0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95 381 17503 0 0,'-6'-10'282'0'0,"0"0"0"0"0,0 0 0 0 0,2 0-1 0 0,-1-1 1 0 0,1 1 0 0 0,-4-22 0 0 0,-3-4 108 0 0,6 20 137 0 0,1 3 782 0 0,0 1-1 0 0,-11-20 1 0 0,7 9 1822 0 0,3 43-2966 0 0,3 5-165 0 0,1 0 0 0 0,1 0 0 0 0,5 45 0 0 0,21 73 0 0 0,-21-123 0 0 0,-3-7 0 0 0,1-1 0 0 0,0 1 0 0 0,1-1 0 0 0,0 1 0 0 0,8 14 0 0 0,0-12 0 0 0,-5-11 0 0 0,-4-3 0 0 0,-3-1 0 0 0,1 0 0 0 0,-1 1 0 0 0,1-1 0 0 0,0 0 0 0 0,-1 0 0 0 0,1 1 0 0 0,-1-1 0 0 0,1 0 0 0 0,0 0 0 0 0,-1 0 0 0 0,1 0 0 0 0,-1 0 0 0 0,1 0 0 0 0,0 0 0 0 0,-1 0 0 0 0,1 0 0 0 0,0 0 0 0 0,-1 0 0 0 0,1 0 0 0 0,-1 0 0 0 0,1 0 0 0 0,0-1 0 0 0,-1 1 0 0 0,1 0 0 0 0,-1 0 0 0 0,1-1 0 0 0,0 1 0 0 0,1-1 0 0 0,1-1 0 0 0,1 1 0 0 0,0 0 0 0 0,-1-1 0 0 0,1 0 0 0 0,-1 0 0 0 0,0 0 0 0 0,0 0 0 0 0,1-1 0 0 0,-2 1 0 0 0,1-1 0 0 0,0 0 0 0 0,0 1 0 0 0,-1-1 0 0 0,1-1 0 0 0,3-5 0 0 0,0-3 0 0 0,-1 0 0 0 0,1 0 0 0 0,3-18 0 0 0,0 4 0 0 0,37-138 258 0 0,-34 116-73 0 0,33-165 1420 0 0,-45 180-1605 0 0,-3 73-4431 0 0,3-29-4778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0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107 162 10135 0 0,'0'0'464'0'0,"2"-1"-9"0"0,2-2-227 0 0,0 0-1 0 0,1-1 1 0 0,-1 0 0 0 0,-1 0-1 0 0,1 0 1 0 0,0 0 0 0 0,-1-1-1 0 0,0 1 1 0 0,3-6 0 0 0,0-2 2385 0 0,-1 1 1 0 0,9-24-1 0 0,-13 31-2213 0 0,-1 0 0 0 0,1 1-1 0 0,0-1 1 0 0,-1 0 0 0 0,0 1-1 0 0,0-1 1 0 0,0 0 0 0 0,-1 1-1 0 0,1-1 1 0 0,-1 0 0 0 0,1 1-1 0 0,-3-6 1 0 0,2 7 487 0 0,0 2-583 0 0,-1-1-303 0 0,0 1 1 0 0,0-1 0 0 0,0 1 0 0 0,0-1-1 0 0,-1 1 1 0 0,1 0 0 0 0,0 0-1 0 0,0 0 1 0 0,0 0 0 0 0,0 1-1 0 0,-1-1 1 0 0,1 0 0 0 0,0 1 0 0 0,0 0-1 0 0,0-1 1 0 0,0 1 0 0 0,0 0-1 0 0,0 0 1 0 0,-3 2 0 0 0,3-2-3 0 0,-3 2 1 0 0,-1 1 0 0 0,1-1 0 0 0,1 1 0 0 0,-1 0 0 0 0,0 1 0 0 0,1-1 0 0 0,0 1 0 0 0,0 0 0 0 0,0 0 0 0 0,-4 8 0 0 0,-3 7 0 0 0,-13 30 0 0 0,24-49 0 0 0,0 0 0 0 0,-8 17 0 0 0,1 1 0 0 0,-8 28 0 0 0,14-42 0 0 0,0 0 0 0 0,0 0 0 0 0,1-1 0 0 0,-1 1 0 0 0,1 0 0 0 0,0 0 0 0 0,0 0 0 0 0,1 0 0 0 0,0 0 0 0 0,0 0 0 0 0,0-1 0 0 0,0 1 0 0 0,1 0 0 0 0,-1-1 0 0 0,5 9 0 0 0,-3-11 0 0 0,-1 0 0 0 0,1 0 0 0 0,0 0 0 0 0,-1 0 0 0 0,1-1 0 0 0,0 1 0 0 0,0-1 0 0 0,0 0 0 0 0,5 2 0 0 0,-5-3 0 0 0,0 0 0 0 0,1 0 0 0 0,-1 0 0 0 0,0 0 0 0 0,0-1 0 0 0,0 1 0 0 0,0-1 0 0 0,0 0 0 0 0,0 0 0 0 0,0 0 0 0 0,0 0 0 0 0,0 0 0 0 0,0-1 0 0 0,0 1 0 0 0,0-1 0 0 0,-1 0 0 0 0,1 0 0 0 0,2-2 0 0 0,3-3 0 0 0,-1 0 0 0 0,0 0 0 0 0,0-1 0 0 0,9-12 0 0 0,-11 12 0 0 0,0-1 0 0 0,-1 1 0 0 0,0-1 0 0 0,-1 0 0 0 0,5-16 0 0 0,7-50 0 0 0,-8 37 0 0 0,-5 27 0 0 0,-4 7 0 0 0,-3 7 0 0 0,-3 6 0 0 0,4-4 0 0 0,1 0 0 0 0,1 0 0 0 0,-1 1 0 0 0,1-1 0 0 0,0 1 0 0 0,0 0 0 0 0,0 0 0 0 0,0 6 0 0 0,-1 8 0 0 0,0 21 0 0 0,2-36 0 0 0,1 0 0 0 0,0 0 0 0 0,1 0 0 0 0,-1 0 0 0 0,1 0 0 0 0,0-1 0 0 0,0 1 0 0 0,1 0 0 0 0,-1 0 0 0 0,1-1 0 0 0,0 1 0 0 0,3 4 0 0 0,5 2 0 0 0,-6-10 0 0 0,-1 0 0 0 0,0 0 0 0 0,-1 0 0 0 0,1 1 0 0 0,0-1 0 0 0,1-1 0 0 0,-1 1 0 0 0,0 0 0 0 0,0-1 0 0 0,0 0 0 0 0,0 1 0 0 0,0-1 0 0 0,1 0 0 0 0,-1-1 0 0 0,0 1 0 0 0,0-1 0 0 0,0 1 0 0 0,0-1 0 0 0,0 0 0 0 0,0 0 0 0 0,0 0 0 0 0,0 0 0 0 0,5-4 0 0 0,0 0 0 0 0,0 0 0 0 0,0-1 0 0 0,-1 0 0 0 0,0 0 0 0 0,0-1 0 0 0,6-7 0 0 0,-5 2 0 0 0,0 1 0 0 0,-2-1 0 0 0,1-1 0 0 0,-2 1 0 0 0,1-1 0 0 0,4-17 0 0 0,-3 10 0 0 0,17-56 0 0 0,-23 69 0 0 0,-4 2 0 0 0,-2 7 0 0 0,3 7 0 0 0,2-6 0 0 0,-1 0 0 0 0,0 0 0 0 0,1 0 0 0 0,0 1 0 0 0,0-1 0 0 0,0 0 0 0 0,1 4 0 0 0,0-2 0 0 0,0 0 0 0 0,1 0 0 0 0,0 0 0 0 0,0-1 0 0 0,5 9 0 0 0,-5-11 0 0 0,-1 1 0 0 0,1-1 0 0 0,-1 0 0 0 0,1 0 0 0 0,0 0 0 0 0,0 0 0 0 0,0 0 0 0 0,0-1 0 0 0,1 1 0 0 0,-1 0 0 0 0,0-1 0 0 0,1 0 0 0 0,-1 1 0 0 0,6 0 0 0 0,1 1 0 0 0,0-1 0 0 0,0 0 0 0 0,11 0 0 0 0,-12-1 0 0 0,0 0 0 0 0,0 1 0 0 0,16 4 0 0 0,-4 2 0 0 0,-20-8 0 0 0,1 0 0 0 0,0 0 0 0 0,-1 0 0 0 0,1 0 0 0 0,-1 0 0 0 0,1 0 0 0 0,0 0 0 0 0,-1 1 0 0 0,1-1 0 0 0,-1 0 0 0 0,1 1 0 0 0,-1-1 0 0 0,1 0 0 0 0,-1 1 0 0 0,1-1 0 0 0,-1 0 0 0 0,1 1 0 0 0,-1-1 0 0 0,1 1 0 0 0,-1-1 0 0 0,1 1 0 0 0,-1-1 0 0 0,0 1 0 0 0,1 0 0 0 0,0 1 0 0 0,0-1 1 0 0,-1 1 0 0 0,1-1 0 0 0,0 0 0 0 0,0 0-1 0 0,-1 0 1 0 0,1 0 0 0 0,-1 1 0 0 0,1-1 0 0 0,-1 0 0 0 0,1 0 0 0 0,-1 1 0 0 0,0-1-1 0 0,0 0 1 0 0,1 1 0 0 0,-1-1 0 0 0,0 0 0 0 0,0 1 0 0 0,0-1 0 0 0,-1 0-1 0 0,1 1 1 0 0,0-1 0 0 0,0 0 0 0 0,-2 3 0 0 0,1-1 53 0 0,-7 23 1231 0 0,4-15-1092 0 0,1 0 0 0 0,-3 11 0 0 0,6-20-889 0 0,0-2-258 0 0,5-12-7561 0 0,1-3 165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0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238 234 21191 0 0,'4'-9'289'0'0,"-1"-1"1"0"0,0 0-1 0 0,-1 0 0 0 0,0 0 0 0 0,0 0 0 0 0,-1 0 0 0 0,0 0 1 0 0,-1-11-1 0 0,-1 5 251 0 0,-1-1 0 0 0,0 1 1 0 0,-2 0-1 0 0,-5-20 0 0 0,8 35-523 0 0,1-1 0 0 0,-1 0-1 0 0,0 0 1 0 0,0 1 0 0 0,1-1 0 0 0,-1 1 0 0 0,0-1-1 0 0,-1 0 1 0 0,1 1 0 0 0,0 0 0 0 0,0-1 0 0 0,0 1-1 0 0,-1 0 1 0 0,1-1 0 0 0,-1 1 0 0 0,1 0 0 0 0,-1 0-1 0 0,-2-1 1 0 0,1 1 17 0 0,0 0-1 0 0,0 1 1 0 0,0-1-1 0 0,1 0 1 0 0,-1 1-1 0 0,0 0 1 0 0,0 0-1 0 0,0 0 1 0 0,0 0 0 0 0,-5 1-1 0 0,-2 2 39 0 0,0 0 0 0 0,0 0 0 0 0,1 0 0 0 0,-1 2 0 0 0,-15 8 0 0 0,18-8-72 0 0,1-1 0 0 0,0 1 0 0 0,0 0 0 0 0,0 0 0 0 0,0 1 0 0 0,1 0 0 0 0,0 0 0 0 0,1 0 0 0 0,-9 14 0 0 0,11-17 0 0 0,1 0 0 0 0,-1 1 0 0 0,0 0 0 0 0,1-1 0 0 0,0 1 0 0 0,0 0 0 0 0,0 0 0 0 0,0-1 0 0 0,1 1 0 0 0,-1 0 0 0 0,1 0 0 0 0,0 0 0 0 0,0 0 0 0 0,0 0 0 0 0,1 0 0 0 0,0-1 0 0 0,-1 1 0 0 0,1 0 0 0 0,0 0 0 0 0,1-1 0 0 0,2 6 0 0 0,2 1 0 0 0,1-1 0 0 0,1 0 0 0 0,-1-1 0 0 0,1 0 0 0 0,1 0 0 0 0,11 8 0 0 0,24 22 0 0 0,-40-33 0 0 0,1 1 0 0 0,-1-1 0 0 0,0 1 0 0 0,-1-1 0 0 0,1 1 0 0 0,-1 0 0 0 0,0 0 0 0 0,0 1 0 0 0,-1-1 0 0 0,0 0 0 0 0,0 1 0 0 0,-1 0 0 0 0,1-1 0 0 0,-1 1 0 0 0,-1 0 0 0 0,0 11 0 0 0,-1-4 0 0 0,-1-1 0 0 0,0 0 0 0 0,-1 0 0 0 0,0 0 0 0 0,-2 0 0 0 0,1 0 0 0 0,-10 17 0 0 0,-7 10 0 0 0,-33 43 0 0 0,8-10 0 0 0,34-56 0 0 0,8-11 0 0 0,0 0 0 0 0,0 0 0 0 0,-4 9 0 0 0,8-15 0 0 0,0 0 0 0 0,0 1 0 0 0,0-1 0 0 0,0 0 0 0 0,0 1 0 0 0,0-1 0 0 0,0 0 0 0 0,0 1 0 0 0,0-1 0 0 0,0 0 0 0 0,0 1 0 0 0,0-1 0 0 0,0 0 0 0 0,0 1 0 0 0,0-1 0 0 0,0 0 0 0 0,0 1 0 0 0,0-1 0 0 0,0 0 0 0 0,0 1 0 0 0,0-1 0 0 0,1 0 0 0 0,-1 1 0 0 0,0-1 0 0 0,0 0 0 0 0,0 0 0 0 0,1 1 0 0 0,-1-1 0 0 0,0 0 0 0 0,0 0 0 0 0,1 1 0 0 0,-1-1 0 0 0,0 0 0 0 0,0 0 0 0 0,1 1 0 0 0,10 2 0 0 0,-10-3 0 0 0,8 2 0 0 0,1 0 0 0 0,-1 0 0 0 0,0-1 0 0 0,1 0 0 0 0,-1 0 0 0 0,12-2 0 0 0,1-1 0 0 0,33-7 0 0 0,-52 8 20 0 0,11-5-173 0 0,-12 5-543 0 0,4-2-1687 0 0,-5 3-4141 0 0,-1 0-1188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0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21191 0 0,'0'0'480'0'0,"0"0"67"0"0,0 0 31 0 0,7-1 125 0 0,-4 0-689 0 0,-1-2-15 0 0,10 0 148 0 0,-10 2-57 0 0,11 0 2067 0 0,-10 2-1946 0 0,-1 0-1 0 0,1 1 1 0 0,-1-1 0 0 0,1 0-1 0 0,-1 1 1 0 0,0 0-1 0 0,2 1 1 0 0,3 4-20 0 0,-1-1 0 0 0,-1 1-1 0 0,0 1 1 0 0,0-1 0 0 0,0 1 0 0 0,-1-1 0 0 0,0 1-1 0 0,0 0 1 0 0,2 10 0 0 0,2 1-27 0 0,13 37-164 0 0,-17-42 0 0 0,1 1 0 0 0,1-1 0 0 0,0-1 0 0 0,0 1 0 0 0,1-1 0 0 0,1 0 0 0 0,10 12 0 0 0,7 6 0 0 0,-25-30-141 0 0,1 0 1 0 0,-1-1-1 0 0,1 1 0 0 0,-1-1 1 0 0,1 1-1 0 0,-1 0 0 0 0,1-1 1 0 0,-1 1-1 0 0,1-1 0 0 0,0 0 0 0 0,-1 1 1 0 0,1-1-1 0 0,0 1 0 0 0,-1-1 1 0 0,1 0-1 0 0,0 0 0 0 0,0 1 1 0 0,-1-1-1 0 0,1 0 0 0 0,0 0 1 0 0,0 0-1 0 0,0 0 0 0 0,-1 0 1 0 0,1 0-1 0 0,0 0 0 0 0,0 0 0 0 0,-1 0 1 0 0,3 0-1 0 0,-2-1-1079 0 0,2-7-2972 0 0,0 0-3316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0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15663 0 0,'0'0'719'0'0,"0"0"-20"0"0,0 0-306 0 0,0 0 371 0 0,-1 0 209 0 0,-3 2-730 0 0,0 0 1 0 0,0 0-1 0 0,1 0 0 0 0,-1 0 1 0 0,1 1-1 0 0,0-1 0 0 0,0 1 1 0 0,0 0-1 0 0,0 0 0 0 0,-4 6 0 0 0,-5 6 1379 0 0,-9 17 0 0 0,11-14-1210 0 0,-111 202 1644 0 0,104-174-2869 0 0,16-45-141 0 0,1-1-1011 0 0,0 0-4023 0 0,0 0-1724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0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0,'0'0'480'0'0,"3"1"67"0"0,8 3 31 0 0,-8-3-56 0 0,-2 0-341 0 0,2 1-18 0 0,0 0 0 0 0,1-1-1 0 0,-1 0 1 0 0,0 1 0 0 0,0-1-1 0 0,1 0 1 0 0,-1-1 0 0 0,1 1 0 0 0,-1 0-1 0 0,1-1 1 0 0,-1 0 0 0 0,1 0 0 0 0,4-1-1 0 0,17 2 1315 0 0,25 7-1065 0 0,-48-7-331 0 0,1-1 0 0 0,0 1 0 0 0,0 1 0 0 0,-1-1 0 0 0,1 0 1 0 0,0 1-1 0 0,-1-1 0 0 0,1 1 0 0 0,-1 0 0 0 0,0-1 0 0 0,0 1 0 0 0,4 4 0 0 0,-5-4-48 0 0,0-1-1 0 0,0 0 1 0 0,0 0-1 0 0,-1 0 1 0 0,1 0-1 0 0,0 1 1 0 0,-1-1-1 0 0,1 0 1 0 0,-1 1-1 0 0,1-1 1 0 0,-1 0-1 0 0,0 1 1 0 0,0-1-1 0 0,1 0 1 0 0,-1 1-1 0 0,0-1 1 0 0,0 1-1 0 0,0-1 1 0 0,0 0-1 0 0,-1 1 1 0 0,1-1 0 0 0,0 1-1 0 0,-1-1 1 0 0,1 0-1 0 0,0 1 1 0 0,-1-1-1 0 0,0 0 1 0 0,0 2-1 0 0,-9 12-32 0 0,-1 0 0 0 0,-1-1 0 0 0,0-1 0 0 0,0 1 0 0 0,-1-2 0 0 0,-27 20 0 0 0,33-27 0 0 0,3-2 0 0 0,0 0 0 0 0,0 0 0 0 0,1 0 0 0 0,-1 0 0 0 0,1 1 0 0 0,0-1 0 0 0,0 1 0 0 0,0 0 0 0 0,-4 8 0 0 0,3-5 0 0 0,4-6 0 0 0,0-1 0 0 0,0 1 0 0 0,0 0 0 0 0,0-1 0 0 0,0 1 0 0 0,0-1 0 0 0,0 1 0 0 0,0-1 0 0 0,0 1 0 0 0,0 0 0 0 0,0-1 0 0 0,0 1 0 0 0,1-1 0 0 0,-1 1 0 0 0,0-1 0 0 0,0 1 0 0 0,1-1 0 0 0,-1 1 0 0 0,0-1 0 0 0,1 1 0 0 0,-1-1 0 0 0,0 1 0 0 0,1-1 0 0 0,-1 0 0 0 0,1 1 0 0 0,-1-1 0 0 0,1 1 0 0 0,-1-1 0 0 0,0 0 0 0 0,1 0 0 0 0,0 1 0 0 0,-1-1 0 0 0,1 0 0 0 0,-1 0 0 0 0,1 0 0 0 0,-1 1 0 0 0,1-1 0 0 0,-1 0 0 0 0,1 0 0 0 0,1 0 0 0 0,-1 0 0 0 0,6 2 0 0 0,0-1 0 0 0,0 0 0 0 0,1 0 0 0 0,-1 0 0 0 0,1-1 0 0 0,-1 0 0 0 0,1-1 0 0 0,9-1 0 0 0,11-1 0 0 0,-20 3-443 0 0,1-1 0 0 0,-1 0 0 0 0,0-1 0 0 0,1 0 0 0 0,-1 0 0 0 0,0 0 0 0 0,0-1 0 0 0,0-1 0 0 0,8-4-1 0 0,-2-1-8765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0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19351 0 0,'0'0'439'0'0,"0"0"62"0"0,0 0 33 0 0,0 0-65 0 0,-2-1-309 0 0,-5-6-3 0 0,5 6 568 0 0,2 1 246 0 0,0 0 42 0 0,0 0-59 0 0,0 0-289 0 0,0 0-121 0 0,0 0-505 0 0,1 1 0 0 0,-1 0-1 0 0,1-1 1 0 0,-1 1 0 0 0,1 0-1 0 0,0-1 1 0 0,-1 1 0 0 0,1-1 0 0 0,0 1-1 0 0,-1-1 1 0 0,1 1 0 0 0,0-1-1 0 0,0 0 1 0 0,-1 1 0 0 0,1-1 0 0 0,0 0-1 0 0,1 1 1 0 0,15 4 396 0 0,-16-5-435 0 0,23 7 0 0 0,0-1 0 0 0,0-2 0 0 0,27 2 0 0 0,-39-4 0 0 0,1-1 0 0 0,16 5 0 0 0,19 3 0 0 0,80 9 1883 0 0,-126-18-1868 0 0,-1 0 0 0 0,1 1 0 0 0,-1-1 0 0 0,0 1 0 0 0,1-1 0 0 0,-1 1 0 0 0,0 0 0 0 0,1 0 1 0 0,-1 0-1 0 0,2 1 0 0 0,-2-1-16 0 0,0 0 1 0 0,0-1 0 0 0,0 1 0 0 0,0 0 0 0 0,0-1 0 0 0,-1 1 0 0 0,1 0 0 0 0,0 0 0 0 0,0 0 0 0 0,-1 0 0 0 0,1-1 0 0 0,-1 1 0 0 0,1 0 0 0 0,-1 0 0 0 0,1 0 0 0 0,-1 0 0 0 0,1 1 0 0 0,-1-1 0 0 0,0 0 0 0 0,0 0 0 0 0,0 0 0 0 0,1 0 0 0 0,-1 1 0 0 0,0 3 0 0 0,2 4 0 0 0,-1 0 0 0 0,0 0 0 0 0,0 0 0 0 0,-1-1 0 0 0,0 1 0 0 0,0 0 0 0 0,-3 13 0 0 0,-12 106 0 0 0,4-28 0 0 0,9-76 0 0 0,1 0 0 0 0,1 0 0 0 0,5 35 0 0 0,0-6 0 0 0,-3-21 0 0 0,-2-9 0 0 0,1-1 0 0 0,1 1 0 0 0,2-1 0 0 0,0 1 0 0 0,8 22 0 0 0,-12-44 0 0 0,7 14-16 0 0,1-8 104 0 0,-8-6 283 0 0,-21-2 1069 0 0,11 0-1407 0 0,1-1 0 0 0,0 1 0 0 0,-1-1-1 0 0,-13-6 1 0 0,-13-1-32 0 0,20 7-1 0 0,1 0 0 0 0,-1 1 0 0 0,-18 2 0 0 0,23 0-1511 0 0,-1-1 0 0 0,0 0 0 0 0,1-1 0 0 0,-1 0 0 0 0,-21-5-1 0 0,19 3-1045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1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 13823 0 0,'0'0'630'0'0,"0"0"-13"0"0,0 0-252 0 0,0 0 391 0 0,-7-7 2590 0 0,5 2 2740 0 0,13-1-5732 0 0,0 0 0 0 0,20-8 0 0 0,-25 12-251 0 0,-1 1 1 0 0,0-1-1 0 0,1 1 0 0 0,-1 0 1 0 0,1 0-1 0 0,0 1 0 0 0,-1 0 1 0 0,11 0-1 0 0,-14 0-103 0 0,-1 0 0 0 0,0 0 0 0 0,0 0 0 0 0,1 1 0 0 0,-1-1 0 0 0,0 0 0 0 0,1 0 0 0 0,-1 1 0 0 0,0-1 0 0 0,0 0 0 0 0,0 1 0 0 0,1 0 0 0 0,-1-1 0 0 0,1 2 0 0 0,13 8 0 0 0,-10-8 0 0 0,-3-1 0 0 0,-1-1 0 0 0,1 1 0 0 0,-1 0 0 0 0,0 0 0 0 0,1 0 0 0 0,-1 0 0 0 0,0 0 0 0 0,1 0 0 0 0,-1 0 0 0 0,0 0 0 0 0,0 0 0 0 0,0 1 0 0 0,1 0 0 0 0,-1 0 20 0 0,0-1 0 0 0,0 1 0 0 0,0-1 0 0 0,0 1 0 0 0,0-1 0 0 0,0 1 0 0 0,0 0 0 0 0,-1-1 0 0 0,1 1 0 0 0,-1 0 0 0 0,1-1 0 0 0,-1 1 0 0 0,0 0 0 0 0,0 0 0 0 0,0 3 0 0 0,0-1 68 0 0,0-1 0 0 0,-1 1 0 0 0,0 0 0 0 0,0 0 0 0 0,0-1 0 0 0,0 1 0 0 0,-2 3 0 0 0,-2 3 117 0 0,-1-1 0 0 0,0 0-1 0 0,0 0 1 0 0,-10 11 0 0 0,-61 62-205 0 0,54-63 0 0 0,22-19 0 0 0,1 1 0 0 0,0-1 0 0 0,-1 0 0 0 0,1 0 0 0 0,0 1 0 0 0,-1-1 0 0 0,1 0 0 0 0,0 0 0 0 0,0 1 0 0 0,-1-1 0 0 0,1 0 0 0 0,0 1 0 0 0,0-1 0 0 0,0 0 0 0 0,-1 1 0 0 0,1-1 0 0 0,0 0 0 0 0,0 1 0 0 0,0-1 0 0 0,0 1 0 0 0,0-1 0 0 0,0 0 0 0 0,0 1 0 0 0,0-1 0 0 0,0 1 0 0 0,0-1 0 0 0,0 0 0 0 0,0 1 0 0 0,0-1 0 0 0,0 0 0 0 0,0 1 0 0 0,0-1 0 0 0,0 1 0 0 0,1-1 0 0 0,-1 0 0 0 0,0 1 0 0 0,0-1 0 0 0,0 0 0 0 0,1 1 0 0 0,-1-1 0 0 0,0 0 0 0 0,0 0 0 0 0,1 1 0 0 0,4 5 0 0 0,0-5 0 0 0,-1 1 0 0 0,0-1 0 0 0,1 0 0 0 0,-1 0 0 0 0,1-1 0 0 0,-1 0 0 0 0,1 1 0 0 0,-1-1 0 0 0,1-1 0 0 0,0 1 0 0 0,-1-1 0 0 0,0 0 0 0 0,8-2 0 0 0,-5 1 0 0 0,1 1 0 0 0,-1 0 0 0 0,0 0 0 0 0,8 1 0 0 0,-7 1 0 0 0,-4-1 0 0 0,-1 0 0 0 0,1 0 0 0 0,0 0 0 0 0,0 0 0 0 0,0-1 0 0 0,-1 1 0 0 0,1-1 0 0 0,4-1 0 0 0,1-1 0 0 0,0 2-201 0 0,-7 0-850 0 0,-2 1-385 0 0,0 0-79 0 0,0 0-18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1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79 11975 0 0,'0'0'267'0'0,"0"0"42"0"0,0 0 17 0 0,0 0-28 0 0,0 0-58 0 0,0 0 491 0 0,0 0 238 0 0,0 0 45 0 0,0 0 8 0 0,0 0 2 0 0,0 0 0 0 0,0 0 0 0 0,-1 0-875 0 0,1-1 0 0 0,0 1 0 0 0,0 0 0 0 0,-1-1 0 0 0,1 1 0 0 0,0 0 0 0 0,0 0 0 0 0,0-1 0 0 0,0 1 0 0 0,0 0 1 0 0,-1-1-1 0 0,1 1 0 0 0,0 0 0 0 0,0-1 0 0 0,0 1 0 0 0,0 0 0 0 0,0-1 0 0 0,0 1 0 0 0,0 0 0 0 0,0-1 0 0 0,0 0 0 0 0,3-1-28 0 0,0 0 1 0 0,0 0-1 0 0,1 0 0 0 0,-1 0 1 0 0,0 0-1 0 0,1 1 1 0 0,-1 0-1 0 0,1-1 0 0 0,-1 1 1 0 0,1 0-1 0 0,4 0 1 0 0,16-6 470 0 0,-12 3-590 0 0,0 1 0 0 0,1 0-1 0 0,-1 0 1 0 0,1 2 0 0 0,0-1 0 0 0,14 1-1 0 0,-14 1 9 0 0,1 0-1 0 0,0-2 1 0 0,-1 1-1 0 0,1-2 1 0 0,-1 0-1 0 0,0 0 1 0 0,20-9-1 0 0,-29 10 1104 0 0,-2 1-3345 0 0,-8 1-4027 0 0,-2 2-563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1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13823 0 0,'0'0'315'0'0,"0"0"45"0"0,0 0 21 0 0,-1-2-49 0 0,1 0-259 0 0,-1 1-63 0 0,1 0 0 0 0,0 0 0 0 0,0 0 0 0 0,-1 0 0 0 0,1 0 0 0 0,0 0 0 0 0,0 0 0 0 0,0 0 0 0 0,0-1 0 0 0,0 1 0 0 0,0 0 0 0 0,1 0 0 0 0,-1 0 0 0 0,0 0 0 0 0,1 0 0 0 0,-1 0 0 0 0,0 0 0 0 0,2-2 0 0 0,6-7 3105 0 0,-8 9-2988 0 0,1 1 0 0 0,-1 0 1 0 0,0 0-1 0 0,0 0 0 0 0,1 0 1 0 0,-1 0-1 0 0,0 0 0 0 0,0 0 1 0 0,1 0-1 0 0,-1 0 1 0 0,0 0-1 0 0,0 0 0 0 0,1 0 1 0 0,-1 0-1 0 0,0 0 0 0 0,0 0 1 0 0,1 0-1 0 0,-1 0 0 0 0,0 0 1 0 0,0 0-1 0 0,1 0 0 0 0,-1 0 1 0 0,0 0-1 0 0,0 0 0 0 0,1 1 1 0 0,-1-1-1 0 0,0 0 0 0 0,2 2-5 0 0,-1-1 0 0 0,0 1 0 0 0,0-1 0 0 0,0 1 0 0 0,0 0 0 0 0,0 0 0 0 0,0 0-1 0 0,-1-1 1 0 0,1 1 0 0 0,0 3 0 0 0,1 6-122 0 0,0 0 0 0 0,-1 1 0 0 0,0-1 0 0 0,-2 23 0 0 0,1 2 0 0 0,0 20 245 0 0,-1-31 451 0 0,5 45 0 0 0,-1-32-2088 0 0,1-29 1171 0 0,-3-8 161 0 0,0 0 0 0 0,-1-1 0 0 0,1 1-1 0 0,-1 0 1 0 0,1-1 0 0 0,0 1 0 0 0,0-1 0 0 0,-1 1 0 0 0,1-1-1 0 0,0 0 1 0 0,0 1 0 0 0,0-1 0 0 0,-1 0 0 0 0,1 1 0 0 0,0-1-1 0 0,0 0 1 0 0,0 0 0 0 0,0 0 0 0 0,-1 0 0 0 0,1 0-1 0 0,0 0 1 0 0,2 0 0 0 0,3-4-452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3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184 140 10135 0 0,'0'0'231'0'0,"0"0"29"0"0,0 0 19 0 0,0 0 37 0 0,6-8 1134 0 0,33-98 6734 0 0,-38 104-7672 0 0,-1 2 0 0 0,0 0 0 0 0,0-15 688 0 0,0 13-829 0 0,0-5 1218 0 0,-1 16-1587 0 0,-1-1 1 0 0,1 1-1 0 0,-1-1 1 0 0,-1 0-1 0 0,1 0 0 0 0,-2 0 1 0 0,-3 8-1 0 0,-8 23-5 0 0,9-23 3 0 0,-3 15 0 0 0,9-19 0 0 0,4-4 0 0 0,-2-7 0 0 0,0 0 0 0 0,0 0 0 0 0,0 0 0 0 0,0-1 0 0 0,0 1 0 0 0,1 0 0 0 0,-1-1 0 0 0,0 1 0 0 0,0-1 0 0 0,1 0 0 0 0,-1 0 0 0 0,0 0 0 0 0,0 0 0 0 0,0 0 0 0 0,1 0 0 0 0,-1-1 0 0 0,0 1 0 0 0,0-1 0 0 0,0 1 0 0 0,1-1 0 0 0,2-2 0 0 0,6-1 0 0 0,0-2 0 0 0,17-10 0 0 0,-24 13 0 0 0,10-7 0 0 0,-1-1 0 0 0,0 0 0 0 0,0 0 0 0 0,-1-1 0 0 0,-1-1 0 0 0,0 0 0 0 0,12-20 0 0 0,-16 23 0 0 0,-5 2 72 0 0,-2 7 299 0 0,-1 1-227 0 0,-1 0 0 0 0,1 0 0 0 0,-1 1 0 0 0,0-1 0 0 0,1 0 0 0 0,-1 1 0 0 0,1-1 0 0 0,0 1 0 0 0,-3 0 0 0 0,-2 4-122 0 0,0 1 1 0 0,0-1 0 0 0,0 1-1 0 0,1 1 1 0 0,0-1 0 0 0,-8 13-1 0 0,-22 45-15 0 0,28-46-7 0 0,-8 26 0 0 0,9-25 0 0 0,-8 20 0 0 0,-6 6 0 0 0,-22 45 0 0 0,30-69 0 0 0,-29 38 0 0 0,40-58 0 0 0,-6 8 0 0 0,1-2 0 0 0,-1-2 0 0 0,-2-1 0 0 0,1-3 0 0 0,6-1 0 0 0,1 0 0 0 0,0 0 0 0 0,-1 0 0 0 0,1 0 0 0 0,-1 0 0 0 0,1 0 0 0 0,0 0 0 0 0,-1-1 0 0 0,1 1 0 0 0,0-1 0 0 0,-1 1 0 0 0,1-1 0 0 0,0 1 0 0 0,-1-1 0 0 0,1 0 0 0 0,-2-1 0 0 0,-1-1 0 0 0,1 2 4 0 0,0-1 0 0 0,0 0 1 0 0,0 0-1 0 0,0 0 0 0 0,0-1 0 0 0,0 1 0 0 0,-4-5 0 0 0,6 4-20 0 0,-1 1-1 0 0,-1 0 0 0 0,1 0 1 0 0,0 1-1 0 0,0-1 0 0 0,-1 0 1 0 0,1 1-1 0 0,-1-1 0 0 0,-5-1 1 0 0,-4-1-840 0 0,5 2-7891 0 0,0 1 1035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1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 19351 0 0,'0'0'439'0'0,"0"0"62"0"0,0 0 33 0 0,1-2-65 0 0,0-4-169 0 0,-1 4 442 0 0,0 2 229 0 0,0 0 42 0 0,0 0-127 0 0,0 1-798 0 0,-2 4 162 0 0,-7 5-251 0 0,-2 3 1 0 0,-14 19 0 0 0,14-19 0 0 0,9-12 0 0 0,1 0 0 0 0,0 0 0 0 0,0 0 0 0 0,0 0 0 0 0,0 0 0 0 0,0 0 0 0 0,0 1 0 0 0,0-1 0 0 0,1 0 0 0 0,-2 3 0 0 0,2-4 0 0 0,-1 0 0 0 0,1 1 0 0 0,0-1 0 0 0,0 0 0 0 0,0 0 0 0 0,-1 1 0 0 0,1-1 0 0 0,0 0 0 0 0,0 1 0 0 0,0-1 0 0 0,0 0 0 0 0,0 1 0 0 0,0-1 0 0 0,-1 0 0 0 0,1 1 0 0 0,0-1 0 0 0,0 0 0 0 0,0 1 0 0 0,0-1 0 0 0,0 0 0 0 0,0 1 0 0 0,0-1 0 0 0,0 0 0 0 0,1 0 0 0 0,-1 1 0 0 0,0-1 0 0 0,0 0 0 0 0,0 1 0 0 0,1-1 0 0 0,0 1 0 0 0,-1-1 0 0 0,1 0 0 0 0,0 0 0 0 0,-1 0 0 0 0,1 0 0 0 0,0 0 0 0 0,-1 0 0 0 0,1 0 0 0 0,0 0 0 0 0,-1 0 0 0 0,1 0 0 0 0,0 0 0 0 0,-1-1 0 0 0,1 1 0 0 0,1 0 0 0 0,-1-1 0 0 0,1 0 0 0 0,-1 0 0 0 0,1 0 0 0 0,-1 0 0 0 0,1 0 0 0 0,-1 0 0 0 0,0 0 0 0 0,2-2 0 0 0,11-7 0 0 0,37-9 0 0 0,-49 18 0 0 0,0 0 0 0 0,1 0 0 0 0,-1 0 0 0 0,0 0 0 0 0,1 1 0 0 0,-1-1 0 0 0,0 1 0 0 0,1 0 0 0 0,-1-1 0 0 0,1 1 0 0 0,-1 0 0 0 0,1 1 0 0 0,-1-1 0 0 0,1 0 0 0 0,-1 1 0 0 0,0-1 0 0 0,1 1 0 0 0,3 1 0 0 0,-3 0 0 0 0,0 0 0 0 0,0 0 0 0 0,0 0 0 0 0,0 0 0 0 0,0 1 0 0 0,0-1 0 0 0,-1 1 0 0 0,1 0 0 0 0,-1-1 0 0 0,0 1 0 0 0,3 4 0 0 0,0 3 0 0 0,-1-1 0 0 0,1 1 0 0 0,-2-1 0 0 0,1 1 0 0 0,-1 0 0 0 0,-1 1 0 0 0,3 18 0 0 0,-4-11 148 0 0,0-1 0 0 0,-1 0 0 0 0,-1 0 0 0 0,-1 0 0 0 0,-1 0 0 0 0,-9 33 0 0 0,8-37-44 0 0,0-1-1 0 0,-2 1 1 0 0,0-1-1 0 0,0 0 1 0 0,-1-1 0 0 0,0 1-1 0 0,-1-1 1 0 0,0-1-1 0 0,-15 15 1 0 0,0-1-104 0 0,14-14 0 0 0,-1-1 0 0 0,0 0 0 0 0,-21 16 0 0 0,15-15 0 0 0,11-7 0 0 0,1 0 0 0 0,-1 0 0 0 0,1 0 0 0 0,-1-1 0 0 0,0 1 0 0 0,0-1 0 0 0,-7 1 0 0 0,7-1 0 0 0,-1-1 0 0 0,0-1 0 0 0,1 1 0 0 0,-1-1 0 0 0,1 0 0 0 0,-7 0 0 0 0,11-1 0 0 0,0 1 0 0 0,-1 0 0 0 0,1 0 0 0 0,0-1 0 0 0,0 1 0 0 0,-1-1 0 0 0,1 1 0 0 0,0-1 0 0 0,0 1 0 0 0,0-1 0 0 0,0 0 0 0 0,0 0 0 0 0,0 1 0 0 0,0-1 0 0 0,0 0 0 0 0,0 0 0 0 0,0 0 0 0 0,0 0 0 0 0,1 0 0 0 0,-1 0 0 0 0,0 0 0 0 0,1-1 0 0 0,-1 1 0 0 0,0 0 0 0 0,1 0 0 0 0,0 0 0 0 0,-1-1 0 0 0,1 1 0 0 0,0 0 0 0 0,0 0 0 0 0,-1-1 0 0 0,1-1 0 0 0,0-3 0 0 0,0 0 0 0 0,0 0 0 0 0,1 0 0 0 0,-1 0 0 0 0,1 0 0 0 0,1 0 0 0 0,2-7 0 0 0,-3 10 0 0 0,0 0 0 0 0,0 0 0 0 0,0 0 0 0 0,1 0 0 0 0,0 1 0 0 0,-1-1 0 0 0,1 0 0 0 0,0 1 0 0 0,0 0 0 0 0,0-1 0 0 0,1 1 0 0 0,-1 0 0 0 0,1 0 0 0 0,-1 0 0 0 0,5-2 0 0 0,1 0 0 0 0,-5 2 0 0 0,-1 1 0 0 0,1-1 0 0 0,-1 1 0 0 0,1 0 0 0 0,0 0 0 0 0,0 0 0 0 0,-1 0 0 0 0,1 0 0 0 0,0 1 0 0 0,0-1 0 0 0,0 1 0 0 0,0 0 0 0 0,0 0 0 0 0,6 1 0 0 0,-4-1 0 0 0,16 6 0 0 0,-13-4 83 0 0,-1 1 0 0 0,0 1 0 0 0,0-1 0 0 0,0 1 0 0 0,0 0 0 0 0,-1 0 0 0 0,1 1 0 0 0,-1 0 0 0 0,0 0 1 0 0,-1 0-1 0 0,1 1 0 0 0,-1 0 0 0 0,5 8 0 0 0,25 41 569 0 0,-34-54-708 0 0,0 0 1 0 0,0 1 0 0 0,0-1 0 0 0,0 0 0 0 0,0 0-1 0 0,0 0 1 0 0,0 0 0 0 0,0 0 0 0 0,1 0-1 0 0,-1 0 1 0 0,0 0 0 0 0,1 0 0 0 0,-1 0-1 0 0,1-1 1 0 0,-1 1 0 0 0,1-1 0 0 0,-1 1 0 0 0,1-1-1 0 0,0 0 1 0 0,-1 1 0 0 0,1-1 0 0 0,-1 0-1 0 0,1 0 1 0 0,0 0 0 0 0,-1 0 0 0 0,1 0-1 0 0,-1-1 1 0 0,1 1 0 0 0,0 0 0 0 0,-1-1 0 0 0,1 1-1 0 0,-1-1 1 0 0,1 0 0 0 0,-1 1 0 0 0,1-1-1 0 0,-1 0 1 0 0,0 0 0 0 0,1 0 0 0 0,-1 0-1 0 0,0 0 1 0 0,0 0 0 0 0,0 0 0 0 0,0-1-1 0 0,0 1 1 0 0,0 0 0 0 0,1-2 0 0 0,-1 2-238 0 0,0 0 0 0 0,-1 0 1 0 0,1-1-1 0 0,0 1 0 0 0,-1 0 1 0 0,1 0-1 0 0,-1-1 0 0 0,0 1 1 0 0,1 0-1 0 0,-1-1 0 0 0,0-1 1 0 0,1-6-8239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1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200 182 13823 0 0,'0'0'315'0'0,"0"0"45"0"0,3 1 21 0 0,0-1-245 0 0,5 1 94 0 0,9-11-140 0 0,-11 7 284 0 0,-1-2 0 0 0,0 1 0 0 0,0-1 0 0 0,0 1 0 0 0,-1-1 0 0 0,0-1 0 0 0,0 1 0 0 0,0-1-1 0 0,0 1 1 0 0,-1-1 0 0 0,0 0 0 0 0,0 0 0 0 0,0-1 0 0 0,-1 1 0 0 0,0 0 0 0 0,-1-1 0 0 0,1 0 0 0 0,-1 1-1 0 0,0-1 1 0 0,-1 0 0 0 0,0 1 0 0 0,0-8 0 0 0,-1 12-281 0 0,1 1-1 0 0,-1-1 1 0 0,0 1-1 0 0,1-1 1 0 0,-1 1-1 0 0,0-1 1 0 0,0 1 0 0 0,0 0-1 0 0,0-1 1 0 0,0 1-1 0 0,-1 0 1 0 0,1 0-1 0 0,0 0 1 0 0,-1 0-1 0 0,1 0 1 0 0,0 0 0 0 0,-1 0-1 0 0,1 0 1 0 0,-1 0-1 0 0,1 1 1 0 0,-3-1-1 0 0,0-1 112 0 0,0 1-1 0 0,0-1 1 0 0,0 1-1 0 0,0 0 1 0 0,0 1-1 0 0,0-1 1 0 0,-8 1-1 0 0,7 0-202 0 0,0 1 0 0 0,0 1 1 0 0,0-1-1 0 0,0 1 0 0 0,0-1 0 0 0,0 2 0 0 0,0-1 0 0 0,1 0 0 0 0,-1 1 1 0 0,1 0-1 0 0,-1 0 0 0 0,1 0 0 0 0,-5 6 0 0 0,-22 15-1 0 0,24-20 0 0 0,1 1 0 0 0,0-1 0 0 0,0 1 0 0 0,-5 6 0 0 0,-5 8 0 0 0,1 0 0 0 0,-16 27 0 0 0,26-39 0 0 0,1 1 0 0 0,0 0 0 0 0,1-1 0 0 0,0 1 0 0 0,0 1 0 0 0,1-1 0 0 0,0 0 0 0 0,0 1 0 0 0,1-1 0 0 0,-1 10 0 0 0,2-13 0 0 0,1 1 0 0 0,-1 0 0 0 0,1-1 0 0 0,2 7 0 0 0,-3-11 0 0 0,0 0 0 0 0,0 0 0 0 0,0 0 0 0 0,1 0 0 0 0,-1 0 0 0 0,0 0 0 0 0,1 0 0 0 0,-1 0 0 0 0,1 0 0 0 0,-1 0 0 0 0,1 0 0 0 0,-1 0 0 0 0,1 0 0 0 0,0 0 0 0 0,-1 0 0 0 0,1-1 0 0 0,1 2 0 0 0,1 0 0 0 0,-3-1 0 0 0,1-1 0 0 0,-1 1 0 0 0,0-1 0 0 0,1 1 0 0 0,-1-1 0 0 0,0 0 0 0 0,1 1 0 0 0,-1-1 0 0 0,1 1 0 0 0,-1-1 0 0 0,1 0 0 0 0,-1 0 0 0 0,1 1 0 0 0,-1-1 0 0 0,1 0 0 0 0,-1 0 0 0 0,1 1 0 0 0,-1-1 0 0 0,1 0 0 0 0,-1 0 0 0 0,1 0 0 0 0,-1 0 0 0 0,1 0 0 0 0,0 0 0 0 0,-1 0 0 0 0,2 0 0 0 0,0 0 0 0 0,3 0 0 0 0,-1 0 0 0 0,1 0 0 0 0,0-1 0 0 0,0 1 0 0 0,0-1 0 0 0,0 0 0 0 0,0 0 0 0 0,0-1 0 0 0,-1 1 0 0 0,1-1 0 0 0,-1 0 0 0 0,1-1 0 0 0,-1 1 0 0 0,0-1 0 0 0,0 1 0 0 0,7-7 0 0 0,0 0 0 0 0,-1-1 0 0 0,1-1 0 0 0,-2 1 0 0 0,13-18 0 0 0,-18 21 0 0 0,0 0 0 0 0,0 1 0 0 0,0-1 0 0 0,-1-1 0 0 0,0 1 0 0 0,-1 0 0 0 0,3-14 0 0 0,-9 31 0 0 0,2-7 0 0 0,0 1 0 0 0,0-1 0 0 0,0 1 0 0 0,1 0 0 0 0,0 0 0 0 0,0-1 0 0 0,-2 9 0 0 0,1 11-56 0 0,0 9-208 0 0,2-30 236 0 0,0-1 0 0 0,1 1-1 0 0,-1-1 1 0 0,0 1 0 0 0,1-1-1 0 0,-1 1 1 0 0,1-1 0 0 0,-1 0 0 0 0,1 1-1 0 0,0-1 1 0 0,-1 1 0 0 0,1-1-1 0 0,0 0 1 0 0,0 0 0 0 0,0 0-1 0 0,0 0 1 0 0,2 2 0 0 0,-2-2-926 0 0,-1-1-1011 0 0,2 0-4023 0 0,7 3-1724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1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0-136 0 0,0 0 457 0 0,0 0 228 0 0,0 0 43 0 0,1 1-59 0 0,2 3-869 0 0,-1 0 0 0 0,1 0-1 0 0,-1 1 1 0 0,0-1 0 0 0,0 0 0 0 0,0 1 0 0 0,-1-1 0 0 0,1 1 0 0 0,-1 0-1 0 0,1 5 1 0 0,-1 6 442 0 0,0 29 0 0 0,0 2-173 0 0,0-38-354 0 0,5-6-201 0 0,-5-2-850 0 0,6-6-1899 0 0,0 0 1416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1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178 153 17503 0 0,'2'-4'237'0'0,"0"-1"1"0"0,0 0-1 0 0,0 0 0 0 0,-1 0 0 0 0,1 0 0 0 0,-1 0 0 0 0,0-5 1 0 0,1-37 1620 0 0,-5 26 1318 0 0,2 20-2660 0 0,1-1-4 0 0,0-1-324 0 0,0 2-94 0 0,0-1 0 0 0,0 1 1 0 0,0-1-1 0 0,0 1 0 0 0,0-1 1 0 0,0 1-1 0 0,0 0 0 0 0,-1-1 1 0 0,1 1-1 0 0,0-1 0 0 0,-1 1 1 0 0,1-1-1 0 0,-1 1 0 0 0,0 0 1 0 0,0-1-1 0 0,1 1 0 0 0,-1 0 1 0 0,-1-2-1 0 0,1 3-89 0 0,1-1 0 0 0,-1 0 0 0 0,0 1 0 0 0,0-1 0 0 0,1 1 0 0 0,-1-1 0 0 0,0 1 0 0 0,0-1 0 0 0,0 1 0 0 0,1 0 0 0 0,-1-1 0 0 0,0 1-1 0 0,0 0 1 0 0,0 0 0 0 0,0 0 0 0 0,0-1 0 0 0,0 1 0 0 0,1 0 0 0 0,-1 0 0 0 0,0 0 0 0 0,0 0 0 0 0,0 1 0 0 0,0-1 0 0 0,0 0 0 0 0,0 0 0 0 0,0 0 0 0 0,1 1 0 0 0,-1-1 0 0 0,0 0 0 0 0,0 1 0 0 0,0-1 0 0 0,0 1 0 0 0,1-1-1 0 0,-2 2 1 0 0,0-1-6 0 0,-5 2 1 0 0,1 0 0 0 0,0 1 0 0 0,0 0 0 0 0,0 0 0 0 0,0 0 0 0 0,1 1 0 0 0,-1-1 0 0 0,1 1 0 0 0,0 1 0 0 0,-7 10 0 0 0,-2 4 0 0 0,2 1 0 0 0,-13 26 0 0 0,20-35 0 0 0,1 0 0 0 0,0 0 0 0 0,0 1 0 0 0,1-1 0 0 0,-2 25 0 0 0,4-35 0 0 0,1-1 0 0 0,0-1 0 0 0,-1 1 0 0 0,1-1 0 0 0,0 1 0 0 0,0 0 0 0 0,0-1 0 0 0,0 1 0 0 0,0 0 0 0 0,0-1 0 0 0,0 1 0 0 0,0 0 0 0 0,0-1 0 0 0,0 1 0 0 0,0-1 0 0 0,1 1 0 0 0,-1 0 0 0 0,0-1 0 0 0,0 1 0 0 0,1-1 0 0 0,-1 1 0 0 0,0-1 0 0 0,1 1 0 0 0,-1-1 0 0 0,0 1 0 0 0,1-1 0 0 0,0 2 0 0 0,0-1 0 0 0,0 1 0 0 0,0-1 0 0 0,0 0 0 0 0,0 0 0 0 0,1 0 0 0 0,-1 1 0 0 0,0-1 0 0 0,0 0 0 0 0,1 0 0 0 0,-1-1 0 0 0,1 1 0 0 0,-1 0 0 0 0,1 0 0 0 0,-1-1 0 0 0,1 1 0 0 0,0-1 0 0 0,2 1 0 0 0,-1 0 0 0 0,0-1 0 0 0,0 0 0 0 0,0 0 0 0 0,0-1 0 0 0,1 1 0 0 0,-1 0 0 0 0,0-1 0 0 0,5-1 0 0 0,2-2 0 0 0,-1 0 0 0 0,0 0 0 0 0,0-1 0 0 0,15-11 0 0 0,-16 9 0 0 0,0-1 0 0 0,-1 0 0 0 0,0 0 0 0 0,0 0 0 0 0,-1-1 0 0 0,6-10 0 0 0,-7 10 0 0 0,0 2 0 0 0,-3 4 0 0 0,0 0 0 0 0,0 0 0 0 0,0-1 0 0 0,0 1 0 0 0,-1 0 0 0 0,1-1 0 0 0,-1 1 0 0 0,0-1 0 0 0,1-4 0 0 0,-3 6 0 0 0,-4 6 0 0 0,-2 5 0 0 0,0 3 0 0 0,0 1 0 0 0,2 0 0 0 0,0 0 0 0 0,0 0 0 0 0,1 1 0 0 0,1 0 0 0 0,-3 23 0 0 0,5-35 0 0 0,1 1 0 0 0,-1-1 0 0 0,1 1 0 0 0,0-1 0 0 0,0 1 0 0 0,1 0 0 0 0,-1-1 0 0 0,0 1 0 0 0,1-1 0 0 0,0 1 0 0 0,-1-1 0 0 0,1 0 0 0 0,0 1 0 0 0,0-1 0 0 0,0 0 0 0 0,1 1 0 0 0,-1-1 0 0 0,0 0 0 0 0,1 0 0 0 0,2 3 0 0 0,7 1 30 0 0,-6-7-76 0 0,-4 0-71 0 0,3 1-271 0 0,-1-1 0 0 0,1 0 0 0 0,-1 0 0 0 0,1 0 0 0 0,-1 0 0 0 0,6-3 0 0 0,9-7-6499 0 0,-5 0-825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1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0,2 18 606 0 0,1-15-784 0 0,0 0 0 0 0,0-1 0 0 0,0 1 1 0 0,0-1-1 0 0,1 0 0 0 0,-1 0 0 0 0,1 0 1 0 0,-1-1-1 0 0,1 1 0 0 0,0-1 0 0 0,-1 0 1 0 0,1 0-1 0 0,0 0 0 0 0,0 0 1 0 0,5 0-1 0 0,7 0 902 0 0,0 0-1 0 0,23-2 1 0 0,-35 0-1145 0 0,1 1 0 0 0,-1 1 0 0 0,1-1 0 0 0,0 0 0 0 0,-1 1 0 0 0,1 0 0 0 0,-1 0 0 0 0,1 1 0 0 0,6 2 0 0 0,-10-4 0 0 0,-1 0 0 0 0,1 1 0 0 0,-1-1 0 0 0,1 0 0 0 0,0 0 0 0 0,-1 1 0 0 0,1-1 0 0 0,-1 0 0 0 0,1 1 0 0 0,-1-1 0 0 0,0 1 0 0 0,1-1 0 0 0,-1 0 0 0 0,1 1 0 0 0,-1-1 0 0 0,0 1 0 0 0,1-1 0 0 0,-1 1 0 0 0,0-1 0 0 0,1 1 0 0 0,-1 0 0 0 0,0-1 0 0 0,0 1 0 0 0,0-1 0 0 0,0 1 0 0 0,1-1 0 0 0,-1 1 0 0 0,0 1 0 0 0,0-1 0 0 0,1 3 0 0 0,-1-1 0 0 0,1 1 0 0 0,-1-1 0 0 0,0 1 0 0 0,0-1 0 0 0,0 1 0 0 0,0-1 0 0 0,0 1 0 0 0,-1-1 0 0 0,0 1 0 0 0,0-1 0 0 0,0 1 0 0 0,0-1 0 0 0,-3 6 0 0 0,-3 4 0 0 0,0 0 0 0 0,-13 16 0 0 0,2-3 0 0 0,11-14 127 0 0,-2 3 751 0 0,-15 30 0 0 0,24-43-729 0 0,1-1-148 0 0,-1 0 0 0 0,0 0-1 0 0,1 0 1 0 0,-1 0 0 0 0,1-1 0 0 0,0 1-1 0 0,-1 0 1 0 0,1 0 0 0 0,0-1 0 0 0,-1 1-1 0 0,1 0 1 0 0,0-1 0 0 0,0 1 0 0 0,-1 0-1 0 0,1-1 1 0 0,0 1 0 0 0,0-1 0 0 0,0 0-1 0 0,0 1 1 0 0,0-1 0 0 0,0 0 0 0 0,1 1-1 0 0,2 0-1 0 0,2 1 1 0 0,0-1 0 0 0,1 0 0 0 0,-1 0 0 0 0,12 1 0 0 0,-7-1 0 0 0,5-4-2762 0 0,-12 2 1685 0 0,-1 1 0 0 0,0-1 1 0 0,1 0-1 0 0,-1 1 1 0 0,0 0-1 0 0,5 0 1 0 0,-8 0-7274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2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64 13823 0 0,'0'0'315'0'0,"0"0"45"0"0,6-7 353 0 0,-3 5-617 0 0,5-11-68 0 0,-4 5 938 0 0,0 1 0 0 0,-1-1 0 0 0,3-10 0 0 0,-6 17 58 0 0,0 1 0 0 0,0 0 0 0 0,0 0-137 0 0,0 0-509 0 0,0 0 38 0 0,-1 1-337 0 0,0-1 0 0 0,0 1 0 0 0,0 0-1 0 0,0-1 1 0 0,0 1 0 0 0,0-1-1 0 0,0 1 1 0 0,0-1 0 0 0,0 0-1 0 0,-3 1 1 0 0,3-1-16 0 0,-1 0-1 0 0,1 1 0 0 0,0-1 1 0 0,-1 0-1 0 0,1 1 1 0 0,0-1-1 0 0,-1 1 0 0 0,1 0 1 0 0,0 0-1 0 0,0-1 1 0 0,-2 2-1 0 0,-5 7-62 0 0,1-1 0 0 0,0 1 0 0 0,1 1 0 0 0,0-1 0 0 0,0 1 0 0 0,-4 13 0 0 0,-24 66 0 0 0,30-74 0 0 0,0-3 0 0 0,-38 126 0 0 0,36-116 0 0 0,2 1 0 0 0,0-1 0 0 0,2 1 0 0 0,0 28 0 0 0,3-43 0 0 0,-1-1 0 0 0,1 0 0 0 0,0 0 0 0 0,1 0 0 0 0,0 0 0 0 0,0 0 0 0 0,1 0 0 0 0,4 8 0 0 0,-6-12 0 0 0,0-1 0 0 0,0 0 0 0 0,0 0 0 0 0,1 0 0 0 0,-1-1 0 0 0,1 1 0 0 0,-1 0 0 0 0,1 0 0 0 0,0-1 0 0 0,0 1 0 0 0,0-1 0 0 0,0 0 0 0 0,0 1 0 0 0,0-1 0 0 0,0 0 0 0 0,0 0 0 0 0,0 0 0 0 0,0 0 0 0 0,1-1 0 0 0,-1 1 0 0 0,0-1 0 0 0,1 1 0 0 0,-1-1 0 0 0,0 0 0 0 0,1 0 0 0 0,-1 0 0 0 0,0 0 0 0 0,1 0 0 0 0,1-1 0 0 0,6-1 103 0 0,-1-1-1 0 0,0 0 0 0 0,-1-1 1 0 0,1 0-1 0 0,-1 0 1 0 0,1-1-1 0 0,-1 0 0 0 0,-1 0 1 0 0,10-9-1 0 0,1-1 239 0 0,-1-2 1 0 0,22-28-1 0 0,-36 40-341 0 0,1 0 0 0 0,-1 0 0 0 0,0 0 0 0 0,-1 0 0 0 0,1-1 0 0 0,-1 0 0 0 0,0 1 0 0 0,2-12 0 0 0,-1 3 0 0 0,-2-1 0 0 0,1-22 0 0 0,0 28 0 0 0,-1 6 0 0 0,-2 4 0 0 0,-5 8 0 0 0,-7 13 0 0 0,9-13 0 0 0,1 0 0 0 0,-1 1 0 0 0,1 0 0 0 0,1-1 0 0 0,0 1 0 0 0,1 0 0 0 0,-1 0 0 0 0,2 0 0 0 0,0 0 0 0 0,0 0 0 0 0,0 0 0 0 0,2 0 0 0 0,-1 0 0 0 0,1 0 0 0 0,0-1 0 0 0,1 1 0 0 0,4 10 0 0 0,-2-11 0 0 0,-5-8 0 0 0,1 0 0 0 0,-1-1 0 0 0,1 1 0 0 0,0 0 0 0 0,-1 0 0 0 0,1 0 0 0 0,0 0 0 0 0,-1-1 0 0 0,1 1 0 0 0,0 0 0 0 0,0-1 0 0 0,1 2 0 0 0,4-3 0 0 0,-5 1 0 0 0,2-1 0 0 0,1 0 0 0 0,-1 0 0 0 0,0 0 0 0 0,1 0 0 0 0,-1-1 0 0 0,0 1 0 0 0,0-1 0 0 0,0 0 0 0 0,0 0 0 0 0,0 0 0 0 0,0 0 0 0 0,-1-1 0 0 0,1 1 0 0 0,-1-1 0 0 0,1 0 0 0 0,-1 1 0 0 0,0-1 0 0 0,0 0 0 0 0,2-4 0 0 0,1-3 0 0 0,0 0 0 0 0,0-1 0 0 0,-1 1 0 0 0,6-22 0 0 0,-4 9-9 0 0,2-28 0 0 0,-7 44 19 0 0,-1 1 0 0 0,0-1 0 0 0,0 0 0 0 0,0 0 0 0 0,-1 0 0 0 0,0 0 0 0 0,0 1 0 0 0,-4-12 0 0 0,4 17-8 0 0,1 0-1 0 0,-1 0 1 0 0,0 0-1 0 0,1 0 0 0 0,-1 0 1 0 0,0 0-1 0 0,1 0 1 0 0,-1 0-1 0 0,0 0 1 0 0,0 0-1 0 0,0 1 1 0 0,0-1-1 0 0,0 0 1 0 0,0 1-1 0 0,0-1 1 0 0,0 1-1 0 0,0-1 1 0 0,0 1-1 0 0,-1-1 1 0 0,1 1-1 0 0,0 0 1 0 0,0-1-1 0 0,0 1 1 0 0,0 0-1 0 0,-1 0 1 0 0,1 0-1 0 0,0 0 1 0 0,0 0-1 0 0,0 0 1 0 0,-2 1-1 0 0,1-1-3 0 0,0 1-1 0 0,1-1 1 0 0,-1 1-1 0 0,0 0 1 0 0,1-1-1 0 0,-1 1 1 0 0,1 0-1 0 0,-1 0 1 0 0,1 0-1 0 0,-1 0 1 0 0,1 0-1 0 0,0 1 1 0 0,0-1-1 0 0,-1 0 1 0 0,1 1-1 0 0,0-1 1 0 0,0 1-1 0 0,0-1 1 0 0,1 1-1 0 0,-1-1 1 0 0,0 1 0 0 0,0 0-1 0 0,1-1 1 0 0,-1 4-1 0 0,-1-3 3 0 0,2-1 0 0 0,-1 0 0 0 0,1-1 0 0 0,0 1 0 0 0,-1 0 0 0 0,1 0 0 0 0,0-1 0 0 0,0 1 0 0 0,0 0 0 0 0,-1 0 0 0 0,1 0 0 0 0,0-1 0 0 0,0 1 0 0 0,0 0 0 0 0,0 0 0 0 0,0-1 0 0 0,0 1 0 0 0,1 1 0 0 0,1 7 0 0 0,7-2 0 0 0,-4-4 0 0 0,-1-1 0 0 0,1 0 0 0 0,1-1 0 0 0,-1 1 0 0 0,0-1 0 0 0,0 0 0 0 0,0-1 0 0 0,1 1 0 0 0,9-1 0 0 0,0-1 0 0 0,0 0 0 0 0,19-5 0 0 0,-25 3 0 0 0,-1 1 0 0 0,1-1 0 0 0,-1-1 0 0 0,0 0 0 0 0,10-6 0 0 0,35-27 0 0 0,-28 21 0 0 0,-19 13 0 0 0,-1 0 0 0 0,0-1 0 0 0,0 1 0 0 0,0-1 0 0 0,0 0 0 0 0,5-7 0 0 0,-6 7 64 0 0,-14 26 1390 0 0,6-11-1145 0 0,-4 12-588 0 0,0 0 0 0 0,-8 36-1 0 0,14-46 139 0 0,0 0 0 0 0,1 0-1 0 0,0 0 1 0 0,1 0 0 0 0,0 0-1 0 0,3 20 1 0 0,-2-30 155 0 0,0-1 1 0 0,-1 1-1 0 0,1 0 0 0 0,0 0 0 0 0,0 0 0 0 0,1-1 1 0 0,-1 1-1 0 0,0 0 0 0 0,1-1 0 0 0,0 1 1 0 0,-1-1-1 0 0,1 0 0 0 0,0 0 0 0 0,0 1 0 0 0,1-1 1 0 0,-1 0-1 0 0,0-1 0 0 0,1 1 0 0 0,-1 0 1 0 0,1-1-1 0 0,3 2 0 0 0,-2-1 21 0 0,0-1 0 0 0,0 0 1 0 0,0 0-1 0 0,0-1 0 0 0,0 1 0 0 0,0-1 0 0 0,0 0 1 0 0,0 0-1 0 0,-1 0 0 0 0,1 0 0 0 0,0-1 0 0 0,0 1 1 0 0,0-1-1 0 0,0 0 0 0 0,5-3 0 0 0,1 0 10 0 0,-1-1-1 0 0,1 0 1 0 0,-1-1 0 0 0,0 0-1 0 0,-1 0 1 0 0,1-1 0 0 0,-1 0-1 0 0,-1-1 1 0 0,1 0-1 0 0,-1 0 1 0 0,0 0 0 0 0,-1-1-1 0 0,0 0 1 0 0,-1 0 0 0 0,0-1-1 0 0,0 0 1 0 0,-1 0 0 0 0,0 0-1 0 0,-1 0 1 0 0,0 0-1 0 0,0-1 1 0 0,-1 1 0 0 0,-1-1-1 0 0,1-12 1 0 0,-4 1-45 0 0,1 22 0 0 0,1 0 0 0 0,0-1 0 0 0,0 1 0 0 0,0 0 0 0 0,0-1 0 0 0,0 1 0 0 0,0 0 0 0 0,0 0 0 0 0,-1-1 0 0 0,1 1 0 0 0,0 0 0 0 0,0 0 0 0 0,0-1 0 0 0,-1 1 0 0 0,1 0 0 0 0,0 0 0 0 0,0-1 0 0 0,-1 1 0 0 0,1 0 0 0 0,0 0 0 0 0,0 0 0 0 0,-1 0 0 0 0,1-1 0 0 0,0 1 0 0 0,-1 0 0 0 0,1 0 0 0 0,0 0 0 0 0,-1 0 0 0 0,1 0 0 0 0,0 0 0 0 0,0 0 0 0 0,-1 0 0 0 0,1 0 0 0 0,0 0 0 0 0,-1 0 0 0 0,1 0 0 0 0,0 0 0 0 0,-1 0 0 0 0,1 0 0 0 0,0 0 0 0 0,-1 0 0 0 0,1 1 0 0 0,0-1 0 0 0,-1 0 0 0 0,-9 6 0 0 0,9-6 0 0 0,-1 1 0 0 0,1 0 0 0 0,0 0 0 0 0,0-1 0 0 0,0 1 0 0 0,0 0 0 0 0,0 0 0 0 0,0 0 0 0 0,0 1 0 0 0,0-1 0 0 0,0 0 0 0 0,1 0 0 0 0,-1 0 0 0 0,-1 3 0 0 0,1 0 0 0 0,0-2 0 0 0,-1 1-1 0 0,1-1 1 0 0,0 1-1 0 0,0-1 1 0 0,0 1-1 0 0,1 0 1 0 0,-1-1-1 0 0,1 1 1 0 0,-1 3-1 0 0,1-1-127 0 0,-1-3-568 0 0,1-2-258 0 0,1 1-1694 0 0,1 7-6561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2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274 126 15663 0 0,'0'0'356'0'0,"0"0"50"0"0,0 0 20 0 0,1-1-42 0 0,1-7 134 0 0,0 0-1 0 0,0 0 1 0 0,-1 0-1 0 0,0 0 0 0 0,0-11 1 0 0,-1 17-301 0 0,0-1 0 0 0,0 1 0 0 0,0-1 0 0 0,0 1 0 0 0,0 0 0 0 0,-1-1 0 0 0,1 1 0 0 0,-1 0 1 0 0,0 0-1 0 0,0-1 0 0 0,0 1 0 0 0,0 0 0 0 0,0 0 0 0 0,0 0 0 0 0,0 0 0 0 0,-1 0 0 0 0,1 0 0 0 0,-1 0 0 0 0,1 1 0 0 0,-1-1 1 0 0,0 0-1 0 0,0 1 0 0 0,-3-2 0 0 0,1 0-131 0 0,-1 1 0 0 0,1 0 0 0 0,-1 0 0 0 0,0 1 0 0 0,0 0 0 0 0,0-1 0 0 0,0 2 0 0 0,0-1 0 0 0,0 0 0 0 0,0 1 0 0 0,0 0 0 0 0,0 0 0 0 0,0 1 1 0 0,0 0-1 0 0,0-1 0 0 0,0 2 0 0 0,1-1 0 0 0,-1 0 0 0 0,0 1 0 0 0,0 0 0 0 0,1 0 0 0 0,-1 0 0 0 0,-6 6 0 0 0,0-1-136 0 0,1 0 0 0 0,0 1 0 0 0,0 0-1 0 0,1 0 1 0 0,0 1 0 0 0,1 1 0 0 0,-11 14 0 0 0,17-21-34 0 0,-1 0 0 0 0,1 0 1 0 0,0 0-1 0 0,1 1 0 0 0,-1-1 0 0 0,0 0 1 0 0,1 1-1 0 0,0 0 0 0 0,0-1 1 0 0,0 1-1 0 0,0 0 0 0 0,1-1 0 0 0,-1 1 1 0 0,1 0-1 0 0,0 0 0 0 0,0-1 1 0 0,0 1-1 0 0,2 6 0 0 0,1 2 84 0 0,0 0 0 0 0,1 0 0 0 0,6 12 0 0 0,1 3 0 0 0,2 5 0 0 0,-8-20 0 0 0,0 0 0 0 0,-1 0 0 0 0,4 15 0 0 0,-1 15 0 0 0,4 83 0 0 0,-11-104 0 0 0,-1 0 0 0 0,-1 1 0 0 0,-1-1 0 0 0,0 0 0 0 0,-12 37 0 0 0,8-43 163 0 0,0 0 0 0 0,-1-1 1 0 0,-1 0-1 0 0,0 0 0 0 0,-1-1 0 0 0,-13 14 0 0 0,5-5 79 0 0,17-20 201 0 0,3-2-294 0 0,6 2-147 0 0,0 0 0 0 0,0-1 0 0 0,0 0 0 0 0,0 0 0 0 0,1-1 0 0 0,-1 0 0 0 0,14-3 0 0 0,-13 3-2 0 0,1 0 0 0 0,4 3-398 0 0,-12-2-33 0 0,-1 0-523 0 0,-1-1-1011 0 0,0 0-4023 0 0,0 0-1724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2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15663 0 0,'0'0'719'0'0,"0"0"-20"0"0,0-1-449 0 0,0 0-40 0 0,1-1 0 0 0,-1 1 0 0 0,0 0-1 0 0,1-1 1 0 0,-1 1 0 0 0,1 0 0 0 0,0-1 0 0 0,-1 1-1 0 0,1 0 1 0 0,0 0 0 0 0,0 0 0 0 0,-1-1 0 0 0,1 1-1 0 0,0 0 1 0 0,0 0 0 0 0,0 0 0 0 0,0 0-1 0 0,1 1 1 0 0,-1-1 0 0 0,0 0 0 0 0,0 0 0 0 0,0 1-1 0 0,1-1 1 0 0,-1 1 0 0 0,0-1 0 0 0,1 1 0 0 0,-1-1-1 0 0,2 1 1 0 0,3 0 302 0 0,0 1 0 0 0,0 0 0 0 0,10 3 0 0 0,-15-4-398 0 0,0 1 0 0 0,0 0 0 0 0,0 0 0 0 0,-1 0 0 0 0,1 0 0 0 0,0 0 0 0 0,0 0 0 0 0,-1 0 0 0 0,1 0 0 0 0,-1 0 0 0 0,1 1 0 0 0,-1-1 0 0 0,1 0 0 0 0,-1 0 0 0 0,0 0 0 0 0,1 2 0 0 0,-1 0-72 0 0,39 91 130 0 0,-27-62-172 0 0,2-1 0 0 0,1 0 0 0 0,25 37 0 0 0,-17-35 0 0 0,-16-26 0 0 0,1-7 0 0 0,0-3 0 0 0,-6 1-289 0 0,0 0 1 0 0,0 0-1 0 0,-1 0 1 0 0,1 0-1 0 0,0-1 1 0 0,1-2-1 0 0,-1 1-813 0 0,-1-1 0 0 0,1 1-1 0 0,-1 0 1 0 0,0 0 0 0 0,0-1-1 0 0,1-4 1 0 0,-1-6-6610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2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19351 0 0,'0'0'439'0'0,"0"0"62"0"0,0 0 33 0 0,0 0-65 0 0,0 0-169 0 0,0 0 442 0 0,0 0 229 0 0,0 0 42 0 0,0 0-127 0 0,0 3-582 0 0,-1 4-190 0 0,-1 1 1 0 0,1 0 0 0 0,-2-1 0 0 0,1 1-1 0 0,-1-1 1 0 0,-7 14 0 0 0,-30 41 1016 0 0,23-36-960 0 0,-1 0-171 0 0,8-13 0 0 0,-14 26 0 0 0,1 1 0 0 0,16-29 0 0 0,0 0 0 0 0,1 1 0 0 0,0 0 0 0 0,-4 15 0 0 0,4-1-401 0 0,5-25-74 0 0,1-1-33 0 0,0 0-140 0 0,20-4-3569 0 0,-9 0 2682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2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17503 0 0,'0'0'399'0'0,"0"0"60"0"0,2 0 21 0 0,1 1-330 0 0,-2-1-118 0 0,0 0-1 0 0,0 0 1 0 0,0 0 0 0 0,-1 0 0 0 0,1 0 0 0 0,0 0-1 0 0,0 0 1 0 0,0 0 0 0 0,0 0 0 0 0,0 0 0 0 0,0 0-1 0 0,0-1 1 0 0,0 1 0 0 0,-1 0 0 0 0,1-1 0 0 0,0 1-1 0 0,1-1 1 0 0,-1 0 694 0 0,-1 1 244 0 0,1 0-770 0 0,-1 0 1 0 0,1 0-1 0 0,-1 0 0 0 0,1 1 0 0 0,-1-1 0 0 0,0 0 0 0 0,1 0 1 0 0,-1 0-1 0 0,1 1 0 0 0,-1-1 0 0 0,1 0 0 0 0,-1 0 1 0 0,0 1-1 0 0,1-1 0 0 0,-1 0 0 0 0,0 1 0 0 0,1-1 1 0 0,-1 0-1 0 0,0 1 0 0 0,1 0 0 0 0,1 5-113 0 0,-1 0-1 0 0,0 0 1 0 0,0 0 0 0 0,0 0 0 0 0,-1 1-1 0 0,0-1 1 0 0,0 0 0 0 0,-1 9-1 0 0,-3 5 418 0 0,-7 26 0 0 0,-2 6-140 0 0,12-44-364 0 0,2-1-201 0 0,-1-6-850 0 0,0-1-385 0 0,0 0-79 0 0,0 0-18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3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63 8287 0 0,'0'0'191'0'0,"0"0"26"0"0,0 0 9 0 0,0 0 110 0 0,0 0 444 0 0,0 0 196 0 0,0 0 42 0 0,0 0 6 0 0,0 0 0 0 0,0 0 0 0 0,0 0 0 0 0,0 0-69 0 0,0 0-290 0 0,0 0-121 0 0,0 0-28 0 0,0 2-72 0 0,-13 21-256 0 0,9-17-192 0 0,1 0 0 0 0,0 0 0 0 0,-4 9 0 0 0,-3 15-26 0 0,-10 32 1069 0 0,-39 81 0 0 0,50-123-1039 0 0,-10 35 0 0 0,13-35 0 0 0,-16 35 0 0 0,7-26 0 0 0,-2 0 0 0 0,-35 46 0 0 0,50-73 0 0 0,-6 12 0 0 0,0 3 0 0 0,8-17 1 0 0,0 0 0 0 0,0 0-1 0 0,0 0 1 0 0,0 0 0 0 0,0 0 0 0 0,0 0-1 0 0,0 0 1 0 0,0 0 0 0 0,0 0 0 0 0,0 0-1 0 0,0 0 1 0 0,0 0 0 0 0,0-1 0 0 0,0 1-1 0 0,0 0 1 0 0,0 0 0 0 0,0 0 0 0 0,0 0-1 0 0,0 0 1 0 0,0 0 0 0 0,0 0 0 0 0,0 0-1 0 0,0 0 1 0 0,0 0 0 0 0,0 0 0 0 0,0 0-1 0 0,0 0 1 0 0,0 0 0 0 0,-1 0 0 0 0,1 0-1 0 0,0 0 1 0 0,0 0 0 0 0,0 0 0 0 0,0 0-1 0 0,0 0 1 0 0,0 0 0 0 0,0 0 0 0 0,0 0-1 0 0,0 0 1 0 0,0 0 0 0 0,0 0 0 0 0,0 0-1 0 0,0 0 1 0 0,0 0 0 0 0,0 0 0 0 0,0 0-1 0 0,0 0 1 0 0,0 0 0 0 0,-1 0 0 0 0,1 0-1 0 0,0 0 1 0 0,0-11 467 0 0,2-11 465 0 0,24-83-325 0 0,-5 36-608 0 0,-12 45 0 0 0,34-79 0 0 0,-39 92 44 0 0,1-5 290 0 0,1 0 0 0 0,1 0 0 0 0,1 0 0 0 0,0 1 0 0 0,11-16 0 0 0,-4 12-334 0 0,0-1 0 0 0,1 2 0 0 0,1 0 0 0 0,1 2 0 0 0,0-1 0 0 0,34-21 0 0 0,-21 16 0 0 0,-24 16 0 0 0,1 1 0 0 0,-1 0 0 0 0,0 0 0 0 0,1 1 0 0 0,0 0 0 0 0,0 0 0 0 0,13-3 0 0 0,7 0 0 0 0,-27 7 0 0 0,0 0 0 0 0,0 0 0 0 0,0 0 0 0 0,0 0 0 0 0,0 0 0 0 0,1 0 0 0 0,-1 0 0 0 0,0 0 0 0 0,0 0 0 0 0,0 0 0 0 0,0 1 0 0 0,0-1 0 0 0,0 0 0 0 0,0 1 0 0 0,-1-1 0 0 0,1 1 0 0 0,0-1 0 0 0,0 1 0 0 0,0-1 0 0 0,0 1 0 0 0,0 0 0 0 0,-1-1 0 0 0,1 1 0 0 0,0 0 0 0 0,0 1 0 0 0,1 0 0 0 0,1 1 0 0 0,-1 1 0 0 0,1-1 0 0 0,-1 1 0 0 0,0 0 0 0 0,0 0 0 0 0,0 0 0 0 0,-1 0 0 0 0,1 0 0 0 0,-1 0 0 0 0,0 0 0 0 0,0 0 0 0 0,0 1 0 0 0,-1 3 0 0 0,2 11 0 0 0,-3 30 0 0 0,1-43 0 0 0,-1 8 0 0 0,0 1 0 0 0,-1 0 0 0 0,-1-1 0 0 0,-1 1 0 0 0,-9 25 0 0 0,11-33 0 0 0,-1 0 0 0 0,-1 0 0 0 0,1-1 0 0 0,-1 0 0 0 0,-1 0 0 0 0,1 0 0 0 0,-1 0 0 0 0,0-1 0 0 0,0 1 0 0 0,0-1 0 0 0,-1-1 0 0 0,0 1 0 0 0,-10 6 0 0 0,13-9 0 0 0,-12 5 0 0 0,13-6-82 0 0,0 0 0 0 0,-1-1 0 0 0,1 1 1 0 0,0-1-1 0 0,-1 1 0 0 0,1-1 0 0 0,0 0 0 0 0,-1 0 0 0 0,1 0 0 0 0,0 0 1 0 0,-1-1-1 0 0,1 1 0 0 0,-1-1 0 0 0,1 1 0 0 0,0-1 0 0 0,0 0 0 0 0,-1 0 0 0 0,1 0 1 0 0,0 0-1 0 0,-2-2 0 0 0,1 1-144 0 0,-1-1 0 0 0,1 0 1 0 0,0 1-1 0 0,0-2 0 0 0,0 1 0 0 0,1 0 1 0 0,-1 0-1 0 0,1-1 0 0 0,-1 0 0 0 0,-2-6 1 0 0,0-1-1309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19351 0 0,'9'-2'439'0'0,"-7"2"62"0"0,0 0 33 0 0,29 2 1948 0 0,-31-2-2320 0 0,1 0 1 0 0,0 1-1 0 0,0-1 0 0 0,0 1 0 0 0,-1-1 1 0 0,1 1-1 0 0,0-1 0 0 0,0 1 1 0 0,-1-1-1 0 0,1 1 0 0 0,-1 0 0 0 0,1-1 1 0 0,0 1-1 0 0,-1 0 0 0 0,1 0 0 0 0,-1-1 1 0 0,1 2-1 0 0,6 15 609 0 0,-6-11-708 0 0,0 1 0 0 0,0 0 1 0 0,-1 0-1 0 0,0 0 0 0 0,-1 0 0 0 0,0-1 0 0 0,-1 9 1 0 0,-2 24 46 0 0,3-34-18 0 0,1-1 0 0 0,-1 1 0 0 0,0 0 0 0 0,0-1 0 0 0,0 1 0 0 0,-1-1 0 0 0,0 1 0 0 0,1-1-1 0 0,-2 1 1 0 0,1-1 0 0 0,0 0 0 0 0,-1 0 0 0 0,0 0 0 0 0,0-1 0 0 0,0 1 0 0 0,0 0 0 0 0,-1-1 0 0 0,-4 4 0 0 0,7-6-647 0 0,1-1-374 0 0,-1 0-1717 0 0,-5 1-6563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2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0,'0'0'803'0'0,"0"0"-18"0"0,0 0-358 0 0,2 1 341 0 0,7 9-436 0 0,0 1 0 0 0,0 0 0 0 0,-1 0 0 0 0,-1 1 0 0 0,12 22 0 0 0,21 69 2888 0 0,-28-68-2161 0 0,25 50-1 0 0,-18-55-1058 0 0,-18-29 0 0 0,0 0 0 0 0,0 1 0 0 0,-1-1 0 0 0,1 0 0 0 0,0 0 0 0 0,0 0 0 0 0,0 0 0 0 0,0 0 0 0 0,0 0 0 0 0,1 0 0 0 0,-1 0 0 0 0,0-1 0 0 0,0 1 0 0 0,0 0 0 0 0,1-1 0 0 0,-1 1 0 0 0,0-1 0 0 0,1 1 0 0 0,-1-1 0 0 0,2 1 0 0 0,2 0 0 0 0,3 0 0 0 0,1-1 0 0 0,1-1 21 0 0,-8 1-13 0 0,9-4-170 0 0,-9 3-534 0 0,8-14-8211 0 0,-8 7 1195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2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 15663 0 0,'0'0'719'0'0,"0"0"-20"0"0,2-11 1409 0 0,-2 10 3022 0 0,-18 49-4722 0 0,-3-2 0 0 0,-45 76 0 0 0,44-82-669 0 0,1 1-1 0 0,2 0 1 0 0,-15 49 0 0 0,34-89-5687 0 0,0-1-2027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2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19351 0 0,'0'0'439'0'0,"0"0"62"0"0,0 0 33 0 0,0 0-65 0 0,2 0-309 0 0,28 0 1561 0 0,-10-1 191 0 0,26 2 0 0 0,14 6-1296 0 0,-50-4-616 0 0,-9-2 0 0 0,1 0 0 0 0,-1 0 0 0 0,1 1 0 0 0,-1-1 0 0 0,0 0 0 0 0,0 1 0 0 0,1-1 0 0 0,-1 1 0 0 0,0-1 0 0 0,0 1 0 0 0,-1-1 0 0 0,1 1 0 0 0,0 0 0 0 0,0-1 0 0 0,-1 1 0 0 0,1 0 0 0 0,-1 0 0 0 0,1 3 0 0 0,-1-3 0 0 0,-1 1 0 0 0,1 0 0 0 0,0 0 0 0 0,-1-1 0 0 0,1 1 0 0 0,-1 0 0 0 0,0 0 0 0 0,0-1 0 0 0,0 1 0 0 0,0-1 0 0 0,-2 3 0 0 0,-3 5 0 0 0,-1-2 0 0 0,0 1 0 0 0,0-1 0 0 0,-1 0 0 0 0,-8 7 0 0 0,-86 81 2048 0 0,101-95-2048 0 0,0 0 0 0 0,0-1 0 0 0,0 1 0 0 0,0 0 0 0 0,0 0 0 0 0,0 0 0 0 0,0 0 0 0 0,0 0 0 0 0,1 0 0 0 0,-1 0 0 0 0,0 0 0 0 0,1 0 0 0 0,-1 0 0 0 0,1 0 0 0 0,-1 1 0 0 0,1-1 0 0 0,-1 0 0 0 0,1 0 0 0 0,0 0 0 0 0,0 1 0 0 0,-1-1 0 0 0,1 0 0 0 0,0 0 0 0 0,0 1 0 0 0,0-1 0 0 0,1 0 0 0 0,-1 0 0 0 0,0 1 0 0 0,0-1 0 0 0,1 0 0 0 0,-1 0 0 0 0,0 1 0 0 0,1-1 0 0 0,-1 0 0 0 0,1 0 0 0 0,0 0 0 0 0,-1 0 0 0 0,1 0 0 0 0,0 0 0 0 0,0 0 0 0 0,0 0 0 0 0,0 0 0 0 0,0 1 0 0 0,1-1 0 0 0,1 1 0 0 0,-1-1 0 0 0,0 0 0 0 0,0 0 0 0 0,0 0 0 0 0,1 0 0 0 0,-1 0 0 0 0,1 0 0 0 0,-1 0 0 0 0,1-1 0 0 0,-1 1 0 0 0,5-1 0 0 0,31 0 0 0 0,-28-2-845 0 0,0 1 0 0 0,12-5 0 0 0,19-10-5848 0 0,-30 12-2095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2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15663 0 0,'0'0'356'0'0,"-9"-4"994"0"0,5 5-1197 0 0,3-1 567 0 0,1 0 249 0 0,0 0 45 0 0,0 0-61 0 0,0 0-288 0 0,5 1-226 0 0,3 2 6 0 0,0-2 0 0 0,0 1 0 0 0,1-1-1 0 0,-1 0 1 0 0,12 0 0 0 0,67 0 1839 0 0,-55 1-1921 0 0,18 2-342 0 0,11 1-25 0 0,-53-5 4 0 0,4 5 0 0 0,-9-1 0 0 0,-3-2 0 0 0,1 0 27 0 0,0 0 0 0 0,1 0 0 0 0,-1 1 1 0 0,-1-1-1 0 0,1 1 0 0 0,0-1 0 0 0,0 1 0 0 0,-1-1 0 0 0,0 1 0 0 0,1-1 1 0 0,-1 4-1 0 0,-3 32 629 0 0,0-9-198 0 0,2 3-195 0 0,-7 35 1 0 0,2-18-183 0 0,3-16-81 0 0,2 1 0 0 0,6 54 0 0 0,17 65 0 0 0,8-35 0 0 0,-4-22 0 0 0,-21-80 0 0 0,-4-13 0 0 0,0 0 0 0 0,0 1 0 0 0,0-1 0 0 0,-1 0 0 0 0,1 1 0 0 0,-1-1 0 0 0,1 1 0 0 0,-1-1 0 0 0,0 1 0 0 0,-1-1 0 0 0,1 1 0 0 0,-1-1 0 0 0,0 4 0 0 0,-8 13 0 0 0,6-14 0 0 0,-5-4 0 0 0,-36-12 0 0 0,-54-23-2793 0 0,84 28 1770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3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1663 0 6447 0 0,'0'0'298'0'0,"0"0"-10"0"0,0 0-118 0 0,0 0 206 0 0,0 0 111 0 0,0 0 22 0 0,0 0-66 0 0,1 1-294 0 0,12-2 3967 0 0,-18 3-24 0 0,-12 7-4092 0 0,16-8 0 0 0,0-1 0 0 0,-1 1 0 0 0,1 0 0 0 0,0-1 0 0 0,0 1 0 0 0,0 0 0 0 0,-1 0 0 0 0,1 0 0 0 0,0 0 0 0 0,0 0 0 0 0,0 0 0 0 0,-1 2 0 0 0,-2 2 0 0 0,-12 7 453 0 0,0 2 0 0 0,-18 19-1 0 0,-6 7 238 0 0,-7 7-690 0 0,37-35 0 0 0,-1 0 0 0 0,-1-1 0 0 0,0 0 0 0 0,-22 14 0 0 0,20-14 237 0 0,-1 0 0 0 0,1 0 0 0 0,-14 17 0 0 0,-18 13 698 0 0,38-34-894 0 0,-153 131 83 0 0,87-75 807 0 0,-1 1 170 0 0,-72 59-1084 0 0,24-23-18 0 0,39-34 1 0 0,52-42 0 0 0,-31 28 0 0 0,23-15 0 0 0,-34 34 0 0 0,30-29 0 0 0,-52 40 0 0 0,38-34 0 0 0,18-18 0 0 0,23-18 0 0 0,11-8 0 0 0,4-2 0 0 0,0-1 0 0 0,0 1 0 0 0,0-1 0 0 0,0 1 0 0 0,0-1 0 0 0,-1 0 0 0 0,1 0 0 0 0,-3 1 0 0 0,-5 1 0 0 0,-8 2 0 0 0,-1 0 0 0 0,16-5 0 0 0,1 0 0 0 0,1 0 0 0 0,0 0 0 0 0,0 0 0 0 0,0 1 0 0 0,0-1 0 0 0,0 0 0 0 0,0 1 0 0 0,0-1 0 0 0,0 1 0 0 0,0-1 0 0 0,0 1 0 0 0,0 0 0 0 0,0-1 0 0 0,-1 2 0 0 0,-5 3 0 0 0,2-2 0 0 0,-1-1 0 0 0,1 1 0 0 0,0-1 0 0 0,-1-1 0 0 0,-5 2 0 0 0,3 0 0 0 0,7-2 0 0 0,4-1 0 0 0,5-3 0 0 0,16-10-1401 0 0,-2-1 0 0 0,25-18 1 0 0,-26 14-134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3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83 8287 0 0,'0'0'382'0'0,"1"-2"-8"0"0,8-15-226 0 0,16-32 2694 0 0,-24 48-2182 0 0,0-1 0 0 0,0 1 0 0 0,0 0 0 0 0,0 0 0 0 0,0-1 0 0 0,0 1 1 0 0,1 0-1 0 0,-1 0 0 0 0,0 1 0 0 0,1-1 0 0 0,-1 0 0 0 0,2-1 0 0 0,-2 2 180 0 0,-4 17-620 0 0,-1 0 1 0 0,-1 0-1 0 0,0-1 0 0 0,-10 20 1 0 0,-3 12 577 0 0,-43 116-634 0 0,20-56-91 0 0,15-53 867 0 0,19-42-685 0 0,0 0 0 0 0,2 1 0 0 0,-6 17 0 0 0,2-6-237 0 0,7-21-18 0 0,1 1 0 0 0,-1-1-1 0 0,1 1 1 0 0,0 0 0 0 0,0-1 0 0 0,0 1 0 0 0,0 0-1 0 0,1 0 1 0 0,0 9 0 0 0,5 7 0 0 0,-2-17 0 0 0,0-1 0 0 0,-1-1 0 0 0,0-1 0 0 0,0 1 0 0 0,0 0 0 0 0,0-1 0 0 0,0 1 0 0 0,0-1 0 0 0,1 1 0 0 0,-1-1 0 0 0,0 0 0 0 0,1 0 0 0 0,-1 0 0 0 0,1-1 0 0 0,4 2 0 0 0,38 3 0 0 0,-40-4 0 0 0,36-3 0 0 0,-4-1 0 0 0,23 6 0 0 0,-17-1 0 0 0,44-3 0 0 0,89-18 0 0 0,-141 18 364 0 0,-28 1-211 0 0,0 0 1 0 0,0-1 0 0 0,0 1 0 0 0,0-1 0 0 0,0-1-1 0 0,8-1 1 0 0,-13 2 289 0 0,-4 1-294 0 0,-8 0-197 0 0,-11 13-764 0 0,19-12-788 0 0,2-1-4590 0 0,0 0-1968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3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78 10135 0 0,'0'0'231'0'0,"0"0"29"0"0,0 0 19 0 0,0 0 105 0 0,0 0 410 0 0,-7-6 6142 0 0,6 3-553 0 0,4 2-6368 0 0,-1 0 0 0 0,1 0 0 0 0,-1 0 0 0 0,1 1 0 0 0,-1-1 0 0 0,1 1 0 0 0,0-1 0 0 0,-1 1 0 0 0,1 0 0 0 0,5 0 0 0 0,18-2-15 0 0,-15 1 0 0 0,-1-1 0 0 0,1 2 0 0 0,17 0 0 0 0,-15 0 0 0 0,25-2 0 0 0,-17 0 0 0 0,35 0 0 0 0,-34 2 0 0 0,30-3 0 0 0,0-7 0 0 0,-52 10-76 0 0,1 0-1 0 0,-1 0 1 0 0,1-1 0 0 0,-1 1-1 0 0,1 0 1 0 0,-1 0 0 0 0,1-1-1 0 0,-1 1 1 0 0,0-1 0 0 0,1 1-1 0 0,-1 0 1 0 0,1-1 0 0 0,-1 1-1 0 0,0-1 1 0 0,1 1 0 0 0,-1-1-1 0 0,0 1 1 0 0,1-1 0 0 0,-1 1-1 0 0,0-1 1 0 0,0 1 0 0 0,0-1-1 0 0,0 1 1 0 0,1-1 0 0 0,-1 1-1 0 0,0-1 1 0 0,0 1 0 0 0,0-1-1 0 0,0 0 1 0 0,0 1 0 0 0,0-1-1 0 0,0 1 1 0 0,0-1 0 0 0,-1 1-1 0 0,1-1 1 0 0,0 0 0 0 0,0 1-1 0 0,0-1 1 0 0,-1 1 0 0 0,1-1-1 0 0,0 1 1 0 0,0-1 0 0 0,-1 1-1 0 0,1 0 1 0 0,0-1-1 0 0,-1 0 1 0 0,-4-7-1946 0 0,0-1-24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3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19351 0 0,'-1'-4'9'0'0,"1"4"57"0"0,0-1 0 0 0,0 0 0 0 0,0 0 0 0 0,-1 0 0 0 0,1 0 0 0 0,0 0 0 0 0,0 1 0 0 0,1-1 0 0 0,-1 0 0 0 0,0 0 0 0 0,0 0 0 0 0,0 0 0 0 0,0 0 0 0 0,1 1 0 0 0,-1-1-1 0 0,0 0 1 0 0,1 0 0 0 0,-1 0 0 0 0,1 1 0 0 0,-1-1 0 0 0,1 0 0 0 0,-1 1 0 0 0,1-1 0 0 0,0 0 0 0 0,-1 1 0 0 0,1-1 0 0 0,0 1 0 0 0,-1-1 0 0 0,1 1 0 0 0,0-1 0 0 0,1 0 0 0 0,23-7 1374 0 0,-24 9-1367 0 0,-1-1 0 0 0,1 0 1 0 0,0 0-1 0 0,0 1 0 0 0,0-1 0 0 0,0 1 0 0 0,-1-1 0 0 0,1 1 0 0 0,0-1 1 0 0,0 1-1 0 0,-1-1 0 0 0,1 1 0 0 0,0-1 0 0 0,-1 1 0 0 0,1 0 0 0 0,-1 0 1 0 0,1-1-1 0 0,-1 1 0 0 0,1 0 0 0 0,0 1 0 0 0,1 3-21 0 0,0-1 0 0 0,0 1 1 0 0,0 0-1 0 0,-1 0 0 0 0,0 0 0 0 0,0 1 0 0 0,0-1 0 0 0,0 0 0 0 0,-1 0 0 0 0,0 8 1 0 0,-1 8 193 0 0,-6 27 1 0 0,4-25-194 0 0,-16 96-53 0 0,16-102-43 0 0,2-13-17 0 0,1 0 1 0 0,-1 1-1 0 0,1-1 0 0 0,0 0 1 0 0,0 5-1 0 0,0-7-415 0 0,0-2-1034 0 0,0 0-4210 0 0,0 0-1801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4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196 212 10135 0 0,'31'-12'770'0'0,"-25"-10"2020"0"0,11-33 1818 0 0,-16 54-4096 0 0,0-1-269 0 0,-1-1-1 0 0,1 0 1 0 0,0 0-1 0 0,-1 1 0 0 0,0-1 1 0 0,0-3-1 0 0,2-9 1133 0 0,-2 13-1199 0 0,1-2-48 0 0,0 0-1 0 0,-1-1 0 0 0,1 1 1 0 0,-1 0-1 0 0,0-1 0 0 0,-1 1 1 0 0,1 0-1 0 0,-1-1 0 0 0,1 1 1 0 0,-1 0-1 0 0,-2-5 0 0 0,-6-6 538 0 0,9 14-589 0 0,-1 0 0 0 0,0 1 0 0 0,1-1 0 0 0,-1 0 1 0 0,0 0-1 0 0,1 1 0 0 0,-1-1 0 0 0,0 0 0 0 0,0 1 1 0 0,0-1-1 0 0,1 0 0 0 0,-1 1 0 0 0,0-1 0 0 0,0 1 1 0 0,0 0-1 0 0,-1-1 0 0 0,-2 1-75 0 0,0 1 0 0 0,0 0 0 0 0,0-1 1 0 0,1 1-1 0 0,-1 1 0 0 0,0-1 0 0 0,1 1 0 0 0,-1-1 0 0 0,1 1 0 0 0,0 0 0 0 0,-1 0 1 0 0,1 0-1 0 0,0 1 0 0 0,-3 3 0 0 0,-1-1-2 0 0,-4 3 1 0 0,1 1 0 0 0,0 0 0 0 0,1 1 0 0 0,0 0 0 0 0,0 0 0 0 0,-11 19 0 0 0,11-15 0 0 0,1 0 0 0 0,0 1 0 0 0,-9 23 0 0 0,3-1 0 0 0,5-12 0 0 0,-9 34 0 0 0,17-50 0 0 0,-1 1 0 0 0,1-1 0 0 0,0 0 0 0 0,1 0 0 0 0,0 1 0 0 0,1-1 0 0 0,2 15 0 0 0,-3-20 0 0 0,1 0 0 0 0,0-1 0 0 0,0 1 0 0 0,1 0 0 0 0,-1-1 0 0 0,1 1 0 0 0,0-1 0 0 0,0 0 0 0 0,0 1 0 0 0,5 5 0 0 0,-7-9 0 0 0,0 1 0 0 0,1-1 0 0 0,-1 1 0 0 0,0-1 0 0 0,1 1 0 0 0,-1-1 0 0 0,1 1 0 0 0,-1-1 0 0 0,1 1 0 0 0,-1-1 0 0 0,1 1 0 0 0,-1-1 0 0 0,1 0 0 0 0,-1 1 0 0 0,1-1 0 0 0,0 0 0 0 0,-1 0 0 0 0,1 1 0 0 0,0-1 0 0 0,-1 0 0 0 0,1 0 0 0 0,0 0 0 0 0,-1 0 0 0 0,1 0 0 0 0,0 0 0 0 0,1 0 0 0 0,2 1 0 0 0,1-1 0 0 0,-1 0 0 0 0,0 0 0 0 0,0 0 0 0 0,0-1 0 0 0,0 1 0 0 0,0-1 0 0 0,7-2 0 0 0,-7 0-2 0 0,-1 0 1 0 0,1 0-1 0 0,0-1 0 0 0,-1 1 0 0 0,0-1 1 0 0,0 0-1 0 0,0 0 0 0 0,0 0 0 0 0,3-8 0 0 0,17-44 60 0 0,-20 47-26 0 0,16-44 956 0 0,13-63 0 0 0,-30 106-988 0 0,-21 69 0 0 0,12-25 0 0 0,-4 34 0 0 0,6-35 0 0 0,4-24 0 0 0,1-1 0 0 0,-1 1 0 0 0,2 0 0 0 0,-1-1 0 0 0,1 1 0 0 0,2 11 0 0 0,-2-19 0 0 0,-1-1 0 0 0,0 1 0 0 0,0 0 0 0 0,1 0 0 0 0,-1 0 0 0 0,0 0 0 0 0,1 0 0 0 0,-1 0 0 0 0,1 0 0 0 0,-1-1 0 0 0,1 1 0 0 0,0 1 0 0 0,5 0 0 0 0,-5-2 0 0 0,1 0 1 0 0,1 1 1 0 0,0 0-1 0 0,0-1 1 0 0,0 1-1 0 0,0-1 0 0 0,0 0 1 0 0,0 0-1 0 0,0 0 1 0 0,0 0-1 0 0,0-1 0 0 0,0 1 1 0 0,0-1-1 0 0,0 0 1 0 0,0 0-1 0 0,0 0 0 0 0,0 0 1 0 0,-1 0-1 0 0,1-1 0 0 0,0 1 1 0 0,-1-1-1 0 0,1 0 1 0 0,-1 1-1 0 0,3-4 0 0 0,5-4-42 0 0,-1 0-1 0 0,0-1 0 0 0,15-20 1 0 0,15-17-4121 0 0,-26 29-4367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0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65 8287 0 0,'0'0'191'0'0,"8"-6"444"0"0,10-9-453 0 0,-18 15-16 0 0,1 0-1 0 0,0-1 0 0 0,-1 1 1 0 0,1 0-1 0 0,-1-1 0 0 0,1 1 1 0 0,-1-1-1 0 0,1 1 0 0 0,-1-1 0 0 0,1 1 1 0 0,-1-1-1 0 0,1 1 0 0 0,-1-1 1 0 0,0 1-1 0 0,1-1 0 0 0,-1 1 1 0 0,0-1-1 0 0,1 0 0 0 0,-1 1 1 0 0,0-1-1 0 0,0 0 0 0 0,0 1 0 0 0,0-1 1 0 0,0 0-1 0 0,1 1 0 0 0,-1-1 1 0 0,0 0-1 0 0,0 1 0 0 0,-1-1 1 0 0,1 0-1 0 0,0 1 0 0 0,0-1 1 0 0,0 0-1 0 0,0 1 0 0 0,-1-1 0 0 0,1 0 1 0 0,0 1-1 0 0,0-1 0 0 0,-1 1 1 0 0,1-1-1 0 0,-1 0 0 0 0,1 1 1 0 0,0-1-1 0 0,-1 1 0 0 0,1-1 1 0 0,-1 1-1 0 0,1 0 0 0 0,-1-1 0 0 0,1 1 1 0 0,-1-1-1 0 0,0 1 0 0 0,1 0 1 0 0,-1-1-1 0 0,-1 1 0 0 0,-21-10 4048 0 0,10 6-5342 0 0,9 4 1282 0 0,-1-1-1 0 0,1 1 1 0 0,-1 0-1 0 0,0 1 0 0 0,1-1 1 0 0,-1 1-1 0 0,1 0 1 0 0,-1 0-1 0 0,-7 2 1 0 0,-39 20 482 0 0,48-21-747 0 0,-2 1 112 0 0,0 0 0 0 0,1 0 0 0 0,0 0 0 0 0,0 0 0 0 0,0 1 0 0 0,0 0 0 0 0,0 0 0 0 0,1 0 0 0 0,0 0 0 0 0,0 1 0 0 0,-3 4 0 0 0,-3 9 0 0 0,-12 29 0 0 0,15-33 0 0 0,3-7 0 0 0,1 1 0 0 0,-1-1 0 0 0,-1 13 0 0 0,4-17 0 0 0,-1-1 0 0 0,1 1 0 0 0,0-1 0 0 0,0 1 0 0 0,0-1 0 0 0,0 1 0 0 0,0-1 0 0 0,1 1 0 0 0,-1-1 0 0 0,1 1 0 0 0,0-1 0 0 0,-1 0 0 0 0,1 1 0 0 0,0-1 0 0 0,3 4 0 0 0,-3-4 0 0 0,0-1 0 0 0,0 0 0 0 0,0 1 0 0 0,0-1 0 0 0,0 1 0 0 0,1-1 0 0 0,-1 0 0 0 0,0 0 0 0 0,1 0 0 0 0,-1 0 0 0 0,1 0 0 0 0,0 0 0 0 0,1 1 0 0 0,4 0 0 0 0,-5 0 0 0 0,1 0 0 0 0,0-1 0 0 0,0 0 0 0 0,-1 0 0 0 0,1 0 0 0 0,0 0 0 0 0,0 0 0 0 0,0-1 0 0 0,1 1 0 0 0,-1-1 0 0 0,0 0 0 0 0,0 0 0 0 0,5-1 0 0 0,-2 1 0 0 0,-1-2 0 0 0,1 1 0 0 0,-1-1 0 0 0,1 0 0 0 0,-1 0 0 0 0,0 0 0 0 0,5-4 0 0 0,7-5 0 0 0,-1 0 0 0 0,0-2 0 0 0,17-18 0 0 0,-27 25 0 0 0,9-9 0 0 0,0 0 0 0 0,-2-1 0 0 0,0-1 0 0 0,14-23 0 0 0,-25 34 0 0 0,-6 7 0 0 0,-4 5 0 0 0,-3 7 0 0 0,1 0 0 0 0,1 1 0 0 0,0 0 0 0 0,0 0 0 0 0,-10 27 0 0 0,16-36 0 0 0,1 0 0 0 0,0 0 0 0 0,0 0 0 0 0,1 0 0 0 0,-1 0 0 0 0,1 1 0 0 0,0-1 0 0 0,1 0 0 0 0,-1 1 0 0 0,1-1 0 0 0,0 0 0 0 0,2 9 0 0 0,-2-14-11 0 0,-1 1 1 0 0,2-1-1 0 0,-1 1 1 0 0,0 0-1 0 0,0-1 0 0 0,0 1 1 0 0,0-1-1 0 0,0 1 0 0 0,0 0 1 0 0,1-1-1 0 0,-1 1 0 0 0,0-1 1 0 0,0 1-1 0 0,1-1 0 0 0,-1 1 1 0 0,1-1-1 0 0,-1 1 0 0 0,0-1 1 0 0,1 1-1 0 0,-1-1 1 0 0,1 1-1 0 0,-1-1 0 0 0,1 0 1 0 0,-1 1-1 0 0,1-1 0 0 0,-1 0 1 0 0,1 1-1 0 0,1-1 0 0 0,-1 1-81 0 0,2 0-95 0 0,-1 0 1 0 0,0 0-1 0 0,1 0 0 0 0,-1 0 1 0 0,1 0-1 0 0,-1-1 0 0 0,1 1 1 0 0,-1-1-1 0 0,1 1 1 0 0,-1-1-1 0 0,1 0 0 0 0,-1 0 1 0 0,1 0-1 0 0,0 0 0 0 0,-1-1 1 0 0,4 0-1 0 0,0-1-493 0 0,0 1-1 0 0,0-2 1 0 0,-1 1-1 0 0,1 0 0 0 0,7-6 1 0 0,5-5-1367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3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0,10 2 2440 0 0,-2 0-2429 0 0,0 0 0 0 0,-1 0 0 0 0,0 1 0 0 0,1 1 0 0 0,-1-1 0 0 0,0 1 0 0 0,-1 0 0 0 0,1 1 0 0 0,-1-1 0 0 0,0 1 0 0 0,0 1-1 0 0,0-1 1 0 0,-1 1 0 0 0,0 0 0 0 0,7 10 0 0 0,4 17 201 0 0,-6-11-386 0 0,23 51-111 0 0,-21-42 0 0 0,-9-22 0 0 0,-2 1 0 0 0,2-2 0 0 0,2-2-64 0 0,-3-5-273 0 0,-2-7-463 0 0,0-6-2724 0 0,-4 4 2000 0 0,1-1-11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4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13823 0 0,'0'0'315'0'0,"0"0"45"0"0,0 0 21 0 0,-1 0-49 0 0,-4 2-81 0 0,1 2-479 0 0,4-4 593 0 0,-1 1 1 0 0,1-1-1 0 0,0 0 1 0 0,0 1-1 0 0,-1-1 1 0 0,1 1-1 0 0,0-1 1 0 0,0 1-1 0 0,0-1 1 0 0,-1 1-1 0 0,1-1 1 0 0,0 1 0 0 0,0-1-1 0 0,0 1 1 0 0,0-1-1 0 0,0 1 1 0 0,0-1-1 0 0,0 1 1 0 0,0-1-1 0 0,0 1 1 0 0,0-1-1 0 0,1 1 1 0 0,-1 0-1 0 0,3 2 1031 0 0,0-1-1349 0 0,0-1 0 0 0,0 1 0 0 0,0-1 0 0 0,0 0 0 0 0,0 0 0 0 0,0 0 0 0 0,1-1 0 0 0,-1 1 0 0 0,0-1 0 0 0,1 0 1 0 0,3 0-1 0 0,16 3 993 0 0,-6-2-710 0 0,-15-1-309 0 0,0-1 1 0 0,0 1-1 0 0,0 1 1 0 0,0-1-1 0 0,0 0 0 0 0,0 0 1 0 0,0 1-1 0 0,0-1 1 0 0,0 1-1 0 0,0 0 0 0 0,0-1 1 0 0,3 3-1 0 0,-4-3-21 0 0,-1 0 0 0 0,1 1 0 0 0,0-1 0 0 0,-1 0 0 0 0,1 1 0 0 0,-1-1 0 0 0,1 1 0 0 0,0-1 0 0 0,-1 1 0 0 0,1-1 0 0 0,-1 1 0 0 0,1-1 0 0 0,-1 1 0 0 0,0-1 0 0 0,1 1 0 0 0,-1 0 0 0 0,0-1 0 0 0,1 1 0 0 0,-1 0 0 0 0,0-1 0 0 0,1 2 0 0 0,-1 1 0 0 0,2 0 0 0 0,-1-3 0 0 0,0 1 0 0 0,-1 0 0 0 0,1 0 0 0 0,-1 0 0 0 0,1 0 0 0 0,-1 0 0 0 0,0 0 0 0 0,1 0 0 0 0,-1 0 0 0 0,0 0 0 0 0,0 0 0 0 0,1 0 0 0 0,-1 0 0 0 0,0 0 0 0 0,0 0 0 0 0,0 0 0 0 0,0 0 0 0 0,0 0 0 0 0,-1 0 0 0 0,1 0 0 0 0,0 0 0 0 0,-1 1 0 0 0,-1 5 0 0 0,1 0 0 0 0,-2-1 0 0 0,1 0 0 0 0,-1 1 0 0 0,0-1 0 0 0,0 0 0 0 0,0 0 0 0 0,-1-1 0 0 0,0 1 0 0 0,-7 7 0 0 0,0-1 0 0 0,-1 0 0 0 0,0-1 0 0 0,-16 11 0 0 0,12-12 0 0 0,20-13 0 0 0,0 0 0 0 0,0 0 0 0 0,0 0 0 0 0,1 1 0 0 0,6-3 0 0 0,11-3 0 0 0,-16 6 0 0 0,1-1 0 0 0,-1 1 0 0 0,1 1 0 0 0,-1-1 0 0 0,1 1 0 0 0,9 0 0 0 0,-7 1 0 0 0,-7-1 0 0 0,1 1 0 0 0,0 0 0 0 0,-1 0 0 0 0,1 0 0 0 0,0 1 0 0 0,-1-1 0 0 0,1 0 0 0 0,0 1 0 0 0,3 1 0 0 0,-5-1 0 0 0,1 0 0 0 0,-1 0 0 0 0,1 0 0 0 0,-1 0 0 0 0,0 1 0 0 0,0-1 0 0 0,0 0 0 0 0,0 1 0 0 0,0-1 0 0 0,0 0 0 0 0,0 1 0 0 0,0-1 0 0 0,-1 1 0 0 0,1 0 0 0 0,0-1 0 0 0,-1 1 0 0 0,1 0 0 0 0,-1-1 0 0 0,0 1 0 0 0,0 0 0 0 0,1 2 0 0 0,-1 1 0 0 0,0 0 0 0 0,0 0 0 0 0,0 0 0 0 0,0 0 0 0 0,-1 0 0 0 0,0-1 0 0 0,0 1 0 0 0,0 0 0 0 0,-1 0 0 0 0,1-1 0 0 0,-1 1 0 0 0,0-1 0 0 0,-1 0 0 0 0,1 1 0 0 0,-1-1 0 0 0,0 0 0 0 0,-4 5 0 0 0,-1-1 0 0 0,0 0 0 0 0,-1 0 0 0 0,0-1 0 0 0,0 0 0 0 0,-1 0 0 0 0,-13 6 0 0 0,-13 2 0 0 0,10-5 0 0 0,23-9-33 0 0,0 0-1 0 0,0 0 1 0 0,0 0-1 0 0,-1 0 1 0 0,1-1-1 0 0,0 1 1 0 0,-1-1 0 0 0,1 0-1 0 0,0 0 1 0 0,-1 0-1 0 0,-4-1 1 0 0,7 1-442 0 0,0-2 242 0 0,0 1 1 0 0,0 0-1 0 0,0-1 0 0 0,-1 1 0 0 0,1 0 0 0 0,0-1 1 0 0,-1 1-1 0 0,-2-1 0 0 0,1-1-469 0 0,-24-25-3282 0 0,12 8 1937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4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17503 0 0,'0'0'399'0'0,"0"0"60"0"0,0 0 21 0 0,0 0-59 0 0,3-2-276 0 0,-3 2-148 0 0,11-6 720 0 0,0 1 0 0 0,1-1 0 0 0,14-3 0 0 0,-4 2 747 0 0,-17 5-1221 0 0,1 0 0 0 0,-1 1 0 0 0,1-1 0 0 0,5 1 0 0 0,146-12 1813 0 0,-153 13-1954 0 0,23 1 395 0 0,-18 0-488 0 0,-9-1-9 0 0,1 0 0 0 0,-1 0 0 0 0,1 0 0 0 0,-1 0 0 0 0,0 0 0 0 0,1 0 0 0 0,-1 0 0 0 0,1 0 0 0 0,-1 0 0 0 0,1 0 0 0 0,-1 0 0 0 0,0 1 0 0 0,1-1 0 0 0,-1 0 0 0 0,0 0 0 0 0,1 0 0 0 0,-1 1 0 0 0,1-1 0 0 0,-1 0 0 0 0,0 0 0 0 0,0 1 0 0 0,1-1 0 0 0,-1 0 0 0 0,0 1 0 0 0,1-1 0 0 0,-1 0 0 0 0,0 1 0 0 0,0-1 0 0 0,0 1 0 0 0,1-1 0 0 0,-1 0 0 0 0,0 1 0 0 0,0-1 0 0 0,0 1 0 0 0,0-1 0 0 0,0 0 0 0 0,0 1 0 0 0,0-1 0 0 0,0 1 0 0 0,0-1 0 0 0,0 1 0 0 0,0-1 0 0 0,0 1 0 0 0,0-1 0 0 0,0 3 14 0 0,0 0-1 0 0,0 0 1 0 0,0 0-1 0 0,-1 0 0 0 0,1 0 1 0 0,-1 0-1 0 0,0 0 1 0 0,1 0-1 0 0,-1 0 1 0 0,-1-1-1 0 0,1 1 1 0 0,0 0-1 0 0,-1-1 1 0 0,1 1-1 0 0,-3 3 1 0 0,-5 4 136 0 0,0 1 1 0 0,-12 10 0 0 0,-1 0 112 0 0,13-10 109 0 0,1 0 1 0 0,-12 20-1 0 0,15-18-357 0 0,4-2-94 0 0,1-10-258 0 0,18 8-1089 0 0,-9-6 1499 0 0,-1-1 1 0 0,0 0-1 0 0,1-1 0 0 0,-1 1 0 0 0,1-2 0 0 0,-1 1 0 0 0,1-1 0 0 0,13-2 0 0 0,1-1 69 0 0,43-11 0 0 0,59-24-6914 0 0,-101 31 4725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4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30 228 13823 0 0,'0'0'315'0'0,"0"0"45"0"0,0 0 21 0 0,2-7 63 0 0,-2-3-88 0 0,0 0-1 0 0,-2-14 1 0 0,-1-9 2839 0 0,4-2-864 0 0,0 12-813 0 0,-3-27-1 0 0,2 48-1216 0 0,-4-9 1890 0 0,0 8-2036 0 0,0 8-138 0 0,1 5-17 0 0,0 0 0 0 0,0 1 0 0 0,1-1 0 0 0,0 1 0 0 0,0 12 0 0 0,3 56 0 0 0,1-13 0 0 0,-1 39 0 0 0,0-29 0 0 0,2-37 0 0 0,-3-36 0 0 0,1 0 0 0 0,-1 0 0 0 0,1 0 0 0 0,0 0 0 0 0,0 0 0 0 0,0 0 0 0 0,1-1 0 0 0,-1 1 0 0 0,1-1 0 0 0,3 6 0 0 0,6 0 0 0 0,-7-8 0 0 0,-2 0 0 0 0,2 0 0 0 0,0 0 0 0 0,-1-1 0 0 0,1 1 0 0 0,0-1 0 0 0,0 0 0 0 0,-1 0 0 0 0,1 0 0 0 0,0 0 0 0 0,-1 0 0 0 0,1-1 0 0 0,-1 0 0 0 0,0 0 0 0 0,5-3 0 0 0,4-4 0 0 0,0 0 0 0 0,11-12 0 0 0,-14 12 0 0 0,-2 2 102 0 0,-1-1-1 0 0,1 0 1 0 0,-1 0-1 0 0,9-18 0 0 0,17-39 723 0 0,-26 52-715 0 0,12-35 43 0 0,-1 0 0 0 0,-3 0 0 0 0,11-68 0 0 0,-22 103-441 0 0,-2 9 40 0 0,1 0 0 0 0,-2-1 0 0 0,1 1 0 0 0,0-1 0 0 0,-1-8 0 0 0,4 23-8266 0 0,0 1 165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4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162 268 15663 0 0,'1'-2'356'0'0,"9"-17"241"0"0,-8 14-469 0 0,0 1 0 0 0,0 0 0 0 0,0-1 0 0 0,1 1-1 0 0,3-5 1 0 0,-4 7 111 0 0,0 0 0 0 0,-1-1 0 0 0,1 1 0 0 0,-1 0 0 0 0,0-1 0 0 0,0 0 0 0 0,0 1-1 0 0,0-1 1 0 0,0 0 0 0 0,-1 1 0 0 0,1-1 0 0 0,-1 0 0 0 0,1 0 0 0 0,-1 0 0 0 0,0 1 0 0 0,-1-5 0 0 0,1 2 357 0 0,-1-1 0 0 0,0 0 0 0 0,0 1 0 0 0,-1-1 0 0 0,0 1 1 0 0,-4-10-1 0 0,5 14-542 0 0,1 0 1 0 0,-1 1 0 0 0,0-1-1 0 0,1 0 1 0 0,-1 1 0 0 0,0-1-1 0 0,0 1 1 0 0,1-1-1 0 0,-1 0 1 0 0,0 1 0 0 0,0 0-1 0 0,0-1 1 0 0,0 1-1 0 0,1-1 1 0 0,-1 1 0 0 0,0 0-1 0 0,0 0 1 0 0,-1-1 0 0 0,-15 0 903 0 0,16 1-957 0 0,-3 0 28 0 0,-1 0-1 0 0,1 0 1 0 0,-1 1 0 0 0,1-1-1 0 0,-1 1 1 0 0,1 0 0 0 0,0 1-1 0 0,-1-1 1 0 0,1 1 0 0 0,0-1-1 0 0,0 1 1 0 0,0 1 0 0 0,0-1-1 0 0,1 0 1 0 0,-1 1 0 0 0,0 0-1 0 0,1 0 1 0 0,0 0 0 0 0,0 0-1 0 0,-4 5 1 0 0,1 2 72 0 0,-1 0 0 0 0,2 1 1 0 0,-1 0-1 0 0,1 1 0 0 0,-4 16 0 0 0,2-9-147 0 0,2-7-112 0 0,1 1 0 0 0,0 0-1 0 0,0 0 1 0 0,2 1 0 0 0,-1-1 0 0 0,0 23 0 0 0,6-20 158 0 0,0-13 0 0 0,-1-1 0 0 0,-1-1 0 0 0,0 1 0 0 0,1-1 0 0 0,-1 1 0 0 0,1-1 0 0 0,-1 1 0 0 0,1-1 0 0 0,-1 0 0 0 0,1 1 0 0 0,0-1 0 0 0,-1 0 0 0 0,1 0 0 0 0,0-1 0 0 0,0 1 0 0 0,0 0 0 0 0,0 0 0 0 0,0-1 0 0 0,0 0 0 0 0,0 1 0 0 0,0-1 0 0 0,0 0 0 0 0,0 0 0 0 0,0 0 0 0 0,0 0 0 0 0,3 0 0 0 0,-1-1 0 0 0,0 0 0 0 0,1-1 0 0 0,-1 1 0 0 0,1-1 0 0 0,-1 0 0 0 0,0 0 0 0 0,0 0 0 0 0,0 0 0 0 0,0-1 0 0 0,3-3 0 0 0,8-6 78 0 0,-1-1 1 0 0,0-1-1 0 0,20-26 0 0 0,-26 31-8 0 0,-2-1 1 0 0,1-1-1 0 0,-1 1 1 0 0,-1-1-1 0 0,0-1 0 0 0,0 1 1 0 0,2-13-1 0 0,-6 20 70 0 0,0-1-1 0 0,-1 0 1 0 0,1 0-1 0 0,-1 1 1 0 0,0-1-1 0 0,-1 0 1 0 0,-1-8-1 0 0,2 13-139 0 0,0-1 0 0 0,0 1 0 0 0,0 0 0 0 0,0 0 0 0 0,0-1 0 0 0,0 1 0 0 0,0 0 0 0 0,0 0 0 0 0,0 0 0 0 0,0-1 0 0 0,0 1 0 0 0,0 0 0 0 0,0 0 0 0 0,0 0 0 0 0,-1-1 0 0 0,1 1 0 0 0,0 0 0 0 0,0 0 0 0 0,0 0 0 0 0,0 0 0 0 0,-1-1 0 0 0,1 1 0 0 0,0 0 0 0 0,0 0 0 0 0,0 0 0 0 0,0 0 0 0 0,-1 0 0 0 0,1 0 0 0 0,0 0 0 0 0,0-1 0 0 0,-1 1 0 0 0,1 0 0 0 0,0 0 0 0 0,0 0 0 0 0,0 0 0 0 0,-1 0 0 0 0,1 0 0 0 0,0 0 0 0 0,0 0 0 0 0,-1 0 0 0 0,1 0 0 0 0,0 0 0 0 0,0 0 0 0 0,0 0 0 0 0,-1 1 0 0 0,1-1 0 0 0,0 0 0 0 0,0 0 0 0 0,-1 0 0 0 0,1 0 0 0 0,0 0 0 0 0,0 1 0 0 0,-10 6 0 0 0,10-7 0 0 0,-5 5 0 0 0,0 0 0 0 0,1 0 0 0 0,-1 1 0 0 0,1-1 0 0 0,0 1 0 0 0,1 0 0 0 0,-1 0 0 0 0,1 1 0 0 0,0-1 0 0 0,1 1 0 0 0,-4 11 0 0 0,3-5 0 0 0,1 0 0 0 0,0 0 0 0 0,0 0 0 0 0,1 0 0 0 0,1 19 0 0 0,0-31-7 0 0,0 1 0 0 0,1 0 0 0 0,-1 0 0 0 0,0 0-1 0 0,0 0 1 0 0,1 0 0 0 0,-1-1 0 0 0,1 1 0 0 0,0 0 0 0 0,0 0 0 0 0,-1-1 0 0 0,1 1-1 0 0,0 0 1 0 0,0-1 0 0 0,0 1 0 0 0,1-1 0 0 0,-1 1 0 0 0,0-1 0 0 0,3 2 0 0 0,-2-2-11 0 0,0 0 0 0 0,-1 0 0 0 0,1 0 0 0 0,0-1 0 0 0,0 1 0 0 0,0-1 0 0 0,0 1 0 0 0,0-1 0 0 0,0 0 0 0 0,0 0 0 0 0,0 0 0 0 0,0 0 0 0 0,0 0 0 0 0,0 0 0 0 0,3-1 0 0 0,1-1 2 0 0,0 0 0 0 0,0 0 0 0 0,0 0 0 0 0,0-1 0 0 0,-1 0 0 0 0,1 0 0 0 0,-1 0-1 0 0,0-1 1 0 0,0 1 0 0 0,8-9 0 0 0,-2-1 103 0 0,1-1 0 0 0,-2 0-1 0 0,0 0 1 0 0,-1-1 0 0 0,0-1-1 0 0,6-16 1 0 0,-8 11-87 0 0,-1 0 0 0 0,-1 0 0 0 0,-1 0 0 0 0,-1-1 0 0 0,0 0 0 0 0,-2-25 0 0 0,-1 44 0 0 0,0-1 0 0 0,0 0 0 0 0,-1 0 0 0 0,1 0 0 0 0,-1 1 0 0 0,0-1 0 0 0,0 0 0 0 0,-3-5 0 0 0,4 8 0 0 0,0 1 0 0 0,-1-1 0 0 0,1 0 0 0 0,-1 1 0 0 0,1-1 0 0 0,-1 1 0 0 0,1-1 0 0 0,-1 0 0 0 0,0 1 0 0 0,1-1 0 0 0,-1 1 0 0 0,1-1 0 0 0,-1 1 0 0 0,0 0 0 0 0,0-1 0 0 0,1 1 0 0 0,-1 0 0 0 0,-1-1 0 0 0,1 1 0 0 0,0 0 0 0 0,0 0 0 0 0,-1 0 0 0 0,1 0 0 0 0,0 1 0 0 0,0-1 0 0 0,0 0 0 0 0,0 0 0 0 0,-1 1 0 0 0,1-1 0 0 0,0 1 0 0 0,0-1 0 0 0,0 1 0 0 0,0-1 0 0 0,0 1 0 0 0,-1 1 0 0 0,2-2 0 0 0,-3 2 0 0 0,0 0 0 0 0,1 0 0 0 0,0 0 0 0 0,-1 0 0 0 0,1 0 0 0 0,0 1 0 0 0,0-1 0 0 0,0 1 0 0 0,0-1 0 0 0,0 1 0 0 0,1 0 0 0 0,-1 0 0 0 0,1 0 0 0 0,0 0 0 0 0,0 0 0 0 0,0 0 0 0 0,0 0 0 0 0,0 0 0 0 0,1 0 0 0 0,-1 7 0 0 0,0-3 0 0 0,1 0 0 0 0,0 0 0 0 0,0 0 0 0 0,2 14 0 0 0,2-11 0 0 0,-2-7-27 0 0,1-1-1 0 0,-1 1 1 0 0,0 0 0 0 0,1-1-1 0 0,0 0 1 0 0,0 1-1 0 0,0-1 1 0 0,0 0 0 0 0,0-1-1 0 0,0 1 1 0 0,0 0 0 0 0,0-1-1 0 0,1 0 1 0 0,3 2 0 0 0,6 0-49 0 0,0-1 1 0 0,20 2-1 0 0,-29-4 106 0 0,28 0 247 0 0,-24-1-197 0 0,1 1-1 0 0,14 1 1 0 0,-21-1-73 0 0,1 1-1 0 0,-1-1 1 0 0,1 1-1 0 0,-1 0 1 0 0,1 0-1 0 0,-1 0 1 0 0,1 0-1 0 0,-1 0 1 0 0,0 0-1 0 0,0 1 1 0 0,0-1-1 0 0,0 1 1 0 0,3 2-1 0 0,-5-4-6 0 0,1 1 0 0 0,0-1 0 0 0,0 1 0 0 0,0 0 0 0 0,-1-1 0 0 0,1 1 0 0 0,0 0 0 0 0,-1 0 0 0 0,1 0 0 0 0,0 0 0 0 0,-1-1 0 0 0,1 1 0 0 0,-1 0 0 0 0,0 0 0 0 0,1 0 0 0 0,-1 0 0 0 0,0 0 0 0 0,0 0 0 0 0,1 0 0 0 0,-1 0 0 0 0,0 0 0 0 0,0 0 0 0 0,0 2 0 0 0,0 1 0 0 0,0 4 0 0 0,0 0 0 0 0,0-1 0 0 0,-1 1 0 0 0,0 0 0 0 0,0 0 0 0 0,0-1 0 0 0,-1 1 0 0 0,-1 0 0 0 0,1-1 0 0 0,-1 0 0 0 0,0 0 0 0 0,-1 0 0 0 0,0 0 0 0 0,-7 10 0 0 0,9-16-280 0 0,2-7-410 0 0,4-7-1028 0 0,2 2-1263 0 0,0-1-5886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4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274 145 15663 0 0,'0'0'719'0'0,"0"-2"-20"0"0,0-12 781 0 0,-1 0 1 0 0,-5-24-1 0 0,6 33-1066 0 0,-1 0 0 0 0,-1 1 0 0 0,1-1-1 0 0,-1 0 1 0 0,0 1 0 0 0,0-1-1 0 0,0 1 1 0 0,-1 0 0 0 0,1 0 0 0 0,-1 0-1 0 0,-6-7 1 0 0,7 9-394 0 0,0 0 0 0 0,-1 1 0 0 0,1-1 0 0 0,0 1 0 0 0,-1-1 0 0 0,1 1 0 0 0,-1 0 0 0 0,0 0 0 0 0,1 0 0 0 0,-1 1 0 0 0,0-1 0 0 0,0 0 0 0 0,1 1 0 0 0,-1 0 0 0 0,-3-1 0 0 0,1 2 27 0 0,0-1-1 0 0,0 1 1 0 0,-1 0-1 0 0,1 0 1 0 0,0 0-1 0 0,0 1 1 0 0,-7 3-1 0 0,-3 3 41 0 0,1 0 0 0 0,0 1 1 0 0,1 1-1 0 0,-14 11 0 0 0,20-15-87 0 0,1-1 0 0 0,0 1 0 0 0,0 0 0 0 0,1 1 0 0 0,0-1 0 0 0,0 1 0 0 0,0 0 0 0 0,-6 14 0 0 0,10-18 0 0 0,0 0 0 0 0,0 1 0 0 0,0-1 0 0 0,0 1 0 0 0,0-1 0 0 0,1 0 0 0 0,0 1 0 0 0,-1-1 0 0 0,1 1 0 0 0,1-1 0 0 0,-1 1 0 0 0,0-1 0 0 0,1 1 0 0 0,0-1 0 0 0,0 1 0 0 0,0-1 0 0 0,0 0 0 0 0,0 0 0 0 0,1 1 0 0 0,-1-1 0 0 0,1 0 0 0 0,0 0 0 0 0,3 4 0 0 0,6 5 0 0 0,0 0 0 0 0,26 20 0 0 0,-4-3 0 0 0,-25-21 0 0 0,-1 1 0 0 0,0 0 0 0 0,-1 0 0 0 0,10 19 0 0 0,-14-25 0 0 0,0 3 0 0 0,1-1 0 0 0,-1 2 0 0 0,0-1 0 0 0,-1 0 0 0 0,0 0 0 0 0,1 0 0 0 0,-2 1 0 0 0,1-1 0 0 0,-1 1 0 0 0,-1 6 0 0 0,0 3 0 0 0,-1 1 0 0 0,-6 27 0 0 0,5-32 0 0 0,-1 0 0 0 0,0 1 0 0 0,-1-1 0 0 0,-1-1 0 0 0,1 1 0 0 0,-2-1 0 0 0,0 0 0 0 0,0 0 0 0 0,-1-1 0 0 0,-17 19 0 0 0,7-10 0 0 0,17-19 0 0 0,1 0 0 0 0,0 1 0 0 0,-1-1 0 0 0,1 0 0 0 0,0 1 0 0 0,-1-1 0 0 0,1 0 0 0 0,0 1 0 0 0,0-1 0 0 0,0 0 0 0 0,-1 1 0 0 0,1-1 0 0 0,0 0 0 0 0,0 1 0 0 0,0-1 0 0 0,0 1 0 0 0,0-1 0 0 0,0 0 0 0 0,0 1 0 0 0,0-1 0 0 0,0 1 0 0 0,0-1 0 0 0,0 1 0 0 0,0-1 0 0 0,0 0 0 0 0,0 1 0 0 0,0-1 0 0 0,0 1 0 0 0,0-1 0 0 0,0 0 0 0 0,0 1 0 0 0,1-1 0 0 0,-1 1 0 0 0,5 1 0 0 0,-2-1-116 0 0,-1 1 0 0 0,0-1-1 0 0,1 0 1 0 0,-1 0 0 0 0,1-1 0 0 0,-1 1-1 0 0,1 0 1 0 0,-1-1 0 0 0,1 0 0 0 0,-1 1-1 0 0,1-1 1 0 0,-1 0 0 0 0,1 0 0 0 0,0-1-1 0 0,-1 1 1 0 0,1 0 0 0 0,-1-1 0 0 0,4-1-1 0 0,2-1-577 0 0,-1 0-1 0 0,1-1 0 0 0,-1 0 0 0 0,9-6 0 0 0,-4 1 129 0 0,1 2-969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5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19351 0 0,'0'0'439'0'0,"2"-9"1225"0"0,0 4-1507 0 0,-2 3 568 0 0,0 2 246 0 0,0 0 42 0 0,0 0-59 0 0,18 12 771 0 0,-7-5-1436 0 0,-9-5-253 0 0,0-1 0 0 0,1 1 1 0 0,-1-1-1 0 0,0 1 1 0 0,0 0-1 0 0,0 0 0 0 0,0-1 1 0 0,2 5-1 0 0,-2-3-36 0 0,9 12 0 0 0,-1 0 0 0 0,0 1 0 0 0,7 19 0 0 0,37 84 905 0 0,-44-102-764 0 0,0 0 1 0 0,1-1 0 0 0,0 0 0 0 0,23 24-1 0 0,-32-39-141 0 0,0 1 0 0 0,0-1 0 0 0,0 0 0 0 0,-1 1 0 0 0,1-1 0 0 0,0 0 0 0 0,1 0 0 0 0,-1 0 0 0 0,0-1 0 0 0,0 1 0 0 0,0 0 0 0 0,0-1 0 0 0,1 0 0 0 0,-1 1 0 0 0,0-1 0 0 0,0 0 0 0 0,1 0 0 0 0,-1 0 0 0 0,0 0 0 0 0,0-1 0 0 0,1 1 0 0 0,-1-1 0 0 0,0 1 0 0 0,0-1 0 0 0,0 0 0 0 0,1 0 0 0 0,-1 0 0 0 0,2-1 0 0 0,-2 1-450 0 0,-1 0-50 0 0,1-2 141 0 0,0 0 0 0 0,0 0 0 0 0,0 0 0 0 0,0 0 0 0 0,0 0 0 0 0,-1-1 1 0 0,2-3-1 0 0,0-8-7169 0 0,0 4-184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5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19351 0 0,'0'0'439'0'0,"0"0"62"0"0,0 0 33 0 0,0 0-65 0 0,0 0-169 0 0,0 0 442 0 0,0 0 229 0 0,0 0 42 0 0,0 0-59 0 0,0 0-289 0 0,0 0-121 0 0,0 0-28 0 0,-1 1-72 0 0,-11 25-358 0 0,-21 30 0 0 0,4-9-86 0 0,2 1 0 0 0,-26 48 0 0 0,45-78 0 0 0,0 0 0 0 0,1 0 0 0 0,-6 30 0 0 0,13-48-76 0 0,-1 1 0 0 0,1-1 0 0 0,0 1-1 0 0,0 0 1 0 0,0 0 0 0 0,0-1 0 0 0,-1 1 0 0 0,1 0 0 0 0,0-1 0 0 0,0 1-1 0 0,0 0 1 0 0,1-1 0 0 0,-1 1 0 0 0,0 0 0 0 0,0 0 0 0 0,0-1-1 0 0,0 1 1 0 0,1 0 0 0 0,-1-1 0 0 0,0 1 0 0 0,0-1 0 0 0,1 1-1 0 0,-1 0 1 0 0,1-1 0 0 0,-1 1 0 0 0,1-1 0 0 0,-1 1 0 0 0,1-1 0 0 0,-1 1-1 0 0,1-1 1 0 0,-1 1 0 0 0,1-1 0 0 0,-1 0 0 0 0,1 1 0 0 0,0 0-1 0 0,1-1-117 0 0,-1 0-1 0 0,0 0 0 0 0,1 0 0 0 0,-1 0 0 0 0,1 0 0 0 0,-1 0 0 0 0,0 0 1 0 0,1-1-1 0 0,-1 1 0 0 0,0 0 0 0 0,1-1 0 0 0,-1 1 0 0 0,0-1 0 0 0,1 1 0 0 0,-1-1 1 0 0,0 0-1 0 0,1 0 0 0 0,7-6-1340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5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17503 0 0,'0'0'399'0'0,"0"0"60"0"0,0 0 21 0 0,0 0-59 0 0,0 0-136 0 0,-10 4 1687 0 0,9-4 4141 0 0,8-1-5885 0 0,0 1 0 0 0,-1 0 0 0 0,1-1 0 0 0,0 2 0 0 0,-1-1-1 0 0,12 3 1 0 0,10 1 208 0 0,3-3-436 0 0,-22 1 0 0 0,-7-1 0 0 0,0-1 0 0 0,1 1 0 0 0,-1 0 0 0 0,0 0 0 0 0,0 0 0 0 0,0 0 0 0 0,0 1 0 0 0,0-1 0 0 0,0 0 0 0 0,0 1 0 0 0,-1 0 0 0 0,1-1 0 0 0,0 1 0 0 0,-1 0 0 0 0,1 0 0 0 0,-1 0 0 0 0,0 0 0 0 0,0 0 0 0 0,1 0 0 0 0,-1 0 0 0 0,-1 0 0 0 0,1 0 0 0 0,0 1 0 0 0,0 3 0 0 0,0-4 0 0 0,-1 0 0 0 0,-1 0 0 0 0,1 1 0 0 0,0-1 0 0 0,0 0 0 0 0,-1 0 0 0 0,1 0 0 0 0,-1 0 0 0 0,0 0 0 0 0,0 0 0 0 0,0 0 0 0 0,0 0 0 0 0,0 0 0 0 0,0 0 0 0 0,0 0 0 0 0,0-1 0 0 0,-1 1 0 0 0,1 0 0 0 0,-1-1 0 0 0,1 1 0 0 0,-4 2 0 0 0,-76 47 1883 0 0,73-47-1734 0 0,0-2-133 0 0,3-1-80 0 0,4-1-273 0 0,1 0-138 0 0,0 0-33 0 0,0 0 65 0 0,6 1 423 0 0,-1-1-1 0 0,1 1 0 0 0,-1 0 1 0 0,1 0-1 0 0,-1 0 0 0 0,1 1 1 0 0,5 2-1 0 0,-8-3 21 0 0,12 6 0 0 0,-7-3 0 0 0,-5-2 0 0 0,-1-1 0 0 0,1 1 0 0 0,0 0 0 0 0,-1-1 0 0 0,1 1 0 0 0,-1 0 0 0 0,0 1 0 0 0,1-1 0 0 0,-1 0 0 0 0,0 1 0 0 0,0-1 0 0 0,-1 1 0 0 0,3 3 0 0 0,-3-3 0 0 0,0-1 0 0 0,0 0 0 0 0,0 1 0 0 0,-1-1 0 0 0,1 1 0 0 0,-1-1 0 0 0,1 1 0 0 0,-1 3 0 0 0,0-4 0 0 0,1-1 1 0 0,-1 0-1 0 0,0 0 0 0 0,0 0 1 0 0,0 0-1 0 0,0 0 1 0 0,0 0-1 0 0,0 0 1 0 0,0 1-1 0 0,0-1 1 0 0,0 0-1 0 0,-1 0 1 0 0,1 0-1 0 0,0 0 1 0 0,-1 0-1 0 0,1 0 1 0 0,-1 0-1 0 0,1-1 1 0 0,-1 1-1 0 0,0 1 1 0 0,-2 3 53 0 0,1-2 0 0 0,0 1-1 0 0,0-1 1 0 0,0 1 0 0 0,-1-1-1 0 0,1 0 1 0 0,-1 0-1 0 0,1 0 1 0 0,-1 0 0 0 0,0 0-1 0 0,-1-1 1 0 0,1 0 0 0 0,0 1-1 0 0,-1-1 1 0 0,1 0-1 0 0,-1 0 1 0 0,1-1 0 0 0,-1 1-1 0 0,0-1 1 0 0,-5 1-1 0 0,3 0-451 0 0,-1-1 0 0 0,1 0 0 0 0,-1-1-1 0 0,1 1 1 0 0,-1-1 0 0 0,0-1 0 0 0,1 1-1 0 0,-1-1 1 0 0,0 0 0 0 0,1-1 0 0 0,-12-3-1 0 0,-11-7-1625 0 0,4 2-21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5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4607 0 0,'0'0'102'0'0,"0"0"20"0"0,0 0 6 0 0,-1-6 0 0 0,-1 0-56 0 0,2 5 299 0 0,0 1 117 0 0,0 0 21 0 0,0 0-66 0 0,0-1-294 0 0,-1-3-197 0 0,0 3-289 0 0,1 1-138 0 0,0 0-33 0 0,0 0-4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6:5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8287 0 0,'0'0'191'0'0,"0"0"26"0"0,0 0 9 0 0,0 0 110 0 0,0 0 444 0 0,0 0 196 0 0,0 0 42 0 0,0 0 6 0 0,0 0 0 0 0,0 0 0 0 0,0 0 0 0 0,0 0-69 0 0,0 0-290 0 0,0 0-121 0 0,0 0-28 0 0,0 0-4 0 0,0 0 0 0 0,0 0 0 0 0,0 0 0 0 0,-7 4 1024 0 0,8-3-1375 0 0,-1 0 1 0 0,1-1-1 0 0,0 1 0 0 0,0-1 0 0 0,0 1 0 0 0,-1-1 0 0 0,1 1 1 0 0,0-1-1 0 0,0 0 0 0 0,0 1 0 0 0,0-1 0 0 0,0 0 0 0 0,0 0 1 0 0,0 1-1 0 0,0-1 0 0 0,1 0 0 0 0,28 6 2323 0 0,-11-5-2484 0 0,-12-1 0 0 0,-1 0 0 0 0,1 0 0 0 0,-1 1 0 0 0,1 0 0 0 0,-1 0 0 0 0,9 4 0 0 0,-6-3 0 0 0,-1 3 0 0 0,-6 3 0 0 0,-4 10 0 0 0,-1 4 0 0 0,2-9 0 0 0,0-1 0 0 0,1 1 0 0 0,1 14 0 0 0,3 272 0 0 0,-8-139 0 0 0,9-28 0 0 0,-2-99 0 0 0,-4-31 0 0 0,1-1 0 0 0,0 1 0 0 0,0 0 0 0 0,1 0 0 0 0,-1-1 0 0 0,0 1 0 0 0,1 0 0 0 0,-1 0 0 0 0,1-1 0 0 0,0 3 0 0 0,6 12 0 0 0,7 14 0 0 0,-11-22 0 0 0,-3-7 50 0 0,1 0 1 0 0,-1 0-1 0 0,0-1 0 0 0,1 1 0 0 0,-1 0 1 0 0,0 0-1 0 0,0 0 0 0 0,0 0 1 0 0,0 0-1 0 0,0 0 0 0 0,0 0 0 0 0,0 0 1 0 0,0 0-1 0 0,0 0 0 0 0,0 0 0 0 0,-1 0 1 0 0,1-1-1 0 0,-1 3 0 0 0,0-2 69 0 0,-1 0 0 0 0,1 1-1 0 0,-1-1 1 0 0,1 0-1 0 0,-1 0 1 0 0,1 0 0 0 0,-1 0-1 0 0,-3 1 1 0 0,4-1-110 0 0,-7 3-1 0 0,-17 8-4 0 0,-26 9 0 0 0,45-19-68 0 0,5-2-273 0 0,1 0-138 0 0,0 0-33 0 0,0 0 65 0 0,0 0 17 0 0,0 0-1028 0 0,0 0-474 0 0,2-3-96 0 0,4-13-21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3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36 13823 0 0,'0'0'315'0'0,"0"0"45"0"0,10-5 465 0 0,19-18 46 0 0,-28 22 98 0 0,-1 1 45 0 0,0 0-922 0 0,1 0 0 0 0,-1 0 0 0 0,0 0 0 0 0,0 0 0 0 0,1 0 1 0 0,-1 0-1 0 0,0 0 0 0 0,0 0 0 0 0,0-1 0 0 0,1 1 0 0 0,-1 0 1 0 0,0 0-1 0 0,0 0 0 0 0,0 0 0 0 0,0 0 0 0 0,1 0 0 0 0,-1-1 1 0 0,0 1-1 0 0,0 0 0 0 0,0 0 0 0 0,0 0 0 0 0,0 0 0 0 0,0-1 1 0 0,1 1-1 0 0,-1 0 0 0 0,0 0 0 0 0,0-1 0 0 0,0 1 0 0 0,0 0 1 0 0,0 0-1 0 0,0 0 0 0 0,0-1 0 0 0,0 1 0 0 0,-2-2 2530 0 0,-4 5-1152 0 0,-118 97-1305 0 0,-43 63-165 0 0,145-128 0 0 0,21-34 0 0 0,-8 10 15 0 0,-3-4-94 0 0,10-5-258 0 0,2-2-138 0 0,0 0-33 0 0,0 0-72 0 0,0 0-285 0 0,0 0-126 0 0,0 0-802 0 0,2-2-3252 0 0,6-3-1393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0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97 10135 0 0,'0'0'464'0'0,"0"0"-9"0"0,0-1-295 0 0,-1-3-71 0 0,1 3 282 0 0,0 1 117 0 0,0 0 21 0 0,0 0 71 0 0,0 0 286 0 0,0 0 124 0 0,0 0 30 0 0,0 0-65 0 0,0 0-290 0 0,0 0-556 0 0,0 0-1 0 0,0-1 1 0 0,0 1-1 0 0,0 0 1 0 0,0 0-1 0 0,0-1 1 0 0,-1 1-1 0 0,1 0 1 0 0,0 0-1 0 0,0-1 1 0 0,0 1-1 0 0,0 0 1 0 0,0 0-1 0 0,-1-1 1 0 0,1 1-1 0 0,0 0 1 0 0,0 0-1 0 0,0 0 1 0 0,-1-1-1 0 0,1 1 1 0 0,0 0-1 0 0,0 0 1 0 0,0 0-1 0 0,-1 0 1 0 0,1 0-1 0 0,0-1 0 0 0,0 1 1 0 0,-1 0-1 0 0,1 0 1 0 0,-1 0-1 0 0,-15-4 4405 0 0,15 3-4126 0 0,1 1 101 0 0,0 0 21 0 0,0 0-66 0 0,4-2-416 0 0,1-1 1 0 0,-1 1-1 0 0,1-1 1 0 0,0 2 0 0 0,6-3-1 0 0,20-1-27 0 0,55 0 0 0 0,-56 4 0 0 0,125-3 0 0 0,-151 4-1 0 0,25-4 3 0 0,-4-1 69 0 0,-1 2 1905 0 0,-16 0-1976 0 0,-1 1 0 0 0,-1-3-64 0 0,-5 4-273 0 0,-1 1 312 0 0,0 1 1 0 0,0-1-1 0 0,0 0 1 0 0,0 0-1 0 0,0 0 0 0 0,0 0 1 0 0,0 0-1 0 0,1 0 1 0 0,-1 0-1 0 0,0 0 1 0 0,0 0-1 0 0,0 0 1 0 0,0 0-1 0 0,0 0 1 0 0,0 0-1 0 0,0 0 0 0 0,0 0 1 0 0,1 0-1 0 0,-1 0 1 0 0,0 0-1 0 0,0 0 1 0 0,0 0-1 0 0,0 0 1 0 0,0 0-1 0 0,0 0 1 0 0,0 0-1 0 0,0-1 0 0 0,0 1 1 0 0,1 0-1 0 0,-1 0 1 0 0,0 0-1 0 0,0 0 1 0 0,0 0-1 0 0,0 0 1 0 0,0 0-1 0 0,0 0 1 0 0,0 0-1 0 0,0 0 1 0 0,0 0-1 0 0,0-1 0 0 0,0 1 1 0 0,0 0-1 0 0,0 0 1 0 0,0 0-1 0 0,0 0 1 0 0,0 0-1 0 0,0 0 1 0 0,0 0-1 0 0,-2-7-3093 0 0,-6-5-5024 0 0,1 6 2078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0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 13823 0 0,'0'0'315'0'0,"0"0"45"0"0,0 0 21 0 0,0 0-49 0 0,0-6-208 0 0,1 1 15 0 0,-1 4 581 0 0,0 1 249 0 0,0 0 45 0 0,0 0 8 0 0,0 0 2 0 0,0 0 0 0 0,0 0 0 0 0,0 0-137 0 0,0 3-749 0 0,0 0-1 0 0,0 0 1 0 0,-1-1 0 0 0,1 1-1 0 0,-1 0 1 0 0,0 0 0 0 0,0 0 0 0 0,0-1-1 0 0,-2 6 1 0 0,1-5 7 0 0,1 1-1 0 0,-1-1 0 0 0,1 1 1 0 0,0-1-1 0 0,0 5 1 0 0,-2 85 350 0 0,2-11 1058 0 0,-2-50-1442 0 0,1-8-93 0 0,1 0 0 0 0,2 25 0 0 0,-1-26-5 0 0,-1-16-26 0 0,1 1 1 0 0,1-1-1 0 0,-1 1 0 0 0,1-1 0 0 0,3 10 0 0 0,-3-36-2979 0 0,-2 6-5880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1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217 142 10135 0 0,'0'0'231'0'0,"-2"-9"308"0"0,1 2-301 0 0,1 7 65 0 0,0-1 0 0 0,-1 0 0 0 0,1 0-1 0 0,0 0 1 0 0,0 1 0 0 0,-1-1-1 0 0,1 0 1 0 0,0 1 0 0 0,-1-1 0 0 0,1 0-1 0 0,-1 1 1 0 0,1-1 0 0 0,-1 0-1 0 0,1 1 1 0 0,-1-1 0 0 0,1 1 0 0 0,-1-1-1 0 0,0 1 1 0 0,1-1 0 0 0,-2 0 0 0 0,1 1-107 0 0,0 0 0 0 0,-1-1 0 0 0,1 1 0 0 0,0 0 1 0 0,0 0-1 0 0,0 0 0 0 0,0 0 0 0 0,0 0 0 0 0,0 0 1 0 0,-1 0-1 0 0,1 0 0 0 0,-2 1 0 0 0,-1 1 93 0 0,-1-1 1 0 0,1 1-1 0 0,-1 0 0 0 0,-6 5 1 0 0,9-5 611 0 0,-12 7 203 0 0,8-7-1088 0 0,6-2-16 0 0,0 0 0 0 0,-1 0 0 0 0,1 0 0 0 0,0 0 0 0 0,0 0 0 0 0,-1 0 0 0 0,1-1 0 0 0,0 1 0 0 0,0 0 0 0 0,-1 0 0 0 0,1 0 0 0 0,0 0 0 0 0,0 0 0 0 0,0 0 0 0 0,-1 0 0 0 0,1-1 0 0 0,0 1 0 0 0,0 0 0 0 0,0 0 0 0 0,-1 0 0 0 0,1-1 0 0 0,0 1 0 0 0,0 0 0 0 0,0 0 0 0 0,0 0 0 0 0,0-1 0 0 0,0 1 0 0 0,-1 0 0 0 0,1 0 0 0 0,0-1 0 0 0,0 1 0 0 0,0 0 0 0 0,0 0 0 0 0,0-1 0 0 0,0 1 0 0 0,0 0 0 0 0,0 0 0 0 0,0-1 0 0 0,0 1 0 0 0,0 0 0 0 0,0 0 0 0 0,0-1 0 0 0,0 1 0 0 0,1 0 0 0 0,-1 0 0 0 0,0 0 0 0 0,0-1 0 0 0,0 1 0 0 0,0 0 0 0 0,0-1 0 0 0,2-4 0 0 0,-1 0-1 0 0,1 0 1 0 0,0 1-1 0 0,0-1 1 0 0,0 0-1 0 0,0 1 1 0 0,1-1 0 0 0,0 1-1 0 0,0 0 1 0 0,0 0-1 0 0,1 0 1 0 0,-1 0-1 0 0,7-5 1 0 0,1 0 19 0 0,1 0 1 0 0,0 0 0 0 0,20-10-1 0 0,-27 16 283 0 0,1 1 0 0 0,-1-1-1 0 0,1 1 1 0 0,-1 0 0 0 0,7-1 0 0 0,-10 3-289 0 0,0 0-1 0 0,-1 1 1 0 0,1-1 0 0 0,-1 0 0 0 0,1 1 0 0 0,0 0 0 0 0,-1-1-1 0 0,1 1 1 0 0,-1 0 0 0 0,1 0 0 0 0,-1 0 0 0 0,2 1 0 0 0,0 0-15 0 0,1 1 9 0 0,0 0 0 0 0,0 1 0 0 0,0-1 0 0 0,0 1 0 0 0,-1 0 0 0 0,1 0 0 0 0,-1 0 0 0 0,0 1 0 0 0,0-1 0 0 0,-1 1 0 0 0,1 0 0 0 0,-1-1 0 0 0,0 1 0 0 0,2 9 0 0 0,-1-3 50 0 0,-1 0-1 0 0,0 0 0 0 0,-1 0 0 0 0,0 1 1 0 0,-2 19-1 0 0,-1-11 128 0 0,-1 0-1 0 0,-1-1 1 0 0,0 1 0 0 0,-10 24-1 0 0,-38 71 504 0 0,35-82-687 0 0,-1-2 0 0 0,-1 0 0 0 0,-2-1 0 0 0,-1-1 0 0 0,-2-1 0 0 0,0-1 0 0 0,-2-1 0 0 0,-31 23 0 0 0,53-46 0 0 0,2-1 0 0 0,-1 0 0 0 0,1 0 0 0 0,-1 0 0 0 0,1-1 0 0 0,-1 1 0 0 0,0-1 0 0 0,0 1 0 0 0,-3 0 0 0 0,5-2 0 0 0,0 0 0 0 0,1 0 0 0 0,-1 0 0 0 0,0 0 0 0 0,1 0 0 0 0,-1 0 0 0 0,0 0 0 0 0,1 0 0 0 0,-1 0 0 0 0,0 0 0 0 0,1 0 0 0 0,-1 0 0 0 0,0 0 0 0 0,1-1 0 0 0,-1 1 0 0 0,1 0 0 0 0,-1-1 0 0 0,0 1 0 0 0,1 0 0 0 0,-1-1 0 0 0,1 1 0 0 0,-1-1 0 0 0,1 1 0 0 0,-1 0 0 0 0,1-1 0 0 0,-1 0 0 0 0,1 1 0 0 0,0-1 0 0 0,-1 1 0 0 0,1-1 0 0 0,-1-1 0 0 0,-3-14 0 0 0,4 11 0 0 0,0 1 0 0 0,1-1 0 0 0,-1 1 0 0 0,1-1 0 0 0,0 1 0 0 0,0-1 0 0 0,1 1 0 0 0,-1 0 0 0 0,1 0 0 0 0,0 0 0 0 0,4-7 0 0 0,2-1 0 0 0,0 1 0 0 0,14-16 0 0 0,-19 24 0 0 0,-2 2 0 0 0,-1 0 0 0 0,1 0 0 0 0,0 0 0 0 0,0 0 0 0 0,0 0 0 0 0,0 1 0 0 0,0-1 0 0 0,0 0 0 0 0,0 0 0 0 0,0 1 0 0 0,0-1 0 0 0,0 1 0 0 0,0-1 0 0 0,0 1 0 0 0,1 0 0 0 0,-1-1 0 0 0,0 1 0 0 0,2 0 0 0 0,-2-1 0 0 0,0 1 0 0 0,1 0 0 0 0,-1 0 0 0 0,0 0 0 0 0,1 0 0 0 0,-1 0 0 0 0,0 0 0 0 0,1 0 0 0 0,-1 0 0 0 0,0 1 0 0 0,0-1 0 0 0,1 0 0 0 0,-1 1 0 0 0,0-1 0 0 0,0 1 0 0 0,1-1 0 0 0,0 2 0 0 0,1 0 0 0 0,-1 0 0 0 0,1 0 0 0 0,0 0 0 0 0,-1 1 0 0 0,0-1 0 0 0,4 5 0 0 0,0 2 0 0 0,0 1 0 0 0,9 19 0 0 0,-8-11 0 0 0,-3-9 0 0 0,0 0 0 0 0,0 0 0 0 0,10 15 0 0 0,-8-17 0 0 0,2-4 0 0 0,-6-3-268 0 0,0 0-1 0 0,-1 0 1 0 0,1-1-1 0 0,0 1 1 0 0,-1-1 0 0 0,1 1-1 0 0,0-1 1 0 0,-1 0-1 0 0,1 1 1 0 0,-1-1 0 0 0,1 0-1 0 0,-1 0 1 0 0,1 0-1 0 0,-1 0 1 0 0,2-2-1 0 0,5-4-8260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1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53 281 11975 0 0,'0'0'267'0'0,"-3"-16"666"0"0,-3-17 2079 0 0,-1-44 0 0 0,6 55-1572 0 0,0 0 0 0 0,2 0 0 0 0,5-38 0 0 0,-6 58-997 0 0,0 1-294 0 0,2-4-133 0 0,-1-2-16 0 0,1 0 0 0 0,2 2 72 0 0,-3 4 299 0 0,-1 1 117 0 0,0 0 21 0 0,0 0-66 0 0,3 18-288 0 0,-2-16-154 0 0,0 0 1 0 0,-1 1-1 0 0,1-1 1 0 0,-1 1-1 0 0,1-1 1 0 0,-1 5-1 0 0,-40 288-1 0 0,31-241 0 0 0,5-31 0 0 0,-2 43 0 0 0,7-57 0 0 0,3-2 0 0 0,1 0 0 0 0,2-1 0 0 0,2 2 0 0 0,-4-6 0 0 0,3-1 0 0 0,-5 0 0 0 0,-1 0 0 0 0,1-1 0 0 0,-1 1 0 0 0,1-1 0 0 0,-1 0 0 0 0,1 0 0 0 0,0 0 0 0 0,-1 0 0 0 0,1 0 0 0 0,-1 0 0 0 0,1-1 0 0 0,-1 0 0 0 0,1 1 0 0 0,3-2 0 0 0,16-5 0 0 0,-11 4 0 0 0,0 0 0 0 0,0 1 0 0 0,0 0 0 0 0,0 1 0 0 0,18 0 0 0 0,-13 2 0 0 0,1 0 0 0 0,0-2 0 0 0,0 0 0 0 0,17-4 0 0 0,-6-2 0 0 0,-23 6 0 0 0,18-8 0 0 0,-22 8 0 0 0,-1 1 0 0 0,1-1 0 0 0,0 1 0 0 0,-1-1 0 0 0,1 0 0 0 0,0 1 0 0 0,-1-1 0 0 0,1 0 0 0 0,-1 1 0 0 0,1-1 0 0 0,-1 0 0 0 0,0 0 0 0 0,1 1 0 0 0,-1-1 0 0 0,0 0 0 0 0,1 0 0 0 0,-1 0 0 0 0,0 0 0 0 0,0 1 0 0 0,0-1 0 0 0,0 0 0 0 0,0 0 0 0 0,0 0 0 0 0,0 0 0 0 0,0 0 0 0 0,0 1 0 0 0,0-1 0 0 0,0 0 0 0 0,0 0 0 0 0,-1 0 0 0 0,1 0 0 0 0,0 1 0 0 0,-1-1 0 0 0,1 0 0 0 0,-1-1 0 0 0,-8-10-2673 0 0,-3-3-4390 0 0,7 7-649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1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7 146 13823 0 0,'0'0'315'0'0,"-6"-15"882"0"0,6 12-833 0 0,0 0 0 0 0,0 0 0 0 0,0 0 0 0 0,1 0 0 0 0,-1 0 0 0 0,1 0-1 0 0,0 0 1 0 0,0 0 0 0 0,0 0 0 0 0,0 1 0 0 0,1-1 0 0 0,-1 0 0 0 0,2-2 0 0 0,0 1 367 0 0,0-1 0 0 0,0 1 1 0 0,1 0-1 0 0,-1 1 1 0 0,1-1-1 0 0,7-5 1 0 0,-9 8-713 0 0,-1-1 0 0 0,1 1 0 0 0,-1 0 0 0 0,1 0 0 0 0,0 0 0 0 0,0 0 1 0 0,0 1-1 0 0,-1-1 0 0 0,1 0 0 0 0,0 1 0 0 0,3-1 0 0 0,2 0 212 0 0,-2-1-130 0 0,0 1 1 0 0,0 1 0 0 0,0-1-1 0 0,1 1 1 0 0,-1 0-1 0 0,0 0 1 0 0,0 0 0 0 0,0 1-1 0 0,1 0 1 0 0,6 1-1 0 0,-5 0 21 0 0,1-1 0 0 0,-1 0 0 0 0,14 0 0 0 0,25 1-122 0 0,-36-1 0 0 0,1-1 0 0 0,-1 0 0 0 0,0 0 0 0 0,0-1 0 0 0,13-2 0 0 0,-14 0 0 0 0,-2 0-133 0 0,-7 3 80 0 0,0 0 1 0 0,0 0-1 0 0,0-1 1 0 0,0 1-1 0 0,0 0 1 0 0,0 0-1 0 0,0-1 1 0 0,0 1-1 0 0,0 0 1 0 0,0 0-1 0 0,0 0 1 0 0,0-1-1 0 0,0 1 0 0 0,0 0 1 0 0,0 0-1 0 0,0 0 1 0 0,0-1-1 0 0,0 1 1 0 0,-1 0-1 0 0,1 0 1 0 0,0 0-1 0 0,0-1 1 0 0,0 1-1 0 0,0 0 1 0 0,0 0-1 0 0,-1 0 1 0 0,1 0-1 0 0,0-1 1 0 0,0 1-1 0 0,0 0 1 0 0,0 0-1 0 0,-1 0 1 0 0,1 0-1 0 0,0 0 1 0 0,-8-6-643 0 0,8 6 568 0 0,-4-3-1035 0 0,-1 0 1 0 0,0 0-1 0 0,1 1 0 0 0,-1 0 1 0 0,-10-3-1 0 0,8 3 333 0 0,-15-7-5651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1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17503 0 0,'0'0'399'0'0,"0"0"60"0"0,3-2 21 0 0,16-13 968 0 0,-13 11-1053 0 0,1 0 0 0 0,-1 0 0 0 0,1 0 0 0 0,0 1 0 0 0,1 0 1 0 0,-1 0-1 0 0,15-3 0 0 0,59-7 3416 0 0,-57 10-3457 0 0,32-2 76 0 0,-35 4-106 0 0,0-1-1 0 0,-1-2 1 0 0,1 0-1 0 0,25-8 1 0 0,-30 7-525 0 0,-27-2-3801 0 0,2 5 2469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1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81 13823 0 0,'0'0'315'0'0,"0"0"45"0"0,0 0 21 0 0,0 0-49 0 0,0-2-220 0 0,-1-3 244 0 0,-1 0-1 0 0,1 0 0 0 0,-1 0 1 0 0,0 0-1 0 0,-1 1 0 0 0,1-1 0 0 0,-1 1 1 0 0,0-1-1 0 0,-5-5 0 0 0,6 8-134 0 0,-1-1-1 0 0,1 1 0 0 0,-1 0 0 0 0,0 0 1 0 0,0 0-1 0 0,0 0 0 0 0,0 0 0 0 0,0 1 1 0 0,-1-1-1 0 0,1 1 0 0 0,0 0 0 0 0,-1 0 1 0 0,1 0-1 0 0,-1 0 0 0 0,-3 0 0 0 0,5 1-143 0 0,0 0-1 0 0,1 0 0 0 0,-1 0 1 0 0,0 0-1 0 0,0 0 0 0 0,1 1 1 0 0,-1-1-1 0 0,1 0 0 0 0,-1 1 1 0 0,0-1-1 0 0,1 1 0 0 0,-1 0 1 0 0,1-1-1 0 0,-1 1 0 0 0,-1 1 0 0 0,-16 18-268 0 0,10-9 282 0 0,3-3-90 0 0,5-7 0 0 0,0 1 0 0 0,0-1 0 0 0,0 1 0 0 0,0 0 0 0 0,0-1 0 0 0,0 1 0 0 0,1 0 0 0 0,-1-1 0 0 0,1 1 0 0 0,-1 3 0 0 0,0 0 0 0 0,0-2 0 0 0,1 0 0 0 0,-1 1 0 0 0,1-1 0 0 0,-1 0 0 0 0,1 1 0 0 0,0-1 0 0 0,0 0 0 0 0,1 1 0 0 0,-1-1 0 0 0,1 0 0 0 0,-1 0 0 0 0,3 6 0 0 0,0 1 0 0 0,45 177 0 0 0,-38-151 0 0 0,-1 1 0 0 0,-2 0 0 0 0,-1 1 0 0 0,1 70 0 0 0,-7-70 0 0 0,0-9 0 0 0,-5 39 0 0 0,-2-26 89 0 0,-2 0-1 0 0,-1 0 1 0 0,-3-1-1 0 0,-18 41 1 0 0,23-61 424 0 0,-16 33 579 0 0,21-46-1092 0 0,3-8 0 0 0,0 0 0 0 0,0 0 0 0 0,-1 1 0 0 0,1-1 0 0 0,0 0 0 0 0,0 1 0 0 0,0-1 0 0 0,0 1 0 0 0,0-1 0 0 0,0 0 0 0 0,0 1 0 0 0,0-1 0 0 0,0 0 0 0 0,1 1 0 0 0,-1-1 0 0 0,0 0 0 0 0,0 1 0 0 0,0-1 0 0 0,0 0 0 0 0,0 0 0 0 0,1 1 0 0 0,-1-1 0 0 0,0 0 0 0 0,0 1 0 0 0,0-1 0 0 0,1 0 0 0 0,-1 0 0 0 0,0 0 0 0 0,0 1 0 0 0,1-1 0 0 0,-1 0 0 0 0,0 0 0 0 0,1 0 0 0 0,-1 1 0 0 0,0-1 0 0 0,0 0 0 0 0,1 0 0 0 0,-1 0 0 0 0,0 0 0 0 0,1 0 0 0 0,-1 0 0 0 0,0 0 0 0 0,1 0 0 0 0,-1 0 0 0 0,1 0 0 0 0,-1 0 0 0 0,1 0 0 0 0,1 1 0 0 0,15 1 0 0 0,-13-2 6 0 0,0 0-1 0 0,1-1 1 0 0,-1 1-1 0 0,0-1 1 0 0,8-2-1 0 0,38-8-171 0 0,-48 10-530 0 0,-2 1-258 0 0,0 0-56 0 0,0 0-13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1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46 10135 0 0,'0'0'231'0'0,"0"0"29"0"0,6-7 257 0 0,17-16 1401 0 0,-21 21-1149 0 0,-2 1-1702 0 0,-1-2 3011 0 0,0-6 7395 0 0,-13 18-8370 0 0,8-2-924 0 0,0 0 0 0 0,1 1 0 0 0,0-1-1 0 0,0 1 1 0 0,0 0 0 0 0,1 0 0 0 0,0 1 0 0 0,-4 14 0 0 0,-9 16 275 0 0,2-7-454 0 0,1 1 0 0 0,2 0 0 0 0,1 1 0 0 0,2 0 0 0 0,-8 54 0 0 0,14-65 2 0 0,-12 139 117 0 0,15-140-66 0 0,0 0 1 0 0,1 0 0 0 0,2 1-1 0 0,0-1 1 0 0,8 27 0 0 0,-7-38 51 0 0,-2-1 31 0 0,1 0 1 0 0,0-1-1 0 0,0 1 0 0 0,1-1 1 0 0,1 0-1 0 0,0 0 1 0 0,0 0-1 0 0,0-1 0 0 0,1 1 1 0 0,12 11-1 0 0,-12-14-136 0 0,1-1 0 0 0,0-2 0 0 0,0-5-64 0 0,-6 1-125 0 0,-1 0 0 0 0,1 0-1 0 0,0 0 1 0 0,-1 0 0 0 0,1 0 0 0 0,-1 0 0 0 0,1 0-1 0 0,-1 0 1 0 0,0 0 0 0 0,1-1 0 0 0,-1 1 0 0 0,0 0-1 0 0,0 0 1 0 0,0 0 0 0 0,0 0 0 0 0,0-1-1 0 0,0 1 1 0 0,0 0 0 0 0,0 0 0 0 0,0 0 0 0 0,-1 0-1 0 0,0-3 1 0 0,1 3-235 0 0,0-1-600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1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214 139 13823 0 0,'-3'-16'1056'0'0,"3"-13"-623"0"0,0-6 1418 0 0,-1 31-1409 0 0,0 0-1 0 0,1 0 1 0 0,-2 1-1 0 0,1-1 1 0 0,0 0-1 0 0,-1 1 1 0 0,1-1-1 0 0,-1 1 1 0 0,0-1 0 0 0,0 1-1 0 0,0 0 1 0 0,-4-4-1 0 0,5 6 71 0 0,1 1-472 0 0,0-1 0 0 0,0 1 1 0 0,0-1-1 0 0,0 1 0 0 0,-1 0 0 0 0,1-1 0 0 0,0 1 0 0 0,0 0 0 0 0,0-1 0 0 0,-1 1 1 0 0,1 0-1 0 0,0-1 0 0 0,-1 1 0 0 0,1 0 0 0 0,0 0 0 0 0,-1-1 0 0 0,1 1 1 0 0,0 0-1 0 0,-1 0 0 0 0,1-1 0 0 0,0 1 0 0 0,-1 0 0 0 0,1 0 0 0 0,0 0 0 0 0,-1 0 1 0 0,1 0-1 0 0,-1 0 0 0 0,1 0 0 0 0,-1 0 0 0 0,-21 1 908 0 0,19 0-948 0 0,-1 1 0 0 0,1-1 0 0 0,-1 1 0 0 0,1 0 0 0 0,-4 2 0 0 0,-7 4 0 0 0,12-7 0 0 0,0 0 0 0 0,0-1 0 0 0,0 1 0 0 0,0 1 0 0 0,1-1 0 0 0,-1 0 0 0 0,0 0 0 0 0,1 0 0 0 0,-1 1 0 0 0,1-1 0 0 0,-2 3 0 0 0,-3 3 0 0 0,0-2 0 0 0,2-1 0 0 0,-1 1 0 0 0,0 1 0 0 0,1-1 0 0 0,0 1 0 0 0,1-1 0 0 0,-1 1 0 0 0,1 0 0 0 0,-3 8 0 0 0,-13 21 0 0 0,15-28 0 0 0,1 1 0 0 0,-1-1 0 0 0,1 1 0 0 0,0 0 0 0 0,1-1 0 0 0,0 2 0 0 0,0-1 0 0 0,1 0 0 0 0,0 0 0 0 0,0 0 0 0 0,1 0 0 0 0,0 1 0 0 0,1-1 0 0 0,1 10 0 0 0,-2-18 0 0 0,0 1 0 0 0,0 0 0 0 0,0 0 0 0 0,0 0 0 0 0,0 0 0 0 0,0 0 0 0 0,0-1 0 0 0,0 1 0 0 0,0 0 0 0 0,1 0 0 0 0,-1 0 0 0 0,0-1 0 0 0,1 1 0 0 0,-1 0 0 0 0,0 0 0 0 0,1-1 0 0 0,-1 1 0 0 0,1 0 0 0 0,0 0 0 0 0,1 1 0 0 0,-2-1 0 0 0,1 0 0 0 0,-1 0 0 0 0,0-1 0 0 0,1 1 0 0 0,-1 0 0 0 0,1 0 0 0 0,-1-1 0 0 0,1 1 0 0 0,-1 0 0 0 0,1-1 0 0 0,-1 1 0 0 0,1 0 0 0 0,0-1 0 0 0,-1 1 0 0 0,1-1 0 0 0,0 1 0 0 0,0-1 0 0 0,1 1 0 0 0,0 0 0 0 0,6 4 0 0 0,0-2 0 0 0,6-3 0 0 0,-11 0 64 0 0,0 0 0 0 0,0 0 0 0 0,1 0 0 0 0,-1 0 0 0 0,0-1 0 0 0,0 1 0 0 0,0-1 0 0 0,0 0 0 0 0,0 0 0 0 0,0 0 0 0 0,0 0 0 0 0,0-1 0 0 0,0 1 0 0 0,0-1 0 0 0,3-2 0 0 0,-1-1 82 0 0,-1 1 1 0 0,1 0-1 0 0,-1-1 0 0 0,0 0 1 0 0,0 0-1 0 0,5-9 0 0 0,2-3-146 0 0,-3 5 0 0 0,-1 0 0 0 0,9-23 0 0 0,-11 24 0 0 0,5-14 0 0 0,-15 56 0 0 0,-1 46 0 0 0,4-64 0 0 0,2-8 0 0 0,-1 1 0 0 0,1-1 0 0 0,0 1 0 0 0,0-1 0 0 0,3 12 0 0 0,0-9 0 0 0,-3-7 1 0 0,0 0 0 0 0,0-1 0 0 0,1 1 0 0 0,-1-1 0 0 0,0 1-1 0 0,1-1 1 0 0,-1 1 0 0 0,0-1 0 0 0,1 1 0 0 0,-1-1 0 0 0,1 1 0 0 0,-1-1 0 0 0,1 0 0 0 0,-1 1-1 0 0,1-1 1 0 0,-1 0 0 0 0,2 1 0 0 0,1-2-81 0 0,-2 2-257 0 0,0-2-138 0 0,4-3-494 0 0,1 0 1 0 0,-1-1-1 0 0,-1 0 0 0 0,1 1 0 0 0,-1-1 1 0 0,8-12-1 0 0,0 1-1078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1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10135 0 0,'0'0'231'0'0,"0"0"29"0"0,0 0 19 0 0,0 0 105 0 0,0 0 410 0 0,0 0 184 0 0,0 0 40 0 0,0 0-63 0 0,0 0-290 0 0,0 0-121 0 0,18-5 4391 0 0,-13 1-4368 0 0,-2-1 0 0 0,1 1 0 0 0,0-1 0 0 0,-1 0-1 0 0,4-7 1 0 0,-5 8-195 0 0,-1 3 72 0 0,-1 1-217 0 0,0 0 161 0 0,0 0 100 0 0,0 0 21 0 0,0 0-66 0 0,-3 25-278 0 0,-12 54-165 0 0,7-42 0 0 0,6-6 0 0 0,2-31-3 0 0,0 1 0 0 0,0-1-1 0 0,0 0 1 0 0,0 0 0 0 0,0 0 0 0 0,-1 0-1 0 0,1 0 1 0 0,0 0 0 0 0,0 0 0 0 0,0 0-1 0 0,0 0 1 0 0,0 0 0 0 0,0 1 0 0 0,0-1-1 0 0,0 0 1 0 0,0 0 0 0 0,0 0 0 0 0,0 0-1 0 0,1 0 1 0 0,-1 0 0 0 0,0 0 0 0 0,0 0-1 0 0,0 0 1 0 0,0 0 0 0 0,0 0 0 0 0,0 1-1 0 0,0-1 1 0 0,0 0 0 0 0,0 0 0 0 0,0 0-1 0 0,0 0 1 0 0,0 0 0 0 0,0 0 0 0 0,0 0-1 0 0,0 0 1 0 0,0 0 0 0 0,0 0 0 0 0,1 0-1 0 0,-1 0 1 0 0,0 0 0 0 0,0 0 0 0 0,0 0-1 0 0,0 0 1 0 0,0 0 0 0 0,0 0 0 0 0,0 0-1 0 0,0 0 1 0 0,0 0 0 0 0,0 0 0 0 0,1 0-1 0 0,-1 0 1 0 0,0 0 0 0 0,0 0 0 0 0,0 0-1 0 0,0 0 1 0 0,0 0 0 0 0,7-4-454 0 0,4-9-684 0 0,-6 4-1102 0 0,-1-2-3467 0 0,0-3-2002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3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 11975 0 0,'0'0'267'0'0,"0"0"42"0"0,0 0 17 0 0,0 0-28 0 0,2-1 12 0 0,3-1-1380 0 0,2 0 8831 0 0,-7 2-7590 0 0,0 1 0 0 0,0-1 0 0 0,0 0 0 0 0,0 0-1 0 0,0 1 1 0 0,1-1 0 0 0,-1 0 0 0 0,0 0 0 0 0,0 1 0 0 0,0-1-1 0 0,0 0 1 0 0,0 1 0 0 0,0-1 0 0 0,0 0 0 0 0,0 0-1 0 0,0 1 1 0 0,0-1 0 0 0,0 0 0 0 0,0 1 0 0 0,0-1-1 0 0,-1 0 1 0 0,1 0 0 0 0,0 1 0 0 0,0-1 0 0 0,0 0 0 0 0,0 0-1 0 0,-1 1 1 0 0,-2 17 183 0 0,2-16-322 0 0,1 1-1 0 0,-1 0 1 0 0,1 0 0 0 0,-1 0 0 0 0,0-1 0 0 0,0 1-1 0 0,-3 4 1 0 0,-39 69-32 0 0,2-7-269 0 0,40-68-1135 0 0,1-1-511 0 0,3-1-107 0 0,12-8-24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1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13823 0 0,'0'0'630'0'0,"0"0"-13"0"0,2-1-393 0 0,31-8 6429 0 0,-28 8-6352 0 0,0 0-1 0 0,0 1 0 0 0,0 0 1 0 0,0-1-1 0 0,0 2 1 0 0,0-1-1 0 0,-1 1 0 0 0,1-1 1 0 0,6 3-1 0 0,-5-1-123 0 0,0 0-1 0 0,0 1 1 0 0,0-1-1 0 0,0 1 1 0 0,-1 1-1 0 0,1-1 1 0 0,-1 1-1 0 0,0 0 1 0 0,0 0-1 0 0,0 1 1 0 0,-1-1-1 0 0,0 1 1 0 0,1 0 0 0 0,5 10-1 0 0,93 167-160 0 0,-102-179-16 0 0,9 11 0 0 0,-4-8 0 0 0,0-1 0 0 0,-5-4 0 0 0,0-1 1 0 0,-1 1-1 0 0,0-1 1 0 0,1 0-1 0 0,-1 1 1 0 0,1-1-1 0 0,-1 0 1 0 0,0 1-1 0 0,1-1 1 0 0,-1 0-1 0 0,1 1 1 0 0,-1-1-1 0 0,1 0 0 0 0,-1 0 1 0 0,1 0-1 0 0,-1 1 1 0 0,1-1-1 0 0,-1 0 1 0 0,1 0-1 0 0,-1 0 1 0 0,1 0-1 0 0,-1 0 1 0 0,2 0-1 0 0,7-1-75 0 0,-7 1-262 0 0,-2 0-138 0 0,0 0-33 0 0,4-22-4313 0 0,-2 14-3030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1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50 17503 0 0,'0'0'399'0'0,"4"-15"1106"0"0,1-1-988 0 0,1-2 3450 0 0,-5 17-3423 0 0,-1 1-28 0 0,0 0-4 0 0,0 0 0 0 0,0 0 0 0 0,0 0 0 0 0,0 0-68 0 0,-8 7-272 0 0,-4 5-172 0 0,2 1 0 0 0,0 0 0 0 0,0 0 0 0 0,-15 29 0 0 0,3-5 0 0 0,-7 9 0 0 0,-37 82 0 0 0,63-122-159 0 0,1 0 0 0 0,0 0 0 0 0,0 0 0 0 0,1 0-1 0 0,0 1 1 0 0,0-1 0 0 0,0 9 0 0 0,1-14 113 0 0,0 1 0 0 0,0-1 0 0 0,0 0 0 0 0,0 1 0 0 0,0-1 0 0 0,1 0 0 0 0,-1 0 0 0 0,0 1 0 0 0,1-1 0 0 0,-1 0 0 0 0,1 0 0 0 0,-1 0 0 0 0,1 0 0 0 0,-1 1 0 0 0,1-1 0 0 0,0 0 0 0 0,0 0 0 0 0,-1 0 0 0 0,1 0 0 0 0,0 0 0 0 0,0-1 0 0 0,0 1 0 0 0,0 0 0 0 0,0 0 0 0 0,0-1 0 0 0,0 1 0 0 0,1 0-1 0 0,-1-1 1 0 0,0 1 0 0 0,0-1 0 0 0,0 1 0 0 0,1-1 0 0 0,-1 0 0 0 0,0 0 0 0 0,0 1 0 0 0,1-1 0 0 0,-1 0 0 0 0,0 0 0 0 0,1 0 0 0 0,-1 0 0 0 0,0-1 0 0 0,2 1 0 0 0,1-1-453 0 0,0 0-1 0 0,0 0 0 0 0,0 0 1 0 0,0 0-1 0 0,6-4 1 0 0,6-3-1036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1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15663 0 0,'1'0'356'0'0,"1"-2"-261"0"0,0 1-1 0 0,0 0 0 0 0,0-1 0 0 0,0 1 1 0 0,-1-1-1 0 0,1 1 0 0 0,0-1 0 0 0,-1 0 1 0 0,1 1-1 0 0,-1-1 0 0 0,0 0 1 0 0,2-3-1 0 0,10-30 609 0 0,-11 27 567 0 0,1 1 1 0 0,0-1-1 0 0,5-8 1 0 0,-4 10-760 0 0,-2 1-206 0 0,1 1-1 0 0,0-1 0 0 0,0 1 0 0 0,0 0 0 0 0,1 0 1 0 0,-1 0-1 0 0,6-3 0 0 0,-2-2 540 0 0,-4 7 1210 0 0,-6 9-1281 0 0,-9 23-755 0 0,-6 13-15 0 0,17-39-4 0 0,0 0 1 0 0,0 0 0 0 0,0 0-1 0 0,1 0 1 0 0,-1 0-1 0 0,1 0 1 0 0,0 0 0 0 0,1 0-1 0 0,0 4 1 0 0,0-3 0 0 0,-1 0 0 0 0,1 1 0 0 0,-1-1 0 0 0,1 0 0 0 0,-1 0 0 0 0,-1 0 0 0 0,1 0 0 0 0,-1 0 0 0 0,-2 8 0 0 0,2-9 3 0 0,1 0-1 0 0,-1 0 1 0 0,0 0 0 0 0,1 0 0 0 0,0 0-1 0 0,1 6 1 0 0,-1 14-155 0 0,0-22-544 0 0,0-2-258 0 0,0 0-56 0 0,0 0-13 0 0,0 0-1 0 0,0 0 0 0 0,0 0-864 0 0,0 0-3630 0 0,0 0-1564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2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19351 0 0,'0'0'439'0'0,"0"0"62"0"0,0 0 33 0 0,0 0-65 0 0,9 5 1544 0 0,95-12 623 0 0,-76 7-1706 0 0,0-1 0 0 0,1-2 0 0 0,35-8 0 0 0,-57 10-930 0 0,-1 0 0 0 0,1 0 0 0 0,13-1 0 0 0,-10 2 0 0 0,1-1 0 0 0,-1 0 0 0 0,0 0 0 0 0,0-1 0 0 0,11-4 0 0 0,-14 3-201 0 0,-6 2-850 0 0,-6-10-4384 0 0,2 7 748 0 0,-4-1-3219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2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0,'0'0'480'0'0,"0"0"67"0"0,0 0 31 0 0,0 0-56 0 0,3 0-269 0 0,26 1 1135 0 0,-28-1-876 0 0,-1 0 0 0 0,1 2 0 0 0,1 2-460 0 0,1 1 1 0 0,-1-1-1 0 0,0 0 0 0 0,-1 1 1 0 0,1 0-1 0 0,-1-1 1 0 0,0 1-1 0 0,0 0 0 0 0,-1 0 1 0 0,1 9-1 0 0,-1 5 194 0 0,-5 29 1 0 0,2-26-196 0 0,-11 56-2356 0 0,9-53-172 0 0,0 1 0 0 0,0 27 0 0 0,5-53-5235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2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178 155 15663 0 0,'4'-8'1418'0'0,"16"-39"-206"0"0,-3-2 3790 0 0,-17 47-4821 0 0,1 0 0 0 0,-1 0 0 0 0,0 0 0 0 0,1 0 0 0 0,-1 0 0 0 0,0 1 0 0 0,0-1 0 0 0,0 0 0 0 0,0 0 0 0 0,-1 0 0 0 0,1 0 0 0 0,0 0 0 0 0,-1 0 1 0 0,0 0-1 0 0,1 1 0 0 0,-1-1 0 0 0,0 0 0 0 0,0 0 0 0 0,0 1 0 0 0,-1-3 0 0 0,1 3-128 0 0,0 0 1 0 0,-1 0 0 0 0,1 0-1 0 0,0 0 1 0 0,0 1 0 0 0,-1-1-1 0 0,1 0 1 0 0,-1 1 0 0 0,1-1-1 0 0,0 1 1 0 0,-1-1 0 0 0,1 1-1 0 0,-1 0 1 0 0,1 0 0 0 0,-1-1-1 0 0,1 1 1 0 0,-1 0 0 0 0,0 0-1 0 0,1 1 1 0 0,-1-1 0 0 0,1 0-1 0 0,-1 0 1 0 0,1 1 0 0 0,0-1-1 0 0,-1 1 1 0 0,-1 0 0 0 0,-5 3 3 0 0,0 0 0 0 0,0 0 0 0 0,1 0 0 0 0,0 1 0 0 0,-1 0 0 0 0,2 1 0 0 0,-1 0 0 0 0,1 0 0 0 0,0 0 0 0 0,0 0 0 0 0,-6 10 0 0 0,-1 2 52 0 0,2 0-1 0 0,0 1 0 0 0,-11 28 0 0 0,16-32-108 0 0,1 0 0 0 0,-5 21 0 0 0,9-29 0 0 0,-1 0 0 0 0,2 1 0 0 0,-1-1 0 0 0,1 0 0 0 0,0 1 0 0 0,0-1 0 0 0,2 10 0 0 0,1-8 0 0 0,-3-8 0 0 0,0-1 0 0 0,0 1 0 0 0,0 0 0 0 0,1-1 0 0 0,-1 1 0 0 0,0-1 0 0 0,0 1 0 0 0,1-1 0 0 0,-1 1 0 0 0,0-1 0 0 0,1 1 0 0 0,-1-1 0 0 0,0 1 0 0 0,1-1 0 0 0,-1 1 0 0 0,1-1 0 0 0,-1 1 0 0 0,0-1 0 0 0,1 0 0 0 0,-1 1 0 0 0,1-1 0 0 0,0 0 0 0 0,-1 0 0 0 0,1 1 0 0 0,-1-1 0 0 0,1 0 0 0 0,-1 0 0 0 0,1 0 0 0 0,0 1 0 0 0,1-1 0 0 0,0 1 0 0 0,1 0 0 0 0,-1-1 0 0 0,1 1 0 0 0,-1 0 0 0 0,0-1 0 0 0,1 0 0 0 0,-1 1 0 0 0,1-1 0 0 0,0 0 0 0 0,-1 0 0 0 0,1-1 0 0 0,-1 1 0 0 0,3-1 0 0 0,1 0 0 0 0,-1-1 0 0 0,0 0 0 0 0,0 0 0 0 0,0 0 0 0 0,8-5 0 0 0,2-4 0 0 0,-1 0 0 0 0,21-20 0 0 0,-34 30 0 0 0,7-8 0 0 0,0 0 0 0 0,0-1 0 0 0,-1 0 0 0 0,-1 0 0 0 0,0 0 0 0 0,7-16 0 0 0,-30 88 0 0 0,15-53 0 0 0,0 1 0 0 0,0 0 0 0 0,1-1 0 0 0,0 1 0 0 0,1 0 0 0 0,0 0 0 0 0,0-1 0 0 0,1 1 0 0 0,3 15 0 0 0,1-16 0 0 0,-4-8-174 0 0,1 0 1 0 0,0 0-1 0 0,0 0 0 0 0,0 0 1 0 0,-1 0-1 0 0,1 0 0 0 0,0 0 1 0 0,0-1-1 0 0,0 1 0 0 0,0-1 1 0 0,0 1-1 0 0,0-1 0 0 0,0 0 1 0 0,0 0-1 0 0,1 0 0 0 0,-1 0 1 0 0,0 0-1 0 0,0-1 0 0 0,0 1 1 0 0,0 0-1 0 0,0-1 0 0 0,0 0 1 0 0,0 1-1 0 0,3-3 0 0 0,2 0-898 0 0,1-1-1 0 0,-1 0 0 0 0,0-1 1 0 0,12-9-1 0 0,-6 3-974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2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19351 0 0,'0'0'439'0'0,"0"0"62"0"0,0 0 33 0 0,-1 1-65 0 0,-4 4-309 0 0,4-4-69 0 0,0-1 1 0 0,1 1 0 0 0,-1-1-1 0 0,1 1 1 0 0,-1 0-1 0 0,0-1 1 0 0,1 1 0 0 0,-1 0-1 0 0,1-1 1 0 0,0 1-1 0 0,-1 0 1 0 0,1 0 0 0 0,-1-1-1 0 0,1 1 1 0 0,0 0-1 0 0,0 0 1 0 0,0 0 0 0 0,-1 0-1 0 0,1-1 1 0 0,0 1-1 0 0,0 0 1 0 0,0 0 0 0 0,0 0-1 0 0,0 0 1 0 0,1 1-1 0 0,-1 1 394 0 0,0-2 401 0 0,2 0-787 0 0,0 1 0 0 0,1-1 0 0 0,-1 0 1 0 0,0 0-1 0 0,1-1 0 0 0,-1 1 0 0 0,1 0 1 0 0,-1-1-1 0 0,1 1 0 0 0,3-1 0 0 0,-3 0 100 0 0,9 1 294 0 0,1 0 0 0 0,-1-2 0 0 0,1 1 0 0 0,22-6 0 0 0,5 1 209 0 0,-37 4-702 0 0,20 4 0 0 0,-22-4 0 0 0,0 1 0 0 0,-1 0 0 0 0,1 0 0 0 0,0 0 0 0 0,-1 0 0 0 0,1 0 0 0 0,0 0 0 0 0,-1 1 0 0 0,1-1 0 0 0,0 0 0 0 0,-1 0 0 0 0,1 0 0 0 0,-1 1 0 0 0,1-1 0 0 0,-1 0 0 0 0,1 1 0 0 0,0-1 0 0 0,-1 0 0 0 0,1 1 0 0 0,-1-1 0 0 0,0 1 0 0 0,1-1 0 0 0,-1 1 0 0 0,1-1 0 0 0,-1 1 0 0 0,0-1 0 0 0,1 1 0 0 0,1 1 0 0 0,0 0 0 0 0,-1 1 0 0 0,1-1 0 0 0,-1 0 0 0 0,1 0 0 0 0,-1 1 0 0 0,0-1 0 0 0,0 1 0 0 0,0-1 0 0 0,0 1 0 0 0,0-1 0 0 0,-1 1 0 0 0,1 0 0 0 0,-1-1 0 0 0,0 1 0 0 0,0 0 0 0 0,0-1 0 0 0,0 1 0 0 0,0 0 0 0 0,0 0 0 0 0,-1-1 0 0 0,-1 6 0 0 0,0-2 0 0 0,0 1 0 0 0,-1 0 0 0 0,0 0 0 0 0,0-1 0 0 0,-1 0 0 0 0,0 0 0 0 0,-5 7 0 0 0,-20 30 0 0 0,-5 4 0 0 0,9-16 0 0 0,22-24 0 0 0,3 1 0 0 0,1-6 0 0 0,-1-1 0 0 0,1 0 0 0 0,0 0 0 0 0,0 0 0 0 0,0 0 0 0 0,0 0 0 0 0,0 0 0 0 0,0 0 0 0 0,0 0 0 0 0,0 0 0 0 0,0 0 0 0 0,0 0 0 0 0,0-1 0 0 0,1 1 0 0 0,-1-1 0 0 0,0 1 0 0 0,1-1 0 0 0,-1 1 0 0 0,0-1 0 0 0,1 0 0 0 0,-1 1 0 0 0,1-1 0 0 0,-1 0 0 0 0,0 0 0 0 0,1 0 0 0 0,-1 0 0 0 0,1 0 0 0 0,-1-1 0 0 0,0 1 0 0 0,2-1 0 0 0,7-1 0 0 0,-1 0 0 0 0,1-1 0 0 0,10-4 0 0 0,-13 4 0 0 0,11-5-1577 0 0,1-1 1 0 0,25-17-1 0 0,4-2-3991 0 0,-33 20-2782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2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21191 0 0,'0'0'969'0'0,"0"0"-18"0"0,7-5-575 0 0,-4 3-184 0 0,0 1 1 0 0,1-1-1 0 0,-1 0 0 0 0,0 1 0 0 0,1 0 1 0 0,0 0-1 0 0,-1 0 0 0 0,1 0 0 0 0,0 1 1 0 0,-1-1-1 0 0,1 1 0 0 0,0 0 0 0 0,0 0 1 0 0,-1 0-1 0 0,7 1 0 0 0,-4 1 116 0 0,-1 0-1 0 0,1 0 1 0 0,-1 0-1 0 0,0 0 1 0 0,0 1 0 0 0,0 0-1 0 0,0 0 1 0 0,0 0-1 0 0,7 8 1 0 0,4 3-101 0 0,-2 2 0 0 0,0-1 1 0 0,0 2-1 0 0,12 21 0 0 0,39 76 829 0 0,-25-50-1036 0 0,-34-57 0 0 0,2-5-64 0 0,-8-2-4 0 0,1 0 1 0 0,0 0-1 0 0,-1 0 1 0 0,1 0-1 0 0,0 0 0 0 0,0 0 1 0 0,-1 0-1 0 0,1-1 0 0 0,0 1 1 0 0,-1 0-1 0 0,1 0 1 0 0,0-1-1 0 0,-1 1 0 0 0,1-1 1 0 0,0 1-1 0 0,-1 0 1 0 0,1-1-1 0 0,-1 1 0 0 0,1-1 1 0 0,-1 1-1 0 0,1-2 0 0 0,8-16-1296 0 0,-4-4-1914 0 0,-3 4-3950 0 0,0 1-678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2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21191 0 0,'0'0'480'0'0,"0"0"67"0"0,0 0 31 0 0,0 0-56 0 0,0 0-201 0 0,0 0 424 0 0,0 0 226 0 0,0 0 42 0 0,0 0-59 0 0,0 0-289 0 0,0 1-121 0 0,-1 5-374 0 0,-1 1 0 0 0,-1-1 0 0 0,1 0 0 0 0,-6 10 0 0 0,-5 11 112 0 0,-74 166-282 0 0,82-183 0 0 0,1 1 0 0 0,-1 0 0 0 0,-3 14 0 0 0,8-24-57 0 0,0 0 0 0 0,0-1 0 0 0,0 1 0 0 0,0-1 0 0 0,0 1 0 0 0,0 0 0 0 0,0-1 0 0 0,0 1 0 0 0,0-1 0 0 0,0 1 0 0 0,0 0 0 0 0,0-1 0 0 0,0 1 0 0 0,0-1 0 0 0,1 1 0 0 0,-1 0 0 0 0,0-1 0 0 0,0 1 0 0 0,1-1 0 0 0,-1 1 0 0 0,0-1 0 0 0,1 1 0 0 0,-1-1 0 0 0,1 1 0 0 0,-1-1 0 0 0,0 0 0 0 0,1 1 0 0 0,-1-1 0 0 0,1 1 0 0 0,-1-1 0 0 0,1 0 0 0 0,0 1 0 0 0,-1-1 0 0 0,1 0 0 0 0,-1 0 0 0 0,1 0 0 0 0,-1 1 0 0 0,1-1 0 0 0,0 0 0 0 0,-1 0 0 0 0,1 0 0 0 0,-1 0 0 0 0,1 0 0 0 0,1 0 0 0 0,-2 0-66 0 0,13-1-2575 0 0,0-1-3290 0 0,3-4-1918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2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0,0 0-201 0 0,1 1 424 0 0,1 2-444 0 0,1-1-1 0 0,-1 1 1 0 0,0-1-1 0 0,1 0 0 0 0,-1 1 1 0 0,1-1-1 0 0,0-1 1 0 0,0 1-1 0 0,0 0 0 0 0,0-1 1 0 0,0 1-1 0 0,0-1 0 0 0,0 0 1 0 0,0 0-1 0 0,0 0 1 0 0,7 0-1 0 0,4 2-224 0 0,25 0 1 0 0,-25-3 77 0 0,-1 1 0 0 0,19 5 0 0 0,-31-6-48 0 0,0 1 0 0 0,1 0 0 0 0,-1-1 0 0 0,0 1-1 0 0,0 0 1 0 0,1 0 0 0 0,-1 0 0 0 0,0 0 0 0 0,0 0 0 0 0,0 0 0 0 0,0 0 0 0 0,0 1 0 0 0,-1-1 0 0 0,2 1 0 0 0,-2 1-104 0 0,0 0 0 0 0,0 0-1 0 0,-1 0 1 0 0,1 0 0 0 0,-1 0 0 0 0,1 0 0 0 0,-1-1 0 0 0,0 1-1 0 0,0 0 1 0 0,-2 2 0 0 0,0 0-3 0 0,0 0 0 0 0,-1 0 1 0 0,0-1-1 0 0,-5 6 0 0 0,-12 10 1 0 0,10-11 0 0 0,1 1 0 0 0,1 0 0 0 0,0 0 0 0 0,0 1 0 0 0,-12 21 0 0 0,5-7 0 0 0,14-17 0 0 0,8-1 0 0 0,-3-5-16 0 0,0 0 0 0 0,0 0 0 0 0,0 0-1 0 0,0 0 1 0 0,0-1 0 0 0,1 0 0 0 0,-1 0 0 0 0,1 0 0 0 0,-1 0-1 0 0,1 0 1 0 0,-1 0 0 0 0,1-1 0 0 0,0 0 0 0 0,-1 0 0 0 0,1 0-1 0 0,0 0 1 0 0,3-1 0 0 0,5-1-224 0 0,1 0 0 0 0,-1-1-1 0 0,19-7 1 0 0,-5-4-4315 0 0,-15 6-4998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3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19351 0 0,'0'0'439'0'0,"4"-1"62"0"0,10-2 33 0 0,-13 3-497 0 0,-1-1 1 0 0,1 1-1 0 0,0-1 1 0 0,-1 1 0 0 0,1 0-1 0 0,-1-1 1 0 0,0 1 0 0 0,1-1-1 0 0,-1 0 1 0 0,1 1 0 0 0,-1-1-1 0 0,0 1 1 0 0,1-1-1 0 0,-1 0 1 0 0,0 1 0 0 0,0-2-1 0 0,3-2-30 0 0,4-3 927 0 0,1 0-1 0 0,0 0 1 0 0,12-7 0 0 0,-20 14-926 0 0,0 0 0 0 0,1-1 1 0 0,-1 1-1 0 0,0 0 0 0 0,1 0 0 0 0,-1-1 1 0 0,0 1-1 0 0,1 0 0 0 0,-1 0 1 0 0,1 0-1 0 0,-1 0 0 0 0,1 0 0 0 0,-1-1 1 0 0,0 1-1 0 0,1 0 0 0 0,-1 0 0 0 0,1 0 1 0 0,-1 0-1 0 0,1 0 0 0 0,-1 0 1 0 0,0 0-1 0 0,1 1 0 0 0,-1-1 0 0 0,1 0 1 0 0,-1 0-1 0 0,1 0 0 0 0,-1 0 0 0 0,0 0 1 0 0,1 1-1 0 0,-1-1 0 0 0,1 0 1 0 0,-1 0-1 0 0,0 1 0 0 0,1-1 0 0 0,-1 0 1 0 0,0 1-1 0 0,1-1 0 0 0,-1 0 0 0 0,0 1 1 0 0,1 0-1 0 0,-1-1-10 0 0,1 1 28 0 0,1 1-1 0 0,-1-1 1 0 0,0 0 0 0 0,0 1-1 0 0,0-1 1 0 0,0 1-1 0 0,0 0 1 0 0,0-1 0 0 0,0 1-1 0 0,0 0 1 0 0,-1-1 0 0 0,1 1-1 0 0,-1 0 1 0 0,1 0-1 0 0,-1-1 1 0 0,1 3 0 0 0,-1 1 149 0 0,-1 1 1 0 0,1-1-1 0 0,-1 1 0 0 0,0 4 1 0 0,0-6-102 0 0,0 0 1 0 0,0 0-1 0 0,1-1 0 0 0,0 1 0 0 0,-1 0 1 0 0,2 0-1 0 0,-1 0 0 0 0,0 0 1 0 0,2 4-1 0 0,5 24-48 0 0,-6-26-255 0 0,0 0-1 0 0,0-1 0 0 0,1 1 1 0 0,0 0-1 0 0,0-1 1 0 0,0 1-1 0 0,6 9 0 0 0,-6-15 218 0 0,0 1-1 0 0,0 0 0 0 0,0-1 1 0 0,0 1-1 0 0,0-1 0 0 0,0 0 0 0 0,0 0 1 0 0,0 0-1 0 0,1 0 0 0 0,-1 0 1 0 0,0 0-1 0 0,4-1 0 0 0,-2 0 13 0 0,0-1 0 0 0,0 1 0 0 0,0-1 0 0 0,-1 0 0 0 0,1 0 0 0 0,0 0 0 0 0,-1 0 0 0 0,4-4 0 0 0,1 0 0 0 0,-1 0 0 0 0,10-11 0 0 0,-8 4 77 0 0,1-1 1 0 0,-2 0-1 0 0,12-24 0 0 0,-15 28 15 0 0,-2 4 107 0 0,-1 0 0 0 0,1 0 0 0 0,-1 0 0 0 0,0 0 0 0 0,-1-1-1 0 0,0 1 1 0 0,1-11 0 0 0,-2 17-199 0 0,0 0 0 0 0,1-1 0 0 0,-1 1 0 0 0,0 0 0 0 0,0 0 0 0 0,0-1 0 0 0,0 1 0 0 0,0 0 0 0 0,0 0 0 0 0,0-1 0 0 0,0 1 0 0 0,0 0 0 0 0,-1 0 0 0 0,1-1 0 0 0,0 1 0 0 0,0 0 0 0 0,0 0 0 0 0,0 0 0 0 0,0-1 0 0 0,0 1 0 0 0,0 0 0 0 0,-1 0 0 0 0,1 0 0 0 0,0-1 0 0 0,0 1 0 0 0,0 0 0 0 0,0 0 0 0 0,-1 0 0 0 0,1 0 0 0 0,0-1 0 0 0,0 1 0 0 0,0 0 0 0 0,-1 0 0 0 0,1 0 0 0 0,0 0 0 0 0,0 0 0 0 0,-1 0 0 0 0,1 0 0 0 0,0 0 0 0 0,0 0 0 0 0,0 0 0 0 0,-1 0 0 0 0,1 0 0 0 0,0 0 0 0 0,0 0 0 0 0,-1 0 0 0 0,1 0 0 0 0,0 0 0 0 0,0 0 0 0 0,-1 0 0 0 0,1 0 0 0 0,0 0 0 0 0,0 0 0 0 0,-1 0 0 0 0,1 0 0 0 0,0 1 0 0 0,0-1 0 0 0,0 0 0 0 0,-1 0 0 0 0,1 0 0 0 0,0 0 0 0 0,0 0 0 0 0,0 1 0 0 0,-6 2 0 0 0,1 0 0 0 0,0 0 0 0 0,1 0 0 0 0,-1 1 0 0 0,1 0 0 0 0,-1 0 0 0 0,1 0 0 0 0,1 1 0 0 0,-8 8 0 0 0,-1 6 0 0 0,-12 25 0 0 0,20-35 0 0 0,-28 61 0 0 0,20-42 0 0 0,-19 35 0 0 0,23-50 0 0 0,2-1 0 0 0,0 1 0 0 0,0 0 0 0 0,1 1 0 0 0,-4 17 0 0 0,1 1-64 0 0,7-30-273 0 0,2-2 296 0 0,-1 0 0 0 0,0 0 0 0 0,0 0 1 0 0,0 1-1 0 0,0-1 0 0 0,0 0 0 0 0,0 0 1 0 0,1 0-1 0 0,-1 0 0 0 0,0 1 0 0 0,0-1 1 0 0,0 0-1 0 0,1 0 0 0 0,-1 0 0 0 0,0 0 1 0 0,0 0-1 0 0,0 0 0 0 0,1 0 0 0 0,-1 1 1 0 0,0-1-1 0 0,0 0 0 0 0,1 0 0 0 0,-1 0 1 0 0,0 0-1 0 0,0 0 0 0 0,1 0 0 0 0,-1 0 1 0 0,0 0-1 0 0,0 0 0 0 0,0 0 0 0 0,1 0 1 0 0,-1 0-1 0 0,0-1 0 0 0,0 1 0 0 0,1 0 1 0 0,-1 0-1 0 0,0 0 0 0 0,0 0 0 0 0,0 0 1 0 0,1 0-1 0 0,-1 0 0 0 0,0-1 0 0 0,0 1 1 0 0,0 0-1 0 0,11-5-644 0 0,-2-2-390 0 0,0 0-1 0 0,0 0 1 0 0,-1-1-1 0 0,11-11 1 0 0,-12 8-460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2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19351 0 0,'0'0'439'0'0,"0"0"62"0"0,0 0 33 0 0,10 0 95 0 0,-5-1-279 0 0,1 1-1 0 0,-1 0 1 0 0,1 0 0 0 0,-1 1 0 0 0,7 0 0 0 0,-6 1 224 0 0,0 0 0 0 0,0 0 1 0 0,0 1-1 0 0,0 0 1 0 0,7 4-1 0 0,-8-4-407 0 0,-1 1 0 0 0,0-1-1 0 0,0 1 1 0 0,0-1 0 0 0,0 1 0 0 0,0 0 0 0 0,3 7-1 0 0,21 33 1134 0 0,-25-38-1270 0 0,8 15 98 0 0,-2 0 0 0 0,0 0 0 0 0,-1 1 0 0 0,-1 0 0 0 0,-1 1 0 0 0,-1 0 0 0 0,3 25 0 0 0,-5-9 128 0 0,-1 1 0 0 0,-2 0 0 0 0,-7 52 0 0 0,5-78-256 0 0,-1 15 0 0 0,-12 49 0 0 0,13-69 0 0 0,-1-1 0 0 0,0 1 0 0 0,0-1 0 0 0,-1 0 0 0 0,-1 0 0 0 0,1 0 0 0 0,-1 0 0 0 0,0-1 0 0 0,-12 13 0 0 0,16-19-134 0 0,-1-1-1 0 0,1 1 1 0 0,0 0-1 0 0,0-1 1 0 0,-1 1 0 0 0,1-1-1 0 0,0 0 1 0 0,-1 1-1 0 0,1-1 1 0 0,-1 0 0 0 0,1 0-1 0 0,0 0 1 0 0,-1 0-1 0 0,1 0 1 0 0,0 0 0 0 0,-1 0-1 0 0,1-1 1 0 0,-1 1-1 0 0,-1-1 1 0 0,-5-3-2985 0 0,1-2-6434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2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177 230 11975 0 0,'0'0'267'0'0,"0"0"42"0"0,2-1 17 0 0,11-8-2 0 0,3-16 198 0 0,-12 16 135 0 0,1-1-1 0 0,-2 0 0 0 0,1 0 0 0 0,-1 0 1 0 0,-1 0-1 0 0,0-1 0 0 0,0 1 0 0 0,-1 0 1 0 0,0-1-1 0 0,-1 1 0 0 0,0-1 1 0 0,-1 0-1 0 0,-2-10 0 0 0,3 19-606 0 0,0 0 1 0 0,-1 0-1 0 0,1 0 0 0 0,-1 0 0 0 0,0 0 0 0 0,0 1 1 0 0,0-1-1 0 0,0 0 0 0 0,0 0 0 0 0,0 1 0 0 0,0-1 1 0 0,0 0-1 0 0,0 1 0 0 0,-1-1 0 0 0,1 1 0 0 0,-1 0 1 0 0,1-1-1 0 0,-1 1 0 0 0,0 0 0 0 0,1 0 0 0 0,-1 0 1 0 0,0 0-1 0 0,0 0 0 0 0,0 1 0 0 0,0-1 0 0 0,1 1 1 0 0,-1-1-1 0 0,-3 0 0 0 0,2 1 42 0 0,-1 0 1 0 0,1 0-1 0 0,-1 0 0 0 0,1 0 1 0 0,-1 1-1 0 0,1 0 0 0 0,-1-1 1 0 0,1 1-1 0 0,-1 0 0 0 0,1 1 1 0 0,0-1-1 0 0,-6 4 0 0 0,1 0-92 0 0,0 1 0 0 0,0-1 0 0 0,1 2 0 0 0,0-1 0 0 0,0 1 0 0 0,1 0 0 0 0,-9 13 0 0 0,5-4 0 0 0,0 1 0 0 0,-13 31 0 0 0,18-37 0 0 0,1-1 0 0 0,0 0 0 0 0,1-1 0 0 0,-1 1 0 0 0,-1 12 0 0 0,4-13 0 0 0,-1 5 0 0 0,0 0 0 0 0,1 17 0 0 0,1-27 0 0 0,0-1 0 0 0,0 0 0 0 0,1 1 0 0 0,-1-1 0 0 0,1 0 0 0 0,0 0 0 0 0,0 1 0 0 0,0-1 0 0 0,0 0 0 0 0,1 0 0 0 0,-1 0 0 0 0,1 0 0 0 0,0 0 0 0 0,-1-1 0 0 0,4 4 0 0 0,-4-5 0 0 0,0 0 0 0 0,-1 0 0 0 0,1 0 0 0 0,0 0 0 0 0,0-1 0 0 0,0 1 0 0 0,0 0 0 0 0,0 0 0 0 0,0-1 0 0 0,0 1 0 0 0,0-1 0 0 0,0 1 0 0 0,1-1 0 0 0,-1 1 0 0 0,0-1 0 0 0,0 0 0 0 0,0 1 0 0 0,1-1 0 0 0,-1 0 0 0 0,2 0 0 0 0,1 0 0 0 0,-1 0 0 0 0,1 0 0 0 0,-1 0 0 0 0,1 0 0 0 0,0-1 0 0 0,-1 0 0 0 0,1 1 0 0 0,-1-1 0 0 0,0-1 0 0 0,1 1 0 0 0,-1 0 0 0 0,0-1 0 0 0,0 0 0 0 0,5-2 0 0 0,-1-1 0 0 0,0 0 0 0 0,0-1 0 0 0,-1 0 0 0 0,10-9 0 0 0,-10 7 0 0 0,1-1 0 0 0,-2 0 0 0 0,1 0 0 0 0,-1 0 0 0 0,4-11 0 0 0,-6 13 0 0 0,-1 1 0 0 0,1-1 0 0 0,-2 0 0 0 0,1 0 0 0 0,-1 0 0 0 0,0 0 0 0 0,0 0 0 0 0,-1-11 0 0 0,0 18 0 0 0,0 0 0 0 0,0-1 0 0 0,1 1 0 0 0,-1 0 0 0 0,0 0 0 0 0,0-1 0 0 0,0 1 0 0 0,0 0 0 0 0,0-1 0 0 0,0 1 0 0 0,0 0 0 0 0,-1 0 0 0 0,1-1 0 0 0,0 1 0 0 0,0 0 0 0 0,0-1 0 0 0,0 1 0 0 0,0 0 0 0 0,0 0 0 0 0,0-1 0 0 0,-1 1 0 0 0,1 0 0 0 0,0 0 0 0 0,0 0 0 0 0,0-1 0 0 0,0 1 0 0 0,-1 0 0 0 0,1 0 0 0 0,0 0 0 0 0,0-1 0 0 0,-1 1 0 0 0,1 0 0 0 0,0 0 0 0 0,0 0 0 0 0,-1 0 0 0 0,1 0 0 0 0,0 0 0 0 0,0 0 0 0 0,-1-1 0 0 0,1 1 0 0 0,0 0 0 0 0,-1 0 0 0 0,1 0 0 0 0,0 0 0 0 0,0 0 0 0 0,-1 0 0 0 0,1 0 0 0 0,0 1 0 0 0,-1-1 0 0 0,1 0 0 0 0,0 0 0 0 0,-1 0 0 0 0,-6 5 0 0 0,3-1 35 0 0,1 0 1 0 0,-1 0-1 0 0,1 1 0 0 0,1-1 0 0 0,-1 1 1 0 0,0-1-1 0 0,1 1 0 0 0,0 0 0 0 0,0 0 1 0 0,1 0-1 0 0,-1 0 0 0 0,0 6 0 0 0,0-1-1 0 0,1 0 1 0 0,0 0-1 0 0,0 0 0 0 0,1 1 0 0 0,2 12 0 0 0,-2-17-110 0 0,1 0 0 0 0,0-1 0 0 0,0 1 0 0 0,1 0 1 0 0,0-1-1 0 0,0 1 0 0 0,4 8 0 0 0,-5-13 76 0 0,-1 0 0 0 0,0 0 0 0 0,1-1 0 0 0,-1 1 0 0 0,1 0 0 0 0,-1 0 0 0 0,1 0 0 0 0,-1-1 0 0 0,1 1 0 0 0,-1 0 0 0 0,1-1 0 0 0,0 1 0 0 0,-1-1 0 0 0,1 1 0 0 0,0 0 0 0 0,1 0 0 0 0,1 0 0 0 0,-2 0-149 0 0,0 0 0 0 0,1 0 0 0 0,-1 0 0 0 0,0 0 0 0 0,1 0 0 0 0,-1-1 0 0 0,0 1 0 0 0,1 0 0 0 0,-1-1 0 0 0,1 1 0 0 0,-1-1 0 0 0,1 0 0 0 0,0 1 0 0 0,-1-1 0 0 0,1 0 0 0 0,-1 0 0 0 0,1 0 0 0 0,1 0 0 0 0,-1 0-733 0 0,1-1-4635 0 0,4-5-1565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2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17503 0 0,'-4'11'1338'0'0,"3"-11"-826"0"0,-14 10-342 0 0,12-4 5258 0 0,21-5-3892 0 0,-6 0-1369 0 0,-1 0-1 0 0,0-1 1 0 0,0-1 0 0 0,13-2-1 0 0,20-1 129 0 0,-30 4-295 0 0,-3-1 0 0 0,-3 6 0 0 0,-7-4 0 0 0,0-1 0 0 0,-1 0 0 0 0,1 1 0 0 0,-1-1 0 0 0,1 1 0 0 0,-1-1 0 0 0,0 0 0 0 0,1 1 0 0 0,-1-1 0 0 0,0 1 0 0 0,1-1 0 0 0,-1 1 0 0 0,0 0 0 0 0,0-1 0 0 0,1 1 0 0 0,-1-1 0 0 0,0 1 0 0 0,0-1 0 0 0,0 1 0 0 0,0 0 0 0 0,0-1 0 0 0,0 1 0 0 0,0-1 0 0 0,0 1 0 0 0,0 0 0 0 0,0-1 0 0 0,0 1 0 0 0,0-1 0 0 0,-1 2 0 0 0,1 6 157 0 0,-2-1 0 0 0,1 1 0 0 0,-1-1 0 0 0,0 0 0 0 0,-1 0-1 0 0,1 1 1 0 0,-1-1 0 0 0,-1-1 0 0 0,1 1 0 0 0,-1 0 0 0 0,-9 10 0 0 0,7-9-19 0 0,-14 16-175 0 0,19-23-300 0 0,1-1-138 0 0,0 0-33 0 0,0 0 65 0 0,2-1 294 0 0,38 0 133 0 0,-39 1 16 0 0,-1 0 0 0 0,1 0 0 0 0,-1-1 0 0 0,1 1 0 0 0,-1 0 0 0 0,1 0 0 0 0,-1 0 0 0 0,1 0 0 0 0,0 0 0 0 0,-1 0 0 0 0,1 0 0 0 0,-1 1 0 0 0,1-1 0 0 0,-1 0 0 0 0,1 0 0 0 0,-1 0 0 0 0,1 0 0 0 0,-1 1 0 0 0,1-1 0 0 0,-1 0 0 0 0,1 0 0 0 0,-1 1 0 0 0,0-1 0 0 0,1 0 0 0 0,-1 1 0 0 0,1-1 0 0 0,-1 1 0 0 0,0-1 0 0 0,1 0 0 0 0,-1 1 0 0 0,0-1 0 0 0,0 1 0 0 0,1-1 0 0 0,-1 1 0 0 0,0 0 0 0 0,1 1 0 0 0,0 0 13 0 0,0 1 1 0 0,-1-1-1 0 0,1 1 0 0 0,-1 0 0 0 0,1-1 1 0 0,-1 1-1 0 0,0 0 0 0 0,0-1 0 0 0,0 1 0 0 0,0 0 1 0 0,0 0-1 0 0,-1-1 0 0 0,1 1 0 0 0,-1-1 1 0 0,-2 6-1 0 0,-1 8 176 0 0,3-10-71 0 0,-1-1 0 0 0,1 1 0 0 0,-2-1-1 0 0,1 1 1 0 0,0-1 0 0 0,-1 0-1 0 0,0 0 1 0 0,-1 0 0 0 0,1 0 0 0 0,-1-1-1 0 0,0 1 1 0 0,0-1 0 0 0,0 0-1 0 0,-7 5 1 0 0,-5 3-381 0 0,0-1 1 0 0,-1-1-1 0 0,-18 8 0 0 0,20-12-158 0 0,5-4-1513 0 0,4-6-5549 0 0,3-1-675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2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15663 0 0,'0'0'719'0'0,"0"0"-20"0"0,1-1-449 0 0,-1 0-182 0 0,0 0 0 0 0,1 0-1 0 0,-1 0 1 0 0,1 0 0 0 0,-1 1 0 0 0,1-1-1 0 0,-1 0 1 0 0,1 0 0 0 0,-1 0-1 0 0,1 1 1 0 0,0-1 0 0 0,0 0 0 0 0,-1 0-1 0 0,1 1 1 0 0,0-1 0 0 0,0 1 0 0 0,0-1-1 0 0,0 1 1 0 0,0-1 0 0 0,4-1 457 0 0,-2-1-35 0 0,0 0-1 0 0,0 0 0 0 0,0 1 1 0 0,1 0-1 0 0,-1 0 0 0 0,1 0 0 0 0,0 0 1 0 0,0 0-1 0 0,0 1 0 0 0,0-1 1 0 0,7 0-1 0 0,-6 1-336 0 0,1 1 0 0 0,-1 0 0 0 0,1 0 0 0 0,-1 0 0 0 0,7 2-1 0 0,-7-1-51 0 0,1 0 0 0 0,-1 1 0 0 0,1 0 0 0 0,-1 0 0 0 0,0 0 0 0 0,1 0 0 0 0,-1 1 0 0 0,0 0 0 0 0,-1 0 0 0 0,1 0 0 0 0,-1 1-1 0 0,1 0 1 0 0,-1 0 0 0 0,0 0 0 0 0,4 6 0 0 0,3 1 139 0 0,0 1 0 0 0,-2 1 0 0 0,1-1 0 0 0,-1 2 0 0 0,7 14 0 0 0,-5-8-72 0 0,2 1 1 0 0,22 26-1 0 0,3 5-65 0 0,-37-50-103 0 0,0-1 0 0 0,-1 0 0 0 0,0 0 0 0 0,1-1 0 0 0,-1 1 0 0 0,0 0 0 0 0,1-1 0 0 0,-1 1 0 0 0,1-1 0 0 0,-1 1 0 0 0,1-1 0 0 0,0 1 0 0 0,-1-1 0 0 0,1 1 0 0 0,-1-1 0 0 0,1 1 0 0 0,0-1 0 0 0,-1 0 0 0 0,1 1 0 0 0,0-1 0 0 0,0 0 0 0 0,1 1 0 0 0,6 2 0 0 0,-4-8 0 0 0,-3 1-24 0 0,0 2-67 0 0,0 0 1 0 0,0 0-1 0 0,0 0 0 0 0,-1 0 1 0 0,1 0-1 0 0,-1 0 0 0 0,1 0 1 0 0,-1 0-1 0 0,0 0 0 0 0,0 0 1 0 0,0-1-1 0 0,0 1 0 0 0,0 0 1 0 0,-1-2-1 0 0,0-1-488 0 0,1 0 0 0 0,-1 0-1 0 0,1 0 1 0 0,0-7 0 0 0,0-5-2721 0 0,-1 2-4888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2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19351 0 0,'0'0'439'0'0,"0"0"62"0"0,0 0 33 0 0,0 0-65 0 0,0 0-169 0 0,0 0 442 0 0,0 0 229 0 0,0 0 42 0 0,0 0-127 0 0,0 6-549 0 0,-5 6-22 0 0,-1 0-1 0 0,0 0 1 0 0,-15 22-1 0 0,13-22-108 0 0,-25 42-54 0 0,2 2 0 0 0,3 1 0 0 0,-34 98 0 0 0,59-145-152 0 0,0 0 0 0 0,-1 17 0 0 0,4-27 2 0 0,0 1 0 0 0,-1-1 0 0 0,1 1 1 0 0,0 0-1 0 0,0-1 0 0 0,0 1 0 0 0,0-1 0 0 0,0 1 0 0 0,0 0 0 0 0,0-1 0 0 0,0 1 1 0 0,1-1-1 0 0,-1 1 0 0 0,0-1 0 0 0,0 1 0 0 0,0 0 0 0 0,1-1 0 0 0,-1 1 1 0 0,0-1-1 0 0,1 1 0 0 0,-1-1 0 0 0,1 1 0 0 0,5 0-150 0 0,-6-1 46 0 0,2 0-212 0 0,0 1 0 0 0,0-1 1 0 0,1 0-1 0 0,-1 0 1 0 0,0 0-1 0 0,0-1 0 0 0,0 1 1 0 0,0 0-1 0 0,0-1 0 0 0,0 1 1 0 0,0-1-1 0 0,0 0 0 0 0,0 0 1 0 0,0 0-1 0 0,-1 0 0 0 0,3-1 1 0 0,10-7-7874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2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0,0 0-169 0 0,0 0 442 0 0,0 0 229 0 0,0 0 42 0 0,0 0-59 0 0,0 0-289 0 0,0 0-121 0 0,9 2 416 0 0,5 0-875 0 0,0-1-1 0 0,0-1 0 0 0,23-2 1 0 0,20 1 1632 0 0,-52 2-1702 0 0,0 0 0 0 0,0 0 0 0 0,0 0 0 0 0,0 1 0 0 0,0-1 0 0 0,-1 1 0 0 0,1 0 0 0 0,0 1 0 0 0,-1-1 0 0 0,7 5 0 0 0,-10-6-15 0 0,0 0 0 0 0,0 0 0 0 0,0-1 0 0 0,0 1 0 0 0,0 0 0 0 0,0 0 0 0 0,0 0 0 0 0,0 0 0 0 0,0 0 0 0 0,0 0 0 0 0,0 1 0 0 0,-1-1 0 0 0,1 0 0 0 0,0 0 0 0 0,-1 1 0 0 0,1-1 0 0 0,-1 0 0 0 0,0 1 0 0 0,1-1 0 0 0,-1 3 0 0 0,1-1 0 0 0,-1-3 0 0 0,0 1 0 0 0,0-1 0 0 0,0 1 0 0 0,1-1 0 0 0,-1 1 0 0 0,0-1 0 0 0,0 1 0 0 0,0-1 0 0 0,0 1 0 0 0,0-1 0 0 0,0 1 0 0 0,0-1 0 0 0,0 1 0 0 0,0-1 0 0 0,0 1 0 0 0,0-1 0 0 0,0 1 0 0 0,0 0 0 0 0,-1-1 0 0 0,1 1 0 0 0,0-1 0 0 0,0 1 0 0 0,0-1 0 0 0,-1 0 0 0 0,1 1 0 0 0,0-1 0 0 0,-1 1 0 0 0,1-1 0 0 0,0 1 0 0 0,-1-1 0 0 0,0 1 0 0 0,0 0 0 0 0,-2 3 185 0 0,0 1-1 0 0,-1-1 1 0 0,0 0 0 0 0,1 0 0 0 0,-2 0-1 0 0,1 0 1 0 0,0-1 0 0 0,-1 1 0 0 0,1-1-1 0 0,-6 2 1 0 0,5-1-178 0 0,0-1-5 0 0,-1 0-1 0 0,1 0 0 0 0,-1-1 0 0 0,0 0 1 0 0,0 1-1 0 0,-9 1 0 0 0,15-4-1 0 0,-1 0 0 0 0,1 0 0 0 0,0 0 0 0 0,0 0 0 0 0,0 0 0 0 0,-1 0 0 0 0,1 0 0 0 0,0 0 0 0 0,0 0 0 0 0,0 0 0 0 0,0 0 0 0 0,-1 1 0 0 0,1-1 0 0 0,0 0 0 0 0,0 0 0 0 0,0 0 0 0 0,0 0 0 0 0,0 0 0 0 0,0 1 0 0 0,-1-1 0 0 0,1 0 0 0 0,0 0 0 0 0,0 0 0 0 0,0 1 0 0 0,0-1 0 0 0,0 0 0 0 0,0 0 0 0 0,0 0 0 0 0,0 0 0 0 0,0 1 0 0 0,0-1 0 0 0,0 0 0 0 0,0 0 0 0 0,0 0 0 0 0,0 1 0 0 0,0-1 0 0 0,0 0 0 0 0,0 0 0 0 0,0 0 0 0 0,0 1 0 0 0,0-1 0 0 0,0 0 0 0 0,0 0 0 0 0,1 0 0 0 0,-1 0 0 0 0,0 1 0 0 0,0-1 0 0 0,0 0 0 0 0,0 0 0 0 0,0 0 0 0 0,0 0 0 0 0,1 0 0 0 0,-1 1 0 0 0,0-1 0 0 0,0 0 0 0 0,1 0 0 0 0,7 7 0 0 0,-8-7 0 0 0,3 2 0 0 0,1 0 0 0 0,-1 0 0 0 0,1-1 0 0 0,-1 1 0 0 0,1-1 0 0 0,4 1 0 0 0,-3-1 0 0 0,-1 0 0 0 0,0 0 0 0 0,0 1 0 0 0,6 3 0 0 0,7 5 0 0 0,-6-4 0 0 0,-1 1 0 0 0,13 9 0 0 0,-20-13 0 0 0,0-1 0 0 0,0 1 0 0 0,-1 0 0 0 0,1 0 0 0 0,-1 0 0 0 0,0 0 0 0 0,0 0 0 0 0,0 0 0 0 0,0 1 0 0 0,-1-1 0 0 0,1 1 0 0 0,0 3 0 0 0,-1-5 0 0 0,0 0 0 0 0,0 0 0 0 0,-1 1 0 0 0,1-1 0 0 0,-1 0 0 0 0,0 1 0 0 0,0-1 0 0 0,1 0 0 0 0,-1 1 0 0 0,-1-1 0 0 0,1 0 0 0 0,0 1 0 0 0,-1-1 0 0 0,1 0 0 0 0,-1 0 0 0 0,1 1 0 0 0,-1-1 0 0 0,0 0 0 0 0,0 0 0 0 0,0 0 0 0 0,0 0 0 0 0,-2 2 0 0 0,-1 2 0 0 0,2-3-69 0 0,-1 0-1 0 0,1-1 1 0 0,-1 1 0 0 0,0 0 0 0 0,0-1-1 0 0,0 0 1 0 0,0 1 0 0 0,-1-1-1 0 0,1-1 1 0 0,0 1 0 0 0,-1 0 0 0 0,0-1-1 0 0,-7 2 1 0 0,6-1-103 0 0,0-1 0 0 0,-1 1 1 0 0,1-2-1 0 0,-1 1 0 0 0,0-1 0 0 0,1 1 0 0 0,-1-1 1 0 0,1-1-1 0 0,-8-1 0 0 0,0-2-1343 0 0,0 0-18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4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 13823 0 0,'0'0'630'0'0,"0"0"-13"0"0,-1-1-393 0 0,-3-2 11 0 0,3 2 849 0 0,1 1 366 0 0,0 0 72 0 0,0 0-125 0 0,0 0-574 0 0,0 0-250 0 0,0 0-49 0 0,0 0-11 0 0,0 0-1 0 0,0 0 0 0 0,0 0 0 0 0,0 0-68 0 0,0 0-217 0 0,0 0 161 0 0,0 0 100 0 0,0 0 21 0 0,0 0-66 0 0,0 0-222 0 0,0 0 166 0 0,0 0 101 0 0,0 0 21 0 0,0 0-66 0 0,0-1-294 0 0,0 0-149 0 0,0 1 1 0 0,0 0-1 0 0,0-1 1 0 0,0 1-1 0 0,0-1 0 0 0,1 1 1 0 0,-1 0-1 0 0,0-1 0 0 0,0 1 1 0 0,0 0-1 0 0,0-1 1 0 0,0 1-1 0 0,1 0 0 0 0,-1-1 1 0 0,0 1-1 0 0,0 0 1 0 0,0-1-1 0 0,1 1 0 0 0,-1 0 1 0 0,0-1-1 0 0,1 1 0 0 0,-1 0 1 0 0,0 0-1 0 0,1-1 1 0 0,-1 1-1 0 0,0 0 0 0 0,1 0 1 0 0,-1 0-1 0 0,0 0 1 0 0,1-1-1 0 0,-1 1 0 0 0,0 0 1 0 0,1 0-1 0 0,-1 0 0 0 0,1 0 1 0 0,-1 0-1 0 0,0 0 1 0 0,1 0-1 0 0,-1 0 0 0 0,1 0 1 0 0,-1 0-1 0 0,1 0 1 0 0,-1 0-2 0 0,12-1 1 0 0,0-1 0 0 0,-1 1 0 0 0,1 1 0 0 0,21 1 0 0 0,-13 1 323 0 0,0-2-1 0 0,0-1 1 0 0,0 0 0 0 0,24-6-1 0 0,-43 7-368 0 0,10-1 248 0 0,-11 1-197 0 0,0 0-1 0 0,0 0 1 0 0,0 0-1 0 0,-1 0 0 0 0,1 0 1 0 0,0 0-1 0 0,0 0 1 0 0,0 0-1 0 0,0 0 0 0 0,0 0 1 0 0,0 1-1 0 0,0-1 1 0 0,0 0-1 0 0,-1 0 1 0 0,1 0-1 0 0,0 0 0 0 0,0 0 1 0 0,0 0-1 0 0,0 0 1 0 0,0 0-1 0 0,0 1 1 0 0,0-1-1 0 0,0 0 0 0 0,0 0 1 0 0,0 0-1 0 0,0 0 1 0 0,0 0-1 0 0,0 0 1 0 0,0 1-1 0 0,0-1 0 0 0,0 0 1 0 0,0 0-1 0 0,0 0 1 0 0,0 0-1 0 0,0 0 0 0 0,0 0 1 0 0,0 0-1 0 0,0 1 1 0 0,0-1-1 0 0,0 0 1 0 0,0 0-1 0 0,0 0 0 0 0,0 0 1 0 0,0 0-1 0 0,1 0 1 0 0,-1 0-1 0 0,0 0 1 0 0,0 1-1 0 0,0-1 0 0 0,0 0 1 0 0,0 0-1 0 0,0 0 1 0 0,0 0-1 0 0,0 0 1 0 0,1 0-1 0 0,-1 0 0 0 0,0 0 1 0 0,0 0-1 0 0,0 0 1 0 0,0 0-1 0 0,0 0 1 0 0,0 0-1 0 0,-2 3-4 0 0,-1-1 0 0 0,-1 0 0 0 0,1-1 0 0 0,0 1 0 0 0,0 0 0 0 0,-1-1 0 0 0,1 0 0 0 0,-6 2 0 0 0,-32 4 0 0 0,33-6 0 0 0,-9 2 0 0 0,6-1 0 0 0,1-1 0 0 0,-1 1 0 0 0,1-2 0 0 0,-1 1 0 0 0,1-2 0 0 0,-20-2 0 0 0,-18-9-64 0 0,47 11-273 0 0,1 1-138 0 0,0 0-33 0 0,0 0 133 0 0,0 0 577 0 0,0 0 248 0 0,106-6-54 0 0,-38 0-1242 0 0,-53 6 903 0 0,1 0 0 0 0,20 3 1 0 0,-34-3-432 0 0,-2 0 576 0 0,0 0 248 0 0,0 0 50 0 0,0 0-58 0 0,-18 5-277 0 0,-11-1-165 0 0,9-2 0 0 0,-37 10 0 0 0,48-10 10 0 0,0 0-9 0 0,-12 12-76 0 0,20-13-262 0 0,1-1-138 0 0,0 0-33 0 0,0 0 65 0 0,21 2 278 0 0,-16-2 165 0 0,1 1 0 0 0,0-1 0 0 0,-1 0 0 0 0,1-1 0 0 0,-1 0 0 0 0,9-1 0 0 0,6 0 0 0 0,-3-1 64 0 0,-16 3 273 0 0,6-1-1149 0 0,0 0 0 0 0,0 0-1 0 0,8 1 1 0 0,-14 0-212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5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77 10135 0 0,'0'0'231'0'0,"3"-1"29"0"0,1-1-130 0 0,0-1-1 0 0,0 1 0 0 0,0-1 1 0 0,0 1-1 0 0,-1-1 1 0 0,1 0-1 0 0,4-6 1 0 0,4-4 1531 0 0,-10 11-1087 0 0,0 0 0 0 0,0 0 0 0 0,0 0 0 0 0,0 0 0 0 0,3-5 0 0 0,-5 6-62 0 0,0 1 0 0 0,0 0 0 0 0,0 0 0 0 0,1 0-250 0 0,-1 0-218 0 0,0 0 1 0 0,0 0 0 0 0,0 0 0 0 0,1 0 0 0 0,-1 0 0 0 0,0 0 0 0 0,0 0-1 0 0,1 0 1 0 0,-1 0 0 0 0,0 0 0 0 0,0 0 0 0 0,0 0 0 0 0,1 0-1 0 0,-1 0 1 0 0,0 0 0 0 0,0-1 0 0 0,0 1 0 0 0,1 0 0 0 0,-1 0 0 0 0,0 0-1 0 0,0 0 1 0 0,0 0 0 0 0,0-1 0 0 0,1 1 0 0 0,-1 0 0 0 0,0 0-1 0 0,0 0 1 0 0,0 0 0 0 0,0-1 0 0 0,0 1 0 0 0,0 0 0 0 0,1 0 0 0 0,-1-1-1 0 0,0 1 1 0 0,0 0 0 0 0,0 0 0 0 0,0 0 0 0 0,0-1 0 0 0,0 1-1 0 0,0 0 1 0 0,0 0 0 0 0,0-1 0 0 0,0 1 0 0 0,0 0 0 0 0,0 0 0 0 0,0 0-1 0 0,0-1 1 0 0,-1 1 0 0 0,1 0 0 0 0,0 0 0 0 0,0 0 0 0 0,0-1-1 0 0,0 1 1 0 0,0 0 0 0 0,-1-1 326 0 0,1 1 117 0 0,-14-5 613 0 0,8 3-1085 0 0,5 1-3 0 0,1 1-1 0 0,-1 0 1 0 0,1 0 0 0 0,-1 0-1 0 0,0 0 1 0 0,1 0 0 0 0,-1 0-1 0 0,1 0 1 0 0,-1 0 0 0 0,1 0-1 0 0,-1 0 1 0 0,1 0 0 0 0,-1 0-1 0 0,1 0 1 0 0,-1 0 0 0 0,0 0-1 0 0,1 1 1 0 0,-1-1 0 0 0,1 0-1 0 0,-1 0 1 0 0,1 1-1 0 0,0-1 1 0 0,-1 0 0 0 0,1 1-1 0 0,-1-1 1 0 0,-1 2 101 0 0,0-2 412 0 0,-1 0 194 0 0,-8 8-361 0 0,8-6-359 0 0,0 0 0 0 0,0 1 0 0 0,1 0 0 0 0,-1-1 0 0 0,1 1 0 0 0,-1 0 0 0 0,1 0 0 0 0,0 1 0 0 0,0-1 0 0 0,1 0 0 0 0,-1 1 0 0 0,-1 4 0 0 0,-2 4 0 0 0,1-4 0 0 0,1-1 0 0 0,0 1 0 0 0,1-1 0 0 0,-3 15 0 0 0,-5 10 0 0 0,-33 90 0 0 0,27-74 0 0 0,7-12 666 0 0,1 0 1 0 0,-5 54-1 0 0,11-73-617 0 0,0-6-49 0 0,1 1 0 0 0,0 0 0 0 0,1 0 0 0 0,0 0 0 0 0,3 12 0 0 0,-2-17 0 0 0,1 0 0 0 0,0 0 0 0 0,1 0 0 0 0,-1 0 0 0 0,1-1 0 0 0,1 1 0 0 0,-1-1 0 0 0,1 0 0 0 0,0 0 0 0 0,1 0 0 0 0,5 5 0 0 0,-9-8 0 0 0,13 7 0 0 0,-12-8 0 0 0,12 3 0 0 0,-10-4 2 0 0,-3 0-2 0 0,-1-1 0 0 0,1 0 1 0 0,-1 0-1 0 0,1 1 0 0 0,-1-1 1 0 0,1 0-1 0 0,-1 0 0 0 0,0 0 0 0 0,1 0 1 0 0,-1 0-1 0 0,1 0 0 0 0,-1 0 1 0 0,1 0-1 0 0,-1 0 0 0 0,1 0 1 0 0,-1 0-1 0 0,1 0 0 0 0,-1 0 1 0 0,1 0-1 0 0,-1 0 0 0 0,1 0 1 0 0,0-1-1 0 0,9-3-73 0 0,-9 3-264 0 0,-1 0 256 0 0,0 0 1 0 0,0 0-1 0 0,0 0 1 0 0,-1 0-1 0 0,1 0 1 0 0,0 0-1 0 0,-1 0 1 0 0,1 0-1 0 0,-1 0 1 0 0,1 0-1 0 0,-1 0 1 0 0,1 0-1 0 0,-1 1 1 0 0,0-1-1 0 0,1 0 1 0 0,-1 0-1 0 0,0 1 1 0 0,-1-2-1 0 0,-3-4-2309 0 0,2-1-4511 0 0,3 7-181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5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232 136 13823 0 0,'0'0'315'0'0,"0"0"45"0"0,0 0 21 0 0,0 0-49 0 0,3-8-208 0 0,0-4 1256 0 0,0 0 0 0 0,-1 0 0 0 0,0-14 0 0 0,-2 25-1204 0 0,0 0-65 0 0,0-1 1 0 0,0 1-1 0 0,0 0 0 0 0,0-1 1 0 0,-1 1-1 0 0,1 0 0 0 0,0 0 0 0 0,-1-1 1 0 0,1 1-1 0 0,-1 0 0 0 0,1 0 1 0 0,-1 0-1 0 0,1 0 0 0 0,-1 0 1 0 0,0 0-1 0 0,0 0 0 0 0,1 0 1 0 0,-1 0-1 0 0,0 0 0 0 0,0 0 1 0 0,0 0-1 0 0,-2-1 0 0 0,-7-8 306 0 0,8 8-297 0 0,0 0 0 0 0,0 0 0 0 0,0 0 0 0 0,-1 0 0 0 0,1 0 0 0 0,-1 0-1 0 0,1 1 1 0 0,-1-1 0 0 0,0 1 0 0 0,1 0 0 0 0,-1 0 0 0 0,-3-1 0 0 0,2 0-120 0 0,-13-1 0 0 0,15 3 0 0 0,-1 0 0 0 0,0 0 0 0 0,1 0 0 0 0,-1 0 0 0 0,1 1 0 0 0,-1-1 0 0 0,0 1 0 0 0,1-1 0 0 0,-1 1 0 0 0,1 0 0 0 0,0 0 0 0 0,-3 2 0 0 0,5-3 0 0 0,-7 4 0 0 0,0 0 0 0 0,1 1 0 0 0,-1 0 0 0 0,2 0 0 0 0,-1 1 0 0 0,0 0 0 0 0,1 0 0 0 0,-7 9 0 0 0,1 3 0 0 0,-18 37 0 0 0,20-30 0 0 0,8-20 0 0 0,-1 1 0 0 0,0-1 0 0 0,-4 9 0 0 0,4-10 0 0 0,1 0 0 0 0,-1 0 0 0 0,1 0 0 0 0,0 0 0 0 0,0 0 0 0 0,1 1 0 0 0,-1-1 0 0 0,1 0 0 0 0,0 1 0 0 0,1 4 0 0 0,-1 0 0 0 0,0 1 0 0 0,0-5 0 0 0,6 7 0 0 0,-3-4 0 0 0,2-1 0 0 0,0-2 72 0 0,-4-4 299 0 0,-1-1 117 0 0,2 2-195 0 0,-2-1-238 0 0,1-1 0 0 0,0 1 0 0 0,0 0 0 0 0,0-1 0 0 0,0 1 0 0 0,0-1 0 0 0,-1 1-1 0 0,1-1 1 0 0,0 0 0 0 0,0 1 0 0 0,0-1 0 0 0,0 0 0 0 0,1 0 0 0 0,0 1 0 0 0,0-1-75 0 0,-1 0-1 0 0,1 0 1 0 0,-1 0-1 0 0,1 0 1 0 0,-1 0-1 0 0,1-1 1 0 0,-1 1-1 0 0,1 0 1 0 0,-1-1-1 0 0,1 1 1 0 0,-1-1-1 0 0,1 0 1 0 0,-1 1-1 0 0,0-1 1 0 0,1 0-1 0 0,-1 0 1 0 0,0 0-1 0 0,3-2 1 0 0,21-22-250 0 0,-22 22 322 0 0,53-55 555 0 0,-43 43-607 0 0,-13 15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0,1 0 0 0 0,-4 8 0 0 0,-4 12 0 0 0,5-17 0 0 0,-3 17 0 0 0,3-10 0 0 0,-5 19 0 0 0,5-20 0 0 0,7-2 0 0 0,-4-5 0 0 0,-1-1 0 0 0,1-1 0 0 0,-1 1 0 0 0,0-1 0 0 0,1 1 0 0 0,-1-1 0 0 0,1 1 0 0 0,-1-1 0 0 0,1 0 0 0 0,-1 1 0 0 0,1-1 0 0 0,-1 1 0 0 0,1-1 0 0 0,-1 0 0 0 0,1 0 0 0 0,-1 1 0 0 0,1-1 0 0 0,0 0 0 0 0,-1 0 0 0 0,1 0 0 0 0,0 0 0 0 0,-1 1 0 0 0,1-1 0 0 0,-1 0 0 0 0,1 0 0 0 0,1 0 0 0 0,6 0 0 0 0,-5 0 0 0 0,-1 0 0 0 0,1 0 0 0 0,-1 0 0 0 0,1-1 0 0 0,-1 1 0 0 0,1-1 0 0 0,-1 0 0 0 0,0 1 0 0 0,1-1 0 0 0,-1 0 0 0 0,0 0 0 0 0,1-1 0 0 0,2-1 0 0 0,2-2 0 0 0,-3 3 0 0 0,-1-1 0 0 0,1 0 0 0 0,-1 0 0 0 0,1 0 0 0 0,-1 0 0 0 0,0-1 0 0 0,0 1 0 0 0,3-7 0 0 0,17-33 0 0 0,-22 42-71 0 0,-1 0-1 0 0,1 0 1 0 0,-1 0-1 0 0,0 0 1 0 0,1 1 0 0 0,-1-1-1 0 0,0 0 1 0 0,0 0-1 0 0,1 0 1 0 0,-1 0 0 0 0,0 0-1 0 0,0 0 1 0 0,0 0-1 0 0,0 0 1 0 0,-1-2 0 0 0,1 3-32 0 0,0 0 0 0 0,0-1 0 0 0,0 1 0 0 0,-1 0 0 0 0,1-1 0 0 0,0 1 0 0 0,0 0 0 0 0,-1 0 0 0 0,1-1 0 0 0,0 1 0 0 0,-1 0 0 0 0,1 0 0 0 0,0-1 0 0 0,-1 1 0 0 0,1 0 0 0 0,0 0 0 0 0,-1 0 1 0 0,1 0-1 0 0,0 0 0 0 0,-1-1 0 0 0,1 1 0 0 0,0 0 0 0 0,-1 0 0 0 0,1 0 0 0 0,-1 0 0 0 0,-2 0-675 0 0,1 1-1 0 0,-1-1 1 0 0,0 0 0 0 0,1 1-1 0 0,-1 0 1 0 0,-3 1-1 0 0,5-2 342 0 0,-14 6-1610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5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10135 0 0,'0'0'231'0'0,"0"0"29"0"0,0 0 19 0 0,1-2-41 0 0,5-11 2958 0 0,10-24-1 0 0,-10 22-1599 0 0,-6 13-931 0 0,3-15 907 0 0,-1 9-1242 0 0,-1 5 386 0 0,-2 5 198 0 0,-1 20 1326 0 0,-4 74-800 0 0,6-76-848 0 0,2-1-576 0 0,-2-19-29 0 0,0 0 1 0 0,0 1-1 0 0,0-1 0 0 0,0 0 0 0 0,0 0 0 0 0,0 1 1 0 0,0-1-1 0 0,0 0 0 0 0,0 0 0 0 0,0 1 1 0 0,0-1-1 0 0,0 0 0 0 0,0 0 0 0 0,0 0 1 0 0,0 1-1 0 0,0-1 0 0 0,0 0 0 0 0,0 0 0 0 0,0 0 1 0 0,0 1-1 0 0,1-1 0 0 0,-1 0 0 0 0,0 0 1 0 0,0 0-1 0 0,0 1 0 0 0,0-1 0 0 0,1 0 0 0 0,-1 0 1 0 0,0 0-1 0 0,0 0 0 0 0,0 0 0 0 0,0 1 1 0 0,1-1-1 0 0,-1 0 0 0 0,0 0 0 0 0,0 0 1 0 0,1 0-1 0 0,-1 0 0 0 0,0 0 0 0 0,0 0 0 0 0,0 0 1 0 0,1 0-1 0 0,-1 0 0 0 0,0 0 0 0 0,0 0 1 0 0,1 0-1 0 0,-1 0 0 0 0,0 0 0 0 0,0 0 1 0 0,1 0-1 0 0,-1 0 0 0 0,0 0 0 0 0,0 0 0 0 0,0 0 1 0 0,1-1-1 0 0,-1 1 0 0 0,0 0 0 0 0,0 0 1 0 0,1 0-1 0 0,5-6-3516 0 0,1 0-5000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3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 15663 0 0,'0'0'356'0'0,"0"0"50"0"0,0 0 20 0 0,0-1-42 0 0,-1 0-255 0 0,1 1 0 0 0,0-1-1 0 0,0 1 1 0 0,0-1-1 0 0,0 0 1 0 0,0 1 0 0 0,0-1-1 0 0,0 1 1 0 0,0-1 0 0 0,0 0-1 0 0,1 1 1 0 0,-1-1 0 0 0,0 1-1 0 0,0-1 1 0 0,0 0 0 0 0,1 1-1 0 0,-1-1 1 0 0,0 1 0 0 0,1-1-1 0 0,3-5 1697 0 0,-3 5-428 0 0,-1 1-575 0 0,0 0-248 0 0,0 0-50 0 0,0 0-79 0 0,0 2-290 0 0,-1 8 11 0 0,-1 0 0 0 0,0-1-1 0 0,0 1 1 0 0,-7 17 0 0 0,1-2 462 0 0,-2 2-459 0 0,-1 0 0 0 0,-19 33 0 0 0,-3 7-68 0 0,18-34-101 0 0,1 1 0 0 0,2 0 0 0 0,-16 72 0 0 0,27-100 0 0 0,0 0 0 0 0,0 0 0 0 0,1 0 0 0 0,0 0 0 0 0,0 0 0 0 0,0 0 0 0 0,1 0 0 0 0,0 0 0 0 0,0 0 0 0 0,3 8 0 0 0,3 2 0 0 0,-3-13 0 0 0,-2-2 0 0 0,1 0-119 0 0,-1 1 0 0 0,0-1-1 0 0,0 0 1 0 0,1 0 0 0 0,-1 0 0 0 0,1 0 0 0 0,-1 0-1 0 0,1 0 1 0 0,-1-1 0 0 0,1 1 0 0 0,0-1 0 0 0,-1 0-1 0 0,1 0 1 0 0,0 0 0 0 0,-1 0 0 0 0,1 0 0 0 0,-1-1-1 0 0,1 1 1 0 0,0-1 0 0 0,-1 1 0 0 0,1-1 0 0 0,3-2-1 0 0,1 0-381 0 0,0 0 0 0 0,0-1 0 0 0,0 0 0 0 0,-1 0 0 0 0,0-1 0 0 0,10-8 0 0 0,-3-1-1034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5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11975 0 0,'0'0'267'0'0,"0"0"42"0"0,0 0 17 0 0,0 0-28 0 0,0 0-126 0 0,0 0 204 0 0,0 0 111 0 0,0 0 22 0 0,4-16 1927 0 0,7-12 500 0 0,-6 12-1786 0 0,15-27 0 0 0,-13 28-442 0 0,0 0 0 0 0,8-31 0 0 0,4-8 327 0 0,1 1-1018 0 0,-16 40 570 0 0,-5 9 445 0 0,1 3-619 0 0,-9 25-410 0 0,1 1 0 0 0,1 0 1 0 0,1 0-1 0 0,-4 41 0 0 0,8-59-3 0 0,2-5 0 0 0,-1 0 0 0 0,1-1 0 0 0,-1 1 0 0 0,1-1 0 0 0,0 1 0 0 0,0 0 0 0 0,0-1 0 0 0,0 1 0 0 0,0 0 0 0 0,0-1 0 0 0,0 1 0 0 0,2 3 0 0 0,-3-3 0 0 0,6 14 0 0 0,1-8 0 0 0,-4-8 0 0 0,-1 1 0 0 0,1 0 0 0 0,-1-1 0 0 0,1 1 0 0 0,0-1 0 0 0,-1 1 0 0 0,1-1 0 0 0,0 0 0 0 0,-1 1 0 0 0,1-1 0 0 0,0 0 0 0 0,-1 0 0 0 0,3-1 0 0 0,-3 1 0 0 0,3-1 0 0 0,-1 1 0 0 0,1-1 0 0 0,0 0 0 0 0,-1-1 0 0 0,1 1 0 0 0,-1-1 0 0 0,1 1 0 0 0,-1-1 0 0 0,0 0 0 0 0,5-4 0 0 0,29-24 0 0 0,-24 14 0 0 0,0 0 0 0 0,16-30 0 0 0,-13 20 0 0 0,-12 21 0 0 0,-6 19 0 0 0,-2-1 0 0 0,2-7 0 0 0,0-1 0 0 0,1 1 0 0 0,0-1 0 0 0,0 1 0 0 0,1 0 0 0 0,0 9 0 0 0,-1-12 0 0 0,1-2 0 0 0,0 0 0 0 0,0-1 0 0 0,-1 1 0 0 0,1 0 0 0 0,0 0 0 0 0,0-1 0 0 0,0 1 0 0 0,0 0 0 0 0,0 0 0 0 0,0-1 0 0 0,1 1 0 0 0,-1 0 0 0 0,0 0 0 0 0,0-1 0 0 0,0 1 0 0 0,1 0 0 0 0,0 1 0 0 0,2 7 0 0 0,2-1 0 0 0,3-4 0 0 0,-2-2 0 0 0,24-1 0 0 0,-22-1 0 0 0,1-1 0 0 0,-8 1-91 0 0,-1 0 1 0 0,1 0-1 0 0,0-1 0 0 0,0 1 1 0 0,0 0-1 0 0,0 0 0 0 0,0 0 0 0 0,0-1 1 0 0,0 1-1 0 0,-1-1 0 0 0,1 1 1 0 0,0 0-1 0 0,0-1 0 0 0,0 0 0 0 0,-1 1 1 0 0,1-1-1 0 0,0 1 0 0 0,-1-1 1 0 0,1 0-1 0 0,0 1 0 0 0,-1-1 0 0 0,1 0 1 0 0,-1 0-1 0 0,1 1 0 0 0,-1-1 1 0 0,0 0-1 0 0,1 0 0 0 0,-1 0 0 0 0,1-1 1 0 0,0-2-1484 0 0,2-3-6955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7:5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8287 0 0,'0'0'382'0'0,"0"0"-8"0"0,0 0-102 0 0,0 0 463 0 0,11-3 2866 0 0,19-16-1089 0 0,-29 18-1520 0 0,0 0-673 0 0,1-1-1 0 0,-1 0 0 0 0,0 1 1 0 0,1-1-1 0 0,-1 0 1 0 0,0 0-1 0 0,0 0 0 0 0,-1 1 1 0 0,2-4-1 0 0,0 0 7 0 0,1 0 1 0 0,0-1-1 0 0,0 2 0 0 0,0-1 0 0 0,0 0 0 0 0,1 1 1 0 0,-1-1-1 0 0,1 1 0 0 0,6-5 0 0 0,-9 8 46 0 0,7-13 1306 0 0,-8 12-1306 0 0,0 2 117 0 0,0 0 21 0 0,0 0-66 0 0,-8 21-278 0 0,2-8-165 0 0,-7 22 0 0 0,12-30 0 0 0,-1 0 0 0 0,1-1 0 0 0,1 1 0 0 0,-1 0 0 0 0,1 0 0 0 0,0 0 0 0 0,0 0 0 0 0,1 7 0 0 0,-1-11 0 0 0,2 9 0 0 0,0-1 0 0 0,-1 0 0 0 0,0 1 0 0 0,0-1 0 0 0,-1 1 0 0 0,-1-1 0 0 0,0 1 0 0 0,-3 16 0 0 0,5-18 0 0 0,4-2 0 0 0,4-4 0 0 0,-6-2 0 0 0,-2 0 0 0 0,1 0 0 0 0,-1 0 0 0 0,1-1 0 0 0,-1 1 0 0 0,1-1 0 0 0,-1 1 0 0 0,1-1 0 0 0,-1 1 0 0 0,1-1 0 0 0,-1 0 0 0 0,0 0 0 0 0,0 0 0 0 0,1 1 0 0 0,-1-1 0 0 0,0 0 0 0 0,1-2 0 0 0,9-9-1384 0 0,-23 5-2857 0 0,2 3 2209 0 0,7 3-15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0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13823 0 0,'0'0'630'0'0,"0"0"-13"0"0,0 0-184 0 0,0 0 677 0 0,0 0 340 0 0,0 0 72 0 0,-1-7 2308 0 0,3 4-3719 0 0,1 1-1 0 0,-1-1 1 0 0,1 1 0 0 0,-1-1-1 0 0,1 1 1 0 0,0 0-1 0 0,0 0 1 0 0,0 0 0 0 0,0 0-1 0 0,0 1 1 0 0,0-1 0 0 0,4 0-1 0 0,3-1 587 0 0,1 0 0 0 0,17-1 0 0 0,9-2-26 0 0,-29 6-671 0 0,18-3 0 0 0,-11 1 0 0 0,-9 2 0 0 0,-1-1 0 0 0,1 1 0 0 0,-1-1 0 0 0,8-3 0 0 0,12 2 0 0 0,-18 0-133 0 0,-6 2-563 0 0,-1 0-258 0 0,0 0-56 0 0,0 0-149 0 0,0 0-573 0 0,0 0-253 0 0,0 0-51 0 0,0 0-11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0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17503 0 0,'0'0'399'0'0,"0"0"60"0"0,0 0 21 0 0,0 0-59 0 0,0 0-68 0 0,0 0 742 0 0,1 1 354 0 0,2 1-1316 0 0,-1-1 0 0 0,0 1 0 0 0,0-1 0 0 0,0 1 0 0 0,0 0-1 0 0,0-1 1 0 0,-1 1 0 0 0,1 0 0 0 0,0 0 0 0 0,-1 0 0 0 0,1 1 0 0 0,-1-1-1 0 0,0 0 1 0 0,0 0 0 0 0,0 1 0 0 0,0-1 0 0 0,0 1 0 0 0,-1-1 0 0 0,1 1 0 0 0,0-1-1 0 0,-1 1 1 0 0,0-1 0 0 0,0 1 0 0 0,0 0 0 0 0,0-1 0 0 0,0 1 0 0 0,-1-1 0 0 0,0 3-1 0 0,-5 25 605 0 0,-19 50 0 0 0,17-54-608 0 0,-10 45-129 0 0,12-46-133 0 0,6-25-11 0 0,0 0 1 0 0,0 1-1 0 0,1-1 1 0 0,-1 1-1 0 0,0-1 1 0 0,0 0-1 0 0,0 1 1 0 0,0-1-1 0 0,0 0 1 0 0,1 1-1 0 0,-1-1 1 0 0,0 0-1 0 0,0 1 1 0 0,1-1-1 0 0,-1 0 1 0 0,0 1-1 0 0,1-1 1 0 0,-1 0-1 0 0,0 0 1 0 0,1 0-1 0 0,-1 1 1 0 0,0-1-1 0 0,1 0 1 0 0,-1 0-1 0 0,0 0 1 0 0,1 0-1 0 0,-1 1 1 0 0,1-1-1 0 0,8 1-8385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0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178 203 10135 0 0,'2'0'464'0'0,"8"-3"-105"0"0,-1 1 0 0 0,0-2 0 0 0,0 1 0 0 0,10-6 0 0 0,2-1 2736 0 0,-18 8-2584 0 0,0 0 1 0 0,0 0-1 0 0,0 0 1 0 0,0-1-1 0 0,0 1 0 0 0,-1-1 1 0 0,1 1-1 0 0,-1-1 1 0 0,0 0-1 0 0,3-3 1 0 0,-1 0 215 0 0,-2 3-583 0 0,-1 0 0 0 0,1 1 1 0 0,-1-1-1 0 0,1 0 0 0 0,-1 0 1 0 0,0 0-1 0 0,0 0 0 0 0,-1 0 1 0 0,1 0-1 0 0,0 0 0 0 0,-1-1 1 0 0,0 1-1 0 0,0 0 0 0 0,0 0 1 0 0,0 0-1 0 0,0 0 0 0 0,-1-1 1 0 0,1 1-1 0 0,-1 0 0 0 0,-1-4 0 0 0,0 2 85 0 0,0 0 0 0 0,0 0-1 0 0,-1 0 1 0 0,1 1-1 0 0,-1-1 1 0 0,0 1-1 0 0,0 0 1 0 0,-1 0-1 0 0,1 0 1 0 0,-1 0 0 0 0,-6-5-1 0 0,8 8-228 0 0,-1 0 0 0 0,1-1 0 0 0,0 1 0 0 0,-1 0 0 0 0,1 0 0 0 0,0 1 0 0 0,-1-1 0 0 0,1 0 0 0 0,-1 1 0 0 0,1 0 0 0 0,-1-1 0 0 0,0 1 0 0 0,1 0 0 0 0,-1 0 0 0 0,1 1 0 0 0,-1-1 0 0 0,1 0 0 0 0,-1 1 0 0 0,1 0 0 0 0,-4 1 0 0 0,-4 1 0 0 0,-1 2 0 0 0,1 0 0 0 0,-12 7 0 0 0,19-10 0 0 0,-7 5 0 0 0,1-1 0 0 0,-1 2 0 0 0,1 0 0 0 0,1 0 0 0 0,0 0 0 0 0,0 1 0 0 0,-8 11 0 0 0,4-2 0 0 0,0 0 0 0 0,2 1 0 0 0,-10 20 0 0 0,17-32 0 0 0,1-1 0 0 0,-1 1 0 0 0,1 0 0 0 0,0-1 0 0 0,0 1 0 0 0,1 0 0 0 0,0 0 0 0 0,0 0 0 0 0,1 0 0 0 0,0 0 0 0 0,0 0 0 0 0,1 1 0 0 0,0-1 0 0 0,2 9 0 0 0,-3-15 0 0 0,0-1 0 0 0,0 1 0 0 0,0-1 0 0 0,0 1 0 0 0,0-1 0 0 0,0 1 0 0 0,0-1 0 0 0,1 1 0 0 0,-1-1 0 0 0,0 1 0 0 0,0-1 0 0 0,1 1 0 0 0,-1-1 0 0 0,0 1 0 0 0,0-1 0 0 0,1 1 0 0 0,-1-1 0 0 0,1 0 0 0 0,-1 1 0 0 0,0-1 0 0 0,1 0 0 0 0,-1 1 0 0 0,1-1 0 0 0,-1 0 0 0 0,1 1 0 0 0,-1-1 0 0 0,1 0 0 0 0,-1 0 0 0 0,1 0 0 0 0,-1 1 0 0 0,2-1 0 0 0,-1 0 0 0 0,2 1 0 0 0,1 1 0 0 0,-1-1 0 0 0,0 0 0 0 0,1-1 0 0 0,-1 1 0 0 0,1-1 0 0 0,-1 1 0 0 0,1-1 0 0 0,-1 0 0 0 0,1 0 0 0 0,-1 0 0 0 0,1-1 0 0 0,-1 1 0 0 0,1-1 0 0 0,-1 0 0 0 0,0 0 0 0 0,1 0 0 0 0,-1-1 0 0 0,0 1 0 0 0,0-1 0 0 0,0 1 0 0 0,0-1 0 0 0,6-5 0 0 0,4-4 0 0 0,0 0 0 0 0,0-1 0 0 0,17-22 0 0 0,-19 20 0 0 0,31-37 0 0 0,-36 43 0 0 0,-20 42 28 0 0,-10 36 0 0 0,22-67-28 0 0,-2 12 0 0 0,5 9 0 0 0,4-11-133 0 0,0-11-293 0 0,-4-1 120 0 0,2 0-118 0 0,-1 0 1 0 0,1 0-1 0 0,0 0 0 0 0,0-1 1 0 0,0 1-1 0 0,0-1 0 0 0,0 0 1 0 0,0 1-1 0 0,0-1 1 0 0,0 0-1 0 0,0-1 0 0 0,0 1 1 0 0,0 0-1 0 0,-1-1 1 0 0,1 0-1 0 0,0 0 0 0 0,0 0 1 0 0,0 0-1 0 0,-1 0 1 0 0,4-2-1 0 0,11-7-1623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0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0,'0'0'803'0'0,"0"0"-18"0"0,0 0-358 0 0,0 0 341 0 0,0 0 205 0 0,0 0 40 0 0,0 0 10 0 0,0 0 1 0 0,2 1 0 0 0,1 2-833 0 0,1-1 0 0 0,0 1 0 0 0,0-1 0 0 0,0 0-1 0 0,0 0 1 0 0,0-1 0 0 0,0 1 0 0 0,0-1 0 0 0,1 0 0 0 0,-1 0 0 0 0,0 0-1 0 0,1-1 1 0 0,-1 1 0 0 0,6-1 0 0 0,21 3 1101 0 0,-5 0-1149 0 0,-20-3-139 0 0,0 0 0 0 0,0 1-1 0 0,0 0 1 0 0,0 0-1 0 0,6 3 1 0 0,-11-4-4 0 0,0 1 0 0 0,0-1 0 0 0,0 1 0 0 0,0-1 0 0 0,-1 1 0 0 0,1 0 0 0 0,0-1 0 0 0,0 1 0 0 0,0 0 0 0 0,-1 0 0 0 0,1-1 0 0 0,0 1 0 0 0,-1 0 0 0 0,1 0 0 0 0,0 0 0 0 0,-1 0 0 0 0,1 0 0 0 0,-1 0 0 0 0,0 0 0 0 0,1 0 0 0 0,-1 0 0 0 0,0 0 0 0 0,0 0 0 0 0,0 1 0 0 0,0-1 0 0 0,1 0 0 0 0,-1 0 0 0 0,-1 1 0 0 0,1 0 0 0 0,0 1 0 0 0,0-1 0 0 0,-1 1 0 0 0,0 0 0 0 0,1 0 0 0 0,-1 0 0 0 0,0 0 0 0 0,-1-1 0 0 0,1 1 0 0 0,0-1 0 0 0,-1 1 0 0 0,1-1 0 0 0,-1 1 0 0 0,-2 2 0 0 0,-30 29 0 0 0,25-26 0 0 0,-17 14 0 0 0,17-15 0 0 0,0 0 0 0 0,-13 16 0 0 0,21-23 0 0 0,0 1 0 0 0,0 0 0 0 0,1-1 0 0 0,-1 1 0 0 0,0 0 0 0 0,1-1 0 0 0,-1 1 0 0 0,1 0 0 0 0,-1-1 0 0 0,1 1 0 0 0,-1 0 0 0 0,1 0 0 0 0,-1 0 0 0 0,1 0 0 0 0,0 0 0 0 0,0-1 0 0 0,-1 2 0 0 0,1 1 0 0 0,-1 5 0 0 0,6-1 0 0 0,-1-5 0 0 0,0-1 0 0 0,1 1 0 0 0,-1-1 0 0 0,0 0 0 0 0,1 0 0 0 0,0 0 0 0 0,-1-1 0 0 0,1 0 0 0 0,-1 0 0 0 0,8 0 0 0 0,-4 0 0 0 0,0-1-962 0 0,0 0-1 0 0,-1 0 1 0 0,13-3 0 0 0,6-2-4417 0 0,-17 5-3409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0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19351 0 0,'0'0'439'0'0,"3"-8"596"0"0,9-16-593 0 0,23-48 4230 0 0,-23 48-3662 0 0,4-10 64 0 0,8-37-305 0 0,8-29 102 0 0,-32 100-871 0 0,0 0 0 0 0,0 0 0 0 0,0 0 0 0 0,0 0 0 0 0,0-1 0 0 0,0 1 0 0 0,0 0 0 0 0,0 0 0 0 0,0 0 0 0 0,0 0 0 0 0,0-1 0 0 0,0 1 0 0 0,0 0 0 0 0,0 0 0 0 0,0 0 0 0 0,0 0 0 0 0,0-1 0 0 0,0 1 0 0 0,0 0 0 0 0,0 0 0 0 0,0 0 0 0 0,0 0 0 0 0,0 0 0 0 0,0-1 0 0 0,0 1 0 0 0,0 0 0 0 0,0 0 0 0 0,0 0 0 0 0,-1 0 0 0 0,1 0 0 0 0,0-1 0 0 0,0 1 0 0 0,0 0 0 0 0,0 0 0 0 0,0 0 0 0 0,0 0 0 0 0,-1 0 0 0 0,1 0 0 0 0,0 0 0 0 0,0 0 0 0 0,0 0 0 0 0,0-1 0 0 0,-1 1 0 0 0,1 0 0 0 0,0 0 0 0 0,0 0 0 0 0,0 0 0 0 0,0 0 0 0 0,-1 0 0 0 0,1 0 0 0 0,0 0 0 0 0,0 0 0 0 0,0 0 0 0 0,0 0 0 0 0,-1 0 0 0 0,1 0 0 0 0,0 1 0 0 0,0-1 0 0 0,0 0 0 0 0,0 0 0 0 0,0 0 0 0 0,-1 0 0 0 0,1 0 0 0 0,0 0 0 0 0,0 0 0 0 0,0 0 0 0 0,0 1 0 0 0,-10 4 0 0 0,10-5 0 0 0,-2 2 0 0 0,-1 0 0 0 0,0 0 0 0 0,1 1 0 0 0,-1-1 0 0 0,1 1 0 0 0,0 0 0 0 0,0 0 0 0 0,0 0 0 0 0,-2 5 0 0 0,-12 33 0 0 0,9-22 0 0 0,1 1 0 0 0,-7 31 0 0 0,11-38 0 0 0,0-9 0 0 0,2-3 0 0 0,0 1 0 0 0,0-1 0 0 0,-1 0 0 0 0,1 1 0 0 0,0-1 0 0 0,0 1 0 0 0,0-1 0 0 0,0 1 0 0 0,1-1 0 0 0,-1 0 0 0 0,0 1 0 0 0,1-1 0 0 0,-1 1 0 0 0,0-1 0 0 0,1 0 0 0 0,0 1 0 0 0,-1-1 0 0 0,1 0 0 0 0,1 3 0 0 0,-1-3 0 0 0,0 1 0 0 0,0 0 0 0 0,0-1 0 0 0,0 1 0 0 0,0-1 0 0 0,0 1 0 0 0,1-1 0 0 0,-1 0 0 0 0,0 1 0 0 0,1-1 0 0 0,-1 0 0 0 0,1 0 0 0 0,-1 0 0 0 0,1 0 0 0 0,-1 0 0 0 0,1 0 0 0 0,0 0 0 0 0,0-1 0 0 0,-1 1 0 0 0,1-1 0 0 0,0 1 0 0 0,0-1 0 0 0,0 0 0 0 0,2 1 0 0 0,2-2 0 0 0,0 1 0 0 0,0-1 0 0 0,0 0 0 0 0,0 0 0 0 0,0-1 0 0 0,8-3 0 0 0,-4 1 0 0 0,-1 0 0 0 0,1-1 0 0 0,-1 0 0 0 0,1 0 0 0 0,-2-1 0 0 0,1-1 0 0 0,-1 0 0 0 0,12-11 0 0 0,-6 3 0 0 0,-1-1 0 0 0,-1 0 0 0 0,17-28 0 0 0,-26 39 4 0 0,3-7 142 0 0,1 1 0 0 0,6-22 1 0 0,-12 32 341 0 0,-1 1 21 0 0,0 0-66 0 0,-1 0-294 0 0,0 0-149 0 0,1 0 1 0 0,0 0-1 0 0,-1 0 1 0 0,1 0-1 0 0,-1 0 1 0 0,1 0-1 0 0,0 0 1 0 0,-1 0-1 0 0,1 0 1 0 0,-1 0-1 0 0,1 0 1 0 0,0 0-1 0 0,-1 0 1 0 0,1 0-1 0 0,0 1 0 0 0,-1-1 1 0 0,1 0-1 0 0,0 0 1 0 0,-1 0-1 0 0,1 1 1 0 0,0-1-1 0 0,-1 0 1 0 0,1 1-1 0 0,0-1 1 0 0,0 0-1 0 0,-1 1 1 0 0,1-1-1 0 0,0 0 0 0 0,0 1 1 0 0,-1-1-1 0 0,1 0 1 0 0,0 1-1 0 0,0-1 1 0 0,0 0-1 0 0,0 1 1 0 0,-1 0-2 0 0,-6 11 1 0 0,0 1 0 0 0,-7 21 0 0 0,11-28 0 0 0,1 1 0 0 0,0-1 0 0 0,1 1 0 0 0,-1 0 0 0 0,1 0 0 0 0,1 0 0 0 0,-1 9 0 0 0,3-5 0 0 0,-2-9 0 0 0,0 0 0 0 0,1 1 0 0 0,-1-1 0 0 0,1 0 0 0 0,0 0 0 0 0,0 0 0 0 0,-1 0 0 0 0,1 0 0 0 0,0-1 0 0 0,1 1 0 0 0,-1 0 0 0 0,0 0 0 0 0,0-1 0 0 0,1 1 0 0 0,1 2 0 0 0,1-1 0 0 0,-2-1-134 0 0,1 0 0 0 0,-1 0 0 0 0,1 0 0 0 0,0 0 0 0 0,-1-1 0 0 0,1 1 0 0 0,0-1 0 0 0,0 0 0 0 0,0 0 0 0 0,0 0 0 0 0,0 0 0 0 0,0-1 0 0 0,0 1 0 0 0,0-1 0 0 0,1 1 0 0 0,-1-1 0 0 0,0 0 0 0 0,0 0 0 0 0,0-1 0 0 0,0 1 0 0 0,0-1 0 0 0,1 1 0 0 0,-1-1 0 0 0,0 0 0 0 0,0 0 0 0 0,-1-1 0 0 0,1 1 0 0 0,0 0 0 0 0,4-4 0 0 0,-2 1-1285 0 0,1 0 1 0 0,0 0-1 0 0,-1-1 1 0 0,8-8-1 0 0,0-5-1140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0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19351 0 0,'0'0'439'0'0,"0"0"62"0"0,0 0 33 0 0,0 0-65 0 0,0 0-169 0 0,0 0 442 0 0,2 0 229 0 0,9-1 211 0 0,-1 0 0 0 0,22 2 0 0 0,7 0-12 0 0,63-2 470 0 0,-100 1-1641 0 0,12 2-6 0 0,3 2 87 0 0,-16-4-64 0 0,1 1 0 0 0,-1-1 0 0 0,1 0 0 0 0,-1 1 0 0 0,0-1 0 0 0,1 1 1 0 0,-1-1-1 0 0,0 1 0 0 0,1 0 0 0 0,-1 0 0 0 0,0-1 0 0 0,0 1 0 0 0,1 0 0 0 0,-1 0 0 0 0,0 0 0 0 0,0 0 0 0 0,0 1 0 0 0,0-1 0 0 0,-1 0 0 0 0,1 0 0 0 0,0 1 0 0 0,0 1 1 0 0,0-1 31 0 0,-1 0 0 0 0,1 0 0 0 0,-1 0 0 0 0,0 0 0 0 0,0 0 0 0 0,0 0 0 0 0,0 0 0 0 0,-1 0 0 0 0,1 1 0 0 0,0-1 0 0 0,-1 0 0 0 0,0 0 0 0 0,-1 3 0 0 0,-2 4 108 0 0,-1 0-1 0 0,0 0 1 0 0,0-1 0 0 0,-1 0-1 0 0,-10 11 1 0 0,10-13-156 0 0,-1 0 0 0 0,1-1 0 0 0,-10 7 0 0 0,10-9 0 0 0,1 1 0 0 0,0 0 0 0 0,0 0 0 0 0,0 0 0 0 0,1 0 0 0 0,-1 1 0 0 0,-5 8 0 0 0,7-6 0 0 0,8 0 0 0 0,1-5 0 0 0,0 0 0 0 0,-1 0 0 0 0,1-1 0 0 0,0 0 0 0 0,0 0 0 0 0,-1 0 0 0 0,1-1 0 0 0,0 0 0 0 0,7 0 0 0 0,10 1 0 0 0,3-6 0 0 0,-17 3 0 0 0,26-8-201 0 0,-34 10-850 0 0,-1 0-385 0 0,0 0-1683 0 0,0 0-6434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0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0,'0'0'231'0'0,"0"0"29"0"0,0 0 19 0 0,0 0 37 0 0,0 0 125 0 0,0 0 58 0 0,0 0 11 0 0,0 0 70 0 0,0 0 286 0 0,0 0 124 0 0,0 0 30 0 0,0 0-65 0 0,0 0-290 0 0,0 0-121 0 0,0 0-28 0 0,0 0-4 0 0,0 0 0 0 0,0 0 0 0 0,0 0 0 0 0,0 0 0 0 0,0 0 0 0 0,0 0 0 0 0,0 0 0 0 0,0 0 0 0 0,0 0 0 0 0,0 0 0 0 0,2 1 0 0 0,1 2-464 0 0,1 1-1 0 0,-1-1 0 0 0,0 1 1 0 0,0 0-1 0 0,0 0 0 0 0,0 0 1 0 0,0 0-1 0 0,-1 0 1 0 0,0 0-1 0 0,0 1 0 0 0,0 0 1 0 0,1 5-1 0 0,20 62 465 0 0,-4 1 0 0 0,-3 1 0 0 0,7 77 0 0 0,-21-125-512 0 0,-1 0 0 0 0,-1 0 0 0 0,-2 0 0 0 0,0 0 0 0 0,-2-1 0 0 0,-14 50 0 0 0,10-53 0 0 0,-13 24 0 0 0,12-26 0 0 0,6-15 0 0 0,2-2 0 0 0,-1 1 0 0 0,0-1 0 0 0,0 0 0 0 0,0 1 0 0 0,-1-1 0 0 0,-4 5 0 0 0,7-8 0 0 0,-1 0 0 0 0,1 1 0 0 0,0-1 0 0 0,0 0 0 0 0,0 0 0 0 0,0 1 0 0 0,0-1 0 0 0,-1 0 0 0 0,1 0 0 0 0,0 0 0 0 0,0 0 0 0 0,-1 1 0 0 0,1-1 0 0 0,0 0 0 0 0,0 0 0 0 0,-1 0 0 0 0,1 0 0 0 0,0 0 0 0 0,0 0 0 0 0,-1 0 0 0 0,1 0 0 0 0,0 1 0 0 0,0-1 0 0 0,-1 0 0 0 0,1 0 0 0 0,0 0 0 0 0,-1 0 0 0 0,1 0 0 0 0,0 0 0 0 0,0-1 0 0 0,-1 1 0 0 0,1 0 0 0 0,0 0 0 0 0,0 0 0 0 0,-1 0 0 0 0,1 0 0 0 0,-1 0 0 0 0,-1-4 0 0 0,2 3 0 0 0,-1 1 0 0 0,1 0-1 0 0,-1-1 1 0 0,1 1 0 0 0,0-1-1 0 0,-1 1 1 0 0,1-1 0 0 0,0 1 0 0 0,-1-1-1 0 0,1 1 1 0 0,0-1 0 0 0,0 0-1 0 0,0 1 1 0 0,-1-1 0 0 0,1 1 0 0 0,0-1-1 0 0,0 1 1 0 0,0-1 0 0 0,0 0-1 0 0,0 1 1 0 0,0-1 0 0 0,0 1 0 0 0,0-1-1 0 0,0 0 1 0 0,1 1 0 0 0,-1-1-1 0 0,0-1-124 0 0,1-6-916 0 0,-1 1 1 0 0,1-1 0 0 0,2-8-1 0 0,0 3-7488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0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236 221 8287 0 0,'0'0'191'0'0,"5"-3"26"0"0,11-6 9 0 0,-15 9-151 0 0,0-1 0 0 0,0 0 0 0 0,0 0 0 0 0,0 1 0 0 0,-1-1 0 0 0,1 0 0 0 0,0 0 0 0 0,0 0 0 0 0,-1 0 0 0 0,1 0 0 0 0,-1 0 0 0 0,1 0 0 0 0,-1 0 0 0 0,1 0 0 0 0,-1 0 0 0 0,1 0 1 0 0,-1 0-1 0 0,0-2 0 0 0,2-2 591 0 0,0-1 514 0 0,2 0 1 0 0,-1 0 0 0 0,7-9-1 0 0,-9 14-668 0 0,-1 1-489 0 0,0 0 0 0 0,0-1-1 0 0,1 1 1 0 0,-1 0 0 0 0,0 0 0 0 0,0 0-1 0 0,0 0 1 0 0,0 0 0 0 0,1-1-1 0 0,-1 1 1 0 0,0 0 0 0 0,0 0-1 0 0,0 0 1 0 0,0-1 0 0 0,0 1 0 0 0,0 0-1 0 0,0 0 1 0 0,0 0 0 0 0,0-1-1 0 0,1 1 1 0 0,-1 0 0 0 0,0 0 0 0 0,0-1-1 0 0,0 1 1 0 0,0 0 0 0 0,0 0-1 0 0,0-1 1 0 0,-1 1 0 0 0,6-16 446 0 0,2 4-109 0 0,-7 11-278 0 0,1 0 0 0 0,0 0 0 0 0,-1 0 0 0 0,1 0 0 0 0,0 0 0 0 0,-1 0 0 0 0,0 0 0 0 0,1 0 0 0 0,-1 0 0 0 0,1-1 0 0 0,-1 1-1 0 0,0 0 1 0 0,0 0 0 0 0,0 0 0 0 0,0-1 0 0 0,0 1 0 0 0,0 0 0 0 0,0 0 0 0 0,0 0 0 0 0,0-1 0 0 0,-1 1 0 0 0,1 0 0 0 0,0 0 0 0 0,-1 0 0 0 0,0-2 0 0 0,-8-10 998 0 0,8 12-999 0 0,-1-1-1 0 0,1 0 1 0 0,-1 1 0 0 0,1-1-1 0 0,0 0 1 0 0,0 0 0 0 0,0 0-1 0 0,0 0 1 0 0,0 0 0 0 0,0 0-1 0 0,0-3 1 0 0,-1 2 119 0 0,1 1 1 0 0,-1-1 0 0 0,0 1-1 0 0,1 0 1 0 0,-1-1 0 0 0,0 1-1 0 0,-4-2 1 0 0,2 0-133 0 0,-1 1 1 0 0,0 0-1 0 0,0 1 0 0 0,0-1 0 0 0,0 1 1 0 0,0 0-1 0 0,0 0 0 0 0,-1 1 1 0 0,1-1-1 0 0,-1 1 0 0 0,1 0 0 0 0,-1 1 1 0 0,1-1-1 0 0,-1 1 0 0 0,0 1 0 0 0,1-1 1 0 0,-1 1-1 0 0,1-1 0 0 0,-1 1 0 0 0,1 1 1 0 0,-1-1-1 0 0,1 1 0 0 0,0 0 1 0 0,0 1-1 0 0,0-1 0 0 0,0 1 0 0 0,0 0 1 0 0,0 0-1 0 0,-6 6 0 0 0,1 0-68 0 0,0 0 0 0 0,1 0 0 0 0,0 1 0 0 0,1 1 0 0 0,-15 22 0 0 0,18-24 0 0 0,0 0 0 0 0,1 0 0 0 0,0 1 0 0 0,1 0 0 0 0,-1-1 0 0 0,2 1 0 0 0,-1 0 0 0 0,0 15 0 0 0,2-20 0 0 0,1-3 0 0 0,0 0 0 0 0,0 0 0 0 0,0 0 0 0 0,0 0 0 0 0,0 0 0 0 0,0 0 0 0 0,0 0 0 0 0,1 0 0 0 0,-1 0 0 0 0,1-1 0 0 0,-1 1 0 0 0,2 2 0 0 0,3 6 0 0 0,4 1 0 0 0,-3-10 0 0 0,-5-1 0 0 0,4 1 6 0 0,-1 0-1 0 0,0 0 1 0 0,0-1-1 0 0,1 1 1 0 0,-1-1-1 0 0,0 0 1 0 0,1-1-1 0 0,-1 1 1 0 0,0-1 0 0 0,0 1-1 0 0,1-1 1 0 0,-1 0-1 0 0,0-1 1 0 0,0 1-1 0 0,0-1 1 0 0,0 0-1 0 0,0 0 1 0 0,5-4-1 0 0,-3 2 26 0 0,-1-1 0 0 0,1 1-1 0 0,-1-1 1 0 0,0-1 0 0 0,-1 1-1 0 0,1 0 1 0 0,-1-1 0 0 0,0 0-1 0 0,-1 0 1 0 0,6-11 0 0 0,1-2 637 0 0,4-13 269 0 0,-14 29-937 0 0,-1 4 0 0 0,-6 7 0 0 0,-5 13 0 0 0,10-14 0 0 0,1 1 0 0 0,-1-1 0 0 0,1 1 0 0 0,0-1 0 0 0,1 1 0 0 0,0 0 0 0 0,0-1 0 0 0,0 1 0 0 0,4 15 0 0 0,5 4 0 0 0,0-15 0 0 0,-8-11 0 0 0,6 4 0 0 0,-5-4-31 0 0,0 0 0 0 0,0 0 0 0 0,-1 0 0 0 0,1 0 1 0 0,0 0-1 0 0,0-1 0 0 0,0 1 0 0 0,0-1 0 0 0,0 1 0 0 0,0-1 0 0 0,0 0 0 0 0,0 0 0 0 0,0 1 1 0 0,0-2-1 0 0,0 1 0 0 0,0 0 0 0 0,0 0 0 0 0,0-1 0 0 0,-1 1 0 0 0,1-1 0 0 0,0 1 0 0 0,0-1 0 0 0,0 0 1 0 0,2-1-1 0 0,-2 1-73 0 0,6-2-971 0 0,1-1 1 0 0,-1-1-1 0 0,0 0 0 0 0,10-7 1 0 0,-5 1-461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3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19351 0 0,'0'0'439'0'0,"0"0"62"0"0,0 0 33 0 0,0 0-65 0 0,9 2-292 0 0,28-4 1706 0 0,-30 2-1154 0 0,-1-1 0 0 0,1 1 0 0 0,-1 0 0 0 0,13 1 0 0 0,-15 0-565 0 0,15 5 271 0 0,-15-4-434 0 0,0 0 0 0 0,0 0 1 0 0,-1 1-1 0 0,1 0 0 0 0,-1-1 0 0 0,1 1 1 0 0,-1 0-1 0 0,0 0 0 0 0,0 1 0 0 0,-1-1 1 0 0,1 0-1 0 0,-1 1 0 0 0,1 0 1 0 0,-1 0-1 0 0,0 0 0 0 0,2 7 0 0 0,1 4-2 0 0,-1-1 0 0 0,-1 1 0 0 0,3 22 0 0 0,-6-31 1 0 0,0 0 0 0 0,0 0 0 0 0,0 0 0 0 0,-2 6 0 0 0,-1 9 0 0 0,0-8-15 0 0,2-11 22 0 0,0-1-1 0 0,0 1 0 0 0,1 0 0 0 0,-1 0 0 0 0,1 0 1 0 0,0 0-1 0 0,-1 0 0 0 0,1 0 0 0 0,0 0 0 0 0,0-1 1 0 0,0 1-1 0 0,0 0 0 0 0,1 4 0 0 0,-1-6 32 0 0,0 1-1 0 0,0-1 0 0 0,0 1 1 0 0,-1-1-1 0 0,1 1 1 0 0,0 0-1 0 0,0-1 1 0 0,-1 0-1 0 0,1 1 1 0 0,-1-1-1 0 0,1 1 1 0 0,0-1-1 0 0,-1 1 1 0 0,1-1-1 0 0,-1 0 1 0 0,1 1-1 0 0,-1-1 1 0 0,1 0-1 0 0,-2 1 0 0 0,1 0 73 0 0,-10 6 240 0 0,4-3-1216 0 0,11-6-330 0 0,-3 2 1068 0 0,-1-1 0 0 0,1 1 0 0 0,-1 0 0 0 0,1-1 0 0 0,-1 1 0 0 0,0-1 0 0 0,1 1 0 0 0,-1 0 0 0 0,0-1 0 0 0,1 1 0 0 0,-1-1 0 0 0,0 1 0 0 0,0-1 1 0 0,0 1-1 0 0,1-1 0 0 0,-1 1 0 0 0,0-2 0 0 0,1 0-1081 0 0,4-10-7322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0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26 19351 0 0,'0'0'439'0'0,"0"0"62"0"0,0 0 33 0 0,0 0-65 0 0,0 0-237 0 0,0 0 156 0 0,0 0 100 0 0,7-4 533 0 0,44 2 1027 0 0,82-17 96 0 0,-124 18-2144 0 0,-1 4 0 0 0,-7-3 0 0 0,-1 0 0 0 0,1 1 0 0 0,0-1 0 0 0,-1 1 0 0 0,1-1 0 0 0,0 1 0 0 0,-1-1 0 0 0,1 1 0 0 0,-1-1 0 0 0,1 1 0 0 0,-1-1 0 0 0,1 1 0 0 0,-1 0 0 0 0,1-1 0 0 0,-1 1 0 0 0,0 0 0 0 0,1-1 0 0 0,-1 1 0 0 0,0 0 0 0 0,0-1 0 0 0,1 1 0 0 0,-1 0 0 0 0,0 0 0 0 0,0-1 0 0 0,0 1 0 0 0,0 0 0 0 0,0 0 0 0 0,0 0 0 0 0,0 0 0 0 0,0 1 0 0 0,0-1 0 0 0,0 0 0 0 0,0 0 0 0 0,0 0 0 0 0,0 0 0 0 0,0 0 0 0 0,0 1 0 0 0,0-1 0 0 0,0 0 0 0 0,0 0 0 0 0,-1 0 0 0 0,1 0 0 0 0,0 0 0 0 0,-1 0 0 0 0,1 0 0 0 0,-1 0 0 0 0,1 0 0 0 0,-1 0 0 0 0,1 0 0 0 0,-1-1 0 0 0,0 1 0 0 0,-1 1 0 0 0,-1 2 0 0 0,-37 54 1883 0 0,27-40-1731 0 0,10-13-304 0 0,0-1 0 0 0,0 1-1 0 0,0-1 1 0 0,0 0 0 0 0,-1 0-1 0 0,1-1 1 0 0,-1 1-1 0 0,-8 4 1 0 0,11-7-223 0 0,1-1 577 0 0,0 0 248 0 0,0 0 50 0 0,0 0-126 0 0,0 0-576 0 0,0 0-248 0 0,2 2 412 0 0,-1-1 1 0 0,0 1-1 0 0,1-1 1 0 0,-1 0-1 0 0,1 1 1 0 0,-1-1-1 0 0,1 0 1 0 0,0 0-1 0 0,-1 0 1 0 0,1 0-1 0 0,0 0 1 0 0,0 0-1 0 0,0 0 0 0 0,0-1 1 0 0,0 1-1 0 0,-1-1 1 0 0,5 1-1 0 0,3 1-105 0 0,1-1-1 0 0,12 0 0 0 0,-19-2 144 0 0,0 1 0 0 0,1 0 0 0 0,-1 0 0 0 0,0 1 0 0 0,0-1 0 0 0,0 1 0 0 0,0-1 0 0 0,0 1 0 0 0,0 0 0 0 0,0 0 0 0 0,0 0 0 0 0,0 0 0 0 0,0 1 0 0 0,-1-1 0 0 0,4 3 0 0 0,-5-3 0 0 0,0-1 0 0 0,-1 1 0 0 0,1-1 0 0 0,0 1 0 0 0,-1-1 0 0 0,1 1 0 0 0,0 0 0 0 0,-1-1 0 0 0,1 1 0 0 0,-1 0 0 0 0,1-1 0 0 0,-1 1 0 0 0,1 0 0 0 0,-1 0 0 0 0,0 0 0 0 0,1-1 0 0 0,-1 1 0 0 0,0 0 0 0 0,0 0 0 0 0,1 0 0 0 0,-1 0 0 0 0,0-1 0 0 0,0 1 0 0 0,0 0 0 0 0,0 0 0 0 0,0 0 0 0 0,0 0 0 0 0,-1 0 0 0 0,1 1 0 0 0,-1 0 0 0 0,1 3 37 0 0,-1 0 0 0 0,0-1 0 0 0,0 1 0 0 0,-1-1 0 0 0,1 1 0 0 0,-1-1 1 0 0,0 0-1 0 0,0 1 0 0 0,-1-1 0 0 0,1 0 0 0 0,-1-1 0 0 0,0 1 0 0 0,0 0 0 0 0,0-1 0 0 0,0 1 0 0 0,-1-1 0 0 0,1 0 0 0 0,-9 5 0 0 0,-5 2 217 0 0,0 0 1 0 0,-1-1-1 0 0,-22 8 0 0 0,20-9-148 0 0,14-5-38 0 0,-74 28-334 0 0,71-28-434 0 0,-1 0 0 0 0,0-1 1 0 0,0 0-1 0 0,-1-1 0 0 0,1 0 0 0 0,-13 0 1 0 0,7-5-2336 0 0,15 3 1499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0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54 334 15663 0 0,'-8'-13'1706'0'0,"9"-1"-948"0"0,0 0 1 0 0,1 1 0 0 0,6-27 0 0 0,18-40 2234 0 0,-3 10-1439 0 0,-15 48-1016 0 0,-6 17-454 0 0,-1 1 0 0 0,1-1 0 0 0,-1 1 0 0 0,1-1 0 0 0,-1 0 0 0 0,-1 0 1 0 0,1 1-1 0 0,-1-1 0 0 0,0 0 0 0 0,0 0 0 0 0,-1-6 0 0 0,1 11-65 0 0,0-1 0 0 0,0 1 0 0 0,0 0 0 0 0,0-1 0 0 0,-1 1 0 0 0,1 0 0 0 0,0 0 0 0 0,0-1 0 0 0,-1 1 0 0 0,1 0 0 0 0,0 0 0 0 0,-1-1 0 0 0,1 1 0 0 0,0 0 0 0 0,0 0 0 0 0,-1 0 0 0 0,1 0 0 0 0,0-1 0 0 0,-1 1 0 0 0,1 0 0 0 0,0 0 0 0 0,-1 0 0 0 0,1 0 0 0 0,-1 0 0 0 0,1 0 0 0 0,0 0 0 0 0,-1 0 0 0 0,1 0 0 0 0,0 0 0 0 0,-1 0 0 0 0,1 0 0 0 0,0 0 0 0 0,-1 0 0 0 0,1 1 0 0 0,-1-1 0 0 0,-11 5 414 0 0,4 2-433 0 0,0 0 0 0 0,0 0 0 0 0,1 1 0 0 0,0 0 0 0 0,0 1 0 0 0,0 0 0 0 0,2 0 0 0 0,-1 0 0 0 0,1 0 0 0 0,0 1 0 0 0,1 0 0 0 0,-6 20 0 0 0,6-18 0 0 0,-4 26 0 0 0,8-33 0 0 0,-1-1 0 0 0,1 1 0 0 0,0 0 0 0 0,0 0 0 0 0,0-1 0 0 0,1 1 0 0 0,0 0 0 0 0,2 7 0 0 0,-3-11 0 0 0,0-1 0 0 0,0 1 0 0 0,0-1 0 0 0,0 1 0 0 0,0-1 0 0 0,1 1 0 0 0,-1-1 0 0 0,0 1 0 0 0,0-1 0 0 0,0 1 0 0 0,1-1 0 0 0,-1 1 0 0 0,0-1 0 0 0,1 0 0 0 0,-1 1 0 0 0,0-1 0 0 0,1 0 0 0 0,-1 1 0 0 0,0-1 0 0 0,1 0 0 0 0,-1 1 0 0 0,1-1 0 0 0,-1 0 0 0 0,0 0 0 0 0,1 1 0 0 0,-1-1 0 0 0,1 0 0 0 0,-1 0 0 0 0,1 0 0 0 0,-1 0 0 0 0,1 0 0 0 0,-1 0 0 0 0,1 0 0 0 0,-1 1 0 0 0,1-1 0 0 0,0-1 0 0 0,0 1 0 0 0,4 1 0 0 0,0 0 0 0 0,1-1 0 0 0,-1 0 0 0 0,0 0 0 0 0,1-1 0 0 0,-1 1 0 0 0,0-1 0 0 0,0 0 0 0 0,0-1 0 0 0,0 1 0 0 0,0-1 0 0 0,0 0 0 0 0,0 0 0 0 0,0-1 0 0 0,-1 1 0 0 0,6-4 0 0 0,2-3 0 0 0,-1 0 0 0 0,0 0 0 0 0,0-1 0 0 0,15-19 0 0 0,-16 15 180 0 0,-1 0 0 0 0,-1-1 0 0 0,0 0 0 0 0,0 0 0 0 0,-2-1 0 0 0,0 0 0 0 0,5-21 0 0 0,-9 26 263 0 0,-2 11-440 0 0,0 0 0 0 0,0-1 0 0 0,0 1 0 0 0,0 0 0 0 0,1 0 0 0 0,-1-1 0 0 0,0 1 0 0 0,0 0 0 0 0,0 0 0 0 0,0-1 0 0 0,0 1 0 0 0,0 0 0 0 0,0 0 0 0 0,0-1 0 0 0,0 1 1 0 0,0 0-1 0 0,0 0 0 0 0,-1-1 0 0 0,1 1 0 0 0,0 0 0 0 0,0 0 0 0 0,0 0 0 0 0,0-1 0 0 0,0 1 0 0 0,0 0 0 0 0,0 0 0 0 0,-1-1 0 0 0,1 1 0 0 0,0 0 0 0 0,0 0 0 0 0,0 0 0 0 0,-1 0 0 0 0,1-1 0 0 0,0 1 0 0 0,0 0 1 0 0,0 0-1 0 0,-1 0 0 0 0,1 0 0 0 0,0 0 0 0 0,0 0 0 0 0,-1 0 0 0 0,1 0 0 0 0,0 0 0 0 0,0-1 0 0 0,-1 1 0 0 0,1 0 0 0 0,0 0 0 0 0,0 0 0 0 0,-1 0 0 0 0,1 0 0 0 0,0 1 0 0 0,-8 2 4 0 0,5 0-7 0 0,-1 0 0 0 0,1 0 0 0 0,0 0 0 0 0,-1 0 0 0 0,2 1 0 0 0,-1 0 0 0 0,0-1 0 0 0,1 1 0 0 0,0 0 0 0 0,-3 6 0 0 0,1-2 0 0 0,1 0 0 0 0,0 0 0 0 0,1 0 0 0 0,-3 14 0 0 0,4-14 0 0 0,0 1 0 0 0,1 0 0 0 0,0-1 0 0 0,0 1 0 0 0,0-1 0 0 0,1 1 0 0 0,1-1 0 0 0,0 1 0 0 0,0-1 0 0 0,5 14 0 0 0,2-1 0 0 0,-3-13 0 0 0,-4-6 0 0 0,0-1 0 0 0,-1 0 0 0 0,0 0 0 0 0,1 0 0 0 0,-1-1 0 0 0,0 1 0 0 0,1 0 0 0 0,-1-1 0 0 0,1 1 0 0 0,-1-1 0 0 0,1 0 0 0 0,-1 1 0 0 0,1-1 0 0 0,-1 0 0 0 0,1 0 0 0 0,0 0 0 0 0,-1 0 0 0 0,3 0 0 0 0,5-1-1473 0 0,1 0 0 0 0,14-4-1 0 0,-4 1-3334 0 0,-6 1-3980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0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19351 0 0,'0'0'886'0'0,"0"0"-21"0"0,0 0-410 0 0,0 0 320 0 0,0 0 200 0 0,0 0 38 0 0,2 0-59 0 0,5-2-468 0 0,0 0 1 0 0,-1 0-1 0 0,9-3 1 0 0,-8 2-30 0 0,0 0 0 0 0,1 1-1 0 0,9-2 1 0 0,0 1-171 0 0,-11 1-220 0 0,-1 1 0 0 0,1 1 0 0 0,0-1 0 0 0,8 1 0 0 0,14-2 6 0 0,-26 2 18 0 0,-1 0 0 0 0,1 0 0 0 0,-1 1-1 0 0,1-1 1 0 0,-1 0 0 0 0,1 1 0 0 0,-1 0 0 0 0,0-1-1 0 0,1 1 1 0 0,-1 0 0 0 0,0 0 0 0 0,1-1 0 0 0,-1 1-1 0 0,0 0 1 0 0,0 0 0 0 0,0 0 0 0 0,0 1 0 0 0,0-1 0 0 0,0 0-1 0 0,0 0 1 0 0,1 2 0 0 0,-2-2-90 0 0,1 1 0 0 0,0-1 0 0 0,0 0 0 0 0,-1 1 0 0 0,1-1 0 0 0,-1 1 0 0 0,1-1 0 0 0,-1 1 0 0 0,1-1 0 0 0,-1 1 0 0 0,0-1 0 0 0,0 1 0 0 0,0-1 0 0 0,0 1 0 0 0,0 0 0 0 0,0-1 0 0 0,0 1 0 0 0,-1-1 0 0 0,1 1 0 0 0,0-1 0 0 0,-1 1 0 0 0,1-1 0 0 0,-1 1 0 0 0,0-1 0 0 0,1 0 0 0 0,-1 1 0 0 0,0-1 0 0 0,-1 2 0 0 0,0-1 0 0 0,-8 14 0 0 0,-1-2 0 0 0,-1 0 0 0 0,-24 23 0 0 0,23-24 0 0 0,1-2 0 0 0,12-11 0 0 0,-1 0 0 0 0,1 1 0 0 0,0-1 0 0 0,0 0 0 0 0,0 0 0 0 0,-1 0 0 0 0,1 1 0 0 0,0-1 0 0 0,0 0 0 0 0,0 0 0 0 0,0 1 0 0 0,0-1 0 0 0,-1 0 0 0 0,1 1 0 0 0,0-1 0 0 0,0 0 0 0 0,0 0 0 0 0,0 1 0 0 0,0-1 0 0 0,0 0 0 0 0,0 1 0 0 0,0-1 0 0 0,0 0 0 0 0,0 1 0 0 0,0-1 0 0 0,0 0 0 0 0,0 0 0 0 0,0 1 0 0 0,1-1 0 0 0,-1 0 0 0 0,0 0 0 0 0,0 1 0 0 0,0-1 0 0 0,0 0 0 0 0,0 0 0 0 0,1 1 0 0 0,-1-1 0 0 0,0 0 0 0 0,0 0 0 0 0,0 1 0 0 0,1-1 0 0 0,-1 0 0 0 0,0 0 0 0 0,0 0 0 0 0,1 0 0 0 0,-1 1 0 0 0,0-1 0 0 0,0 0 0 0 0,1 0 0 0 0,-1 0 0 0 0,1 0 0 0 0,2 2 0 0 0,1 1 0 0 0,0-1 0 0 0,0-1 0 0 0,0 1 0 0 0,0-1 0 0 0,0 1 0 0 0,0-1 0 0 0,0 0 0 0 0,0-1 0 0 0,0 1 0 0 0,1-1 0 0 0,6 0 0 0 0,-6 0 0 0 0,-1 0 0 0 0,1 1 0 0 0,-1-1 0 0 0,1 1 0 0 0,-1 0 0 0 0,0 0 0 0 0,1 0 0 0 0,-1 0 0 0 0,0 1 0 0 0,0-1 0 0 0,0 1 0 0 0,6 4 0 0 0,-9-5 0 0 0,0-1 0 0 0,0 1 0 0 0,0 0 0 0 0,-1-1 0 0 0,1 1 0 0 0,0 0 0 0 0,0 0 0 0 0,0 0 0 0 0,-1 0 0 0 0,1 0 0 0 0,0 0 0 0 0,-1 0 0 0 0,1 0 0 0 0,-1 0 0 0 0,1 0 0 0 0,-1 0 0 0 0,0 0 0 0 0,1 0 0 0 0,-1 0 0 0 0,0 0 0 0 0,0 3 0 0 0,1-1 0 0 0,0 3 0 0 0,0-1 0 0 0,0 1 0 0 0,0-1 0 0 0,0 1 0 0 0,-1 0 0 0 0,0-1 0 0 0,0 1 0 0 0,-1-1 0 0 0,0 1 0 0 0,0-1 0 0 0,0 1 0 0 0,0-1 0 0 0,-1 0 0 0 0,0 1 0 0 0,0-1 0 0 0,0 0 0 0 0,-4 5 0 0 0,5-8-36 0 0,-1 0 1 0 0,0 0-1 0 0,1 0 0 0 0,-1 0 0 0 0,0 0 1 0 0,0 0-1 0 0,0-1 0 0 0,0 1 0 0 0,-1-1 1 0 0,1 1-1 0 0,0-1 0 0 0,0 0 0 0 0,-1 0 1 0 0,1 0-1 0 0,-1 0 0 0 0,1 0 0 0 0,-1-1 1 0 0,0 1-1 0 0,1-1 0 0 0,-1 0 0 0 0,-3 0 1 0 0,-6 0-619 0 0,-1 0 1 0 0,0-1 0 0 0,-16-4 0 0 0,-5-1-1755 0 0,16 5-7145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1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 11975 0 0,'-1'-1'89'0'0,"-1"-1"61"0"0,-5-3 1051 0 0,6 4-470 0 0,-4-1 789 0 0,5 1 6316 0 0,57 0-6084 0 0,62-7 1 0 0,32-9-1145 0 0,-121 14-608 0 0,1 1 0 0 0,0 2 0 0 0,38 4 0 0 0,-52-3 0 0 0,-12 1 0 0 0,3 4 0 0 0,-6-5 0 0 0,8 11 0 0 0,-9-11-1 0 0,0 1-1 0 0,0-1 1 0 0,0 0 0 0 0,-1 0-1 0 0,1 1 1 0 0,-1-1-1 0 0,1 1 1 0 0,-1-1 0 0 0,0 0-1 0 0,1 1 1 0 0,-1 2-1 0 0,-3 22 36 0 0,1-12 21 0 0,-5 26 363 0 0,4-25-158 0 0,1-1-1 0 0,0 1 1 0 0,0 0 0 0 0,2 0-1 0 0,1 20 1 0 0,33 156-260 0 0,13 76 0 0 0,-34-185 0 0 0,4-2 0 0 0,4 0 0 0 0,46 116 0 0 0,29 68 0 0 0,-92-252 512 0 0,5 25 0 0 0,-9-32-398 0 0,1 0 0 0 0,-1 0-1 0 0,1 0 1 0 0,-1 1 0 0 0,-1-1 0 0 0,1 0-1 0 0,-1 0 1 0 0,-1 5 0 0 0,1-8-114 0 0,1-1 0 0 0,-1 1 0 0 0,1 0 0 0 0,-1-1 0 0 0,0 1 0 0 0,0-1 0 0 0,0 1 0 0 0,0-1 0 0 0,0 1 0 0 0,0-1 0 0 0,0 1 0 0 0,0-1 0 0 0,-1 0 0 0 0,1 0 0 0 0,-3 2 0 0 0,0 0 0 0 0,1 0 0 0 0,0-1 0 0 0,-1 0 0 0 0,1 0 0 0 0,-1 0 0 0 0,0-1 0 0 0,1 1 0 0 0,-1-1 0 0 0,0 0 0 0 0,0 0 0 0 0,0 0 0 0 0,-4 0 0 0 0,-8 1 0 0 0,-22-1 0 0 0,35-1 0 0 0,-27-1 0 0 0,14 1 0 0 0,-26 1 0 0 0,-6-1 0 0 0,2 0 0 0 0,38 2 0 0 0,3-3 0 0 0,7-6 0 0 0,5-2-119 0 0,-4 8-163 0 0,1-3-193 0 0,0 0-821 0 0,-1 0-1 0 0,1 0 1 0 0,0 0-1 0 0,8-6 1 0 0,0-1-413 0 0,2-5-848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3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13823 0 0,'0'0'315'0'0,"0"0"45"0"0,0 0 21 0 0,0 0-49 0 0,0 0-149 0 0,0 0 194 0 0,0 0 110 0 0,0 0 22 0 0,0 0 71 0 0,0 0 286 0 0,0 0 124 0 0,0 0 30 0 0,-7-4 2684 0 0,18 4-2680 0 0,-11 0-580 0 0,-1 0-289 0 0,-3 1-66 0 0,3-1 282 0 0,1 0 117 0 0,2 1 21 0 0,4 1-466 0 0,0 0 0 0 0,1-1 1 0 0,-1 1-1 0 0,1-1 0 0 0,-1-1 0 0 0,1 1 0 0 0,0-1 1 0 0,-1 0-1 0 0,10-2 0 0 0,1 0 16 0 0,-1-1-1 0 0,28-10 1 0 0,-22 6-59 0 0,-4 1 0 0 0,36-9 0 0 0,5 4-133 0 0,-57 10-563 0 0,-2 1-258 0 0,0 0-1011 0 0,0 0-4023 0 0,0 0-1724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3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17503 0 0,'0'0'399'0'0,"0"0"60"0"0,0 0 21 0 0,0 0-59 0 0,2 0-276 0 0,16-8 2212 0 0,-16 6-1767 0 0,1 0 1 0 0,0 1-1 0 0,0-1 1 0 0,0 1-1 0 0,1 0 0 0 0,-1 0 1 0 0,6-1-1 0 0,-5 2-501 0 0,0 1 0 0 0,-1-1 1 0 0,1 1-1 0 0,0-1 0 0 0,-1 1 0 0 0,1 0 0 0 0,-1 0 0 0 0,5 3 0 0 0,19 4 237 0 0,-5-7 60 0 0,0 0 0 0 0,0-2 0 0 0,0 0 0 0 0,33-7 0 0 0,-35 5-284 0 0,-14 2-86 0 0,17-4-16 0 0,-17 2-64 0 0,-5 3-273 0 0,-19 1-1362 0 0,-20 2-3858 0 0,22-3 3510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3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9 188 13823 0 0,'0'0'315'0'0,"0"0"45"0"0,0 0 21 0 0,0 0-49 0 0,0 0-149 0 0,0 0 194 0 0,0 0 110 0 0,0 0 22 0 0,0 0 71 0 0,-1-8 1276 0 0,1 1-1380 0 0,1-1 0 0 0,-1 1 0 0 0,1 0 0 0 0,1-1-1 0 0,0 1 1 0 0,0 0 0 0 0,0 0 0 0 0,4-7 0 0 0,6-21 989 0 0,-4 11-876 0 0,-6 19-316 0 0,0-1 0 0 0,-1 1 0 0 0,1 0-1 0 0,-1-1 1 0 0,0 1 0 0 0,0-8 0 0 0,-1 12-124 0 0,0 1-148 0 0,0 0-1 0 0,0 0 1 0 0,0 0-1 0 0,0-1 1 0 0,0 1-1 0 0,0 0 1 0 0,0 0-1 0 0,0 0 1 0 0,0 0-1 0 0,0 0 1 0 0,0 0 0 0 0,0-1-1 0 0,0 1 1 0 0,-1 0-1 0 0,1 0 1 0 0,0 0-1 0 0,0 0 1 0 0,0 0-1 0 0,0 0 1 0 0,0 0-1 0 0,0 0 1 0 0,0 0-1 0 0,0-1 1 0 0,0 1 0 0 0,-1 0-1 0 0,1 0 1 0 0,0 0-1 0 0,0 0 1 0 0,0 0-1 0 0,0 0 1 0 0,0 0-1 0 0,0 0 1 0 0,-1 0-1 0 0,1 0 1 0 0,0 0-1 0 0,0 0 1 0 0,0 0-1 0 0,0 0 1 0 0,0 0 0 0 0,-1 0-1 0 0,-5 4 189 0 0,-4 6 547 0 0,5-1-824 0 0,1-1 0 0 0,-1 1 0 0 0,2 1 0 0 0,-1-1 0 0 0,1 0 0 0 0,0 1 0 0 0,1 0 0 0 0,1-1 0 0 0,-2 16 0 0 0,2-2 458 0 0,1-1 1 0 0,6 45 0 0 0,-6-61-556 0 0,0-6 149 0 0,0 1 1 0 0,0-1 0 0 0,0 1 0 0 0,0-1-1 0 0,0 1 1 0 0,1 0 0 0 0,-1-1 0 0 0,0 1-1 0 0,0-1 1 0 0,0 1 0 0 0,1-1 0 0 0,-1 1-1 0 0,0-1 1 0 0,0 1 0 0 0,1-1 0 0 0,0 2-1 0 0,0-2 10 0 0,0 1-1 0 0,1 0 0 0 0,-1-1 0 0 0,0 1 0 0 0,1-1 0 0 0,-1 1 0 0 0,1-1 1 0 0,-1 0-1 0 0,0 0 0 0 0,1 0 0 0 0,1 1 0 0 0,1-2-251 0 0,0 1-1 0 0,0 0 0 0 0,-1-1 1 0 0,1 0-1 0 0,0 0 1 0 0,-1 0-1 0 0,1 0 1 0 0,0-1-1 0 0,-1 1 1 0 0,6-5-1 0 0,32-21-6449 0 0,-30 17-984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3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21191 0 0,'0'0'480'0'0,"0"0"67"0"0,0 0 31 0 0,0 0-56 0 0,7-14-321 0 0,-5 12-79 0 0,-1-1 0 0 0,1 0 0 0 0,0 1 0 0 0,0 0 0 0 0,0-1 0 0 0,0 1 0 0 0,0 0 0 0 0,0 0 0 0 0,0 0 1 0 0,1 0-1 0 0,2-2 0 0 0,32-15 2102 0 0,-21 12-1841 0 0,-10 5-383 0 0,-1 0 0 0 0,1 1 0 0 0,-1-1 0 0 0,1 1 0 0 0,0 1 0 0 0,6-1 0 0 0,10-1 0 0 0,-2 2 0 0 0,-20-1 0 0 0,1 1 0 0 0,-1 0 0 0 0,0 0 0 0 0,1 0 0 0 0,-1 0 0 0 0,0 0 0 0 0,0 0 0 0 0,1 0 0 0 0,-1 0 0 0 0,0 0 0 0 0,1 0 0 0 0,-1 1 0 0 0,0-1 0 0 0,0 0 0 0 0,1 0 0 0 0,-1 0 0 0 0,0 0 0 0 0,1 0 0 0 0,-1 0 0 0 0,0 1 0 0 0,0-1 0 0 0,0 0 0 0 0,1 0 0 0 0,-1 0 0 0 0,0 0 0 0 0,0 1 0 0 0,1-1 0 0 0,-1 0 0 0 0,0 0 0 0 0,0 1 0 0 0,0-1 0 0 0,0 0 0 0 0,0 0 0 0 0,0 1 0 0 0,1-1 0 0 0,-1 0 0 0 0,0 1 0 0 0,0-1 0 0 0,0 0 0 0 0,0 0 0 0 0,0 1 0 0 0,0-1 0 0 0,0 0 0 0 0,0 1 0 0 0,0-1 0 0 0,0 0 0 0 0,0 1 0 0 0,0-1 0 0 0,0 0 0 0 0,-1 1 0 0 0,-4 6 0 0 0,2-2 0 0 0,-1 0 0 0 0,1-1 0 0 0,-1 0 0 0 0,-1 0 0 0 0,1 0 0 0 0,-1 0 0 0 0,1-1 0 0 0,-6 4 0 0 0,-42 20 0 0 0,41-23 0 0 0,10-4 0 0 0,-1 1 0 0 0,0 0 0 0 0,0-1 0 0 0,0 1 0 0 0,0 0 0 0 0,1 0 0 0 0,-1 0 0 0 0,0 0 0 0 0,1 0 0 0 0,-1 0 0 0 0,1 0 0 0 0,-1 1 0 0 0,1-1 0 0 0,0 1 0 0 0,-1-1 0 0 0,1 1 0 0 0,0-1 0 0 0,0 1 0 0 0,0 0 0 0 0,0-1 0 0 0,-1 4 0 0 0,0 3 0 0 0,4-1 0 0 0,31 17 0 0 0,-27-22-5 0 0,1 0-1 0 0,-1-1 0 0 0,1 0 1 0 0,0 0-1 0 0,-1 0 1 0 0,1-1-1 0 0,0 0 0 0 0,-1 0 1 0 0,1-1-1 0 0,7-1 1 0 0,-12 1-321 0 0,5-3-647 0 0,36-15-3892 0 0,-29 11 3330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3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17503 0 0,'0'0'803'0'0,"0"0"-18"0"0,8-6 172 0 0,-2 4 6627 0 0,-4 6-7529 0 0,0 0-1 0 0,-1 0 0 0 0,1 1 0 0 0,-1-1 0 0 0,0 0 0 0 0,0 0 0 0 0,0 1 0 0 0,0-1 0 0 0,-1 1 0 0 0,0-1 1 0 0,1 1-1 0 0,-2-1 0 0 0,0 7 0 0 0,-2 5 284 0 0,0 1 1 0 0,-8 20-1 0 0,-1 4-80 0 0,10-32-258 0 0,-1-1 0 0 0,2-2-64 0 0,0-4-273 0 0,1-2-138 0 0,0 0-33 0 0,0 0-140 0 0,-1-21-3569 0 0,1 7 2682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3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43 8287 0 0,'0'0'382'0'0,"0"0"-8"0"0,2 0-240 0 0,-1 0 34 0 0,0 0 0 0 0,0 0-1 0 0,0 0 1 0 0,0 0 0 0 0,0 0 0 0 0,0-1 0 0 0,0 1 0 0 0,0 0 0 0 0,0 0 0 0 0,1-1 0 0 0,-1 1 0 0 0,0-1 0 0 0,0 1 0 0 0,0-1-1 0 0,-1 1 1 0 0,3-2 0 0 0,0 0 1242 0 0,-2 2-13 0 0,1-2-953 0 0,0 1 1 0 0,1-1-1 0 0,-1 1 1 0 0,0 0-1 0 0,1 0 1 0 0,4-1-1 0 0,-5 1-98 0 0,1 0-256 0 0,13-10 5116 0 0,-15 10-4835 0 0,-1 1 117 0 0,0 0 21 0 0,0 0-66 0 0,-14-7-278 0 0,6 6-165 0 0,0 0 0 0 0,0 0 0 0 0,0 1 0 0 0,0 0 0 0 0,0 0 0 0 0,-1 1 0 0 0,1 0 0 0 0,0 1 0 0 0,-9 2 0 0 0,-2 0 0 0 0,-66 16 0 0 0,-16 2 0 0 0,92-20 0 0 0,-6 0 0 0 0,-25 8 0 0 0,40-10 0 0 0,0 0 0 0 0,0 0 0 0 0,0 0 0 0 0,0 0 0 0 0,0 0 0 0 0,0 0 0 0 0,1 0 0 0 0,-1 0 0 0 0,0 1 0 0 0,0-1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0,-1 0 0 0 0,8 3 0 0 0,9 0 0 0 0,36 1 0 0 0,-38-4 0 0 0,0 1 0 0 0,0 0 0 0 0,0 1 0 0 0,22 7 0 0 0,-3-1 0 0 0,-25-7 0 0 0,1 1 0 0 0,-1 0 0 0 0,15 7 0 0 0,-15-4 0 0 0,-7-4 0 0 0,1-1 0 0 0,-1 1 0 0 0,0 0 0 0 0,0 0 0 0 0,0 0 0 0 0,-1 0 0 0 0,1 0 0 0 0,0 0 0 0 0,0 0 0 0 0,0 0 0 0 0,-1 1 0 0 0,1-1 0 0 0,0 0 0 0 0,-1 0 0 0 0,1 1 0 0 0,-1-1 0 0 0,0 0 0 0 0,1 1 0 0 0,-1-1 0 0 0,0 0 0 0 0,0 1 0 0 0,0-1 0 0 0,0 0 0 0 0,0 1 0 0 0,0-1 0 0 0,0 0 0 0 0,-1 1 0 0 0,1-1 0 0 0,0 0 0 0 0,-1 1 0 0 0,1-1 0 0 0,-1 0 0 0 0,0 2 0 0 0,-1 1 0 0 0,0 1 51 0 0,0 0 1 0 0,-1-1-1 0 0,0 1 0 0 0,0-1 1 0 0,-1 1-1 0 0,1-1 0 0 0,-1 0 0 0 0,1-1 1 0 0,-1 1-1 0 0,-7 4 0 0 0,-12 13 316 0 0,-5 5-143 0 0,-1-2-1 0 0,-1 0 1 0 0,-64 36 0 0 0,-3 3-2 0 0,65-43-222 0 0,24-16 0 0 0,0 0 0 0 0,0 1 0 0 0,1 0 0 0 0,0 1 0 0 0,-8 8 0 0 0,8-7 0 0 0,3 1 0 0 0,4 1 0 0 0,6-1 0 0 0,-1-3 0 0 0,1-1 0 0 0,-1-1 0 0 0,1 1 0 0 0,0-1 0 0 0,0 0 0 0 0,0 0 0 0 0,0 0 0 0 0,0-1 0 0 0,11 3 0 0 0,-6-3 0 0 0,1 1 0 0 0,-1-2 0 0 0,1 1 0 0 0,19-2 0 0 0,61-9 0 0 0,4-3 0 0 0,-65 12 0 0 0,-22-2 0 0 0,-2-1-201 0 0,-6 2-850 0 0,-1 1-385 0 0,0 0-79 0 0,0 0-18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3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12 17503 0 0,'0'0'803'0'0,"3"0"-18"0"0,0 1-565 0 0,1-1-124 0 0,13-4-96 0 0,-2-4 3080 0 0,-14 7-962 0 0,-10 6-1156 0 0,0 0-962 0 0,7-4 0 0 0,0-1 0 0 0,1 1 0 0 0,-1-1 0 0 0,1 1 0 0 0,-1 0 0 0 0,1 0 0 0 0,-1 0 0 0 0,1 0 0 0 0,-1 0 0 0 0,1 0 0 0 0,0 1 0 0 0,0-1 0 0 0,-1 0 0 0 0,1 1 0 0 0,0-1 0 0 0,0 1 0 0 0,0-1 0 0 0,1 1 0 0 0,-1-1 0 0 0,0 1 0 0 0,0 2 0 0 0,0 0 0 0 0,0-1 0 0 0,-1 1 0 0 0,1 0 0 0 0,-1-1 0 0 0,1 1 0 0 0,-1-1 0 0 0,0 1 0 0 0,-4 4 0 0 0,-25 25 0 0 0,6-6 0 0 0,1 2-142 0 0,-28 37-758 0 0,45-57 702 0 0,0 1 0 0 0,1 1 0 0 0,1-1 0 0 0,-8 20 0 0 0,13-29-1022 0 0,0-1-253 0 0,0 0-51 0 0,0 0-11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3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44 11975 0 0,'0'0'267'0'0,"0"0"42"0"0,0 0 17 0 0,0 0-28 0 0,0-13 1496 0 0,-1 8 2994 0 0,1 4-4677 0 0,-1 1 0 0 0,1-1 0 0 0,0 0 1 0 0,-1 1-1 0 0,1-1 0 0 0,-1 0 0 0 0,0 1 1 0 0,1-1-1 0 0,-1 1 0 0 0,1-1 0 0 0,-1 0 1 0 0,0 1-1 0 0,0 0 0 0 0,1-1 1 0 0,-1 1-1 0 0,0-1 0 0 0,0 1 0 0 0,1 0 1 0 0,-1 0-1 0 0,0-1 0 0 0,0 1 0 0 0,0 0 1 0 0,1 0-1 0 0,-1 0 0 0 0,0 0 1 0 0,-1 0-1 0 0,-1 0 202 0 0,0 1 0 0 0,0-1-1 0 0,0 1 1 0 0,0 0 0 0 0,0 0 0 0 0,-4 2 0 0 0,3-1-5 0 0,0-1-277 0 0,-20 2 1686 0 0,81-14-1450 0 0,-36 6-210 0 0,-1 1 0 0 0,1 1-1 0 0,0 0 1 0 0,0 2 0 0 0,24 1 0 0 0,-23 1-57 0 0,-12-1 0 0 0,-1 1 0 0 0,1 0 0 0 0,-1 1 0 0 0,16 4 0 0 0,-24-6 0 0 0,0 0 0 0 0,-1 0 0 0 0,1 0 0 0 0,0 1 0 0 0,0-1 0 0 0,-1 0 0 0 0,1 1 0 0 0,0-1 0 0 0,-1 1 0 0 0,1-1 0 0 0,0 1 0 0 0,-1-1 0 0 0,1 1 0 0 0,-1-1 0 0 0,1 1 0 0 0,-1-1 0 0 0,1 1 0 0 0,-1 0 0 0 0,1-1 0 0 0,-1 1 0 0 0,1 0 0 0 0,-1 0 0 0 0,0-1 0 0 0,0 1 0 0 0,1 0 0 0 0,-1 0 0 0 0,0-1 0 0 0,0 1 0 0 0,0 1 0 0 0,1 1 0 0 0,-1-1 6 0 0,0-1-1 0 0,0 1 1 0 0,0 0-1 0 0,0 0 1 0 0,0-1-1 0 0,0 1 1 0 0,0 0-1 0 0,-1 0 1 0 0,1-1-1 0 0,-1 1 1 0 0,1 0 0 0 0,-2 2-1 0 0,-3 2 137 0 0,-1-1-1 0 0,0 1 0 0 0,0-1 1 0 0,0 0-1 0 0,-1 0 1 0 0,-14 7-1 0 0,-46 18 838 0 0,63-28-972 0 0,-67 22-7 0 0,126-4 0 0 0,-52-19 0 0 0,1 0 0 0 0,-1 0 0 0 0,0 1 0 0 0,0-1 0 0 0,1 1 0 0 0,-1 0 0 0 0,0 0 0 0 0,0 0 0 0 0,-1 0 0 0 0,1 1 0 0 0,0-1 0 0 0,-1 1 0 0 0,0-1 0 0 0,1 1 0 0 0,-1 0 0 0 0,0 0 0 0 0,0 0 0 0 0,-1 0 0 0 0,1 0 0 0 0,-1 1 0 0 0,1-1 0 0 0,0 6 0 0 0,0-2 0 0 0,-1-1 0 0 0,0 1 0 0 0,0 0 0 0 0,-1-1 0 0 0,0 1 0 0 0,0-1 0 0 0,-1 1 0 0 0,0 0 0 0 0,0-1 0 0 0,0 1 0 0 0,-4 9 0 0 0,2-10 0 0 0,0 0 0 0 0,0 1 0 0 0,-1-1 0 0 0,0 0 0 0 0,0 0 0 0 0,0-1 0 0 0,-1 1 0 0 0,0-1 0 0 0,0 0 0 0 0,0-1 0 0 0,0 1 0 0 0,-1-1 0 0 0,-7 5 0 0 0,-2-1 0 0 0,0 0 0 0 0,0-1 0 0 0,0-1 0 0 0,-25 8 0 0 0,36-13 0 0 0,-1 0 0 0 0,1-1 0 0 0,0 1 0 0 0,-1-1 0 0 0,1 1 0 0 0,-1-2 0 0 0,1 1 0 0 0,0 0 0 0 0,-1-1 0 0 0,1 0 0 0 0,0 0 0 0 0,-1 0 0 0 0,1 0 0 0 0,0-1 0 0 0,0 1 0 0 0,0-1 0 0 0,0 0 0 0 0,-4-3 0 0 0,2-2 0 0 0,2 1 0 0 0,2-2 0 0 0,1 8-108 0 0,1-1 0 0 0,0 0 0 0 0,0 0-1 0 0,-1 1 1 0 0,1-1 0 0 0,0 0 0 0 0,0 0 0 0 0,0 0 0 0 0,0 0 0 0 0,0 1-1 0 0,0-1 1 0 0,0 0 0 0 0,1 0 0 0 0,-1 0 0 0 0,0 1 0 0 0,0-1 0 0 0,1 0-1 0 0,-1 0 1 0 0,0 1 0 0 0,1-1 0 0 0,-1 0 0 0 0,0 0 0 0 0,1 1 0 0 0,-1-1-1 0 0,1 1 1 0 0,0-1 0 0 0,-1 0 0 0 0,1 1 0 0 0,-1-1 0 0 0,1 1-1 0 0,0-1 1 0 0,-1 1 0 0 0,1 0 0 0 0,0-1 0 0 0,0 1 0 0 0,1-1 0 0 0,1 0-1560 0 0,6-5-7199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4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219 141 10135 0 0,'0'0'231'0'0,"0"0"29"0"0,0 0 19 0 0,3-15 899 0 0,3 0 1831 0 0,-1 0 0 0 0,4-24 0 0 0,3 6-2214 0 0,-12 32-633 0 0,0 0 1 0 0,0-1-1 0 0,0 1 1 0 0,0-1-1 0 0,0 1 1 0 0,-1 0-1 0 0,1-1 1 0 0,0 1-1 0 0,-1 0 1 0 0,1-1-1 0 0,-1-1 1 0 0,0 3-117 0 0,1-1 0 0 0,-1 1 1 0 0,1-1-1 0 0,-1 1 0 0 0,1-1 0 0 0,-1 1 1 0 0,1 0-1 0 0,-1-1 0 0 0,0 1 1 0 0,1 0-1 0 0,-1-1 0 0 0,0 1 0 0 0,1 0 1 0 0,-1 0-1 0 0,0-1 0 0 0,1 1 1 0 0,-1 0-1 0 0,0 0 0 0 0,1 0 0 0 0,-1 0 1 0 0,0 0-1 0 0,1 0 0 0 0,-1 0 0 0 0,0 0 1 0 0,1 0-1 0 0,-1 1 0 0 0,0-1 1 0 0,1 0-1 0 0,-1 0 0 0 0,0 0 0 0 0,1 1 1 0 0,-1-1-1 0 0,0 0 0 0 0,1 1 1 0 0,-1-1-1 0 0,0 1 0 0 0,-15 9-46 0 0,0 0 0 0 0,-26 21 0 0 0,22-15 0 0 0,13-10 0 0 0,0 0 0 0 0,0 1 0 0 0,1 0 0 0 0,0 0 0 0 0,-7 11 0 0 0,-22 43 0 0 0,30-52 0 0 0,-7 13 0 0 0,-10 28 0 0 0,19-44 0 0 0,1 1 0 0 0,0-1 0 0 0,0 1 0 0 0,1-1 0 0 0,0 1 0 0 0,0 0 0 0 0,1 0 0 0 0,0-1 0 0 0,1 12 0 0 0,-1-16 0 0 0,0 0 0 0 0,1-1 0 0 0,-1 1 0 0 0,1 0 0 0 0,0-1 0 0 0,-1 1 0 0 0,1-1 0 0 0,0 0 0 0 0,0 1 0 0 0,0-1 0 0 0,0 1 0 0 0,0-1 0 0 0,0 0 0 0 0,1 0 0 0 0,-1 0 0 0 0,0 0 0 0 0,1 0 0 0 0,-1 0 0 0 0,0 0 0 0 0,1 0 0 0 0,-1 0 0 0 0,1-1 0 0 0,0 1 0 0 0,2 0 0 0 0,-4 0 0 0 0,5 0 73 0 0,-1-1 0 0 0,0 1 1 0 0,0-1-1 0 0,0 1 0 0 0,0-1 0 0 0,1 0 0 0 0,-1-1 0 0 0,0 1 0 0 0,0-1 1 0 0,0 0-1 0 0,0 0 0 0 0,0 0 0 0 0,7-3 0 0 0,-2 0 132 0 0,1 0 0 0 0,-1-1-1 0 0,0 0 1 0 0,12-9 0 0 0,-12 6-205 0 0,-1-1 0 0 0,0 0 0 0 0,0 0 0 0 0,-1-1 0 0 0,0 1 0 0 0,-1-2 0 0 0,0 1 0 0 0,0-1 0 0 0,-1 0 0 0 0,-1 0 0 0 0,6-17 0 0 0,-9 19 0 0 0,-2-8 0 0 0,1 17 0 0 0,0 0 0 0 0,0 0 0 0 0,0 0 0 0 0,0 0 0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0,-1 0 0 0 0,1 0 0 0 0,0 0 0 0 0,0 0 0 0 0,-4 4 0 0 0,-3 6 0 0 0,5-6 0 0 0,1 0 0 0 0,0 0 0 0 0,0 0 0 0 0,0 1 0 0 0,1-1 0 0 0,0 0 0 0 0,-1 1 0 0 0,2-1 0 0 0,-1 1 0 0 0,0-1 0 0 0,2 5 0 0 0,-1-3 0 0 0,-1-1 0 0 0,1 1 0 0 0,-1 0 0 0 0,0-1 0 0 0,-2 10 0 0 0,2-13 0 0 0,-1 1 0 0 0,1-1 0 0 0,0 1 0 0 0,-1-1 0 0 0,1 1 0 0 0,0-1 0 0 0,1 0 0 0 0,-1 1 0 0 0,0-1 0 0 0,1 1 0 0 0,-1-1 0 0 0,1 0 0 0 0,1 4 0 0 0,-1-5 0 0 0,-1 0 0 0 0,0 0 0 0 0,1 0 0 0 0,-1 0 0 0 0,1-1 0 0 0,-1 1 0 0 0,1 0 0 0 0,-1 0 0 0 0,1-1 0 0 0,0 1 0 0 0,-1 0 0 0 0,1-1 0 0 0,0 1 0 0 0,0-1 0 0 0,-1 1 0 0 0,1-1 0 0 0,0 1 0 0 0,0-1 0 0 0,0 1 0 0 0,0-1 0 0 0,0 0 0 0 0,0 1 0 0 0,-1-1 0 0 0,1 0 0 0 0,2 0 0 0 0,0 1 0 0 0,22 6 0 0 0,-22-7 0 0 0,10 0 0 0 0,-10-3 0 0 0,-2 2 0 0 0,3-1-197 0 0,-1 1 1 0 0,0-1-1 0 0,0 0 1 0 0,0 0-1 0 0,0 0 0 0 0,0-1 1 0 0,0 1-1 0 0,-1-1 1 0 0,1 0-1 0 0,-1 1 0 0 0,0-1 1 0 0,0 0-1 0 0,0 0 0 0 0,0 0 1 0 0,0-1-1 0 0,2-5 1 0 0,0-4-1136 0 0,0 0 0 0 0,0 0 0 0 0,1-15 0 0 0,-1 6 297 0 0,1 1-1012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4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11975 0 0,'0'0'547'0'0,"0"0"-11"0"0,0 0-203 0 0,0 0 419 0 0,0 0 220 0 0,0 0 42 0 0,0 0 8 0 0,0 0 2 0 0,0 0 0 0 0,13-12 2164 0 0,12-16-574 0 0,22-32 0 0 0,-40 50-2631 0 0,-3 1 106 0 0,-4 8 282 0 0,0 1 117 0 0,0 0 21 0 0,0 0-66 0 0,-6 20-278 0 0,-7 10-165 0 0,10-26 0 0 0,0 1 0 0 0,1 0 0 0 0,0 0 0 0 0,0 0 0 0 0,-1 9 0 0 0,-1 5 0 0 0,1-8 0 0 0,2-1 0 0 0,-1 1 0 0 0,1 0 0 0 0,1 0 0 0 0,-1 0 0 0 0,2 0 0 0 0,2 16 0 0 0,-3-26 0 0 0,0 0 0 0 0,1-1 0 0 0,-1 1 0 0 0,0 0 0 0 0,0-1 0 0 0,0 1 0 0 0,1 0 0 0 0,-1-1 0 0 0,0 1 0 0 0,1-1 0 0 0,-1 1 0 0 0,1-1 0 0 0,-1 1 0 0 0,1 0 0 0 0,-1-1 0 0 0,1 0 0 0 0,-1 1 0 0 0,1-1 0 0 0,-1 1 0 0 0,1-1 0 0 0,0 0 0 0 0,-1 1 0 0 0,1-1 0 0 0,0 0 0 0 0,-1 1 0 0 0,1-1 0 0 0,0 0 0 0 0,-1 0 0 0 0,1 0 0 0 0,0 0 0 0 0,-1 0 0 0 0,1 0 0 0 0,0 0 0 0 0,0 0 0 0 0,-1 0 0 0 0,1 0 0 0 0,0 0 0 0 0,-1 0 0 0 0,1 0 0 0 0,0-1 0 0 0,-1 1 0 0 0,1 0 0 0 0,0-1 0 0 0,0 1 0 0 0,1-1-77 0 0,0 0-1 0 0,-1 0 1 0 0,1 0-1 0 0,0 0 1 0 0,-1-1 0 0 0,1 1-1 0 0,-1 0 1 0 0,1-1 0 0 0,-1 1-1 0 0,0-1 1 0 0,1 0-1 0 0,0-2 1 0 0,14-25-1536 0 0,-14 26 1439 0 0,7-19-2526 0 0,10-30 1 0 0,-18 48 2595 0 0,9-22-1432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4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19351 0 0,'0'0'439'0'0,"10"-14"1225"0"0,-9 12-1417 0 0,0 0 0 0 0,0-1 0 0 0,1 1 1 0 0,-1 0-1 0 0,1 0 0 0 0,-1 1 0 0 0,1-1 0 0 0,2-2 1 0 0,-1 1 8 0 0,-2 2 256 0 0,1 1 0 0 0,3-2-396 0 0,-1 1-1 0 0,1 0 1 0 0,0 1-1 0 0,0-1 1 0 0,0 1-1 0 0,-1 0 1 0 0,1 0-1 0 0,6 1 1 0 0,40 10 1202 0 0,-22-4-1020 0 0,-22-6-298 0 0,-5 0 0 0 0,1-1 0 0 0,-1 1 0 0 0,1-1 0 0 0,-1 1 0 0 0,0 0 0 0 0,1 0 0 0 0,-1 0 0 0 0,0 0 0 0 0,1 0 0 0 0,-1 0 0 0 0,2 2 0 0 0,3 2 0 0 0,-6-5 0 0 0,-1 0 0 0 0,0 0 0 0 0,1 0 0 0 0,-1 1 0 0 0,0-1 0 0 0,0 0 0 0 0,1 0 0 0 0,-1 0 0 0 0,0 1 0 0 0,1-1 0 0 0,-1 0 0 0 0,0 0 0 0 0,0 1 0 0 0,0-1 0 0 0,1 0 0 0 0,-1 1 0 0 0,0-1 0 0 0,0 0 0 0 0,0 1 0 0 0,0-1 0 0 0,1 0 0 0 0,-1 1 0 0 0,3 8 0 0 0,-3-8 0 0 0,1 0 0 0 0,-1 1 0 0 0,0-1 0 0 0,1 0 0 0 0,-1 1 0 0 0,0-1 0 0 0,0 0 0 0 0,0 0 0 0 0,0 1 0 0 0,0-1 0 0 0,0 0 0 0 0,-1 1 0 0 0,1-1 0 0 0,0 0 0 0 0,-1 1 0 0 0,1-1 0 0 0,-1 0 0 0 0,1 0 0 0 0,-1 0 0 0 0,1 1 0 0 0,-1-1 0 0 0,0 0 0 0 0,0 0 0 0 0,1 0 0 0 0,-1 0 0 0 0,0 0 0 0 0,0 0 0 0 0,0-1 0 0 0,-2 2 0 0 0,-1 3 0 0 0,-8 8 440 0 0,-1-1 0 0 0,0 0-1 0 0,-29 21 1 0 0,15-13-151 0 0,5 3-289 0 0,13-13 0 0 0,5-3 0 0 0,2 2 0 0 0,2-8 0 0 0,0-1 0 0 0,0 1 0 0 0,0-1 0 0 0,0 1 0 0 0,0-1 0 0 0,0 1 0 0 0,0-1 0 0 0,0 1 0 0 0,0-1 0 0 0,0 1 0 0 0,0-1 0 0 0,0 1 0 0 0,0 0 0 0 0,0-1 0 0 0,1 1 0 0 0,-1-1 0 0 0,0 1 0 0 0,0-1 0 0 0,1 0 0 0 0,-1 1 0 0 0,0-1 0 0 0,1 1 0 0 0,-1-1 0 0 0,0 1 0 0 0,1-1 0 0 0,-1 0 0 0 0,1 1 0 0 0,-1-1 0 0 0,0 0 0 0 0,1 1 0 0 0,0-1 0 0 0,0 1 0 0 0,3 1 1 0 0,0 1 0 0 0,0 0 0 0 0,0-1 0 0 0,0 0 0 0 0,0 0 0 0 0,1 0 0 0 0,-1-1 0 0 0,1 1 0 0 0,-1-1 0 0 0,1 0 0 0 0,0 0 0 0 0,-1-1 0 0 0,1 1 0 0 0,8-1 0 0 0,7-1-15 0 0,1-1 0 0 0,21-5 0 0 0,-24 3-23 0 0,-16 4-300 0 0,-2 0-138 0 0,0 0-33 0 0,0 0-140 0 0,0 0-572 0 0,0 0-253 0 0,0 0-51 0 0,0 0-11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4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55 325 13823 0 0,'-4'-63'1407'0'0,"2"31"-679"0"0,0 1 1 0 0,-8-31-1 0 0,0 6 5451 0 0,10 54-5809 0 0,0 2 116 0 0,0 0 23 0 0,0 0-66 0 0,-1 5-410 0 0,0 0 0 0 0,1 0-1 0 0,-2 0 1 0 0,-2 9 0 0 0,-2 10-32 0 0,0 17-1 0 0,2 0 0 0 0,2 1 0 0 0,2-1 0 0 0,1 0 0 0 0,2 0 0 0 0,14 63 0 0 0,-15-94 0 0 0,0-1 0 0 0,1-1 0 0 0,1 1 0 0 0,-1 0 0 0 0,1-1 0 0 0,1 0 0 0 0,8 14 0 0 0,-11-20 0 0 0,-1 0 0 0 0,1-1 0 0 0,0 1 0 0 0,-1 0 0 0 0,1-1 0 0 0,0 1 0 0 0,0-1 0 0 0,0 0 0 0 0,0 0 0 0 0,0 0 0 0 0,0 0 0 0 0,0 0 0 0 0,0 0 0 0 0,1 0 0 0 0,1 0 0 0 0,-1-1 0 0 0,-1 0 0 0 0,0 0 0 0 0,1 0 0 0 0,-1-1 0 0 0,1 1 0 0 0,-1-1 0 0 0,0 1 0 0 0,0-1 0 0 0,1 0 0 0 0,-1 0 0 0 0,0 0 0 0 0,0 0 0 0 0,0 0 0 0 0,0 0 0 0 0,0-1 0 0 0,0 1 0 0 0,3-3 0 0 0,11-11 97 0 0,-1-1 1 0 0,0 0-1 0 0,-2 0 0 0 0,0-2 0 0 0,0 1 1 0 0,-2-2-1 0 0,14-27 0 0 0,1-15 466 0 0,21-67 1 0 0,-22 54-421 0 0,13-52 1297 0 0,-36 123-1264 0 0,0 0-32 0 0,3-14 80 0 0,-5 16-561 0 0,0 1-138 0 0,0 0-33 0 0,0 12-937 0 0,1 13-2067 0 0,-1-12-5019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193 198 15663 0 0,'0'0'356'0'0,"1"-1"50"0"0,2-2-347 0 0,-1 0 0 0 0,0 0 0 0 0,0-1 0 0 0,-1 1 0 0 0,1-1 0 0 0,-1 1 0 0 0,2-6 0 0 0,-2 2 691 0 0,1 0-1 0 0,-2 0 1 0 0,1 0 0 0 0,-1 0 0 0 0,0 0-1 0 0,-1-8 1 0 0,-1 1 976 0 0,0 0-1 0 0,-6-17 0 0 0,-4-3-1380 0 0,11 33-321 0 0,1 0 1 0 0,0 0-1 0 0,-1 1 0 0 0,1-1 1 0 0,-1 0-1 0 0,1 0 1 0 0,-1 0-1 0 0,0 1 1 0 0,1-1-1 0 0,-1 0 1 0 0,0 1-1 0 0,1-1 0 0 0,-1 1 1 0 0,0-1-1 0 0,0 0 1 0 0,0 1-1 0 0,1 0 1 0 0,-1-1-1 0 0,0 1 0 0 0,0-1 1 0 0,0 1-1 0 0,0 0 1 0 0,0 0-1 0 0,0 0 1 0 0,0-1-1 0 0,0 1 0 0 0,0 0 1 0 0,0 0-1 0 0,1 0 1 0 0,-1 0-1 0 0,0 1 1 0 0,0-1-1 0 0,0 0 0 0 0,0 0 1 0 0,0 1-1 0 0,0-1 1 0 0,-1 1-1 0 0,-4 1 182 0 0,0 1 0 0 0,0 0 0 0 0,1 0-1 0 0,-8 6 1 0 0,8-6-166 0 0,-1 3-40 0 0,-1 0 0 0 0,1 0 0 0 0,0 1 0 0 0,1 0 0 0 0,0 0 0 0 0,0 0 0 0 0,-5 9 0 0 0,-2 4 0 0 0,3-6 0 0 0,2 0 0 0 0,-1 1 0 0 0,2 0 0 0 0,0 0 0 0 0,1 1 0 0 0,-7 30 0 0 0,11-40 0 0 0,1-4 0 0 0,-1 0 0 0 0,1 0 0 0 0,0 0 0 0 0,0 0 0 0 0,0 0 0 0 0,0 0 0 0 0,1 0 0 0 0,-1 0 0 0 0,0 0 0 0 0,1 1 0 0 0,1 2 0 0 0,-2-3 0 0 0,0-1 0 0 0,0 0 0 0 0,0-1 0 0 0,0 1 0 0 0,0 0 0 0 0,0-1 0 0 0,0 1 0 0 0,0 0 0 0 0,0-1 0 0 0,1 1 0 0 0,-1-1 0 0 0,0 1 0 0 0,0 0 0 0 0,1-1 0 0 0,-1 1 0 0 0,0-1 0 0 0,1 1 0 0 0,-1-1 0 0 0,1 1 0 0 0,-1-1 0 0 0,1 1 0 0 0,-1-1 0 0 0,1 1 0 0 0,-1-1 0 0 0,1 0 0 0 0,0 1 0 0 0,1 1 0 0 0,0 0 0 0 0,0-1 0 0 0,0 1 0 0 0,0-1 0 0 0,0 1 0 0 0,0-1 0 0 0,1 0 0 0 0,-1 0 0 0 0,0 0 0 0 0,1 0 0 0 0,-1 0 0 0 0,1-1 0 0 0,-1 1 0 0 0,1-1 0 0 0,-1 1 0 0 0,4-1 0 0 0,-1 0 0 0 0,-1-1 0 0 0,1 1 0 0 0,-1-1 0 0 0,1 0 0 0 0,-1 0 0 0 0,0-1 0 0 0,1 1 0 0 0,6-4 0 0 0,-2-1 0 0 0,0 1 0 0 0,0-1 0 0 0,-1 0 0 0 0,0-1 0 0 0,0 0 0 0 0,0 0 0 0 0,8-12 0 0 0,-5 6 0 0 0,-2 3 0 0 0,-1-1 0 0 0,0 0 0 0 0,-1 0 0 0 0,0-1 0 0 0,-1 1 0 0 0,0-1 0 0 0,5-15 0 0 0,-18 35 0 0 0,-4 9 0 0 0,7-10 0 0 0,1 0 0 0 0,0 1 0 0 0,0 0 0 0 0,1-1 0 0 0,0 1 0 0 0,0 0 0 0 0,1 0 0 0 0,0 0 0 0 0,0 0 0 0 0,1 0 0 0 0,0 0 0 0 0,0 0 0 0 0,1 0 0 0 0,0 0 0 0 0,1 0 0 0 0,2 9 0 0 0,-1-8 0 0 0,6 1 0 0 0,-4-9 0 0 0,-4-1 0 0 0,3 1 0 0 0,-1 0 0 0 0,1-1 0 0 0,0 1 0 0 0,-1-1 0 0 0,1 0 0 0 0,-1 0 0 0 0,1-1 0 0 0,-1 1 0 0 0,1-1 0 0 0,-1 0 0 0 0,1 0 0 0 0,-1 0 0 0 0,1 0 0 0 0,-1 0 0 0 0,0-1 0 0 0,5-2 0 0 0,1-1 0 0 0,0-1 0 0 0,-1 0 0 0 0,0-1 0 0 0,11-10 0 0 0,-9 7 0 0 0,0 0 0 0 0,-1-1 0 0 0,0 0 0 0 0,-1-1 0 0 0,0 0 0 0 0,-1 0 0 0 0,0 0 0 0 0,-1-1 0 0 0,6-15 0 0 0,17-59 0 0 0,-31 90 0 0 0,0-2 0 0 0,1 1 0 0 0,0 0 0 0 0,0 0 0 0 0,-1-1 0 0 0,1 1 0 0 0,1 0 0 0 0,-1 0 0 0 0,0 0 0 0 0,0 0 0 0 0,1 1 0 0 0,-1-1 0 0 0,1 0 0 0 0,-1 0 0 0 0,1 3 0 0 0,17 32 0 0 0,-15-34 0 0 0,0 0 0 0 0,1 0 0 0 0,-1-1 0 0 0,1 1 0 0 0,-1-1 0 0 0,1 1 0 0 0,0-1 0 0 0,0 0 0 0 0,4 3 0 0 0,33 13 0 0 0,-5-3 0 0 0,-2 2 0 0 0,-25-12 0 0 0,-2 3 0 0 0,-3 0 0 0 0,-3-7 0 0 0,1-1 0 0 0,-1 1 0 0 0,0 0 0 0 0,1 0 0 0 0,-1 0 0 0 0,0 0 0 0 0,0 0 0 0 0,0 0 0 0 0,1 0 0 0 0,-1 0 0 0 0,0 0 0 0 0,-1 0 0 0 0,1 0 0 0 0,0 0 0 0 0,0 0 0 0 0,0 0 0 0 0,0 0 0 0 0,-1 0 0 0 0,1 0 0 0 0,0 0 0 0 0,-1 0 0 0 0,0 1 0 0 0,-1 1 0 0 0,2-1 0 0 0,-1 0 0 0 0,0 0 0 0 0,0 0 0 0 0,0-1 0 0 0,1 1 0 0 0,-1 0 0 0 0,-1 0 0 0 0,1-1 0 0 0,0 1 0 0 0,0-1 0 0 0,-1 1 0 0 0,1-1 0 0 0,-1 1 0 0 0,1-1 0 0 0,-1 0 0 0 0,0 0 0 0 0,-3 2 0 0 0,-5 4 0 0 0,14-12-2103 0 0,15-12-6092 0 0,-5 7-155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4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171 167 19351 0 0,'0'0'439'0'0,"0"0"62"0"0,1-1 33 0 0,7-39 112 0 0,-8 37-474 0 0,0 0-1 0 0,0 0 1 0 0,0 0-1 0 0,0 0 0 0 0,-1 0 1 0 0,1-1-1 0 0,-1 1 1 0 0,0 0-1 0 0,-1-4 1 0 0,-5-20 1916 0 0,7 16-1494 0 0,1 8-451 0 0,-1 0 0 0 0,0 1 1 0 0,0-1-1 0 0,0 0 0 0 0,-1 1 0 0 0,1-1 0 0 0,-1 0 0 0 0,1 1 1 0 0,-1-1-1 0 0,-2-3 0 0 0,3 5-134 0 0,-1 0-1 0 0,0 0 1 0 0,0 0 0 0 0,1 0-1 0 0,-1 0 1 0 0,0 0 0 0 0,0 0-1 0 0,0 0 1 0 0,0 0 0 0 0,0 1 0 0 0,0-1-1 0 0,0 0 1 0 0,0 1 0 0 0,0-1-1 0 0,-1 1 1 0 0,1-1 0 0 0,0 1-1 0 0,0 0 1 0 0,-2-1 0 0 0,0 0-11 0 0,-1 0 2 0 0,0 1 0 0 0,-1-1 0 0 0,1 0 0 0 0,0 1 0 0 0,0 0 0 0 0,0 0 0 0 0,0 0 0 0 0,0 1 0 0 0,0-1 0 0 0,0 1 0 0 0,0 0 0 0 0,0 0 0 0 0,0 0 0 0 0,0 1 0 0 0,0 0 0 0 0,0-1 0 0 0,1 1 0 0 0,-1 0 0 0 0,1 1 0 0 0,-1-1 0 0 0,1 1 0 0 0,0-1 0 0 0,0 1 0 0 0,0 0 0 0 0,0 0 0 0 0,1 1 0 0 0,-1-1 0 0 0,1 0 0 0 0,0 1 0 0 0,0-1 0 0 0,0 1 0 0 0,0 0 0 0 0,0 0 0 0 0,1 0 0 0 0,-2 6 0 0 0,2-4 0 0 0,1 0 0 0 0,-1 0 0 0 0,1 0 0 0 0,0 0 0 0 0,1 0 0 0 0,-1 1 0 0 0,1-1 0 0 0,0 0 0 0 0,1 0 0 0 0,-1-1 0 0 0,1 1 0 0 0,0 0 0 0 0,1 0 0 0 0,0-1 0 0 0,-1 0 0 0 0,2 1 0 0 0,3 5 0 0 0,30 39 0 0 0,-19-27 0 0 0,24 40 0 0 0,-37-52 0 0 0,0-1 0 0 0,0 1 0 0 0,-1 0 0 0 0,-1 0 0 0 0,0 1 0 0 0,0-1 0 0 0,-1 0 0 0 0,-1 1 0 0 0,0 0 0 0 0,0-1 0 0 0,-2 13 0 0 0,0-10 0 0 0,-1 0 0 0 0,-1 0 0 0 0,0 0 0 0 0,-1 0 0 0 0,-1 0 0 0 0,0-1 0 0 0,0 1 0 0 0,-13 19 0 0 0,6-16 0 0 0,0-1 0 0 0,-2 1 0 0 0,-22 20 0 0 0,33-34 0 0 0,-2 2 0 0 0,0 0 0 0 0,0 0 0 0 0,0 0 0 0 0,0 1 0 0 0,1-1 0 0 0,-5 9 0 0 0,-4 8 0 0 0,12-14 0 0 0,5-3 0 0 0,-1-4 0 0 0,1 0 0 0 0,0-1 0 0 0,0 1 0 0 0,0-1 0 0 0,0 0 0 0 0,6 0 0 0 0,8-1 0 0 0,8-1 0 0 0,-4-2 0 0 0,-15 4 6 0 0,0-1 0 0 0,-1 0-1 0 0,12-3 1 0 0,0 0-162 0 0,-16 4-540 0 0,4-7-2223 0 0,2 1-3069 0 0,1 1-1724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4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21191 0 0,'0'0'480'0'0,"14"-8"1167"0"0,-13 6-1545 0 0,0 1-77 0 0,-1 1-1 0 0,0-1 1 0 0,1 1 0 0 0,-1-1-1 0 0,1 1 1 0 0,-1-1 0 0 0,1 1-1 0 0,-1 0 1 0 0,1-1-1 0 0,-1 1 1 0 0,1-1 0 0 0,-1 1-1 0 0,1 0 1 0 0,-1-1-1 0 0,1 1 1 0 0,0 0 0 0 0,-1 0-1 0 0,1 0 1 0 0,-1-1 0 0 0,1 1-1 0 0,1 0 1 0 0,0-1 163 0 0,0 0 1 0 0,0 0 0 0 0,0 0-1 0 0,0 1 1 0 0,0-1 0 0 0,0 1-1 0 0,0-1 1 0 0,0 1 0 0 0,0 0-1 0 0,0-1 1 0 0,0 1-1 0 0,0 0 1 0 0,1 0 0 0 0,-1 1-1 0 0,0-1 1 0 0,0 0 0 0 0,0 1-1 0 0,0-1 1 0 0,0 1 0 0 0,0 0-1 0 0,0 0 1 0 0,0 0-1 0 0,0 0 1 0 0,0 0 0 0 0,0 0-1 0 0,2 2 1 0 0,1 2-132 0 0,0 0 0 0 0,0 1 1 0 0,-1-1-1 0 0,1 1 0 0 0,-1 0 0 0 0,5 11 1 0 0,17 42 142 0 0,-21-48-193 0 0,47 132 1156 0 0,-20-73-350 0 0,-31-67-757 0 0,2-1-54 0 0,0 1 1 0 0,0-1-1 0 0,0 0 0 0 0,0 1 1 0 0,1-2-1 0 0,6 4 0 0 0,-9-4-2 0 0,-1-1-38 0 0,1 0 1 0 0,0 1-1 0 0,0-1 0 0 0,0 0 0 0 0,-1 0 1 0 0,1 1-1 0 0,0-1 0 0 0,0 0 0 0 0,0 0 1 0 0,0 0-1 0 0,0 0 0 0 0,-1 0 0 0 0,1 0 1 0 0,0 0-1 0 0,0-1 0 0 0,0 1 0 0 0,0 0 1 0 0,-1 0-1 0 0,1-1 0 0 0,1 0 0 0 0,0 0-186 0 0,0 0 0 0 0,0 0-1 0 0,0-1 1 0 0,-1 1-1 0 0,1-1 1 0 0,-1 1-1 0 0,1-1 1 0 0,1-2-1 0 0,1-3-1169 0 0,1-1 0 0 0,-1 0 0 0 0,4-10 0 0 0,-2 3-7137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4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 21191 0 0,'0'0'480'0'0,"0"0"67"0"0,0 0 31 0 0,0 0-56 0 0,3 0-341 0 0,9-2-21 0 0,-9 2 565 0 0,-3 0 246 0 0,0 0 42 0 0,0 0-59 0 0,0 0-289 0 0,-9 19 661 0 0,8-16-1148 0 0,-10 21-91 0 0,-24 36-1 0 0,13-23-87 0 0,-32 45 1 0 0,37-58 0 0 0,0 0 0 0 0,2 2 0 0 0,-13 28 0 0 0,28-54 0 0 0,-6 20-1360 0 0,6-19 1133 0 0,0 0 1 0 0,0 0-1 0 0,0 0 0 0 0,1 0 0 0 0,-1 0 0 0 0,0 0 1 0 0,0 0-1 0 0,0 0 0 0 0,1 0 0 0 0,-1 0 0 0 0,1 0 0 0 0,-1 0 1 0 0,1 0-1 0 0,-1-1 0 0 0,1 1 0 0 0,-1 0 0 0 0,1 0 1 0 0,1 1-1 0 0,5 4-8640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4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0 486 21191 0 0,'0'0'480'0'0,"0"0"67"0"0,0 0 31 0 0,10-13 145 0 0,1-1-182 0 0,-5 7 290 0 0,0 0 0 0 0,-1-1 0 0 0,0 0 1 0 0,-1 1-1 0 0,7-16 0 0 0,12-27 1661 0 0,-19 42-2337 0 0,-4 9-155 0 0,0-1 1 0 0,0 0-1 0 0,0 0 0 0 0,0 0 1 0 0,0 0-1 0 0,0 0 1 0 0,0 0-1 0 0,0 0 1 0 0,0 1-1 0 0,0-1 0 0 0,0 0 1 0 0,0 0-1 0 0,0 0 1 0 0,1 0-1 0 0,-1 0 0 0 0,0 0 1 0 0,0 0-1 0 0,0 0 1 0 0,0 0-1 0 0,0 0 1 0 0,0 1-1 0 0,0-1 0 0 0,0 0 1 0 0,0 0-1 0 0,1 0 1 0 0,-1 0-1 0 0,0 0 1 0 0,0 0-1 0 0,0 0 0 0 0,0 0 1 0 0,0 0-1 0 0,0 0 1 0 0,0 0-1 0 0,1 0 1 0 0,-1 0-1 0 0,0 0 0 0 0,0 0 1 0 0,0 0-1 0 0,0 0 1 0 0,0 0-1 0 0,0 0 0 0 0,0 0 1 0 0,1 0-1 0 0,-1 0 1 0 0,0 0-1 0 0,0 0 1 0 0,0 0-1 0 0,0-1 0 0 0,0 1 1 0 0,0 0-1 0 0,0 10-4 0 0,-6 5 4 0 0,1 0 0 0 0,-2 18 0 0 0,6-26 0 0 0,0 0 0 0 0,0 0 0 0 0,1-1 0 0 0,0 1 0 0 0,0 0 0 0 0,1 0 0 0 0,2 10 0 0 0,-3-15 0 0 0,1 0 0 0 0,-1 0 0 0 0,0-1 0 0 0,1 1 0 0 0,0 0 0 0 0,-1 0 0 0 0,1-1 0 0 0,0 1 0 0 0,0 0 0 0 0,1 1 0 0 0,1 1 0 0 0,-3-3-56 0 0,0-1 0 0 0,1 1 0 0 0,-1-1-1 0 0,0 1 1 0 0,0-1 0 0 0,1 1 0 0 0,-1-1 0 0 0,1 1 0 0 0,-1-1-1 0 0,0 0 1 0 0,1 1 0 0 0,-1-1 0 0 0,1 1 0 0 0,-1-1 0 0 0,1 0 0 0 0,-1 0-1 0 0,1 1 1 0 0,-1-1 0 0 0,1 0 0 0 0,-1 0 0 0 0,1 1 0 0 0,0-1-1 0 0,-1 0 1 0 0,1 0 0 0 0,-1 0 0 0 0,1 0 0 0 0,-1 0 0 0 0,1 0 0 0 0,0 0-1 0 0,-1 0 1 0 0,1 0 0 0 0,-1 0 0 0 0,1 0 0 0 0,0-1 0 0 0,-1 1-1 0 0,1 0 1 0 0,-1 0 0 0 0,2-1 0 0 0,11-12-3244 0 0,-12 12 3106 0 0,13-20-3827 0 0,-8 9 1974 0 0</inkml:trace>
  <inkml:trace contextRef="#ctx0" brushRef="#br0" timeOffset="1">108 39 21191 0 0,'0'0'480'0'0,"-9"-5"1348"0"0,7 1-1736 0 0,2 3 279 0 0,0 1 117 0 0,0 0 21 0 0,0 0 3 0 0,3-17 776 0 0,1 11-3225 0 0,-2 1 914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3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17503 0 0,'0'0'399'0'0,"0"0"60"0"0,0 0 21 0 0,0 0-59 0 0,0 0-136 0 0,1 2 457 0 0,-1 4-448 0 0,1 0 0 0 0,-1 0 0 0 0,-1 0 0 0 0,1 0 0 0 0,-1 0 1 0 0,0 0-1 0 0,-3 9 0 0 0,-16 43 2389 0 0,13-40-2441 0 0,6-14-229 0 0,-12 19-90 0 0,12-22-260 0 0,-4 6-723 0 0,3-5-5583 0 0,2-2-877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4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19351 0 0,'0'0'439'0'0,"0"0"62"0"0,0 0-416 0 0,-1 0-1 0 0,1 0 1 0 0,0 0-1 0 0,0 0 1 0 0,0 0-1 0 0,-1 0 1 0 0,1 0-1 0 0,0 0 1 0 0,0 0-1 0 0,0 0 1 0 0,-1 0-1 0 0,1 0 1 0 0,0 0-1 0 0,0 0 1 0 0,0 0-1 0 0,0 0 1 0 0,-1 0-1 0 0,1 0 1 0 0,0 0-1 0 0,0 1 1 0 0,0-1 0 0 0,0 0-1 0 0,-1 0 1 0 0,1 0-1 0 0,0 0 1 0 0,0 1-1 0 0,0-1 1 0 0,0 0-1 0 0,0 0 1 0 0,-1 0-1 0 0,3 3 28 0 0,1-1 0 0 0,-1 1 0 0 0,0-1 0 0 0,1 0 0 0 0,-1 0 0 0 0,1 0 0 0 0,-1 0 0 0 0,1 0 0 0 0,0-1 0 0 0,0 1 0 0 0,0-1 0 0 0,5 2 0 0 0,-1-1 88 0 0,-1 0 0 0 0,1 0 0 0 0,0-1 0 0 0,-1 0 0 0 0,10 0 0 0 0,7 0 311 0 0,41 8-1 0 0,-41-5 4 0 0,42 1-1 0 0,-56-5-513 0 0,-1-1 72 0 0,-7 1 299 0 0,-1 0 117 0 0,0 0 21 0 0,0 0-66 0 0,1 1-294 0 0,2 1-148 0 0,-2 1 1 0 0,1-1-1 0 0,0 0 0 0 0,0 1 0 0 0,-1-1 1 0 0,0 1-1 0 0,1 0 0 0 0,-1-1 0 0 0,0 1 0 0 0,0 0 1 0 0,0 0-1 0 0,-1 0 0 0 0,1 5 0 0 0,1 0-2 0 0,-1-3 1 0 0,0 0 0 0 0,0 1 0 0 0,-1-1 0 0 0,0 1 0 0 0,0 7 0 0 0,0 3 0 0 0,4 70 0 0 0,2 21 0 0 0,10 19 0 0 0,9 78 0 0 0,-22-23 0 0 0,-3-174 0 0 0,-1 0 0 0 0,-1 0 0 0 0,1-1 0 0 0,-5 13 0 0 0,-3 12 0 0 0,9-27 0 0 0,0 1 0 0 0,-10 12 0 0 0,8-16 0 0 0,0 1 0 0 0,-1-1 0 0 0,1 1 0 0 0,0-1 0 0 0,-1 0 0 0 0,0 0 0 0 0,1 0 0 0 0,-1 0 0 0 0,-5 0 0 0 0,2-1 176 0 0,0 0-1 0 0,0 0 1 0 0,-9-3 0 0 0,-11 0 561 0 0,24 3-863 0 0,0-1-1 0 0,0 1 1 0 0,1-1 0 0 0,-1 0-1 0 0,0 0 1 0 0,0 0 0 0 0,1 0-1 0 0,-1 0 1 0 0,0 0 0 0 0,-2-3-1 0 0,-5-2 133 0 0,-4-1-568 0 0,11 3 8 0 0,-1-2-1179 0 0,-1 1 710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5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8287 0 0,'0'0'191'0'0,"0"0"26"0"0,0 0 9 0 0,0-1 408 0 0,2-5-484 0 0,-1 2 3131 0 0,6-49 5276 0 0,-6 52-8497 0 0,-1-1-1 0 0,1 0 1 0 0,-1 1-1 0 0,1-1 0 0 0,0 1 1 0 0,0-1-1 0 0,-1 1 1 0 0,1 0-1 0 0,0-1 1 0 0,0 1-1 0 0,0 0 1 0 0,1-1-1 0 0,-1 1 0 0 0,0 0 1 0 0,0 0-1 0 0,1 0 1 0 0,-1 0-1 0 0,0 0 1 0 0,1 0-1 0 0,2 0 1 0 0,3-2 445 0 0,0 1 1 0 0,0 0 0 0 0,11-2-1 0 0,10-3 248 0 0,-15 3-753 0 0,0 1 0 0 0,0 1 0 0 0,0 0 0 0 0,1 0 0 0 0,-1 2 0 0 0,0 0 0 0 0,15 1 0 0 0,31-1 0 0 0,236-9 0 0 0,-148 14 0 0 0,0 1 0 0 0,-63 3 931 0 0,-78-10-554 0 0,-4 1-315 0 0,-1 0-1 0 0,1 0 1 0 0,0 0 0 0 0,0 0-1 0 0,-1 0 1 0 0,1 0 0 0 0,0 0-1 0 0,0 1 1 0 0,-1-1 0 0 0,1 1-1 0 0,2 0 1 0 0,2 2-1287 0 0,-6-1-5150 0 0,-5 3-2217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5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35 8287 0 0,'-13'-2'424'0'0,"-59"-5"541"0"0,63 7 503 0 0,-1 1 0 0 0,-17 2-1 0 0,26-3-443 0 0,1 0 0 0 0,-4-1 240 0 0,4 1-1235 0 0,0 0-1 0 0,0 0 1 0 0,0 0 0 0 0,0 0 0 0 0,0-1 0 0 0,1 1-1 0 0,-1 0 1 0 0,0 0 0 0 0,0 0 0 0 0,0 0-1 0 0,0 0 1 0 0,0 0 0 0 0,0 0 0 0 0,0 0 0 0 0,0 0-1 0 0,0 0 1 0 0,0 0 0 0 0,0 0 0 0 0,0 0 0 0 0,0 0-1 0 0,0 0 1 0 0,0 0 0 0 0,0 0 0 0 0,0 0-1 0 0,0 0 1 0 0,0 0 0 0 0,0-1 0 0 0,0 1 0 0 0,0 0-1 0 0,0 0 1 0 0,0 0 0 0 0,0 0 0 0 0,0 0-1 0 0,0 0 1 0 0,0 0 0 0 0,0 0 0 0 0,0 0 0 0 0,0 0-1 0 0,0 0 1 0 0,0 0 0 0 0,0 0 0 0 0,0 0-1 0 0,0 0 1 0 0,0 0 0 0 0,-1 0 0 0 0,1 0 0 0 0,0 0-1 0 0,0 0 1 0 0,0 0 0 0 0,0 0 0 0 0,0 0-1 0 0,0-1 1 0 0,0 1 0 0 0,0 0 0 0 0,0 0 0 0 0,0 0-1 0 0,0 0 1 0 0,0 0 0 0 0,0 0 0 0 0,0 0 0 0 0,0 0-1 0 0,0 0 1 0 0,0 0 0 0 0,0 0 0 0 0,0 0-1 0 0,-1 0 1 0 0,9-2 357 0 0,8-3 157 0 0,0 1 1 0 0,0 1 0 0 0,22-2-1 0 0,247 4 2167 0 0,-128 3-1732 0 0,115-1-978 0 0,-18-5 0 0 0,-227 4 0 0 0,52-4 0 0 0,-68 4 0 0 0,-62 14-1783 0 0,25-12 773 0 0,2-3-13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8:5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10135 0 0,'0'0'231'0'0,"0"0"29"0"0,0 0 19 0 0,0 0 37 0 0,0 0 125 0 0,0 0 58 0 0,0 0 11 0 0,0 0 70 0 0,0 0 286 0 0,0 0 124 0 0,0 0 30 0 0,0 0-65 0 0,0 0-290 0 0,0 0-121 0 0,0 0-28 0 0,0 0-4 0 0,2 2 0 0 0,-1-1-451 0 0,0 0-1 0 0,1 0 1 0 0,-1 0-1 0 0,0 0 0 0 0,1 0 1 0 0,-1 0-1 0 0,0 0 1 0 0,1-1-1 0 0,-1 1 1 0 0,1 0-1 0 0,-1-1 0 0 0,1 0 1 0 0,-1 1-1 0 0,1-1 1 0 0,0 0-1 0 0,-1 0 1 0 0,3 0-1 0 0,34-2 994 0 0,-16 0-636 0 0,170-18 1825 0 0,-14 1-1327 0 0,116-8-895 0 0,44-3-25 0 0,-328 29 3 0 0,122-1 74 0 0,-122 3 438 0 0,0-1 442 0 0,-15-1-441 0 0,-2 1-512 0 0,1 0 0 0 0,0 0 0 0 0,0 0 0 0 0,0 1 0 0 0,-10 3 0 0 0,0-1 0 0 0,-6 1-1528 0 0,-28 9 0 0 0,37-9-7344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0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51 919 0 0,'0'0'206'0'0,"0"0"527"0"0,0 0 236 0 0,0 0 45 0 0,0 0-129 0 0,0 0-506 0 0,0 0 37 0 0,0 0 80 0 0,0 0 14 0 0,0 0-67 0 0,0 0-154 0 0,0 0 453 0 0,0 0 228 0 0,0 0 44 0 0,0 0-61 0 0,0 0-288 0 0,0 0-121 0 0,0 0-28 0 0,0 0-72 0 0,10-18 12016 0 0,-7 16-12386 0 0,-1 0 0 0 0,1 0 0 0 0,0 0 0 0 0,0 1 0 0 0,0-1 1 0 0,0 1-1 0 0,0 0 0 0 0,1 0 0 0 0,3-1 0 0 0,34-4 1046 0 0,-24 4-933 0 0,23-1-187 0 0,0 2 0 0 0,44 4 0 0 0,-57-2 0 0 0,6-1 0 0 0,-24-1 0 0 0,1 1 0 0 0,-1 0 0 0 0,17 3 0 0 0,-6-3 0 0 0,-3 2 0 0 0,-53-13-6205 0 0,27 9-1646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0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13823 0 0,'0'0'315'0'0,"0"0"45"0"0,6-7 353 0 0,0-3-585 0 0,-4 5 132 0 0,1 0 1 0 0,0 0 0 0 0,1 1-1 0 0,-1-1 1 0 0,1 1 0 0 0,4-5-1 0 0,19-13 3432 0 0,-26 21-3180 0 0,-1 1 0 0 0,0 0 0 0 0,0 0 0 0 0,0 0 0 0 0,0 0 0 0 0,1 2 0 0 0,1 0-473 0 0,-1 1-1 0 0,1-1 1 0 0,0 1-1 0 0,-1 0 1 0 0,0 0-1 0 0,0-1 0 0 0,0 1 1 0 0,0 0-1 0 0,0 0 1 0 0,-1 0-1 0 0,1 0 1 0 0,-1 0-1 0 0,0 6 1 0 0,-1 3 127 0 0,0-1 0 0 0,-4 18 0 0 0,0-3-75 0 0,-16 159 1941 0 0,21-182-2030 0 0,0 1-1 0 0,0-1 0 0 0,0 0 1 0 0,1 1-1 0 0,-1-1 1 0 0,1 0-1 0 0,0 0 1 0 0,0 1-1 0 0,0-1 1 0 0,3 4-1 0 0,-4-6-1 0 0,0-1 0 0 0,1 1 0 0 0,-1 0 0 0 0,1-1 0 0 0,-1 1 0 0 0,0 0 0 0 0,1-1 0 0 0,-1 1 0 0 0,1-1 0 0 0,-1 1 0 0 0,1-1 0 0 0,0 1 0 0 0,-1-1 0 0 0,1 1 0 0 0,-1-1 0 0 0,1 0 0 0 0,0 1 0 0 0,-1-1 0 0 0,1 0 0 0 0,0 0 0 0 0,-1 1 0 0 0,1-1 0 0 0,0 0 0 0 0,0 0 0 0 0,-1 0 0 0 0,1 0 0 0 0,0 0 0 0 0,1 0 0 0 0,0 0 0 0 0,-1 0-42 0 0,0 0 0 0 0,1 0 1 0 0,-1 0-1 0 0,0 0 0 0 0,1 0 0 0 0,-1-1 0 0 0,0 1 0 0 0,0 0 1 0 0,1-1-1 0 0,-1 1 0 0 0,0-1 0 0 0,0 1 0 0 0,0-1 1 0 0,0 0-1 0 0,0 0 0 0 0,0 1 0 0 0,0-1 0 0 0,0 0 0 0 0,0 0 1 0 0,0 0-1 0 0,0 0 0 0 0,0 0 0 0 0,0 0 0 0 0,-1 0 0 0 0,1 0 1 0 0,0 0-1 0 0,0-2 0 0 0,1 0-171 0 0,-1 0-275 0 0,0 1 0 0 0,0-1-1 0 0,0 1 1 0 0,-1-1 0 0 0,1 0-1 0 0,-1 1 1 0 0,1-1 0 0 0,-1 0-1 0 0,0 1 1 0 0,0-1 0 0 0,0 0 0 0 0,-1-3-1 0 0,1 4 192 0 0,-1 1 0 0 0,1-1 0 0 0,-1 0 0 0 0,1 1 0 0 0,-1-1 0 0 0,1 1-1 0 0,-1 0 1 0 0,0-1 0 0 0,0 1 0 0 0,-1-2 0 0 0,-2-2-456 0 0,-4-7-1294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0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67 13823 0 0,'2'-2'315'0'0,"5"-9"704"0"0,0 0-1 0 0,-1 0 1 0 0,9-19 0 0 0,-15 28-29 0 0,0 2 30 0 0,0 0-65 0 0,0 0-290 0 0,0 0-121 0 0,0 0-28 0 0,-16 2 100 0 0,7 0-434 0 0,0 1 0 0 0,0 1 1 0 0,0 0-1 0 0,0 0 0 0 0,0 0 0 0 0,1 1 0 0 0,-11 8 0 0 0,-23 13 409 0 0,35-23-591 0 0,15-9 0 0 0,20-14 0 0 0,-22 17 0 0 0,-1 0 0 0 0,2 1 0 0 0,-1 0 0 0 0,0 0 0 0 0,0 0 0 0 0,1 1 0 0 0,10-1 0 0 0,-15 2 0 0 0,-1 0 0 0 0,1 0 0 0 0,0 0 0 0 0,0 0 0 0 0,0 0 0 0 0,-1 1 0 0 0,1-1 0 0 0,0 1 0 0 0,0-1 0 0 0,-1 1 0 0 0,1 0 0 0 0,-1 0 0 0 0,1-1 0 0 0,0 1 0 0 0,-1 0 0 0 0,1 1 0 0 0,-1-1 0 0 0,0 0 0 0 0,1 0 0 0 0,-1 0 0 0 0,0 1 0 0 0,0-1 0 0 0,0 1 0 0 0,0-1 0 0 0,0 1 0 0 0,0-1 0 0 0,0 1 0 0 0,-1 0 0 0 0,1-1 0 0 0,-1 1 0 0 0,1 0 0 0 0,0 3 0 0 0,0 2 0 0 0,0 0 0 0 0,-1 0 0 0 0,0 0 0 0 0,0 1 0 0 0,-3 12 0 0 0,-1-1 0 0 0,0 0 0 0 0,-2 0 0 0 0,0 0 0 0 0,-1-1 0 0 0,-1 0 0 0 0,-11 18 0 0 0,-5 4 0 0 0,-41 53 0 0 0,49-74 290 0 0,-2-1 1 0 0,0 0-1 0 0,-1-1 0 0 0,-1-1 1 0 0,-1-1-1 0 0,-40 22 0 0 0,52-31-273 0 0,7-5-17 0 0,0 1 0 0 0,0-1 0 0 0,-1 0 0 0 0,1 1-1 0 0,0-1 1 0 0,-1 0 0 0 0,-3 1 0 0 0,-3-2 0 0 0,9-1 0 0 0,-1 1 0 0 0,0 0 0 0 0,0 0 0 0 0,0 0 0 0 0,1-1 0 0 0,-1 1 0 0 0,0 0 0 0 0,0-1 0 0 0,0 1 0 0 0,1 0 0 0 0,-1-1 0 0 0,0 1 0 0 0,1-1 0 0 0,-1 1 0 0 0,0-1 0 0 0,1 0 0 0 0,-1 1 0 0 0,1-1 0 0 0,-1 0 0 0 0,1 1 0 0 0,-1-1 0 0 0,1 0 0 0 0,0 1 0 0 0,-1-1 0 0 0,1 0 0 0 0,0 0 0 0 0,-1 0 0 0 0,1 1 0 0 0,0-1 0 0 0,0 0 0 0 0,0 0 0 0 0,0 0 0 0 0,0 0 0 0 0,0 0 0 0 0,0 1 0 0 0,0-1 0 0 0,0 0 0 0 0,0-1 0 0 0,1 0 0 0 0,0-4 0 0 0,1-1 0 0 0,0 1 0 0 0,0 0 0 0 0,0-1 0 0 0,1 1 0 0 0,0 0 0 0 0,1 0 0 0 0,-1 1 0 0 0,1-1 0 0 0,0 1 0 0 0,0 0 0 0 0,1 0 0 0 0,-1 0 0 0 0,1 0 0 0 0,7-4 0 0 0,-10 7 0 0 0,15-4 0 0 0,-16 5 0 0 0,0 1 0 0 0,0-1 0 0 0,1 1 0 0 0,-1 0 0 0 0,0 0 0 0 0,0-1 0 0 0,1 1 0 0 0,-1 0 0 0 0,0 0 0 0 0,1 0 0 0 0,-1 0 0 0 0,0 0 0 0 0,1 1 0 0 0,-1-1 0 0 0,0 0 0 0 0,0 1 0 0 0,1-1 0 0 0,-1 1 0 0 0,0-1 0 0 0,0 1 0 0 0,2 0 0 0 0,0 1 0 0 0,3 2 0 0 0,-1 0 0 0 0,1 0 0 0 0,-1 1 0 0 0,1 0 0 0 0,-1 0 0 0 0,-1 0 0 0 0,1 0 0 0 0,-1 1 0 0 0,6 10 0 0 0,15 17 0 0 0,-19-25 0 0 0,0-1 0 0 0,1-1 0 0 0,2-1 0 0 0,1-2 0 0 0,-1-2 0 0 0,-3-1-78 0 0,-6 0-76 0 0,1 1-1 0 0,-1-1 0 0 0,1 0 1 0 0,-1 0-1 0 0,0 0 1 0 0,1 0-1 0 0,-1 0 0 0 0,1 0 1 0 0,-1 0-1 0 0,1 0 1 0 0,-1 0-1 0 0,1 0 0 0 0,-1 0 1 0 0,1 0-1 0 0,-1 0 1 0 0,1 0-1 0 0,-1 0 0 0 0,1-1 1 0 0,-1 1-1 0 0,1 0 1 0 0,-1 0-1 0 0,1-1 1 0 0,2-1-1746 0 0,2-2-6287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0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94 17503 0 0,'0'0'399'0'0,"0"0"60"0"0,-2-8 442 0 0,-2-7-769 0 0,4 12 73 0 0,-1 0 1 0 0,1 0 0 0 0,-1 0-1 0 0,0 1 1 0 0,0-1 0 0 0,0 0-1 0 0,0 0 1 0 0,0 1-1 0 0,-1-1 1 0 0,1 1 0 0 0,-1-1-1 0 0,0 1 1 0 0,-3-4-1 0 0,-9-8 995 0 0,14 13-1112 0 0,-1 0-1 0 0,0 0 0 0 0,0 0 0 0 0,1 0 1 0 0,-1 0-1 0 0,0 0 0 0 0,0 0 1 0 0,0 0-1 0 0,0 0 0 0 0,0 1 0 0 0,0-1 1 0 0,0 0-1 0 0,-1 1 0 0 0,1-1 1 0 0,0 1-1 0 0,0-1 0 0 0,0 1 0 0 0,-1-1 1 0 0,1 1-1 0 0,0 0 0 0 0,0 0 1 0 0,-1 0-1 0 0,-1 0 0 0 0,-15 0 350 0 0,16 0-331 0 0,0 0 1 0 0,-1-1-1 0 0,1 2 0 0 0,0-1 1 0 0,0 0-1 0 0,-1 0 0 0 0,1 1 1 0 0,0-1-1 0 0,0 1 0 0 0,-1 0 1 0 0,1-1-1 0 0,0 1 0 0 0,0 0 1 0 0,-2 2-1 0 0,-10 7-101 0 0,0 0 0 0 0,1 1 0 0 0,-21 23 0 0 0,27-26-5 0 0,1 0-1 0 0,0 1 1 0 0,0 0-1 0 0,1 0 1 0 0,0 0-1 0 0,1 1 1 0 0,-5 14-1 0 0,5-16 1 0 0,2 0 0 0 0,-1 0 0 0 0,1 1 0 0 0,1-1 0 0 0,-1 1 0 0 0,1-1 0 0 0,1 1 0 0 0,0-1 0 0 0,0 1 0 0 0,2 15 0 0 0,1-14 0 0 0,-2-9 0 0 0,-1 0 0 0 0,0 1 0 0 0,1-1 0 0 0,-1 0 0 0 0,1 0 0 0 0,0 0 0 0 0,-1 0 0 0 0,1 1 0 0 0,0-1 0 0 0,-1 0 0 0 0,1 0 0 0 0,0 0 0 0 0,0 0 0 0 0,0-1 0 0 0,0 1 0 0 0,0 0 0 0 0,0 0 0 0 0,2 1 0 0 0,1 0 0 0 0,-2-1 0 0 0,0 1 0 0 0,0-1 0 0 0,1 0 0 0 0,-1 0 0 0 0,0 0 0 0 0,0 0 0 0 0,1 0 0 0 0,-1-1 0 0 0,0 1 0 0 0,1-1 0 0 0,-1 1 0 0 0,1-1 0 0 0,-1 0 0 0 0,0 0 0 0 0,1 0 0 0 0,-1 0 0 0 0,1 0 0 0 0,-1-1 0 0 0,1 1 0 0 0,3-2 0 0 0,-4 2 0 0 0,4-2 0 0 0,0-1 0 0 0,0 1 0 0 0,0-1 0 0 0,0 0 0 0 0,-1-1 0 0 0,1 1 0 0 0,-1-1 0 0 0,0 0 0 0 0,0 0 0 0 0,0-1 0 0 0,0 0 0 0 0,4-6 0 0 0,7-9 0 0 0,22-40 0 0 0,-26 41 0 0 0,-8 13 0 0 0,4-7 0 0 0,11-24 0 0 0,-32 66-753 0 0,6-16-32 0 0,1 0 0 0 0,0 1 0 0 0,1 0-1 0 0,1 0 1 0 0,0 0 0 0 0,-3 22 0 0 0,7-23-750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0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 19351 0 0,'0'0'439'0'0,"-6"-5"1065"0"0,2 2-1344 0 0,2 0-3 0 0,1 2 568 0 0,1 1 246 0 0,0 0 42 0 0,0 0-127 0 0,0 0-508 0 0,0 0 38 0 0,0 0 80 0 0,0 18 544 0 0,0-13-977 0 0,0 13-61 0 0,-1-1 1 0 0,-1 1-1 0 0,-1-1 0 0 0,0 0 1 0 0,-1 0-1 0 0,-12 30 0 0 0,14-39-2 0 0,2-2-64 0 0,0-4-273 0 0,0-2-138 0 0,0 0-33 0 0,0 0-140 0 0,1-1 314 0 0,0 1 0 0 0,1 0 0 0 0,-1-1 0 0 0,0 1 0 0 0,0 0 0 0 0,0-1 0 0 0,0 0 0 0 0,0 1 0 0 0,0-1-1 0 0,0 1 1 0 0,2-3 0 0 0,-1 1-1069 0 0,7-4-6105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0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189 117 19351 0 0,'0'0'439'0'0,"6"-6"596"0"0,-4-4-557 0 0,1-11-310 0 0,-1 14-179 0 0,-1 3 242 0 0,0 1 0 0 0,0-1 0 0 0,0 1 0 0 0,-1 0 0 0 0,1-1 0 0 0,-1 1 0 0 0,0-1 0 0 0,0 0 0 0 0,0 1 0 0 0,0-1 0 0 0,-1 1 0 0 0,1-1 0 0 0,-1 1 0 0 0,0 0 0 0 0,0-1 0 0 0,0 1 0 0 0,-4-6 0 0 0,5 8 151 0 0,0 1 114 0 0,0 0 15 0 0,-1-1-393 0 0,0 1 0 0 0,-1-1 1 0 0,1 1-1 0 0,0 0 0 0 0,0-1 0 0 0,0 1 0 0 0,0 0 0 0 0,0 0 0 0 0,0 0 1 0 0,-1 0-1 0 0,1 0 0 0 0,-2 0 0 0 0,-1 2-18 0 0,-1-1 1 0 0,1 1-1 0 0,0 0 1 0 0,-1 0-1 0 0,1 1 1 0 0,0-1-1 0 0,0 1 0 0 0,0 0 1 0 0,-3 3-1 0 0,-6 4 16 0 0,5-4-116 0 0,1 1 0 0 0,0 0 0 0 0,0 0 0 0 0,1 0 0 0 0,0 1 0 0 0,0 0 0 0 0,-9 17 0 0 0,-26 66 0 0 0,38-84 0 0 0,0 0 0 0 0,1 0 0 0 0,-1 0 0 0 0,1-1 0 0 0,0 2 0 0 0,1-1 0 0 0,0 0 0 0 0,0 0 0 0 0,0 0 0 0 0,1 0 0 0 0,1 10 0 0 0,-1-16 0 0 0,0 0 0 0 0,0 0 0 0 0,0 0 0 0 0,0 0 0 0 0,1 0 0 0 0,-1 0 0 0 0,0 0 0 0 0,1 0 0 0 0,-1 0 0 0 0,0 0 0 0 0,1 0 0 0 0,0 0 0 0 0,-1 0 0 0 0,1-1 0 0 0,-1 1 0 0 0,1 0 0 0 0,0 0 0 0 0,-1-1 0 0 0,1 1 0 0 0,0 0 0 0 0,0-1 0 0 0,0 1 0 0 0,0-1 0 0 0,-1 1 0 0 0,1-1 0 0 0,0 1 0 0 0,0-1 0 0 0,0 0 0 0 0,0 1 0 0 0,0-1 0 0 0,0 0 0 0 0,0 0 0 0 0,1 0 0 0 0,1 1 0 0 0,1-1-1 0 0,0 0 0 0 0,0 1-1 0 0,0-2 1 0 0,0 1 0 0 0,0 0 0 0 0,0-1-1 0 0,0 0 1 0 0,0 0 0 0 0,0 0 0 0 0,0 0-1 0 0,0-1 1 0 0,0 1 0 0 0,-1-1 0 0 0,1 0-1 0 0,4-3 1 0 0,2-2 2 0 0,0-1 0 0 0,0 0 0 0 0,15-16 0 0 0,-19 16 2 0 0,0 0 1 0 0,0-1-1 0 0,-1 1 0 0 0,0-1 0 0 0,6-17 1 0 0,-5 14-6 0 0,13-24 0 0 0,-21 40 2 0 0,0 0 0 0 0,0-1 0 0 0,0 1 0 0 0,1 0 0 0 0,-1 0 0 0 0,1 0 0 0 0,0 1 0 0 0,0-1 0 0 0,0 8 0 0 0,1-1 0 0 0,-1 1 0 0 0,0-1 0 0 0,-1 0 0 0 0,0 0 0 0 0,0 0 0 0 0,-5 12 0 0 0,6-20 0 0 0,1 0 1 0 0,0 0-1 0 0,0 0 1 0 0,0 1-1 0 0,0-1 1 0 0,1 0-1 0 0,-1 0 1 0 0,1 0-1 0 0,2 6 0 0 0,0 4-68 0 0,-3-12-269 0 0,8 6-2182 0 0,-5-7 2388 0 0,-1 1 1 0 0,1-1-1 0 0,-1 0 0 0 0,1 0 0 0 0,-1 0 0 0 0,0-1 1 0 0,1 1-1 0 0,-1-1 0 0 0,1 1 0 0 0,-1-1 0 0 0,0 0 1 0 0,4-1-1 0 0,12-8-2244 0 0,-1-1-3900 0 0,-5 1-807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3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51 19351 0 0,'0'0'886'0'0,"0"0"-21"0"0,10-11-520 0 0,9-22 3482 0 0,-18 32-3162 0 0,2-4 994 0 0,-29 52-1644 0 0,14-28-13 0 0,2 0 0 0 0,-15 38 0 0 0,23-50-2 0 0,0-1-1 0 0,1 1 1 0 0,-1 0 0 0 0,1 0 0 0 0,0-1-1 0 0,1 1 1 0 0,0 0 0 0 0,0 0-1 0 0,1 0 1 0 0,-1 0 0 0 0,2 0 0 0 0,-1-1-1 0 0,4 11 1 0 0,0-7 0 0 0,-3-9 0 0 0,0 0 0 0 0,-1 0 0 0 0,1 0 0 0 0,0 1 0 0 0,0-1 0 0 0,0-1 0 0 0,0 1 0 0 0,0 0 0 0 0,0 0 0 0 0,0-1 0 0 0,0 1 0 0 0,0-1 0 0 0,0 0 0 0 0,0 0 0 0 0,0 0 0 0 0,0 0 0 0 0,0 0 0 0 0,0 0 0 0 0,0 0 0 0 0,1-1 0 0 0,1 0 0 0 0,7-1 0 0 0,-1-2 0 0 0,19-8 0 0 0,-15 6 0 0 0,2-1 85 0 0,-1-1 0 0 0,0-1 0 0 0,21-15-1 0 0,37-35 508 0 0,-67 54-315 0 0,-5 4-174 0 0,1 0 0 0 0,-1 0 0 0 0,1 0 0 0 0,-1-1 0 0 0,1 1 0 0 0,-1-1 0 0 0,3-3 0 0 0,-29 37-87 0 0,6-2-16 0 0,9-16 0 0 0,1 1 0 0 0,-10 22 0 0 0,-21 66 0 0 0,-31 121 0 0 0,59-170 0 0 0,7-29 0 0 0,-17 48 0 0 0,18-64 0 0 0,-4 2 0 0 0,4-9 0 0 0,2-2 0 0 0,-1 1 0 0 0,0 1 0 0 0,1-1 0 0 0,-1 0 0 0 0,0 0 0 0 0,0-1 0 0 0,0 1 0 0 0,0-1 0 0 0,0 1 0 0 0,0-1 0 0 0,0 0 0 0 0,0 0 0 0 0,0 0 0 0 0,-1-1 0 0 0,1 1 0 0 0,0-1 0 0 0,0 1 0 0 0,1-1 0 0 0,-1 0 0 0 0,0 0 0 0 0,0 0 0 0 0,0-1 0 0 0,-3-1 0 0 0,4 2 0 0 0,0 0 0 0 0,1 0 0 0 0,-1 0 0 0 0,0 0 0 0 0,1 0 0 0 0,-1 0 0 0 0,1-1 0 0 0,-1 1 0 0 0,1-1 0 0 0,-1 1 0 0 0,1-1 0 0 0,0 1 0 0 0,0-1 0 0 0,0 0 0 0 0,0 1 0 0 0,0-1 0 0 0,0 0 0 0 0,-1-3 0 0 0,2 3 0 0 0,0-1 0 0 0,-1 0 0 0 0,1 1 0 0 0,0-1 0 0 0,1 1 0 0 0,-1-1 0 0 0,0 0 0 0 0,1 1 0 0 0,-1-1 0 0 0,1 1 0 0 0,0-1 0 0 0,2-3 0 0 0,3-5 0 0 0,1-1 0 0 0,0 1 0 0 0,1 1 0 0 0,14-16 0 0 0,-16 18 0 0 0,64-64-4431 0 0,-62 62-4778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0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0,2 2-309 0 0,3 9-203 0 0,-4-4 3906 0 0,0-4-3645 0 0,1-1 1 0 0,0 0-1 0 0,-1 0 1 0 0,1 0-1 0 0,0 0 0 0 0,0 0 1 0 0,0 0-1 0 0,5 3 1 0 0,-6-4-16 0 0,2 0-190 0 0,-1 1-1 0 0,1-1 0 0 0,0 0 1 0 0,0 0-1 0 0,0 0 1 0 0,0-1-1 0 0,0 1 1 0 0,-1 0-1 0 0,1-1 0 0 0,0 0 1 0 0,0 0-1 0 0,0 0 1 0 0,4 0-1 0 0,6 0-14 0 0,16-1 614 0 0,-22 0-432 0 0,-1 1-1 0 0,1-1 1 0 0,-1 2-1 0 0,1-1 1 0 0,-1 1-1 0 0,1 0 1 0 0,8 2-1 0 0,-14-3-179 0 0,-1 0 0 0 0,1 0 0 0 0,0 0 0 0 0,-1 0 0 0 0,1 0 0 0 0,-1 0 0 0 0,1 1 0 0 0,-1-1 0 0 0,1 0 0 0 0,-1 0 0 0 0,1 0 0 0 0,-1 1 0 0 0,1-1 0 0 0,-1 0 0 0 0,1 1 0 0 0,-1-1 0 0 0,1 0 0 0 0,-1 1 0 0 0,0-1 0 0 0,1 1 0 0 0,-1-1 0 0 0,1 0 0 0 0,-1 1 0 0 0,0-1 0 0 0,0 1 0 0 0,1-1 0 0 0,-1 1 0 0 0,0-1 0 0 0,0 1 0 0 0,0 0 0 0 0,1 0 0 0 0,-1 0 0 0 0,1 0 0 0 0,-1 0 0 0 0,1 0 0 0 0,0 0 0 0 0,-1 1 0 0 0,1-1 0 0 0,-1 0 0 0 0,1 0 0 0 0,-1 0 0 0 0,0 0 0 0 0,1 1 0 0 0,-1-1 0 0 0,0 0 0 0 0,0 1 0 0 0,0-1 0 0 0,0 0 0 0 0,0 0 0 0 0,0 1 0 0 0,0-1 0 0 0,0 0 0 0 0,-1 2 0 0 0,0 1 0 0 0,0 1 0 0 0,0-1 0 0 0,-1 0 0 0 0,1 1 0 0 0,-1-1 0 0 0,1 0 0 0 0,-1 0 0 0 0,-1 0 0 0 0,1 0 0 0 0,-5 6 0 0 0,-3 3 0 0 0,-18 15 0 0 0,-1 1 0 0 0,21-22 0 0 0,6-6 0 0 0,1 1 0 0 0,-1-1 0 0 0,0 1 0 0 0,1-1 0 0 0,-1 1 0 0 0,1-1 0 0 0,0 1 0 0 0,0 0 0 0 0,-1 0 0 0 0,1 0 0 0 0,-1 3 0 0 0,-1 3 0 0 0,5 1 0 0 0,-1-8-11 0 0,1 1 0 0 0,-1-1 1 0 0,1 1-1 0 0,-1-1 0 0 0,1 1 0 0 0,0-1 1 0 0,-1 0-1 0 0,1 0 0 0 0,0 0 0 0 0,0 0 1 0 0,0 0-1 0 0,0 0 0 0 0,0-1 0 0 0,0 1 0 0 0,0 0 1 0 0,0-1-1 0 0,0 0 0 0 0,0 1 0 0 0,1-1 1 0 0,-1 0-1 0 0,0 0 0 0 0,0 0 0 0 0,0-1 0 0 0,0 1 1 0 0,0 0-1 0 0,3-2 0 0 0,2 1-126 0 0,0-1-1 0 0,0 0 1 0 0,0-1 0 0 0,0 1 0 0 0,-1-1-1 0 0,10-6 1 0 0,3-2-2950 0 0,-5 3-3948 0 0,-2 0-871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1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53 13823 0 0,'0'0'630'0'0,"0"0"-13"0"0,10-11-368 0 0,-1-9 3948 0 0,0 0 2262 0 0,-9 19-5947 0 0,0 1 0 0 0,0 0-68 0 0,-8 17 659 0 0,-52 135 14 0 0,44-108-1117 0 0,-10 32 0 0 0,23-66 0 0 0,1 1 0 0 0,0-1 0 0 0,1 1 0 0 0,0-1 0 0 0,1 15 0 0 0,0-22 0 0 0,0-1 0 0 0,0 1 0 0 0,1-1 0 0 0,-1 1 0 0 0,1-1 0 0 0,-1 0 0 0 0,1 1 0 0 0,0-1 0 0 0,0 0 0 0 0,0 1 0 0 0,0-1 0 0 0,1 0 0 0 0,-1 0 0 0 0,1 0 0 0 0,-1 0 0 0 0,1 0 0 0 0,0-1 0 0 0,-1 1 0 0 0,1 0 0 0 0,0-1 0 0 0,0 1 0 0 0,0-1 0 0 0,0 0 0 0 0,1 1 0 0 0,-1-1 0 0 0,4 1 0 0 0,-2-1 0 0 0,0 0 0 0 0,0 0 0 0 0,0-1 0 0 0,0 1 0 0 0,0-1 0 0 0,0 0 0 0 0,0 0 0 0 0,0 0 0 0 0,0-1 0 0 0,0 0 0 0 0,0 1 0 0 0,0-1 0 0 0,0-1 0 0 0,-1 1 0 0 0,1 0 0 0 0,4-3 0 0 0,7-5 0 0 0,1 0 0 0 0,-1-1 0 0 0,22-18 0 0 0,-29 20 0 0 0,0 0 0 0 0,0-1 0 0 0,-1 1 0 0 0,0-1 0 0 0,-1-1 0 0 0,10-17 0 0 0,15-24 0 0 0,-31 51 0 0 0,0 0 0 0 0,0 0 0 0 0,0 0 0 0 0,0 0 0 0 0,0 0 0 0 0,0 0 0 0 0,0 0 0 0 0,0 0 0 0 0,0 0 0 0 0,0-1 0 0 0,1 1 0 0 0,-1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0,-1 0 0 0 0,1 0 0 0 0,0 0 0 0 0,0 0 0 0 0,0 0 0 0 0,0 0 0 0 0,0 0 0 0 0,0 0 0 0 0,0 0 0 0 0,0 0 0 0 0,0 0 0 0 0,0 0 0 0 0,0 0 0 0 0,0 0 0 0 0,0 0 0 0 0,0 0 0 0 0,-1 0 0 0 0,1 0 0 0 0,0 0 0 0 0,0 0 0 0 0,0 0 0 0 0,0 0 0 0 0,0 0 0 0 0,-8 3 0 0 0,-8 9 0 0 0,8-2 0 0 0,0 1 0 0 0,1 0 0 0 0,0 0 0 0 0,1 0 0 0 0,0 1 0 0 0,1 0 0 0 0,0 0 0 0 0,1 0 0 0 0,-3 14 0 0 0,5-5 0 0 0,2-20 0 0 0,0-1 0 0 0,-1 1 0 0 0,1 0 0 0 0,0 0 0 0 0,0-1 0 0 0,0 1 0 0 0,0 0 0 0 0,1-1 0 0 0,-1 1 0 0 0,0 0 0 0 0,0-1 0 0 0,0 1 0 0 0,0 0 0 0 0,1-1 0 0 0,-1 1 0 0 0,0 0 0 0 0,1-1 0 0 0,-1 1 0 0 0,0-1 0 0 0,1 1 0 0 0,-1-1 0 0 0,1 1 0 0 0,-1-1 0 0 0,1 1 0 0 0,-1-1 0 0 0,1 1 0 0 0,-1-1 0 0 0,1 1 0 0 0,0-1 0 0 0,-1 0 0 0 0,1 1 0 0 0,0-1 0 0 0,-1 0 0 0 0,1 0 0 0 0,0 0 0 0 0,1 1 0 0 0,0-1 0 0 0,2 2 0 0 0,0-1 0 0 0,0-1 0 0 0,0 1 0 0 0,1 0 0 0 0,-1-1 0 0 0,0 0 0 0 0,1 0 0 0 0,-1 0 0 0 0,0-1 0 0 0,1 1 0 0 0,-1-1 0 0 0,0 0 0 0 0,0 0 0 0 0,0-1 0 0 0,0 1 0 0 0,0-1 0 0 0,0 0 0 0 0,0 0 0 0 0,6-4 0 0 0,-3 1 0 0 0,0 0 0 0 0,-1 0 0 0 0,0-1 0 0 0,0 0 0 0 0,0 0 0 0 0,0-1 0 0 0,-1 1 0 0 0,0-1 0 0 0,5-10 0 0 0,-7 12 0 0 0,0-1 0 0 0,0 0 0 0 0,-1 1 0 0 0,0-1 0 0 0,0 0 0 0 0,0-1 0 0 0,-1 1 0 0 0,0 0 0 0 0,0 0 0 0 0,-1-1 0 0 0,1 1 0 0 0,-1 0 0 0 0,-1 0 0 0 0,1-1 0 0 0,-1 1 0 0 0,0 0 0 0 0,-1 0 0 0 0,1-1 0 0 0,-1 1 0 0 0,0 1 0 0 0,-5-10 0 0 0,3 9 0 0 0,4 6 0 0 0,0-1 0 0 0,-1 1 0 0 0,1 0 0 0 0,0 0 0 0 0,0-1 0 0 0,0 1 0 0 0,-1 0 0 0 0,1 0 0 0 0,0 0 0 0 0,0-1 0 0 0,-1 1 0 0 0,1 0 0 0 0,0 0 0 0 0,0 0 0 0 0,-1 0 0 0 0,1 0 0 0 0,0 0 0 0 0,-1-1 0 0 0,1 1 0 0 0,0 0 0 0 0,0 0 0 0 0,-1 0 0 0 0,1 0 0 0 0,0 0 0 0 0,-1 0 0 0 0,1 0 0 0 0,0 0 0 0 0,-1 0 0 0 0,1 1 0 0 0,0-1 0 0 0,0 0 0 0 0,-1 0 0 0 0,1 0 0 0 0,0 0 0 0 0,-1 0 0 0 0,1 0 0 0 0,0 1 0 0 0,0-1 0 0 0,0 0 0 0 0,-1 0 0 0 0,1 0 0 0 0,0 1 0 0 0,0-1 0 0 0,-1 0 0 0 0,1 0 0 0 0,0 1 0 0 0,-3 1 0 0 0,1-1 0 0 0,1 0 0 0 0,0 1 0 0 0,-1-1 0 0 0,1 1 0 0 0,0-1 0 0 0,0 1 0 0 0,-1 0 0 0 0,1 0 0 0 0,-1 3 0 0 0,-3 3 0 0 0,3 0 0 0 0,5 1 0 0 0,-2-7 0 0 0,1 0 0 0 0,0 0 0 0 0,0 0 0 0 0,0 0 0 0 0,0 0 0 0 0,1 0 0 0 0,-1-1 0 0 0,0 1 0 0 0,1-1 0 0 0,-1 1 0 0 0,1-1 0 0 0,0 0 0 0 0,-1 0 0 0 0,1 0 0 0 0,0-1 0 0 0,0 1 0 0 0,-1-1 0 0 0,1 1 0 0 0,0-1 0 0 0,0 0 0 0 0,3 0 0 0 0,3 0 0 0 0,-1 0 0 0 0,1-1 0 0 0,0 0 0 0 0,-1 0 0 0 0,16-5 0 0 0,-7 0 0 0 0,-1-1 0 0 0,1-1 0 0 0,-1 0 0 0 0,21-15 0 0 0,-30 18 72 0 0,-5 4 299 0 0,-2 1 117 0 0,0 0 21 0 0,0 0-66 0 0,-7 12-278 0 0,-2 3-165 0 0,0 1 0 0 0,1 0 0 0 0,0 1 0 0 0,2 0 0 0 0,0 0 0 0 0,-4 23 0 0 0,9-36 0 0 0,0 0 0 0 0,1 0 0 0 0,0 0 0 0 0,0 1 0 0 0,0-1 0 0 0,1 0 0 0 0,-1 0 0 0 0,1 0 0 0 0,0 1 0 0 0,0-1 0 0 0,1 0 0 0 0,1 5 0 0 0,-2-7 0 0 0,0-1 0 0 0,1 1 0 0 0,-1 0 0 0 0,0 0 0 0 0,0-1 0 0 0,1 1 0 0 0,-1-1 0 0 0,1 1 0 0 0,0-1 0 0 0,-1 0 0 0 0,1 1 0 0 0,0-1 0 0 0,0 0 0 0 0,0 0 0 0 0,-1-1 0 0 0,1 1 0 0 0,0 0 0 0 0,0 0 0 0 0,1-1 0 0 0,-1 1 0 0 0,0-1 0 0 0,0 0 0 0 0,0 0 0 0 0,0 0 0 0 0,4 0 0 0 0,3-1 0 0 0,0 0 0 0 0,0-1 0 0 0,0 0 0 0 0,0 0 0 0 0,0-1 0 0 0,-1 0 0 0 0,1 0 0 0 0,-1-1 0 0 0,0-1 0 0 0,0 1 0 0 0,-1-1 0 0 0,1 0 0 0 0,-1-1 0 0 0,0 0 0 0 0,0 0 0 0 0,-1 0 0 0 0,9-13 0 0 0,-7 9 0 0 0,-1-1 0 0 0,0 0 0 0 0,-1 0 0 0 0,0 0 0 0 0,-1-1 0 0 0,0 0 0 0 0,-1 0 0 0 0,-1-1 0 0 0,0 1 0 0 0,0-1 0 0 0,1-24 0 0 0,-3 33 0 0 0,-1 3 0 0 0,0 0 0 0 0,1 0 0 0 0,-1 0 0 0 0,0 0 0 0 0,0 0 0 0 0,0 0 0 0 0,0 0 0 0 0,0 0 0 0 0,-1-1 0 0 0,1 1 0 0 0,0 0 0 0 0,0 0 0 0 0,-1 0 0 0 0,1 1 0 0 0,-1-3 0 0 0,-3-4 0 0 0,4 7 0 0 0,0 0 0 0 0,0-1 0 0 0,0 1 0 0 0,-1 0 0 0 0,1-1 0 0 0,0 1 0 0 0,-1 0 0 0 0,1-1 0 0 0,0 1 0 0 0,-1 0 0 0 0,1-1 0 0 0,0 1 0 0 0,-1 0 0 0 0,1 0 0 0 0,-1 0 0 0 0,1-1 0 0 0,0 1 0 0 0,-1 0 0 0 0,1 0 0 0 0,-1 0 0 0 0,1 0 0 0 0,-1 0 0 0 0,1 0 0 0 0,-1 0 0 0 0,1 0 0 0 0,0 0 0 0 0,-1 0 0 0 0,1 0 0 0 0,-1 0 0 0 0,1 0 0 0 0,-1 0 0 0 0,1 0 0 0 0,0 1 0 0 0,-1-1 0 0 0,1 0 0 0 0,-1 0 0 0 0,1 0 0 0 0,0 1 0 0 0,-1-1 0 0 0,1 0 0 0 0,-1 0 0 0 0,1 1 0 0 0,0-1 0 0 0,0 0 0 0 0,-1 1 0 0 0,1 0 0 0 0,-1-1 0 0 0,-9 6-988 0 0,2 0 0 0 0,-1 1 0 0 0,-10 9 0 0 0,18-15-744 0 0,1-1-253 0 0,0 0-51 0 0,0 0-11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1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207 192 17503 0 0,'2'-1'399'0'0,"2"-2"-262"0"0,1 1 0 0 0,-1-1 1 0 0,0 0-1 0 0,0-1 0 0 0,0 1 0 0 0,0-1 0 0 0,0 1 1 0 0,-1-1-1 0 0,0 0 0 0 0,0 0 0 0 0,0-1 0 0 0,3-5 1 0 0,-2 3 441 0 0,0 0 0 0 0,-1 0 0 0 0,0-1 0 0 0,0 1 1 0 0,0-1-1 0 0,-1 1 0 0 0,2-15 0 0 0,-4 19-446 0 0,0 1 0 0 0,0-1 0 0 0,0 1 0 0 0,0-1 1 0 0,0 1-1 0 0,-1-1 0 0 0,1 1 0 0 0,-1-1 0 0 0,1 1 0 0 0,-1 0 0 0 0,0-1 0 0 0,0 1 0 0 0,0 0 0 0 0,0 0 0 0 0,-1-1 1 0 0,1 1-1 0 0,-1 0 0 0 0,1 0 0 0 0,-1 0 0 0 0,0 1 0 0 0,-2-4 0 0 0,1 4 9 0 0,0-1 0 0 0,0 0 0 0 0,0 1 1 0 0,0 0-1 0 0,0 0 0 0 0,0 0 0 0 0,0 0 0 0 0,0 0 0 0 0,0 1 0 0 0,0-1 0 0 0,-1 1 0 0 0,1 0 1 0 0,0 0-1 0 0,0 0 0 0 0,-1 0 0 0 0,-3 1 0 0 0,-12 3-142 0 0,0 0 0 0 0,0 1 0 0 0,-26 11 0 0 0,34-11 0 0 0,0 0 0 0 0,0 0 0 0 0,1 2 0 0 0,0-1 0 0 0,0 1 0 0 0,-15 14 0 0 0,21-17 0 0 0,2-3 0 0 0,1 0 0 0 0,0 0 0 0 0,0 0 0 0 0,0 0 0 0 0,0 0 0 0 0,0 0 0 0 0,1 0 0 0 0,-1 1 0 0 0,0-1 0 0 0,0 0 0 0 0,1 1 0 0 0,-1-1 0 0 0,1 0 0 0 0,-1 1 0 0 0,1-1 0 0 0,0 1 0 0 0,-1-1 0 0 0,1 0 0 0 0,0 1 0 0 0,0 2 0 0 0,0-2 0 0 0,0-1 0 0 0,1 1 0 0 0,-1 0 0 0 0,0 0 0 0 0,1-1 0 0 0,0 1 0 0 0,-1 0 0 0 0,1-1 0 0 0,0 1 0 0 0,-1-1 0 0 0,1 1 0 0 0,0-1 0 0 0,0 1 0 0 0,1-1 0 0 0,-1 1 0 0 0,0-1 0 0 0,2 2 0 0 0,27 21 0 0 0,-20-17 0 0 0,52 40 0 0 0,-56-42 0 0 0,1 0 0 0 0,-1 0 0 0 0,0 1 0 0 0,0 0 0 0 0,0 1 0 0 0,-1-1 0 0 0,0 1 0 0 0,0 0 0 0 0,-1 0 0 0 0,0 1 0 0 0,0-1 0 0 0,-1 1 0 0 0,0 0 0 0 0,0 0 0 0 0,-1 0 0 0 0,1 0 0 0 0,-2 0 0 0 0,2 15 0 0 0,-2-8 0 0 0,-1 0 0 0 0,0 0 0 0 0,-1 1 0 0 0,0-1 0 0 0,-1 0 0 0 0,-1 0 0 0 0,-1 0 0 0 0,0 0 0 0 0,-9 20 0 0 0,4-16 0 0 0,0-1 0 0 0,-2 0 0 0 0,-25 34 0 0 0,4-15 0 0 0,27-30 0 0 0,7-1 0 0 0,-2-5 0 0 0,0-1 0 0 0,0 1 0 0 0,0-1 0 0 0,1 0 0 0 0,-1 1 0 0 0,0-1 0 0 0,0 1 0 0 0,0-1 0 0 0,1 0 0 0 0,-1 1 0 0 0,0-1 0 0 0,1 0 0 0 0,-1 1 0 0 0,0-1 0 0 0,1 0 0 0 0,-1 1 0 0 0,0-1 0 0 0,1 0 0 0 0,-1 0 0 0 0,1 0 0 0 0,-1 1 0 0 0,1-1 0 0 0,-1 0 0 0 0,0 0 0 0 0,1 0 0 0 0,-1 0 0 0 0,1 0 0 0 0,-1 0 0 0 0,1 0 0 0 0,-1 0 0 0 0,1 0 0 0 0,-1 0 0 0 0,1 0 0 0 0,0 0 0 0 0,4 1 0 0 0,-1-1 0 0 0,1 1 0 0 0,-1-1 0 0 0,1 0 0 0 0,5 0 0 0 0,25-9-836 0 0,-26 7 219 0 0,-1 0 0 0 0,16-6-1 0 0,-13 3-2363 0 0,0-1-5886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1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23039 0 0,'0'0'528'0'0,"0"0"69"0"0,2-1 38 0 0,22-10 2 0 0,3-2 2470 0 0,-19 13-2546 0 0,5 8-66 0 0,-4-2-431 0 0,-4-4-64 0 0,-4-1 0 0 0,0-1 0 0 0,0 1 0 0 0,1 0 0 0 0,-1-1 0 0 0,0 1 0 0 0,0 0 0 0 0,0 0 0 0 0,0 0 0 0 0,0 0 0 0 0,0 0 0 0 0,0 0 0 0 0,0 0 0 0 0,0 1 0 0 0,0-1 0 0 0,-1 0 0 0 0,2 3 0 0 0,4 7 302 0 0,-1 0 0 0 0,-1 0 0 0 0,0 1 0 0 0,5 20 0 0 0,2 9 236 0 0,-1-4-538 0 0,-7-24 0 0 0,1 0 0 0 0,0-1 0 0 0,6 13 0 0 0,-4-13-27 0 0,-3-5-63 0 0,0 0 0 0 0,1 0 1 0 0,6 8-1 0 0,-9-13 57 0 0,1-1 1 0 0,0 1-1 0 0,-1 0 0 0 0,1-1 1 0 0,0 1-1 0 0,0-1 0 0 0,0 1 1 0 0,0-1-1 0 0,0 0 0 0 0,0 0 1 0 0,1 0-1 0 0,-1 0 0 0 0,0 0 1 0 0,4 1-1 0 0,8-4-992 0 0,-8 1 950 0 0,-5 1 55 0 0,1 0 0 0 0,-1 0-1 0 0,0 0 1 0 0,0 0 0 0 0,0 0 0 0 0,0-1-1 0 0,0 1 1 0 0,0 0 0 0 0,0-1 0 0 0,0 1-1 0 0,0 0 1 0 0,0-1 0 0 0,0 1 0 0 0,0-1 0 0 0,0 0-1 0 0,-1 1 1 0 0,1-1 0 0 0,0 0 0 0 0,0 1-1 0 0,0-1 1 0 0,-1 0 0 0 0,1 0 0 0 0,0 0-1 0 0,-1 0 1 0 0,2-1 0 0 0,0-2-335 0 0,4-5-1117 0 0,0-2 0 0 0,-1 1 0 0 0,0 0 0 0 0,-1-1 0 0 0,0 0 0 0 0,4-19 0 0 0,-3 4-1087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1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15663 0 0,'0'0'719'0'0,"0"0"-20"0"0,0 0-238 0 0,0 0 656 0 0,0 0 335 0 0,0 0 70 0 0,0 0-57 0 0,0 0-288 0 0,0 0-121 0 0,0 0-28 0 0,-6 5 169 0 0,-68 56-715 0 0,-14 13 564 0 0,71-58-853 0 0,0 1 0 0 0,-24 34 0 0 0,39-49-400 0 0,0 0 1 0 0,0 0-1 0 0,1 1 0 0 0,-1-1 0 0 0,1 1 0 0 0,0-1 1 0 0,0 1-1 0 0,0 0 0 0 0,0-1 0 0 0,0 1 1 0 0,1 0-1 0 0,-2 4 0 0 0,2-5-2774 0 0,0-2-5886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1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23039 0 0,'0'0'528'0'0,"0"0"69"0"0,0 0 38 0 0,0 0-80 0 0,1 0-363 0 0,2-1-133 0 0,0-1-1 0 0,-1 1 1 0 0,1-1 0 0 0,-1 0 0 0 0,1 0 0 0 0,-1 0 0 0 0,0 0-1 0 0,1 0 1 0 0,-1 0 0 0 0,0-1 0 0 0,0 1 0 0 0,1-3 0 0 0,22-39 1891 0 0,-13 23-1156 0 0,-3 3 78 0 0,0 0 0 0 0,8-22-1 0 0,-14 31-830 0 0,-3 9-41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0,-4 5 0 0 0,-5 9 0 0 0,-4 15 0 0 0,2 0 0 0 0,-15 61 0 0 0,23-80 14 0 0,3-4-6 0 0,2 4-163 0 0,-1-8-541 0 0,-1-2-258 0 0,0 0-56 0 0,0 0-13 0 0,1 0 715 0 0,0-1-1 0 0,0 1 1 0 0,0 0 0 0 0,1-1-1 0 0,-1 1 1 0 0,0-1-1 0 0,0 1 1 0 0,0-1 0 0 0,0 0-1 0 0,0 1 1 0 0,1-2 0 0 0,6-3-6008 0 0,1 1-1396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1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78 317 19351 0 0,'0'0'439'0'0,"0"0"62"0"0,0 0 33 0 0,0 0-65 0 0,2 1-309 0 0,0-1-143 0 0,1 0-28 0 0,7 7 162 0 0,-5-3 496 0 0,-1 0 1 0 0,1 0-1 0 0,-1 0 0 0 0,0 0 1 0 0,0 1-1 0 0,0 0 0 0 0,-1 0 1 0 0,6 10-1 0 0,-7-12-489 0 0,-1 1 0 0 0,0 0-1 0 0,0 0 1 0 0,0 0 0 0 0,0 0 0 0 0,0 0-1 0 0,-1 0 1 0 0,0 0 0 0 0,0 0 0 0 0,0 0-1 0 0,0 1 1 0 0,0-1 0 0 0,-3 8 0 0 0,1-3-154 0 0,-1-1 0 0 0,0 1 0 0 0,-1-1 0 0 0,1 1 0 0 0,-7 8 0 0 0,8-13-10 0 0,-1 0-1 0 0,0 0 1 0 0,0 0-1 0 0,-1 0 1 0 0,1 0-1 0 0,-1-1 1 0 0,0 0-1 0 0,0 0 1 0 0,0 0 0 0 0,-7 4-1 0 0,10-6-155 0 0,-1-1 0 0 0,0 0 1 0 0,1 0-1 0 0,-1 1 0 0 0,1-1 0 0 0,-1 0 0 0 0,0 0 1 0 0,1 0-1 0 0,-1-1 0 0 0,0 1 0 0 0,1 0 0 0 0,-1-1 0 0 0,1 1 1 0 0,-3-1-1 0 0,-12-6-4784 0 0,1-2 1907 0 0,1-3-29 0 0</inkml:trace>
  <inkml:trace contextRef="#ctx0" brushRef="#br0" timeOffset="1">388 0 23039 0 0,'0'0'528'0'0,"0"0"69"0"0,1 1 38 0 0,20 20-198 0 0,-5-7 416 0 0,-1 2-1 0 0,0 0 0 0 0,-1 1 0 0 0,22 35 1 0 0,13 57-698 0 0,-33-70-150 0 0,25 45 0 0 0,-40-82-13 0 0,1 1 0 0 0,0-1 1 0 0,-1 0-1 0 0,1 1 0 0 0,0-1 0 0 0,0 0 0 0 0,1 0 0 0 0,-1 0 0 0 0,0 0 1 0 0,0-1-1 0 0,1 1 0 0 0,-1-1 0 0 0,1 1 0 0 0,0-1 0 0 0,-1 0 1 0 0,4 1-1 0 0,-4-2-688 0 0,6-4-2427 0 0,-5-1 1972 0 0,-1-1 1 0 0,1 1-1 0 0,-1-1 1 0 0,2-9-1 0 0,-3-4-896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1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23039 0 0,'0'0'528'0'0,"0"0"69"0"0,-2 6 593 0 0,-27 23-977 0 0,2 10 633 0 0,1 1 0 0 0,3 2-1 0 0,-22 52 1 0 0,7-13-133 0 0,31-65-2816 0 0,6-14 932 0 0,0 1 1 0 0,0 0-1 0 0,0 0 0 0 0,0 0 0 0 0,1 0 0 0 0,-1 5 1 0 0,1-8-7180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1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0,'0'0'969'0'0,"0"0"-18"0"0,0 0-536 0 0,1 1 10 0 0,2 2-128 0 0,1-1 0 0 0,0 1-1 0 0,-1-1 1 0 0,1 1 0 0 0,0-1-1 0 0,0 0 1 0 0,0-1 0 0 0,8 3-1 0 0,39 8 1310 0 0,-25-7-778 0 0,66 12-220 0 0,-90-16-605 0 0,0-1 1 0 0,-1 1-1 0 0,1 0 1 0 0,0 0-1 0 0,-1 0 1 0 0,1 0-1 0 0,-1 0 0 0 0,0 0 1 0 0,1 0-1 0 0,-1 0 1 0 0,2 2-1 0 0,-1-1 28 0 0,-1-1 340 0 0,-1-1 117 0 0,-2 11 464 0 0,1-7-940 0 0,0-1 0 0 0,0 1 0 0 0,-1-1-1 0 0,1 1 1 0 0,-1-1 0 0 0,0 1 0 0 0,0-1 0 0 0,0 0 0 0 0,0 0 0 0 0,-1 0 0 0 0,-3 4 0 0 0,-4 2-4 0 0,0 0 0 0 0,-12 7 1 0 0,-3 2-12 0 0,-16 12 3 0 0,25-19 0 0 0,1 0 0 0 0,-17 16 0 0 0,32-26 0 0 0,-1-1 0 0 0,1 0 0 0 0,0 1 0 0 0,-1-1 0 0 0,1 1 0 0 0,0-1 0 0 0,0 0 0 0 0,-1 1 0 0 0,1-1 0 0 0,0 1 0 0 0,0-1 0 0 0,0 1 0 0 0,0-1 0 0 0,-1 1 0 0 0,1-1 0 0 0,0 1 0 0 0,0-1 0 0 0,0 1 0 0 0,0-1 0 0 0,0 1 0 0 0,0-1 0 0 0,0 1 0 0 0,0-1 0 0 0,1 1 0 0 0,-1-1 0 0 0,0 1 0 0 0,0-1 0 0 0,0 1 0 0 0,0-1 0 0 0,1 0 0 0 0,-1 1 0 0 0,0-1 0 0 0,0 1 0 0 0,1-1 0 0 0,-1 1 0 0 0,0-1 0 0 0,1 0 0 0 0,-1 1 0 0 0,0-1 0 0 0,1 0 0 0 0,-1 0 0 0 0,1 1 0 0 0,-1-1 0 0 0,1 0 0 0 0,-1 0 0 0 0,1 1 0 0 0,0 0 0 0 0,7 4 0 0 0,-8-4 0 0 0,1-1 0 0 0,-1 1 0 0 0,1-1 0 0 0,-1 0 0 0 0,1 1 0 0 0,-1-1 0 0 0,1 1 0 0 0,0-1 1 0 0,-1 0-1 0 0,1 0 0 0 0,0 1 0 0 0,-1-1 0 0 0,1 0 0 0 0,0 0 0 0 0,-1 0 0 0 0,1 0 0 0 0,0 0 0 0 0,-1 0 0 0 0,1 0 0 0 0,0 0 0 0 0,-1 0 0 0 0,1 0 0 0 0,1 0 0 0 0,1-1-134 0 0,5 0-683 0 0,-1 0 1 0 0,1 0 0 0 0,0-1 0 0 0,-1 0-1 0 0,1 0 1 0 0,-1-1 0 0 0,0 0 0 0 0,1-1-1 0 0,12-7 1 0 0,-9 2-720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21191 0 0,'0'0'480'0'0,"0"0"67"0"0,0 0 31 0 0,0 0-56 0 0,0-7-321 0 0,0 2-61 0 0,0 4 585 0 0,0 1 246 0 0,0 0 42 0 0,15-6 1150 0 0,-9 4-2094 0 0,0 1 0 0 0,0 0 1 0 0,-1 0-1 0 0,1 0 0 0 0,0 1 0 0 0,0 0 1 0 0,7 0-1 0 0,45 8 429 0 0,-33-4-418 0 0,23 4-80 0 0,-21-3 0 0 0,35 3 0 0 0,-53-8 0 0 0,14 3 0 0 0,26 16 0 0 0,-40-15 0 0 0,-3 2 0 0 0,-5-3 68 0 0,0 0 0 0 0,0 1 0 0 0,0-1 0 0 0,-1 1 0 0 0,1 0 0 0 0,-1-1 0 0 0,1 1 0 0 0,-1-1 0 0 0,-1 1 0 0 0,1 0 0 0 0,0-1 0 0 0,-2 6 0 0 0,-2 7 490 0 0,-7 21 0 0 0,8-27-510 0 0,-8 28-48 0 0,3 0 0 0 0,1 1 0 0 0,-4 76 0 0 0,11-82 0 0 0,2 1 0 0 0,9 53 0 0 0,-9-73 0 0 0,4 19 0 0 0,-2-11 0 0 0,-1 0 0 0 0,0 1 0 0 0,-2 0 0 0 0,-2 45 0 0 0,-4-24 0 0 0,5-32 0 0 0,-1-1 0 0 0,0 1 0 0 0,-1-1 0 0 0,0 1 0 0 0,-1-1 0 0 0,0 0 0 0 0,-8 17 0 0 0,8-19 0 0 0,0-1 0 0 0,-4-6 0 0 0,7-2 0 0 0,-2 0 0 0 0,1 0 0 0 0,0 0 0 0 0,0-1 0 0 0,0 1 0 0 0,0-1 0 0 0,-1 1 0 0 0,1-1 0 0 0,0 1 0 0 0,0-1 0 0 0,0 0 0 0 0,0 0 0 0 0,0 1 0 0 0,1-1 0 0 0,-1 0 0 0 0,0 0 0 0 0,0 0 0 0 0,0 0 0 0 0,1 0 0 0 0,-1 0 0 0 0,0-2 0 0 0,-8-7-1813 0 0,0 1-1 0 0,0-1 1 0 0,-1 1 0 0 0,-20-15-1 0 0,8 10-743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3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19351 0 0,'0'0'439'0'0,"0"0"62"0"0,0 0 33 0 0,0 0-65 0 0,15-9 1544 0 0,-14 9-1868 0 0,1 0 0 0 0,-1 0 0 0 0,1 0-1 0 0,-1 0 1 0 0,1 0 0 0 0,-1 1 0 0 0,1-1 0 0 0,-1 0 0 0 0,0 1-1 0 0,1-1 1 0 0,-1 1 0 0 0,1-1 0 0 0,-1 1 0 0 0,0 0 0 0 0,0-1-1 0 0,1 1 1 0 0,-1 0 0 0 0,0 0 0 0 0,0 0 0 0 0,0 0-1 0 0,0 0 1 0 0,1 2 0 0 0,4 4 135 0 0,0 0 0 0 0,7 12 0 0 0,-9-13-160 0 0,0 3-69 0 0,1-1 0 0 0,-1 1-1 0 0,0 0 1 0 0,-1 0 0 0 0,0 0 0 0 0,0 0 0 0 0,1 10 0 0 0,5 70 1326 0 0,-7-54-1112 0 0,0 17-259 0 0,-3-1-1 0 0,-11 79 1 0 0,8-97-7 0 0,3-21-44 0 0,-1 1 1 0 0,0-1-1 0 0,0 0 1 0 0,-1 0-1 0 0,-1 0 0 0 0,0-1 1 0 0,-1 1-1 0 0,-9 16 1 0 0,13-27-189 0 0,0 0 1 0 0,0 1-1 0 0,0-1 1 0 0,0 0-1 0 0,-1 1 0 0 0,1-1 1 0 0,0 0-1 0 0,-1 0 1 0 0,1 0-1 0 0,-1 0 1 0 0,-2 1-1 0 0,-5 2-9319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2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 10135 0 0,'0'0'231'0'0,"0"0"29"0"0,0 0 19 0 0,-7 5 85 0 0,2-2 205 0 0,0-1 1 0 0,-1 1-1 0 0,1-1 1 0 0,-7 2 0 0 0,10-4 420 0 0,2 0 30 0 0,-9 0 3956 0 0,8 0-4908 0 0,1 0-1 0 0,0 0 1 0 0,0 0 0 0 0,0 0-1 0 0,-1 0 1 0 0,1 0 0 0 0,0 0-1 0 0,0 0 1 0 0,0 0 0 0 0,0 0-1 0 0,-1 1 1 0 0,1-1-1 0 0,0 0 1 0 0,0 0 0 0 0,0 0-1 0 0,0 0 1 0 0,-1 0 0 0 0,1 0-1 0 0,0 1 1 0 0,0-1 0 0 0,0 0-1 0 0,0 0 1 0 0,0 0-1 0 0,0 0 1 0 0,0 1 0 0 0,0-1-1 0 0,-1 0 1 0 0,1 0 0 0 0,0 0-1 0 0,0 1 1 0 0,0-1-1 0 0,0 0 1 0 0,0 0 0 0 0,0 0-1 0 0,0 0 1 0 0,0 1 0 0 0,0-1-1 0 0,0 0 1 0 0,0 0 0 0 0,0 0-1 0 0,0 1 1 0 0,0-1-1 0 0,1 0 1 0 0,-1 0 0 0 0,0 0-1 0 0,0 1 1 0 0,0-1 0 0 0,0 0-1 0 0,0 0 1 0 0,0 0 0 0 0,0 0-1 0 0,0 1 1 0 0,1-1-1 0 0,-1 0 1 0 0,0 0 0 0 0,0 0-1 0 0,0 0 1 0 0,0 0 0 0 0,1 0-1 0 0,-1 0 1 0 0,0 1 0 0 0,0-1-1 0 0,0 0 1 0 0,1 0-1 0 0,-1 0 1 0 0,4 3-5 0 0,0 0 0 0 0,0-1 1 0 0,0 1-1 0 0,0-1 0 0 0,1 0 0 0 0,-1 0 0 0 0,1 0 0 0 0,-1-1 1 0 0,1 0-1 0 0,0 0 0 0 0,9 1 0 0 0,6 0 499 0 0,32-2 0 0 0,-25-1-396 0 0,7 1-166 0 0,36-6 0 0 0,-58 5 0 0 0,1-2 0 0 0,-1 1 0 0 0,1-2 0 0 0,-1 0 0 0 0,0 0 0 0 0,12-6 0 0 0,-21 7 0 0 0,-1 0 0 0 0,20-5 0 0 0,-22 8-13 0 0,0 0 0 0 0,0 0 0 0 0,0 0 0 0 0,0 0 0 0 0,1-1 0 0 0,-1 1-1 0 0,0 0 1 0 0,0 0 0 0 0,0 0 0 0 0,1 0 0 0 0,-1 0 0 0 0,0 0 0 0 0,0 0 0 0 0,0 0 0 0 0,0-1 0 0 0,0 1 0 0 0,0 0 0 0 0,1 0-1 0 0,-1 0 1 0 0,0 0 0 0 0,0-1 0 0 0,0 1 0 0 0,0 0 0 0 0,0 0 0 0 0,0 0 0 0 0,0 0 0 0 0,0-1 0 0 0,0 1 0 0 0,0 0-1 0 0,0 0 1 0 0,0 0 0 0 0,0-1 0 0 0,0 1 0 0 0,0 0 0 0 0,0 0 0 0 0,0 0 0 0 0,0-1 0 0 0,0 1 0 0 0,0 0 0 0 0,0 0-1 0 0,0 0 1 0 0,0-1 0 0 0,0 1 0 0 0,0 0 0 0 0,0 0 0 0 0,0 0 0 0 0,0 0 0 0 0,-1-1 0 0 0,1 1 0 0 0,0 0 0 0 0,0 0 0 0 0,0 0-1 0 0,0 0 1 0 0,0 0 0 0 0,-1 0 0 0 0,1-1 0 0 0,0 1 0 0 0,0 0 0 0 0,0 0 0 0 0,0 0 0 0 0,-1 0 0 0 0,1 0 0 0 0,0 0-1 0 0,0 0 1 0 0,0 0 0 0 0,-1 0 0 0 0,1 0 0 0 0,0 0 0 0 0,-11-5-2832 0 0,6 2-3143 0 0,5 3-1724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17503 0 0,'0'0'399'0'0,"0"0"60"0"0,2-1 21 0 0,5-4-59 0 0,-6 4-295 0 0,-1 0 0 0 0,1 1 1 0 0,0-1-1 0 0,0 0 0 0 0,1 1 0 0 0,-1 0 0 0 0,0-1 1 0 0,0 1-1 0 0,0-1 0 0 0,0 1 0 0 0,0 0 1 0 0,0 0-1 0 0,1 0 0 0 0,-1 0 0 0 0,0 0 0 0 0,0 0 1 0 0,0 0-1 0 0,0 0 0 0 0,1 0 0 0 0,-1 0 1 0 0,0 1-1 0 0,0-1 0 0 0,0 0 0 0 0,0 1 0 0 0,0-1 1 0 0,0 1-1 0 0,0 0 0 0 0,0-1 0 0 0,0 1 0 0 0,0 0 1 0 0,0-1-1 0 0,0 1 0 0 0,0 0 0 0 0,-1 0 1 0 0,1 0-1 0 0,1 1 0 0 0,-2-2-167 0 0,3 4 139 0 0,0 0 0 0 0,0 0 0 0 0,0 0 1 0 0,-1 0-1 0 0,0 0 0 0 0,0 0 0 0 0,0 1 0 0 0,0-1 0 0 0,1 7 0 0 0,0 1 134 0 0,0 1-1 0 0,0 17 1 0 0,1 20 451 0 0,-2 0-1 0 0,-11 95 1 0 0,8-125-683 0 0,1-20-6 0 0,0 0 0 0 0,0 0 0 0 0,0 0 0 0 0,0 0 0 0 0,0 0 0 0 0,0 0 0 0 0,1 0 0 0 0,-1 0 0 0 0,0 0 0 0 0,0 0 0 0 0,0 0 0 0 0,0 0 0 0 0,0-1 0 0 0,0 1 0 0 0,1 0 0 0 0,-1 0 0 0 0,0 0 0 0 0,0 0 0 0 0,0 0 0 0 0,0 0 0 0 0,0 0 0 0 0,0 0 0 0 0,1 0 0 0 0,-1 0 0 0 0,0 1 0 0 0,0-1 0 0 0,0 0 0 0 0,0 0 0 0 0,0 0-1 0 0,0 0 1 0 0,1 0 0 0 0,-1 0 0 0 0,0 0 0 0 0,0 0 0 0 0,0 0 0 0 0,0 0 0 0 0,0 0 0 0 0,0 0 0 0 0,0 0 0 0 0,0 1 0 0 0,0-1 0 0 0,0 0 0 0 0,1 0 0 0 0,-1 0 0 0 0,0 0 0 0 0,0 0 0 0 0,0 0 0 0 0,0 0 0 0 0,0 1 0 0 0,0-1 0 0 0,0 0 0 0 0,5-10-557 0 0,2-5-2124 0 0,12-24 1 0 0,-13 28 1151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3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94 13823 0 0,'3'-2'315'0'0,"5"-6"493"0"0,0 0-1 0 0,-1-1 1 0 0,0 0 0 0 0,12-19 0 0 0,0 0 489 0 0,-18 27-914 0 0,-1 1 113 0 0,0 0 14 0 0,0 0 2 0 0,0 0 0 0 0,0 0 0 0 0,0 0 0 0 0,0 0-69 0 0,-8 14-274 0 0,4-9-101 0 0,-20 32 591 0 0,-2 0-1 0 0,-40 42 1 0 0,69-82-659 0 0,54-55 0 0 0,-49 51 0 0 0,0 0 0 0 0,0 0 0 0 0,1 1 0 0 0,0 1 0 0 0,0-1 0 0 0,15-5 0 0 0,-16 8 0 0 0,0 2 0 0 0,-1 4 0 0 0,-4 0 0 0 0,-1-1 0 0 0,0 1 0 0 0,0-1 0 0 0,0 1 0 0 0,-1 0 0 0 0,1 0 0 0 0,-1 0 0 0 0,1 0 0 0 0,-1 0 0 0 0,0 0 0 0 0,0 0 0 0 0,0 0 0 0 0,0 6 0 0 0,1 4 0 0 0,-2 1 0 0 0,0 13 0 0 0,0-11 0 0 0,0 6 160 0 0,-1 0 0 0 0,-1 0 0 0 0,-1 0 0 0 0,-1 0 0 0 0,-1 0 0 0 0,-1-1 0 0 0,-1 0 0 0 0,-12 26 0 0 0,13-32-16 0 0,-2-1 0 0 0,-16 24 0 0 0,20-33-126 0 0,-1 0-1 0 0,0 1 1 0 0,0-2-1 0 0,0 1 1 0 0,0-1 0 0 0,0 1-1 0 0,-1-2 1 0 0,0 1-1 0 0,-7 3 1 0 0,10-6-18 0 0,-5 3 0 0 0,0 0 0 0 0,0-1 0 0 0,-16 4 0 0 0,21-6 0 0 0,0-1 0 0 0,0 0 0 0 0,0 1 0 0 0,0-1 0 0 0,-1-1 0 0 0,1 1 0 0 0,0 0 0 0 0,0-1 0 0 0,0 0 0 0 0,0 1 0 0 0,0-1 0 0 0,0-1 0 0 0,0 1 0 0 0,-3-2 0 0 0,4 2 0 0 0,0 0 0 0 0,0-1 0 0 0,0 1 0 0 0,0-1 0 0 0,0 1 0 0 0,0-1 0 0 0,1 0 0 0 0,-1 1 0 0 0,1-1 0 0 0,-1 0 0 0 0,1 0 0 0 0,0 0 0 0 0,0 0 0 0 0,0 0 0 0 0,0 0 0 0 0,0 0 0 0 0,0-1 0 0 0,0 1 0 0 0,1 0 0 0 0,-1-1 0 0 0,1-3 0 0 0,0 0 0 0 0,3 0 0 0 0,-2 4 0 0 0,1 1 0 0 0,0-1 0 0 0,-1 1 0 0 0,1 0 0 0 0,0 0 0 0 0,0 0 0 0 0,-1 0 0 0 0,1 0 0 0 0,0 0 0 0 0,0 1 0 0 0,0-1 0 0 0,0 0 0 0 0,0 1 0 0 0,0 0 0 0 0,0-1 0 0 0,0 1 0 0 0,0 0 0 0 0,5 1 0 0 0,-7-1 0 0 0,2-1 0 0 0,-1 1 0 0 0,0 0 0 0 0,0 0 0 0 0,0 0 0 0 0,-1 0 0 0 0,1 0 0 0 0,0 0 0 0 0,0 1 0 0 0,-1-1 0 0 0,1 0 0 0 0,0 0 0 0 0,0 1 0 0 0,-1-1 0 0 0,1 0 0 0 0,0 1 0 0 0,-1-1 0 0 0,1 1 0 0 0,0-1 0 0 0,0 2 0 0 0,5 1 0 0 0,0 0 0 0 0,-1 1 0 0 0,0 0 0 0 0,0 0 0 0 0,0 0 0 0 0,0 1 0 0 0,0 0 0 0 0,7 10 0 0 0,19 22 0 0 0,-12-18 0 0 0,-11-15 0 0 0,1-5 0 0 0,0-2 0 0 0,-8 2 0 0 0,0 1 0 0 0,0 0 0 0 0,-1-1 0 0 0,1 1 0 0 0,0-1 0 0 0,0 1 0 0 0,-1-1 0 0 0,1 1 0 0 0,0-1 0 0 0,-1 0 0 0 0,1 1 0 0 0,0-1 0 0 0,-1 0 0 0 0,1 1 0 0 0,-1-1 0 0 0,1 0 0 0 0,-1 0 0 0 0,0 0 0 0 0,1 1 0 0 0,-1-1 0 0 0,0 0 0 0 0,1 0 0 0 0,-1-1 0 0 0,1-1 0 0 0,-1 1-289 0 0,1 0-1 0 0,0 0 1 0 0,-1 0-1 0 0,1 0 1 0 0,-1 0-1 0 0,1 0 1 0 0,-1 0 0 0 0,0 0-1 0 0,0 0 1 0 0,0 0-1 0 0,0 0 1 0 0,-1 0-1 0 0,1 0 1 0 0,-1-3-1 0 0,0 4 35 0 0,1 0 0 0 0,-1-1-1 0 0,1 1 1 0 0,-1 0-1 0 0,0 0 1 0 0,0 0 0 0 0,0 0-1 0 0,0 0 1 0 0,1 0-1 0 0,-1 0 1 0 0,-1 0 0 0 0,1 0-1 0 0,0 0 1 0 0,0 1-1 0 0,0-1 1 0 0,0 0 0 0 0,0 1-1 0 0,-1-1 1 0 0,1 1-1 0 0,-2-1 1 0 0,1 0-1792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3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142 225 8287 0 0,'0'0'191'0'0,"0"0"26"0"0,0 0 9 0 0,2 0-34 0 0,4-1-10 0 0,-2-1 472 0 0,1 0-1 0 0,-1 0 1 0 0,0 0-1 0 0,0-1 1 0 0,1 1-1 0 0,-2-1 1 0 0,7-5-1 0 0,-7 6-465 0 0,3-4 325 0 0,-1 0 0 0 0,1-1-1 0 0,-1 0 1 0 0,0 0 0 0 0,-1 0-1 0 0,0 0 1 0 0,0-1 0 0 0,-1 1-1 0 0,1-1 1 0 0,-2 0 0 0 0,4-12-1 0 0,-6 19 0 0 0,1-1-356 0 0,-1 0 1 0 0,1 0-1 0 0,-1-1 0 0 0,0 1 0 0 0,0 0 0 0 0,1 0 1 0 0,-2 0-1 0 0,1 0 0 0 0,0-1 0 0 0,0 1 0 0 0,-2-4 1 0 0,2 5-53 0 0,-2-7-65 0 0,0 0 1 0 0,0 0-1 0 0,-1 0 1 0 0,0 0 0 0 0,-7-12-1 0 0,9 19 332 0 0,0 0-314 0 0,0 1 1 0 0,0-1-1 0 0,0 0 0 0 0,-1 1 1 0 0,1-1-1 0 0,0 1 1 0 0,0-1-1 0 0,0 1 1 0 0,0 0-1 0 0,-1-1 0 0 0,1 1 1 0 0,0 0-1 0 0,0 0 1 0 0,-1 0-1 0 0,0 0 0 0 0,-23 0 630 0 0,19 3-687 0 0,0 0 0 0 0,0-1 0 0 0,0 2 0 0 0,1-1 0 0 0,-1 1 0 0 0,1 0 0 0 0,0 0 0 0 0,0 0 0 0 0,-6 8 0 0 0,0-2 0 0 0,-1 3 0 0 0,1 0 0 0 0,0 1 0 0 0,1 0 0 0 0,1 0 0 0 0,0 1 0 0 0,1 0 0 0 0,0 1 0 0 0,1 0 0 0 0,1 0 0 0 0,-7 30 0 0 0,13-44 0 0 0,-1-1 0 0 0,1 0 0 0 0,0 1 0 0 0,-1-1 0 0 0,1 1 0 0 0,0-1 0 0 0,0 0 0 0 0,0 1 0 0 0,0-1 0 0 0,0 1 0 0 0,0-1 0 0 0,1 0 0 0 0,-1 1 0 0 0,0-1 0 0 0,1 1 0 0 0,-1-1 0 0 0,1 0 0 0 0,-1 0 0 0 0,1 1 0 0 0,0-1 0 0 0,0 0 0 0 0,1 2 0 0 0,0 0 0 0 0,0-1 0 0 0,0 0 0 0 0,0 0 0 0 0,0 0 0 0 0,1 0 0 0 0,-1 0 0 0 0,1 0 0 0 0,-1-1 0 0 0,1 1 0 0 0,5 1 0 0 0,-3-3 0 0 0,0 0 0 0 0,0 0 0 0 0,-1 0 0 0 0,1-1 0 0 0,0 0 0 0 0,0 0 0 0 0,-1 0 0 0 0,1-1 0 0 0,0 0 0 0 0,-1 0 0 0 0,7-3 0 0 0,-7 3 3 0 0,1-1-1 0 0,0 0 1 0 0,-1 0-1 0 0,0 0 1 0 0,1-1-1 0 0,-1 1 1 0 0,0-1-1 0 0,-1 0 1 0 0,1 0-1 0 0,4-8 1 0 0,0 2 41 0 0,-7 9 327 0 0,-1 1 117 0 0,0 0 21 0 0,0 0-66 0 0,0 2-294 0 0,-2 9-129 0 0,4 3-24 0 0,0-5 4 0 0,0-1 0 0 0,1 0 0 0 0,0 2-1757 0 0,-3-9 1547 0 0,0-1-1 0 0,0 0 1 0 0,0 0 0 0 0,-1 0-1 0 0,1 0 1 0 0,0 1 0 0 0,0-1-1 0 0,0 0 1 0 0,0 0 0 0 0,0 0-1 0 0,0 1 1 0 0,0-1 0 0 0,0 0-1 0 0,0 0 1 0 0,1 0 0 0 0,-1 0-1 0 0,0 1 1 0 0,0-1-1 0 0,0 0 1 0 0,0 0 0 0 0,0 0-1 0 0,0 0 1 0 0,0 1 0 0 0,0-1-1 0 0,0 0 1 0 0,1 0 0 0 0,-1 0-1 0 0,0 0 1 0 0,0 0 0 0 0,0 0-1 0 0,0 1 1 0 0,0-1 0 0 0,1 0-1 0 0,-1 0 1 0 0,0 0 0 0 0,0 0-1 0 0,0 0 1 0 0,0 0 0 0 0,1 0-1 0 0,-1 0 1 0 0,0 0 0 0 0,0 0-1 0 0,0 0 1 0 0,1 0 0 0 0,6-1-6872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3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15663 0 0,'0'0'356'0'0,"0"0"50"0"0,0 0 20 0 0,8-3 92 0 0,8-3-856 0 0,-13 4 2066 0 0,1 1 3952 0 0,0 10-4724 0 0,-3-5-935 0 0,-1 0-1 0 0,1 0 1 0 0,-1-1-1 0 0,0 1 1 0 0,0 0 0 0 0,-1 0-1 0 0,1-1 1 0 0,-2 8-1 0 0,-11 33-31 0 0,7-28 81 0 0,-25 68 1906 0 0,29-78-2109 0 0,1-4-563 0 0,1-2-258 0 0,0 0-56 0 0,0 0-81 0 0,0 0-286 0 0,0 0-126 0 0,1-1-29 0 0,3-4-4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4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166 202 10135 0 0,'0'0'464'0'0,"11"-11"168"0"0,1-1 1088 0 0,0 0 0 0 0,0-1 0 0 0,-2 0 0 0 0,11-16 0 0 0,-19 24-1372 0 0,0 0 0 0 0,0 1-1 0 0,0-1 1 0 0,-1 0 0 0 0,1 0 0 0 0,-1 1-1 0 0,0-1 1 0 0,-1 0 0 0 0,1 0 0 0 0,-1 0-1 0 0,0-1 1 0 0,0 1 0 0 0,-1 0 0 0 0,1 0-1 0 0,-3-6 1 0 0,3 10-311 0 0,0-1 0 0 0,0 1 0 0 0,-1 0 0 0 0,1 0 1 0 0,0-1-1 0 0,-1 1 0 0 0,0 0 0 0 0,1 0 0 0 0,-1 0 0 0 0,1 0 0 0 0,-1 0 0 0 0,0 0 0 0 0,0 0 0 0 0,0 0 0 0 0,0 0 0 0 0,0 0 0 0 0,1 0 1 0 0,-1 0-1 0 0,-1 1 0 0 0,1-1 0 0 0,0 0 0 0 0,0 1 0 0 0,0-1 0 0 0,0 1 0 0 0,0-1 0 0 0,-1 1 0 0 0,1 0 0 0 0,0-1 0 0 0,0 1 1 0 0,-1 0-1 0 0,1 0 0 0 0,0 0 0 0 0,0 0 0 0 0,-1 0 0 0 0,0 0 0 0 0,-3 2-20 0 0,0-1-1 0 0,0 1 1 0 0,0 0 0 0 0,0 0-1 0 0,0 0 1 0 0,-6 5 0 0 0,3-2 735 0 0,3-2-749 0 0,0 1 0 0 0,0 0 0 0 0,0 0-1 0 0,0 0 1 0 0,1 0 0 0 0,-6 7 0 0 0,-22 33-7 0 0,30-40 4 0 0,-21 31 0 0 0,1 2 0 0 0,-18 43 0 0 0,27-43 0 0 0,13-35-61 0 0,0-1 1 0 0,0 0-1 0 0,-1 1 1 0 0,1-1-1 0 0,0 1 0 0 0,0-1 1 0 0,1 1-1 0 0,-1-1 0 0 0,0 1 1 0 0,0-1-1 0 0,1 1 0 0 0,-1-1 1 0 0,1 1-1 0 0,-1-1 0 0 0,1 0 1 0 0,0 1-1 0 0,-1-1 1 0 0,1 0-1 0 0,0 0 0 0 0,0 1 1 0 0,0-1-1 0 0,0 0 0 0 0,0 0 1 0 0,0 0-1 0 0,0 0 0 0 0,0 0 1 0 0,0 0-1 0 0,2 0 0 0 0,0 0 176 0 0,0-1-1 0 0,-1 1 0 0 0,1-1 1 0 0,-1 0-1 0 0,1 0 0 0 0,0 0 0 0 0,-1 0 1 0 0,1-1-1 0 0,-1 1 0 0 0,1-1 1 0 0,-1 0-1 0 0,5-1 0 0 0,-5 1-6 0 0,13-4-85 0 0,-1-2 1 0 0,0 0 0 0 0,-1 0-1 0 0,0-1 1 0 0,0-1-1 0 0,16-13 1 0 0,26-34-24 0 0,-63 68 0 0 0,0-1 0 0 0,1 1 0 0 0,1 1 0 0 0,0-1 0 0 0,1 1 0 0 0,-7 21 0 0 0,11-24 0 0 0,1-1 0 0 0,1-2-133 0 0,-1-7 22 0 0,0 1 0 0 0,1-1-1 0 0,-1 1 1 0 0,0-1 0 0 0,1 0 0 0 0,-1 1 0 0 0,0-1 0 0 0,1 1 0 0 0,-1-1 0 0 0,1 0 0 0 0,-1 1 0 0 0,1-1 0 0 0,-1 0 0 0 0,1 0-1 0 0,-1 1 1 0 0,1-1 0 0 0,-1 0 0 0 0,1 0 0 0 0,-1 0 0 0 0,1 0 0 0 0,-1 0 0 0 0,1 1 0 0 0,-1-1 0 0 0,1 0 0 0 0,-1 0-1 0 0,1 0 1 0 0,0-1 0 0 0,14 0-2329 0 0,-11 0 1916 0 0,-1 0 0 0 0,1 0-1 0 0,-1 0 1 0 0,1-1 0 0 0,-1 0-1 0 0,4-2 1 0 0,-4 3 173 0 0,14-10-1696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4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 17503 0 0,'-8'4'1588'0'0,"-16"4"-393"0"0,23-7-222 0 0,1-1 40 0 0,0 0-59 0 0,0 0-289 0 0,0 0-121 0 0,0 0-28 0 0,0 0-72 0 0,7 1-246 0 0,1 0 0 0 0,-1 0 0 0 0,0-1-1 0 0,1 0 1 0 0,12-1 0 0 0,38-9 835 0 0,-37 6-1033 0 0,0 1 0 0 0,1 1 0 0 0,21 1 0 0 0,-42 1 8 0 0,0 0 0 0 0,-1 0 1 0 0,1 0-1 0 0,-1 0 0 0 0,1 0 0 0 0,0 1 0 0 0,-1-1 0 0 0,1 0 0 0 0,-1 0 1 0 0,1 0-1 0 0,0 0 0 0 0,-1 1 0 0 0,1-1 0 0 0,-1 0 0 0 0,1 1 1 0 0,-1-1-1 0 0,1 0 0 0 0,-1 1 0 0 0,1-1 0 0 0,-1 1 0 0 0,1-1 1 0 0,-1 0-1 0 0,0 1 0 0 0,1-1 0 0 0,-1 1 0 0 0,0-1 0 0 0,1 1 0 0 0,-1 0 1 0 0,0-1-1 0 0,0 1 0 0 0,0-1 0 0 0,1 1 0 0 0,-1-1 0 0 0,0 1 1 0 0,0 0-1 0 0,0-1 0 0 0,0 1 0 0 0,0-1 0 0 0,0 1 0 0 0,0 0 0 0 0,0-1 1 0 0,0 1-1 0 0,0 0 0 0 0,-1 0 76 0 0,1 1-41 0 0,0-1 0 0 0,0 1 0 0 0,-1 0-1 0 0,1-1 1 0 0,-1 1 0 0 0,0-1 0 0 0,1 1 0 0 0,-1-1 0 0 0,0 1 0 0 0,0-1 0 0 0,0 0 0 0 0,0 1 0 0 0,0-1 0 0 0,0 0 0 0 0,-3 2 0 0 0,-23 18 724 0 0,15-12-616 0 0,-8 10-151 0 0,17-16 0 0 0,0 1 0 0 0,-1-1 0 0 0,1 0 0 0 0,-1 0 0 0 0,1 0 0 0 0,-1-1 0 0 0,0 1 0 0 0,0-1 0 0 0,-5 2 0 0 0,5-1 0 0 0,8 0 0 0 0,9-1 0 0 0,-7-2 0 0 0,1 0 0 0 0,0 0 0 0 0,0 1 0 0 0,-1 0 0 0 0,1 1 0 0 0,10 3 0 0 0,-13-4 0 0 0,-1 1 0 0 0,0-1 0 0 0,0 1 0 0 0,0 0 0 0 0,0 0 0 0 0,0 0 0 0 0,-1 0 0 0 0,1 0 0 0 0,-1 1 0 0 0,1-1 0 0 0,-1 1 0 0 0,0 0 0 0 0,0 0 0 0 0,0 0 0 0 0,1 3 0 0 0,-1-2 0 0 0,0 1 0 0 0,0-1 0 0 0,-1 0 0 0 0,1 1 0 0 0,-1-1 0 0 0,-1 1 0 0 0,1 0 0 0 0,0-1 0 0 0,-1 1 0 0 0,0-1 0 0 0,0 1 0 0 0,-1 0 0 0 0,1-1 0 0 0,-1 1 0 0 0,0-1 0 0 0,0 1 0 0 0,0-1 0 0 0,-1 1 0 0 0,0-1 0 0 0,0 0 0 0 0,0 0 0 0 0,0 0 0 0 0,0 0 0 0 0,-1 0 0 0 0,0 0 0 0 0,0-1 0 0 0,0 1 0 0 0,0-1 0 0 0,-4 4 0 0 0,1-2 0 0 0,0 0 0 0 0,-1 0 0 0 0,-12 7 0 0 0,16-11 0 0 0,0 0 0 0 0,-1 0 0 0 0,1 0 0 0 0,0 0 0 0 0,0 0 0 0 0,-1-1 0 0 0,1 0 0 0 0,-1 1 0 0 0,1-1 0 0 0,0 0 0 0 0,-6-1 0 0 0,3 0-69 0 0,0 0 0 0 0,1 1 0 0 0,-1-2 0 0 0,0 1 0 0 0,1-1-1 0 0,-1 0 1 0 0,1 0 0 0 0,-1 0 0 0 0,1-1 0 0 0,0 0 0 0 0,-7-5 0 0 0,-11-10-3533 0 0,13 8-5607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4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10135 0 0,'0'0'231'0'0,"0"0"29"0"0,1-1 19 0 0,4-6 29 0 0,-1 1 1 0 0,1-2 0 0 0,-1 1-1 0 0,-1 0 1 0 0,0-1 0 0 0,5-14-1 0 0,8-53 4352 0 0,-3 12-2979 0 0,-5 19-1375 0 0,-7 33 494 0 0,0 1-1 0 0,1-1 1 0 0,6-15 0 0 0,-8 24-357 0 0,1 1-294 0 0,0-9-131 0 0,2-2-20 0 0,1 6 2 0 0,-1 1 226 0 0,-3 5-176 0 0,1-1 0 0 0,-1 1-1 0 0,0-1 1 0 0,0 1 0 0 0,0-1-1 0 0,1 1 1 0 0,-1 0-1 0 0,0-1 1 0 0,1 1 0 0 0,-1-1-1 0 0,0 1 1 0 0,1 0 0 0 0,-1-1-1 0 0,1 1 1 0 0,-1 0 0 0 0,0 0-1 0 0,1-1 1 0 0,-1 1 0 0 0,1 0-1 0 0,-1 0 1 0 0,2-1 0 0 0,-1 1 663 0 0,5 0-697 0 0,2 5-16 0 0,-6-3 11 0 0,-1-1 1 0 0,1 1-1 0 0,-1 0 1 0 0,0 0-1 0 0,1 0 0 0 0,-1-1 1 0 0,0 1-1 0 0,0 0 0 0 0,0 1 1 0 0,0-1-1 0 0,-1 0 1 0 0,1 0-1 0 0,-1 0 0 0 0,1 0 1 0 0,-1 1-1 0 0,0-1 0 0 0,1 0 1 0 0,-1 0-1 0 0,0 1 1 0 0,-1-1-1 0 0,0 4 0 0 0,-1 6 156 0 0,0 0 0 0 0,-9 22-1 0 0,5-15 15 0 0,-9 28 191 0 0,3 0 1 0 0,-8 61-1 0 0,10 2-372 0 0,9-106 0 0 0,1-1 0 0 0,0 1 0 0 0,1-1 0 0 0,-1 1 0 0 0,1 0 0 0 0,-1-1 0 0 0,1 0 0 0 0,2 7 0 0 0,-2-9 0 0 0,-1 0 0 0 0,1 0 0 0 0,0 0 0 0 0,-1-1 0 0 0,1 1 0 0 0,-1 0 0 0 0,1 0 0 0 0,0 0 0 0 0,0-1 0 0 0,0 1 0 0 0,-1 0 0 0 0,1-1 0 0 0,0 1 0 0 0,0 0 0 0 0,0-1 0 0 0,0 1 0 0 0,0-1 0 0 0,0 0 0 0 0,0 1 0 0 0,0-1 0 0 0,0 0 0 0 0,0 0 0 0 0,0 1 0 0 0,0-1 0 0 0,0 0 0 0 0,1 0 0 0 0,-1 0 0 0 0,0 0 0 0 0,2-1 0 0 0,-1 1 0 0 0,36-4 0 0 0,-37 4 0 0 0,1-1 0 0 0,0 1 0 0 0,-1 0 0 0 0,1 0 0 0 0,-1-1 0 0 0,1 1 0 0 0,-1-1 0 0 0,1 0 0 0 0,-1 1 0 0 0,1-1 0 0 0,-1 0 0 0 0,1 0 0 0 0,-1 0 0 0 0,2-1 0 0 0,4-3 0 0 0,0 2 0 0 0,0 0 0 0 0,0 0 0 0 0,0 1 0 0 0,0 0 0 0 0,0 0 0 0 0,14-1 0 0 0,-2 3 0 0 0,-1 1 0 0 0,33 6 0 0 0,-43-6 0 0 0,20 2 0 0 0,-21-5 0 0 0,1 0 0 0 0,0-1 0 0 0,-3-1 0 0 0,-4-3-133 0 0,-2 4-106 0 0,0 1 1 0 0,0 0 0 0 0,-1 0 0 0 0,1-1-1 0 0,-1 1 1 0 0,0 0 0 0 0,1 1-1 0 0,-1-1 1 0 0,0 0 0 0 0,0 0-1 0 0,-4-1 1 0 0,-26-17-2633 0 0,8 8 1170 0 0,13 7 513 0 0,1 0-1 0 0,-1-1 0 0 0,1 0 1 0 0,1 0-1 0 0,-1-1 1 0 0,-15-16-1 0 0,17 16 51 0 0,1 0 1 0 0,-1 0-1 0 0,-1 0 0 0 0,1 1 1 0 0,-13-7-1 0 0,-1 2-128 0 0,-27-11-1 0 0,46 21 1898 0 0,0 0-1 0 0,0 0 0 0 0,0 0 1 0 0,-1 1-1 0 0,1-1 0 0 0,-5 1 0 0 0,7 0 906 0 0,1 0 0 0 0,0 0 0 0 0,0 0-69 0 0,0 0-290 0 0,0-1-1075 0 0,0 1 0 0 0,0 0 1 0 0,0-1-1 0 0,0 1 0 0 0,0-1 0 0 0,0 1 0 0 0,0 0 0 0 0,0-1 0 0 0,0 1 0 0 0,0-1 0 0 0,0 1 0 0 0,1 0 0 0 0,-1-1 0 0 0,0 1 0 0 0,0-1 0 0 0,0 1 1 0 0,1 0-1 0 0,-1-1 0 0 0,0 1 0 0 0,0 0 0 0 0,1-1 0 0 0,-1 1 0 0 0,0 0 0 0 0,0 0 0 0 0,1-1 0 0 0,-1 1 0 0 0,0 0 0 0 0,1 0 0 0 0,-1-1 1 0 0,1 1-1 0 0,-1 0 0 0 0,15-7 837 0 0,-14 6-889 0 0,66-30 3026 0 0,-58 28-2785 0 0,-1 0-1 0 0,0 0 1 0 0,1 0 0 0 0,0 1-1 0 0,0 1 1 0 0,10-2-1 0 0,54 1-171 0 0,-73 2-120 0 0,55 0-1383 0 0,-65-13-1957 0 0,-45-37-4326 0 0,39 35 6131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4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11975 0 0,'0'0'267'0'0,"0"0"42"0"0,0 0 17 0 0,0 0-28 0 0,0 0-58 0 0,0 0 491 0 0,0 0 238 0 0,0 0 45 0 0,1 0-61 0 0,20 2 402 0 0,-16-2-1083 0 0,0 1 1 0 0,0-1-1 0 0,1 0 0 0 0,-1 0 1 0 0,0-1-1 0 0,7-1 0 0 0,47-16 1757 0 0,-39 11-1646 0 0,0 0-1 0 0,26-3 0 0 0,33-3-783 0 0,-67 12-585 0 0,-5 1-3876 0 0,-7 0 3327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4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203 122 8287 0 0,'0'0'382'0'0,"0"0"-8"0"0,0 0-102 0 0,0 0 463 0 0,0-2 234 0 0,4-3 591 0 0,-1-1 0 0 0,1 1 0 0 0,6-8 0 0 0,-7 11-1155 0 0,0-1 1 0 0,0 0 0 0 0,-1 0 0 0 0,1-1 0 0 0,-1 1 0 0 0,0 0 0 0 0,0-1 0 0 0,0 1 0 0 0,-1-1 0 0 0,1 0 0 0 0,-1 0-1 0 0,0 0 1 0 0,0 1 0 0 0,1-7 0 0 0,-2 9-369 0 0,0-1 0 0 0,-1 1 0 0 0,1-1 1 0 0,-1 1-1 0 0,1 0 0 0 0,-1-1 0 0 0,1 1 0 0 0,-1-1 0 0 0,0 1 0 0 0,1 0 0 0 0,-1 0 0 0 0,0-1 0 0 0,0 1 0 0 0,0 0 1 0 0,0 0-1 0 0,0 0 0 0 0,0 0 0 0 0,0 0 0 0 0,0 0 0 0 0,-1 0 0 0 0,1 1 0 0 0,0-1 0 0 0,-1 0 0 0 0,1 1 0 0 0,0-1 1 0 0,-1 0-1 0 0,1 1 0 0 0,-1 0 0 0 0,1-1 0 0 0,-1 1 0 0 0,-1 0 0 0 0,-3-1 135 0 0,0 0 0 0 0,-1 1 1 0 0,1-1-1 0 0,0 2 0 0 0,-13 0 0 0 0,8 2-172 0 0,-1 1 0 0 0,1 0 0 0 0,0 0 0 0 0,0 1 0 0 0,0 0 0 0 0,1 1 0 0 0,0 0 0 0 0,0 1 0 0 0,-15 13 0 0 0,19-14 0 0 0,5-5 0 0 0,0-1 0 0 0,1 1 0 0 0,-1-1 0 0 0,1 1 0 0 0,-1-1 0 0 0,1 1 0 0 0,0-1 0 0 0,-1 1 0 0 0,1-1 0 0 0,-1 1 0 0 0,1 0 0 0 0,0-1 0 0 0,0 1 0 0 0,-1 0 0 0 0,1-1 0 0 0,0 1 0 0 0,0 0 0 0 0,0-1 0 0 0,0 1 0 0 0,0 0 0 0 0,0 0 0 0 0,0-1 0 0 0,0 2 0 0 0,0 1 0 0 0,0 0 0 0 0,0 0 0 0 0,0 0 0 0 0,0 0 0 0 0,0 1 0 0 0,0-1 0 0 0,1 0 0 0 0,-1 0 0 0 0,1 0 0 0 0,0 0 0 0 0,2 4 0 0 0,17 29 0 0 0,-4-7 0 0 0,38 65 0 0 0,-37-67 0 0 0,-1 2 0 0 0,16 36 0 0 0,-28-55 0 0 0,-1 1 0 0 0,0-1 0 0 0,0 1 0 0 0,-1 0 0 0 0,0 0 0 0 0,-1 0 0 0 0,0 0 0 0 0,-1 1 0 0 0,0-1 0 0 0,-3 16 0 0 0,-1-8 0 0 0,0 0 0 0 0,-2 0 0 0 0,0 0 0 0 0,-1-1 0 0 0,-13 26 0 0 0,6-19 0 0 0,-2-1 0 0 0,0 0 0 0 0,-21 23 0 0 0,-45 51 1440 0 0,81-96-997 0 0,1-1-294 0 0,0-1-149 0 0,0 0 1 0 0,0 1-1 0 0,0-1 0 0 0,0 0 1 0 0,0 1-1 0 0,0-1 0 0 0,0 0 1 0 0,0 0-1 0 0,0 1 0 0 0,0-1 1 0 0,0 0-1 0 0,1 0 0 0 0,-1 1 1 0 0,0-1-1 0 0,0 0 0 0 0,0 0 0 0 0,0 1 1 0 0,0-1-1 0 0,1 0 0 0 0,-1 0 1 0 0,0 0-1 0 0,0 1 0 0 0,0-1 1 0 0,1 0-1 0 0,-1 0 0 0 0,0 0 1 0 0,0 0-1 0 0,1 1 0 0 0,-1-1 1 0 0,0 0-1 0 0,0 0 0 0 0,1 0 1 0 0,-1 0-1 0 0,0 0 0 0 0,0 0 1 0 0,1 0-1 0 0,-1 0 0 0 0,0 0 0 0 0,0 0 1 0 0,1 0-1 0 0,-1 0 0 0 0,0 0 1 0 0,1 0-1 0 0,-1 0 0 0 0,0 0 1 0 0,0 0-1 0 0,1 0 0 0 0,-1 0 1 0 0,0 0-1 0 0,1-1 0 0 0,-1 1 0 0 0,26-3 4 0 0,-1-1-1 0 0,1-2 1 0 0,39-13 0 0 0,43-11-83 0 0,-106 30-258 0 0,-2 0-138 0 0,0 0-33 0 0,0 0-140 0 0,0 0-572 0 0,3-9-1777 0 0,0 1 1462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1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11975 0 0,'0'0'267'0'0,"0"0"42"0"0,0 0 17 0 0,0 0-28 0 0,0 0-58 0 0,0 0 491 0 0,0 0 238 0 0,0 0 45 0 0,0 0-61 0 0,0 0-288 0 0,0 0-121 0 0,0 0-28 0 0,0 0-4 0 0,0 0 0 0 0,0 0 0 0 0,0 0 0 0 0,0 0 0 0 0,0 0 0 0 0,0 0 0 0 0,0 0 0 0 0,3 0-68 0 0,20-2-260 0 0,-15-3-204 0 0,-3 1 28 0 0,13-3-8 0 0,0 0 0 0 0,0 1 0 0 0,0 2 0 0 0,1-1 0 0 0,27-1 0 0 0,96 0 0 0 0,-133 7 44 0 0,-1 0 1 0 0,1 0-1 0 0,-1 1 0 0 0,0 1 0 0 0,0-1 1 0 0,0 1-1 0 0,0 0 0 0 0,0 1 1 0 0,13 8-1 0 0,-20-11 444 0 0,6 9 613 0 0,-6-8-1100 0 0,0 0 0 0 0,-1 0-1 0 0,1 1 1 0 0,-1-1 0 0 0,0 0 0 0 0,0 0-1 0 0,0 0 1 0 0,0 0 0 0 0,0 1 0 0 0,0-1-1 0 0,-1 0 1 0 0,1 0 0 0 0,-1 0-1 0 0,1 0 1 0 0,-1 0 0 0 0,0 0 0 0 0,0 0-1 0 0,0 0 1 0 0,0 0 0 0 0,0 0 0 0 0,0 0-1 0 0,-3 1 1 0 0,0 4-2 0 0,-2 2 1 0 0,0 0 0 0 0,-1 0 0 0 0,0-1 0 0 0,0 0 0 0 0,-16 13 0 0 0,-46 28 0 0 0,11-9 0 0 0,16-9 0 0 0,-44 36 0 0 0,31-21 0 0 0,48-40 0 0 0,2 2 0 0 0,-4 4 0 0 0,3 1 0 0 0,5-3 0 0 0,6-2 0 0 0,-3-5 0 0 0,0-1 0 0 0,0 0 0 0 0,0 0 0 0 0,1 0 0 0 0,-1-1 0 0 0,1 1 0 0 0,-1 0 0 0 0,1-1 0 0 0,3 2 0 0 0,3 0 0 0 0,0-1 0 0 0,0 0 0 0 0,11 1 0 0 0,-7-2 0 0 0,0 0 0 0 0,20-3 0 0 0,-14 1 0 0 0,65-7 0 0 0,-74 6 0 0 0,0 0 0 0 0,-1-1 0 0 0,-1 0 0 0 0,-1 0-269 0 0,1-3-5072 0 0,-8 6 3295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3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6447 0 0,'0'0'142'0'0,"0"0"22"0"0,2 1 13 0 0,2 0-87 0 0,0 0-55 0 0,1 0-1 0 0,-1 0 1 0 0,0-1-1 0 0,0 0 1 0 0,0 1-1 0 0,7-2 1 0 0,-9 1 701 0 0,-2 0 237 0 0,0 0 41 0 0,0 0 8 0 0,0 0 2 0 0,0 0 0 0 0,0 0 0 0 0,0 0-69 0 0,0 0-290 0 0,-7-2 144 0 0,4 0 4137 0 0,-1 1-4857 0 0,3 1 282 0 0,1 0 117 0 0,0 0 21 0 0,0 0-66 0 0,0 0-222 0 0,0 0 166 0 0,1-1 101 0 0,12-4-396 0 0,0-1 1 0 0,-1 2-1 0 0,2 0 1 0 0,-1 0-1 0 0,0 1 1 0 0,17-1-1 0 0,95 0 372 0 0,-110 4-458 0 0,-1 0-6 0 0,-11 0 0 0 0,10-4 0 0 0,-11 4 0 0 0,-1 0 0 0 0,-1 0 0 0 0,1 0 0 0 0,0 0 0 0 0,-1 0 0 0 0,1 0 0 0 0,0 0 0 0 0,-1 0 0 0 0,1-1 0 0 0,0 1 0 0 0,-1 0 0 0 0,1 0 0 0 0,-1-1 0 0 0,1 1 0 0 0,0 0 0 0 0,-1-1 0 0 0,1 1 0 0 0,-1-1 0 0 0,1 1 0 0 0,-1 0 0 0 0,1-1 0 0 0,-1 0 0 0 0,1 1 0 0 0,-1-1 0 0 0,2-1 6 0 0,2-5-35 0 0,-1 3-12 0 0,-3 3-146 0 0,1 1 0 0 0,-1-1 0 0 0,0 0 0 0 0,1 1 0 0 0,-1-1 0 0 0,0 0 0 0 0,1 1 0 0 0,-1-1 0 0 0,0 1 0 0 0,0-1 0 0 0,0 0 1 0 0,1 0-1 0 0,-1 1 0 0 0,0-1 0 0 0,0 0 0 0 0,0 1 0 0 0,0-1 0 0 0,0 0 0 0 0,0 1 0 0 0,-1-1 0 0 0,1 0 0 0 0,0 0 0 0 0,0 1 0 0 0,0-1 0 0 0,-1 0 0 0 0,1 1 0 0 0,0-1 0 0 0,-1 1 0 0 0,1-1 0 0 0,0 0 0 0 0,-1 1 0 0 0,1-1 0 0 0,-1 1 0 0 0,1-1 0 0 0,-1 1 0 0 0,1-1 0 0 0,-1 1 0 0 0,1 0 0 0 0,-1-1 0 0 0,0 1 0 0 0,0-1 0 0 0,0 0 447 0 0,-2 0-2307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4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13823 0 0,'2'-1'315'0'0,"1"-1"-125"0"0,-1 0 0 0 0,1 0-1 0 0,-1-1 1 0 0,1 1 0 0 0,-1-1 0 0 0,0 1-1 0 0,4-7 1 0 0,1 0 775 0 0,-3 4 292 0 0,-3 3-717 0 0,0 1-1 0 0,0 0 1 0 0,0 0 0 0 0,-1 0 0 0 0,1-1-1 0 0,0 1 1 0 0,-1-1 0 0 0,1 1 0 0 0,-1 0 0 0 0,1-1-1 0 0,0-1 1 0 0,-1 2 452 0 0,0 1 28 0 0,0 0-133 0 0,1 1-863 0 0,0 0 0 0 0,0 0 0 0 0,0 0 0 0 0,-1 0 0 0 0,1 0 0 0 0,0 0 0 0 0,0 0 1 0 0,-1 0-1 0 0,1 0 0 0 0,0 0 0 0 0,-1 1 0 0 0,0-1 0 0 0,1 2 0 0 0,-1-3-24 0 0,3 11 381 0 0,-1 0 0 0 0,0 0 0 0 0,0-1 0 0 0,-1 21 0 0 0,-1-17-230 0 0,1-7-146 0 0,-1 10-3 0 0,1 0 0 0 0,0 0 1 0 0,2 0-1 0 0,8 30 0 0 0,-1-14-2 0 0,-8-24 0 0 0,1 1 0 0 0,0-1 0 0 0,1 0 0 0 0,0 0 0 0 0,0 0 0 0 0,1 0 0 0 0,0-1 0 0 0,10 13 0 0 0,-14-18 0 0 0,11 8 0 0 0,-10-9 12 0 0,1 0-17 0 0,18 6-66 0 0,-20-7-266 0 0,-1-1-138 0 0,0 0-33 0 0,0 0 65 0 0,0 0 222 0 0,0 0-166 0 0,0 0-101 0 0,0 0-21 0 0,-1-2 145 0 0,1 0 1 0 0,-1 0-1 0 0,0 0 1 0 0,0 1-1 0 0,0-1 0 0 0,0 0 1 0 0,0 1-1 0 0,-2-3 1 0 0,-3-5-1958 0 0,2 0-3000 0 0,-1 1-1317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4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30 17503 0 0,'0'-8'1338'0'0,"8"-10"-616"0"0,-5 15 4904 0 0,-6 10-4521 0 0,-8 13-901 0 0,-46 57 87 0 0,-144 171 535 0 0,200-248-826 0 0,-4 6-27 0 0,0 0 1 0 0,0 0-1 0 0,0 0 0 0 0,-7 14 1 0 0,12-19-670 0 0,0-1-258 0 0,8-2-1147 0 0,0 0 1113 0 0,0-1 0 0 0,0 0 0 0 0,14-8 1 0 0,-13 6 526 0 0,21-11-1075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4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0-169 0 0,0 0 442 0 0,1 0 229 0 0,6 1-13 0 0,-4-1-802 0 0,-1 0-1 0 0,1 1 1 0 0,0-1-1 0 0,-1 1 1 0 0,1-1-1 0 0,0 1 1 0 0,-1 0-1 0 0,1 0 1 0 0,-1 0 0 0 0,0 1-1 0 0,1-1 1 0 0,-1 1-1 0 0,0-1 1 0 0,0 1-1 0 0,0 0 1 0 0,0-1-1 0 0,0 1 1 0 0,0 0-1 0 0,0 0 1 0 0,-1 1 0 0 0,3 2-1 0 0,-2-1-82 0 0,0 0 0 0 0,0 0 0 0 0,-1 0 0 0 0,1 0 0 0 0,-1 0 0 0 0,0 1 0 0 0,0-1 0 0 0,-1 0 0 0 0,1 1 0 0 0,-1-1 0 0 0,0 0-1 0 0,0 1 1 0 0,-1 6 0 0 0,-2 6 245 0 0,0-1 0 0 0,-7 19 0 0 0,9-34-317 0 0,1 3-1 0 0,-3 1 0 0 0,-7 10 0 0 0,5-8 0 0 0,4-7-37 0 0,1 1 0 0 0,0-1 0 0 0,-1 1 0 0 0,1-1 0 0 0,-1 0 0 0 0,1 1 0 0 0,-1-1 0 0 0,1 0 0 0 0,0 1 0 0 0,-1-1 0 0 0,0 0 0 0 0,1 0 0 0 0,-1 1 0 0 0,1-1 0 0 0,-1 0 0 0 0,1 0 0 0 0,-1 0 0 0 0,-4-4-1706 0 0,4-8-3428 0 0,2 4-3017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4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6447 0 0,'0'0'298'0'0,"0"0"-10"0"0,0-5 40 0 0,0 2 4470 0 0,2-4-3576 0 0,-2 6-751 0 0,0 0 1 0 0,0 0-1 0 0,0 0 1 0 0,0 0 0 0 0,0 0-1 0 0,1 0 1 0 0,-1 0-1 0 0,0 0 1 0 0,1 0 0 0 0,-1 0-1 0 0,1 0 1 0 0,-1 0-1 0 0,1 0 1 0 0,-1 1 0 0 0,1-1-1 0 0,0 0 1 0 0,1-1 0 0 0,-2 2-260 0 0,1 0 0 0 0,-1-1 1 0 0,1 1-1 0 0,0 0 1 0 0,-1 0-1 0 0,1 0 0 0 0,0 0 1 0 0,-1 0-1 0 0,1 0 1 0 0,-1 0-1 0 0,1 0 0 0 0,0 0 1 0 0,-1 0-1 0 0,1 1 1 0 0,-1-1-1 0 0,1 0 1 0 0,0 0-1 0 0,0 1 0 0 0,20 14 1498 0 0,-9-4-1702 0 0,-1 1 0 0 0,0 1 0 0 0,-1 0 0 0 0,-1 0 0 0 0,0 0 0 0 0,-1 2 0 0 0,0-1 0 0 0,8 23 0 0 0,-8-20 321 0 0,0-1 1 0 0,2 0-1 0 0,-1-1 0 0 0,2 0 1 0 0,14 17-1 0 0,-13-20-329 0 0,26 20 0 0 0,-32-28 0 0 0,1-1 0 0 0,-1-1-64 0 0,-5-1-273 0 0,-2-1 129 0 0,1 0 0 0 0,-1 0 0 0 0,0 0 1 0 0,0 0-1 0 0,0 0 0 0 0,0 0 0 0 0,1 0 0 0 0,-1-1 1 0 0,0 1-1 0 0,0 0 0 0 0,0 0 0 0 0,1-1 0 0 0,-1 1 1 0 0,0 0-1 0 0,0-1 0 0 0,1 1 0 0 0,-1-1 1 0 0,0 1-1 0 0,1-1 0 0 0,-1 1 0 0 0,1-1 0 0 0,-1 0 1 0 0,1 1-1 0 0,-1-1 0 0 0,1 0 0 0 0,-1 1 0 0 0,1-1 1 0 0,-1 0-1 0 0,1 0 0 0 0,0 1 0 0 0,0-1 1 0 0,-1 0-1 0 0,1 0 0 0 0,0 0 0 0 0,0 1 0 0 0,0-1 1 0 0,0-1-1 0 0,-2-9-1327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4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12 15663 0 0,'0'0'719'0'0,"0"-1"-20"0"0,1-3-306 0 0,0 3 371 0 0,1-2 450 0 0,0 0-118 0 0,-2 3 2795 0 0,-2 9-3716 0 0,0 0 0 0 0,-1 0 0 0 0,0 0 0 0 0,0-1 0 0 0,-1 1 0 0 0,-4 7 0 0 0,-35 52-344 0 0,20-32 313 0 0,-1-3 628 0 0,-49 56 1 0 0,27-36-342 0 0,42-48-425 0 0,2-3-14 0 0,1 0 0 0 0,-1 0 1 0 0,1 0-1 0 0,-1 1 0 0 0,1-1 0 0 0,0 0 1 0 0,0 1-1 0 0,-1 3 0 0 0,1-5-329 0 0,13-3-646 0 0,-4 0 98 0 0,1-1 0 0 0,-1-1-1 0 0,0 1 1 0 0,0-1 0 0 0,0-1 0 0 0,13-9 0 0 0,-18 12 808 0 0,26-18-1970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4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19351 0 0,'0'0'439'0'0,"-8"7"1225"0"0,4-4-1575 0 0,3-2 282 0 0,1-1 117 0 0,0 0 21 0 0,0 0 3 0 0,0 0 0 0 0,0 0 0 0 0,0 0 0 0 0,17 2 1536 0 0,106-12 592 0 0,-74 12-2624 0 0,-38 0-16 0 0,-10-2 0 0 0,0 0 0 0 0,0 0 0 0 0,-1 0 0 0 0,1 0 0 0 0,0 1 0 0 0,0-1 0 0 0,-1 0 0 0 0,1 0 0 0 0,0 1 0 0 0,-1-1 0 0 0,1 1 0 0 0,0-1 0 0 0,-1 0 0 0 0,1 1 0 0 0,0-1 0 0 0,-1 1 0 0 0,1-1 0 0 0,-1 1 0 0 0,1 0 0 0 0,0 0 0 0 0,0 1 0 0 0,9 8 0 0 0,-10-6 0 0 0,-1-2 0 0 0,2 1 0 0 0,-1 0 0 0 0,1 0 0 0 0,-1 0 0 0 0,0 1 0 0 0,0-1 0 0 0,-1 0 0 0 0,1 0 0 0 0,0 0 0 0 0,-1 1 0 0 0,0-1 0 0 0,0 0 0 0 0,-2 4 0 0 0,1-4 70 0 0,0 0 1 0 0,-1 0-1 0 0,1-1 0 0 0,-1 1 1 0 0,0 0-1 0 0,0-1 0 0 0,0 0 1 0 0,0 0-1 0 0,-4 3 0 0 0,-32 13 390 0 0,25-11-1221 0 0,11-5 917 0 0,1-1-1 0 0,-1 1 1 0 0,0-1-1 0 0,0 0 1 0 0,0 0 0 0 0,0 0-1 0 0,-4 1 1 0 0,31 3-1768 0 0,-11-1 1633 0 0,-6-2-21 0 0,-1 0 0 0 0,1 0 0 0 0,-1 0 0 0 0,12 6 0 0 0,-18-7 0 0 0,1-1 0 0 0,0 0 0 0 0,-1 1 0 0 0,1-1 0 0 0,0 1 0 0 0,-1-1 0 0 0,1 1 0 0 0,-1-1 0 0 0,1 1 0 0 0,-1 0 0 0 0,1-1 0 0 0,-1 1 0 0 0,1 0 0 0 0,-1-1 0 0 0,1 1 0 0 0,-1 0 0 0 0,0-1 0 0 0,1 1 0 0 0,-1 0 0 0 0,0 1 0 0 0,1 0 0 0 0,3 8 74 0 0,0-1 0 0 0,4 13 0 0 0,2 6 1088 0 0,-10-26-1189 0 0,1-1 1 0 0,-1 0-1 0 0,0 1 0 0 0,1-1 0 0 0,-1 1 1 0 0,0-1-1 0 0,0 1 0 0 0,0-1 0 0 0,0 1 1 0 0,0-1-1 0 0,0 1 0 0 0,0-1 1 0 0,0 1-1 0 0,-1-1 0 0 0,1 1 0 0 0,-2 2 1 0 0,1-1 4 0 0,-1 0-1 0 0,0 0 1 0 0,1 0 0 0 0,-1-1 0 0 0,0 1 0 0 0,-1 0 0 0 0,-2 2 0 0 0,-1 0 226 0 0,0 1 0 0 0,-1-2 0 0 0,1 1-1 0 0,-1-1 1 0 0,-12 6 0 0 0,10-6-226 0 0,0-1 0 0 0,-1 0 0 0 0,1-1 0 0 0,-1 0 1 0 0,-17 1-1 0 0,21-3-455 0 0,1 1 1 0 0,-1-1-1 0 0,0-1 1 0 0,1 1 0 0 0,-1-1-1 0 0,0 0 1 0 0,1 0 0 0 0,-1-1-1 0 0,1 0 1 0 0,-1 0-1 0 0,-6-3 1 0 0,5-1-2049 0 0,2 0-6006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5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21191 0 0,'0'0'480'0'0,"0"0"67"0"0,0 0 31 0 0,0 0-56 0 0,0 0-201 0 0,0 0 424 0 0,0 0 226 0 0,0 0 42 0 0,0 0-59 0 0,0 0-289 0 0,0 0-121 0 0,0 0-28 0 0,1 0-72 0 0,87-7 779 0 0,-3 0-226 0 0,-68 5-997 0 0,1 1 0 0 0,24 0 0 0 0,-34 1 0 0 0,-3-5-64 0 0,-4-8-1930 0 0,-4 4-5747 0 0,-1 0-1692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5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11975 0 0,'0'0'267'0'0,"0"0"42"0"0,0 0 17 0 0,0 0-28 0 0,6-6-47 0 0,44-75 6412 0 0,-29 42-4744 0 0,20-53 0 0 0,-36 78-1686 0 0,-2 1 0 0 0,0-1 0 0 0,-1 0 0 0 0,0 0 0 0 0,-1 0 0 0 0,-1-25 0 0 0,0 32-224 0 0,1 0-9 0 0,-24 37 72 0 0,9-8 210 0 0,1 1 1 0 0,0 0-1 0 0,2 1 0 0 0,1 0 1 0 0,1 1-1 0 0,-9 38 0 0 0,17-58-282 0 0,1 0 0 0 0,-1 0 0 0 0,1 0 0 0 0,0 0 0 0 0,0 0 0 0 0,2 8 0 0 0,1-4 0 0 0,-3-8 0 0 0,0-1 0 0 0,0 1 0 0 0,0-1 0 0 0,1 1 0 0 0,-1-1 0 0 0,0 0 0 0 0,0 1 0 0 0,0-1 0 0 0,1 1 0 0 0,-1-1 0 0 0,0 1 0 0 0,1-1 0 0 0,-1 0 0 0 0,0 1 0 0 0,1-1 0 0 0,-1 0 0 0 0,0 1 0 0 0,1-1 0 0 0,-1 0 0 0 0,1 0 0 0 0,-1 1 0 0 0,1-1 0 0 0,-1 0 0 0 0,0 0 0 0 0,1 0 0 0 0,-1 0 0 0 0,1 1 0 0 0,-1-1 0 0 0,1 0 0 0 0,-1 0 0 0 0,1 0 0 0 0,-1 0 0 0 0,1 0 0 0 0,0 0 0 0 0,0-1 0 0 0,3 2 0 0 0,0-1 0 0 0,-1 0 0 0 0,1-1 0 0 0,0 1 0 0 0,0-1 0 0 0,0 0 0 0 0,-1 0 0 0 0,6-2 0 0 0,-7 3 0 0 0,-1-1 0 0 0,1 1 0 0 0,-1-1 0 0 0,1 0 0 0 0,0 1 0 0 0,-1-1 0 0 0,0 0 0 0 0,1 0 0 0 0,-1 0 0 0 0,0 0 0 0 0,1 0 0 0 0,-1 0 0 0 0,0-1 0 0 0,0 1 0 0 0,0 0 0 0 0,0-1 0 0 0,0 1 0 0 0,0 0 0 0 0,0-1 0 0 0,1-2 0 0 0,-2 3 0 0 0,0 0 0 0 0,0-1 0 0 0,0 0 0 0 0,0 0 0 0 0,0 1 0 0 0,1-1 0 0 0,-1 0 0 0 0,1 1 0 0 0,-1-1 0 0 0,1 0 0 0 0,-1 1 0 0 0,1-1 0 0 0,0 1 0 0 0,0-1 0 0 0,0 1 0 0 0,0-1 0 0 0,0 1 0 0 0,0 0 0 0 0,1-1 0 0 0,-1 1 0 0 0,0 0 0 0 0,1 0 0 0 0,0-1 0 0 0,7-5 0 0 0,-1 0 0 0 0,0-1 0 0 0,0 0 0 0 0,12-17 0 0 0,20-41 0 0 0,-29 48 0 0 0,-17 25 0 0 0,-5 10 0 0 0,8-8 0 0 0,-1-1 0 0 0,1 0 0 0 0,1 1 0 0 0,0 0 0 0 0,0 0 0 0 0,-1 12 0 0 0,3-18 0 0 0,0 0 0 0 0,0 0 0 0 0,0 0 0 0 0,1 0 0 0 0,-1 0 0 0 0,1 0 0 0 0,0 0 0 0 0,0 0 0 0 0,0 0 0 0 0,0 0 0 0 0,0 0 0 0 0,1 0 0 0 0,-1-1 0 0 0,1 1 0 0 0,0-1 0 0 0,0 1 0 0 0,0-1 0 0 0,0 0 0 0 0,0 1 0 0 0,0-1 0 0 0,6 3 0 0 0,-7-4 0 0 0,1 0 0 0 0,0-1 0 0 0,0 1 0 0 0,0 0 0 0 0,0-1 0 0 0,0 0 0 0 0,0 1 0 0 0,0-1 0 0 0,0 0 0 0 0,-1 0 0 0 0,1 0 0 0 0,0 0 0 0 0,0 0 0 0 0,3-1 0 0 0,28-7 0 0 0,-29 6 0 0 0,2 0-404 0 0,-1 0 0 0 0,1 0 0 0 0,-1-1 0 0 0,8-5 0 0 0,-2 0-2168 0 0,0 0 0 0 0,14-14 0 0 0,-15 11-5140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5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17503 0 0,'0'0'399'0'0,"0"0"60"0"0,0 0 21 0 0,0 0-59 0 0,0 0-204 0 0,0 0 170 0 0,0 2 101 0 0,-12 36 2154 0 0,-11 78 1 0 0,23-113-2415 0 0,-1 1-1 0 0,1-1 1 0 0,1 1 0 0 0,-1-1-1 0 0,0 0 1 0 0,2 4 0 0 0,-2-4-11 0 0,13-13-52 0 0,-10 7-528 0 0,8-8-6874 0 0,-6 0-1355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5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17503 0 0,'0'0'399'0'0,"-4"-1"305"0"0,1 0 3916 0 0,1 0-4240 0 0,2 1-295 0 0,-1-1-1 0 0,0 1 1 0 0,1-1 0 0 0,-1 1-1 0 0,0-1 1 0 0,1 1 0 0 0,-1-1 0 0 0,1 1-1 0 0,-1-1 1 0 0,1 1 0 0 0,-1-1-1 0 0,1 1 1 0 0,0-1 0 0 0,-1 0 0 0 0,1 1-1 0 0,0-1 1 0 0,-1 0 0 0 0,1 0 0 0 0,0 1-1 0 0,0-1 1 0 0,0 0 0 0 0,0 1-1 0 0,-1-3 1 0 0,1 2-360 0 0,-8-18 2580 0 0,3 11-9123 0 0,6 8 5286 0 0,7-1-4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3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15663 0 0,'0'0'356'0'0,"2"-1"50"0"0,0 1-263 0 0,13-10 658 0 0,-9 5-716 0 0,-5 4 280 0 0,-1 1 122 0 0,0 0 22 0 0,0 0 3 0 0,0 0 0 0 0,0 0 0 0 0,0 0 0 0 0,0 0 0 0 0,0 0 0 0 0,0 0 0 0 0,4 10 443 0 0,-3-5-937 0 0,0 0 0 0 0,0 0 0 0 0,-1 0 0 0 0,0 0 1 0 0,0 0-1 0 0,0 0 0 0 0,0 0 0 0 0,-1 0 0 0 0,-1 7 0 0 0,-16 46-48 0 0,13-45 44 0 0,-6 27 466 0 0,1 0 0 0 0,-9 83 0 0 0,18-109-287 0 0,1 0-1 0 0,3 22 0 0 0,-2-21-161 0 0,-1-15-51 0 0,0 1-1 0 0,0-1 1 0 0,0 0-1 0 0,0 1 0 0 0,0-1 1 0 0,0 0-1 0 0,0 1 1 0 0,0-1-1 0 0,0 0 1 0 0,0 1-1 0 0,1-1 1 0 0,-1 0-1 0 0,0 1 1 0 0,0-1-1 0 0,0 0 1 0 0,0 0-1 0 0,0 1 1 0 0,1-1-1 0 0,-1 0 1 0 0,0 0-1 0 0,0 1 1 0 0,0-1-1 0 0,1 0 1 0 0,-1 0-1 0 0,0 1 0 0 0,0-1 1 0 0,1 0-1 0 0,-1 0 1 0 0,0 0-1 0 0,0 0 1 0 0,1 1-1 0 0,-1-1 1 0 0,0 0-1 0 0,1 0 1 0 0,-1 0-1 0 0,0 0 1 0 0,1 0-1 0 0,-1 0 1 0 0,0 0-1 0 0,1 0 1 0 0,-1 0-1 0 0,0 0 1 0 0,1 0-1 0 0,-1 0 0 0 0,0 0 1 0 0,1 0-1 0 0,-1 0 1 0 0,0 0-1 0 0,0 0 1 0 0,1 0-1 0 0,-1-1 1 0 0,0 1-1 0 0,1 0 1 0 0,-1 0-1 0 0,0 0 1 0 0,0-1-1 0 0,1 1 1 0 0,-1 0-1 0 0,0 0 1 0 0,1-1-1 0 0,1 0-206 0 0,0-1 0 0 0,-1 0 0 0 0,1 0 0 0 0,0 0 0 0 0,0 0 0 0 0,-1-1 0 0 0,0 1 0 0 0,1 0 0 0 0,-1 0 0 0 0,0-1 0 0 0,0 1 0 0 0,1-6 1 0 0,6-20-1308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13 328 13823 0 0,'0'0'315'0'0,"0"0"45"0"0,-7-11 465 0 0,6 6-395 0 0,-1 0-1 0 0,1 1 1 0 0,0-1-1 0 0,1 0 1 0 0,-1 0 0 0 0,1 0-1 0 0,0 0 1 0 0,1-8-1 0 0,10-40 3849 0 0,-5 26-3310 0 0,28-129 2047 0 0,-33 149-2866 0 0,-1 7-149 0 0,0 0 1 0 0,0 0-1 0 0,0 0 0 0 0,0 0 1 0 0,0 0-1 0 0,0 0 0 0 0,0 1 0 0 0,0-1 1 0 0,0 0-1 0 0,0 0 0 0 0,0 0 1 0 0,0 0-1 0 0,0 0 0 0 0,-1 0 0 0 0,1 0 1 0 0,0 0-1 0 0,0 1 0 0 0,0-1 1 0 0,0 0-1 0 0,0 0 0 0 0,0 0 0 0 0,0 0 1 0 0,-1 0-1 0 0,1 0 0 0 0,0 0 1 0 0,0 0-1 0 0,0 0 0 0 0,0 0 0 0 0,0 0 1 0 0,0 0-1 0 0,-1 0 0 0 0,1 0 1 0 0,0 0-1 0 0,0 0 0 0 0,0 0 0 0 0,0 0 1 0 0,0 0-1 0 0,0 0 0 0 0,-1 0 1 0 0,1 0-1 0 0,0 0 0 0 0,0 0 1 0 0,0 0-1 0 0,0 0 0 0 0,0-1 0 0 0,0 1 1 0 0,0 0-1 0 0,-1 0 0 0 0,1 0 1 0 0,0 0-1 0 0,0 0 0 0 0,0 0 0 0 0,0 0 1 0 0,0 0-1 0 0,0-1 0 0 0,0 1 1 0 0,0 0-1 0 0,0 0 0 0 0,0 0 0 0 0,0 0 1 0 0,0 0-1 0 0,0 0 0 0 0,0 0 1 0 0,0-1-1 0 0,0 1 0 0 0,0 0 0 0 0,0 0 1 0 0,0 0-1 0 0,-7 7-4 0 0,7-7 4 0 0,-2 3 0 0 0,0 0 0 0 0,0 0 0 0 0,0 1 0 0 0,1-1 0 0 0,-1 1 0 0 0,1-1 0 0 0,-1 1 0 0 0,1 0 0 0 0,1-1 0 0 0,-1 1 0 0 0,0 0 0 0 0,1 0 0 0 0,0 7 0 0 0,-1 0 0 0 0,1-7 0 0 0,0-2 0 0 0,0 0 0 0 0,0-1 0 0 0,0 1 0 0 0,0 0 0 0 0,1 0 0 0 0,-1-1 0 0 0,1 1 0 0 0,-1 0 0 0 0,1-1 0 0 0,-1 1 0 0 0,3 2 0 0 0,-2-1 0 0 0,1 4 0 0 0,1 0 0 0 0,1 0 0 0 0,-1 0 0 0 0,6 7 0 0 0,-4-7 0 0 0,1-1 0 0 0,4 3 0 0 0,-6-7 0 0 0,5 3 0 0 0,-8-4 0 0 0,0 0 0 0 0,-1-1 0 0 0,1 0 0 0 0,-1 1 0 0 0,0-1 0 0 0,1 0 0 0 0,0 1 0 0 0,-1-1 0 0 0,1 0 0 0 0,-1 0 0 0 0,1 1 0 0 0,-1-1 0 0 0,1 0 0 0 0,-1 0 0 0 0,1 0 0 0 0,0 0 0 0 0,-1 0 0 0 0,1 0 0 0 0,-1 0 0 0 0,1 0 0 0 0,0 0 0 0 0,-1 0 0 0 0,1 0 0 0 0,-1 0 0 0 0,1 0 0 0 0,0 0 0 0 0,0-1 0 0 0,1 0 0 0 0,0 1 0 0 0,0-1 0 0 0,0 0 0 0 0,-1 0 0 0 0,1 0 0 0 0,0 0 0 0 0,0 0 0 0 0,-1 0 0 0 0,1-1 0 0 0,-1 1 0 0 0,1 0 0 0 0,-1-1 0 0 0,1 1 0 0 0,0-3 0 0 0,17-25 0 0 0,6-33 0 0 0,-16 38 0 0 0,18-35 0 0 0,-24 52 0 0 0,-12 34 0 0 0,2-1 0 0 0,1 2 0 0 0,1-1 0 0 0,2 1 0 0 0,-1 44 0 0 0,4-69 0 0 0,0 1 0 0 0,1-1 0 0 0,-1 0 0 0 0,1 0 0 0 0,0 0 0 0 0,0 0 0 0 0,0 0 0 0 0,0 0 0 0 0,0 0 0 0 0,1 0 0 0 0,-1 0 0 0 0,1 0 0 0 0,4 4 0 0 0,-5-6 0 0 0,0 1 0 0 0,1-1 0 0 0,-1 0 0 0 0,1 0 0 0 0,-1 0 0 0 0,1 0 0 0 0,-1 0 0 0 0,1-1 0 0 0,0 1 0 0 0,0 0 0 0 0,-1-1 0 0 0,1 1 0 0 0,0-1 0 0 0,0 0 0 0 0,-1 0 0 0 0,1 1 0 0 0,0-1 0 0 0,0 0 0 0 0,0-1 0 0 0,0 1 0 0 0,-1 0 0 0 0,1 0 0 0 0,0-1 0 0 0,0 1 0 0 0,2-2 0 0 0,4-1-433 0 0,1-1 0 0 0,-1 0 1 0 0,0-1-1 0 0,-1 0 0 0 0,1 0 0 0 0,-1-1 0 0 0,0 0 1 0 0,10-10-1 0 0,-6 3-860 0 0,0 1 0 0 0,-1-2 0 0 0,13-20 1 0 0,-7 0-1266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59:5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15663 0 0,'0'0'356'0'0,"0"0"50"0"0,0 0 20 0 0,2 1-42 0 0,1-1-273 0 0,14 1-74 0 0,3-2 1655 0 0,-16 2-1206 0 0,-1-1-1 0 0,0 0 0 0 0,1 0 0 0 0,-1-1 0 0 0,0 1 0 0 0,0-1 1 0 0,1 0-1 0 0,-1 1 0 0 0,4-3 0 0 0,-3 1-280 0 0,-1 1 0 0 0,1 0 0 0 0,-1 0 0 0 0,1 0 0 0 0,0 0-1 0 0,-1 0 1 0 0,1 1 0 0 0,0 0 0 0 0,0 0 0 0 0,-1 0 0 0 0,1 0 0 0 0,0 0 0 0 0,-1 1 0 0 0,1-1-1 0 0,0 1 1 0 0,-1 0 0 0 0,6 2 0 0 0,4 0-35 0 0,-8-2 17 0 0,0 0 0 0 0,0 1 0 0 0,0-1 0 0 0,-1 1 1 0 0,7 3-1 0 0,-9-4-140 0 0,0 0 0 0 0,0 1 0 0 0,0-1 1 0 0,0 1-1 0 0,0 0 0 0 0,-1 0 0 0 0,1-1 0 0 0,0 1 1 0 0,-1 0-1 0 0,0 1 0 0 0,1-1 0 0 0,-1 0 0 0 0,0 0 1 0 0,0 1-1 0 0,1 2 0 0 0,2 7-47 0 0,-1-1 0 0 0,-2 2 0 0 0,-1-12 0 0 0,0 0 0 0 0,0-1 0 0 0,0 1 0 0 0,0 0 0 0 0,0 0 0 0 0,0 0 0 0 0,0-1 0 0 0,0 1 0 0 0,0 0 0 0 0,0 0 0 0 0,0-1 0 0 0,-1 1 0 0 0,1 0 0 0 0,0 0 0 0 0,0-1 0 0 0,-1 1 0 0 0,1 0 0 0 0,-1-1 0 0 0,1 1 0 0 0,-1 0 0 0 0,1-1 0 0 0,-1 1 0 0 0,1-1 0 0 0,-1 1 0 0 0,1 0 0 0 0,-1-1 0 0 0,-1 1 0 0 0,0 1 0 0 0,-4 3 0 0 0,-1 1 0 0 0,0-2 0 0 0,0 1 0 0 0,0-1 0 0 0,-8 4 0 0 0,-18 11 0 0 0,25-13 0 0 0,5 1 0 0 0,9-1 0 0 0,4-1 0 0 0,-1-1 0 0 0,18 6 0 0 0,-17-7 0 0 0,0 1 0 0 0,-1 0 0 0 0,1 1 0 0 0,13 8 0 0 0,-21-12 0 0 0,-1 1 0 0 0,1-1 0 0 0,0 1 0 0 0,0-1 0 0 0,-1 1 0 0 0,1 0 0 0 0,-1 0 0 0 0,0-1 0 0 0,1 1 0 0 0,-1 0 0 0 0,0 0 0 0 0,0 0 0 0 0,0 1 0 0 0,0-1 0 0 0,-1 0 0 0 0,1 0 0 0 0,0 0 0 0 0,-1 1 0 0 0,0-1 0 0 0,0 0 0 0 0,1 1 0 0 0,-1-1 0 0 0,0 0 0 0 0,-1 0 0 0 0,1 4 0 0 0,-1-4 0 0 0,1 0 0 0 0,0 0 0 0 0,0 0 0 0 0,-1 0 0 0 0,1 0 0 0 0,-1 0 0 0 0,0 0 0 0 0,0 0 0 0 0,0 0 0 0 0,0 0 0 0 0,0-1 0 0 0,0 1 0 0 0,0 0 0 0 0,0-1 0 0 0,-2 3 0 0 0,-1-1 0 0 0,2 0 0 0 0,-1-1 0 0 0,1 0 0 0 0,-1 1 0 0 0,0-1 0 0 0,0 0 0 0 0,0 0 0 0 0,-1-1 0 0 0,1 1 0 0 0,0-1 0 0 0,-1 0 0 0 0,-4 2 0 0 0,0-1 0 0 0,-1-1 0 0 0,1 0 0 0 0,-16 0 0 0 0,20-2-472 0 0,-1 0-1 0 0,0 0 1 0 0,1-1-1 0 0,-1 0 1 0 0,1 0-1 0 0,-1 0 1 0 0,1 0 0 0 0,0-1-1 0 0,0 1 1 0 0,0-1-1 0 0,-7-7 1 0 0,2 1-8395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00:0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71 8287 0 0,'0'0'382'0'0,"0"0"-8"0"0,-5-5 3269 0 0,4 4-2839 0 0,1 1 0 0 0,-1-1 0 0 0,0 1 0 0 0,1-1 0 0 0,-1 1 0 0 0,1-1 0 0 0,0 0 1 0 0,-1 1-1 0 0,1-1 0 0 0,-1 1 0 0 0,1-1 0 0 0,0 0 0 0 0,-1 1 0 0 0,1-1 0 0 0,0-1 0 0 0,21-5-796 0 0,35-6 0 0 0,100-13 1432 0 0,-125 19-832 0 0,-31 7-608 0 0,0 0 0 0 0,1 0 0 0 0,-1 0 0 0 0,0 0 0 0 0,1-1 0 0 0,-1 1 0 0 0,1 0 0 0 0,-1 0 0 0 0,0 0 0 0 0,1 0 0 0 0,-1 0 0 0 0,0 0 0 0 0,1 0 0 0 0,-1 0 0 0 0,1 0 0 0 0,-1 0 0 0 0,0 0 0 0 0,1 0 0 0 0,-1 0 0 0 0,1 0 0 0 0,-1 1 0 0 0,0-1 0 0 0,1 0 0 0 0,-1 0 0 0 0,0 0 0 0 0,1 0 0 0 0,-1 1 0 0 0,0-1 0 0 0,1 0 0 0 0,-1 0 0 0 0,0 1 0 0 0,0-1 0 0 0,1 0 0 0 0,-1 1 0 0 0,0-1 0 0 0,0 0 0 0 0,0 1 0 0 0,1-1 0 0 0,-1 0 0 0 0,0 1 0 0 0,0-1 0 0 0,0 1 0 0 0,0 0 0 0 0,2 2 0 0 0,0 0 0 0 0,0 1 0 0 0,0-1 0 0 0,-1 1 0 0 0,0 0 0 0 0,0-1 0 0 0,0 1 0 0 0,0 0 0 0 0,0 0 0 0 0,-1 4 0 0 0,2 8 0 0 0,17 104 0 0 0,-8-39 0 0 0,3 8 0 0 0,10 54 0 0 0,-17-111 0 0 0,2-1 0 0 0,18 46 0 0 0,3 4 0 0 0,-17-39 0 0 0,-10-34 0 0 0,0 1 0 0 0,0-1 0 0 0,0 1 0 0 0,-1 0 0 0 0,-1 0 0 0 0,1 14 0 0 0,0 4 0 0 0,-3-19 0 0 0,1-8 10 0 0,0 1 1 0 0,0-1-1 0 0,0 1 0 0 0,0 0 0 0 0,0-1 1 0 0,0 1-1 0 0,-1-1 0 0 0,1 1 1 0 0,0-1-1 0 0,0 1 0 0 0,-1-1 0 0 0,1 1 1 0 0,0-1-1 0 0,-1 1 0 0 0,1-1 1 0 0,0 0-1 0 0,-1 1 0 0 0,1-1 0 0 0,-1 1 1 0 0,1-1-1 0 0,-1 0 0 0 0,1 1 0 0 0,-1-1 1 0 0,1 0-1 0 0,-2 1 0 0 0,1-1 166 0 0,-4 3-16 0 0,0 0 0 0 0,0 0-1 0 0,-1 0 1 0 0,1-1 0 0 0,-6 2 0 0 0,4-2 2 0 0,1 1-1 0 0,0-1 1 0 0,-11 7-1 0 0,-3 4-161 0 0,14-10-133 0 0,5-4-52 0 0,0 1-1 0 0,0 0 1 0 0,1 0 0 0 0,-1-1 0 0 0,0 1 0 0 0,0 0-1 0 0,1-1 1 0 0,-1 1 0 0 0,1-1 0 0 0,-1 1 0 0 0,0 0 0 0 0,1-1-1 0 0,-1 0 1 0 0,1 1 0 0 0,-1-1 0 0 0,1 1 0 0 0,-1-2-1 0 0,0 2-778 0 0,-3-6-8245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5:4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6911 0 0,'0'0'528'0'0,"1"-1"-341"0"0,1-3-57 0 0,0 0-1 0 0,1 1 1 0 0,-1 0 0 0 0,1-1-1 0 0,0 1 1 0 0,0 0 0 0 0,0 0-1 0 0,0 0 1 0 0,0 1 0 0 0,0-1-1 0 0,1 1 1 0 0,0 0 0 0 0,-1 0-1 0 0,1 0 1 0 0,0 0 0 0 0,0 1-1 0 0,0 0 1 0 0,0-1 0 0 0,0 1-1 0 0,5 0 1 0 0,14-5 0 0 0,-8 2-66 0 0,22-4 0 0 0,-27 7-28 0 0,0-1 1 0 0,0 0 0 0 0,0-1 0 0 0,16-6 0 0 0,-24 8-22 0 0,3-2 17 0 0,0 1 1 0 0,0 0-1 0 0,0 0 0 0 0,0 1 1 0 0,8-2-1 0 0,-5 1 10 0 0,-5 1-22 0 0,0 0 0 0 0,0 1 0 0 0,1-1 0 0 0,-1 1 0 0 0,0 0-1 0 0,0 0 1 0 0,7 1 0 0 0,12 1 70 0 0,-18-2-57 0 0,-2 0-25 0 0,0 0 0 0 0,0 0 0 0 0,0 0 0 0 0,-1 0 0 0 0,1 0 0 0 0,0 1 0 0 0,0-1 0 0 0,0 1 1 0 0,-1 0-1 0 0,1-1 0 0 0,2 2 0 0 0,4 6 13 0 0,-7-7-18 0 0,-1-1 0 0 0,1 1 0 0 0,-1 0 0 0 0,0 0 0 0 0,0 0 0 0 0,1 0 0 0 0,-1-1 0 0 0,0 1 0 0 0,0 0 0 0 0,0 0 1 0 0,0 0-1 0 0,0 0 0 0 0,0 1 0 0 0,-1 1 14 0 0,0 1 0 0 0,1-1 1 0 0,-1 0-1 0 0,-1 0 0 0 0,1 1 0 0 0,0-1 1 0 0,-1 0-1 0 0,0 0 0 0 0,1 0 1 0 0,-1-1-1 0 0,-4 5 0 0 0,-3 3 130 0 0,-18 14-1 0 0,11-9 52 0 0,9-9-137 0 0,-1-1 1 0 0,1 0-1 0 0,-1-1 0 0 0,0 1 0 0 0,0-1 0 0 0,-1-1 0 0 0,1 0 0 0 0,-1 0 1 0 0,-13 3-1 0 0,12-4 9 0 0,4 0-6 0 0,0-1-9 0 0,-26-2 295 0 0,30 1-261 0 0,1-1 34 0 0,0-1-86 0 0,0 1 0 0 0,-1-1 0 0 0,1 1 0 0 0,0-1 0 0 0,0 1 0 0 0,1-1 0 0 0,-1 0 0 0 0,0 1 0 0 0,0-1 0 0 0,1 0 0 0 0,-1 0 0 0 0,1 0 1 0 0,0 0-1 0 0,-1 1 0 0 0,1-1 0 0 0,0 0 0 0 0,0 0 0 0 0,0 0 0 0 0,1 0 0 0 0,-1 0 0 0 0,0 0 0 0 0,1 1 0 0 0,-1-1 0 0 0,1 0 0 0 0,-1 0 0 0 0,1 1 0 0 0,0-1 0 0 0,1-2 0 0 0,0 0 16 0 0,0 0 0 0 0,1 1 0 0 0,-1-1 0 0 0,1 1 0 0 0,0-1 0 0 0,0 1 0 0 0,0 0 0 0 0,1 0 0 0 0,-1 0-1 0 0,1 0 1 0 0,5-2 0 0 0,0 0 25 0 0,-1 0 111 0 0,0 1 0 0 0,0 0 0 0 0,16-4 0 0 0,-22 7-112 0 0,0 1 10 0 0,-1 0-81 0 0,-1-1 0 0 0,1 1 1 0 0,0 0-1 0 0,0 0 1 0 0,-1 0-1 0 0,1 0 0 0 0,0 0 1 0 0,0 0-1 0 0,-1 0 1 0 0,1 0-1 0 0,0 0 0 0 0,0 0 1 0 0,-1 0-1 0 0,2 1 1 0 0,0 0-7 0 0,-1 0 1 0 0,1 0-1 0 0,-1 0 1 0 0,1 0-1 0 0,-1 0 1 0 0,1 1-1 0 0,-1-1 1 0 0,0 1 0 0 0,1-1-1 0 0,-1 1 1 0 0,0-1-1 0 0,0 1 1 0 0,0-1-1 0 0,0 1 1 0 0,-1 0-1 0 0,1 0 1 0 0,0 2-1 0 0,1 2 1 0 0,0 0-1 0 0,0 0 0 0 0,0 0 0 0 0,-1 0 0 0 0,0 1 0 0 0,0-1 0 0 0,-1 0 0 0 0,0 0 0 0 0,0 0 0 0 0,0 0 0 0 0,-2 9 0 0 0,0-3 0 0 0,-4 0 11 0 0,-2 4 43 0 0,7-15-63 0 0,-10 12 156 0 0,9-12-72 0 0,1 0-64 0 0,-1-1 1 0 0,0 0-1 0 0,1 1 1 0 0,-1-1 0 0 0,0 0-1 0 0,1 0 1 0 0,-1 0-1 0 0,-3 0 1 0 0,0 0-2 0 0,5 0-58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6:5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58 10135 0 0,'0'0'231'0'0,"0"0"29"0"0,0 0 19 0 0,0 0 37 0 0,0 0 125 0 0,0 0 58 0 0,0 0 11 0 0,0 0 2 0 0,0 0 0 0 0,-5-2 296 0 0,3 0 2120 0 0,1 0-2726 0 0,-1 0-17 0 0,-7-3 5572 0 0,8 4-5370 0 0,1 1 101 0 0,17 1 359 0 0,-6-1-577 0 0,10 2-270 0 0,-1-2 0 0 0,1-1 0 0 0,-1 0 0 0 0,23-6 0 0 0,-15 3 0 0 0,37-1 0 0 0,-53 5 0 0 0,1-2 0 0 0,-1 0 0 0 0,17-4 0 0 0,-17 3 0 0 0,1 0 0 0 0,-1 1 0 0 0,18-1 0 0 0,-3 3 0 0 0,-3-1 0 0 0,35 5 0 0 0,-52-4 0 0 0,2 0 0 0 0,-1-1 0 0 0,-3 1-64 0 0,-4 0-273 0 0,-1 0-138 0 0,0 0-33 0 0,0 0-208 0 0,0 0-857 0 0,-15-5-2411 0 0,-2 0 1937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6:5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10135 0 0,'0'0'231'0'0,"0"0"29"0"0,1-2 19 0 0,1-5-41 0 0,1-1-44 0 0,-3 6 552 0 0,0 2 232 0 0,0 0 40 0 0,12-10 1083 0 0,-8 8 1550 0 0,-2 7-3465 0 0,1 0-1 0 0,-1 0 1 0 0,0 0-1 0 0,0 0 1 0 0,-1 0-1 0 0,1 0 1 0 0,-1 0-1 0 0,0 8 1 0 0,1 45 37 0 0,-2-12 964 0 0,0-2-893 0 0,-5 47 0 0 0,1-46-274 0 0,-6 37-20 0 0,5-45 0 0 0,-2 59 0 0 0,9-93-5 0 0,1-7 17 0 0,2-6-288 0 0,5-36-5065 0 0,-6 27 3295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6:5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80 10135 0 0,'0'0'231'0'0,"0"0"29"0"0,0 0 19 0 0,2-1-41 0 0,18-1-112 0 0,-42-10 5372 0 0,-8 4-2842 0 0,24 6-2584 0 0,4 2 299 0 0,-15 6 1069 0 0,16-6-1416 0 0,-6 3 7 0 0,0-1-1 0 0,0 2 0 0 0,0-1 1 0 0,0 1-1 0 0,0 0 1 0 0,-6 5-1 0 0,12-8 341 0 0,1-1 117 0 0,0 0 21 0 0,0 0-66 0 0,17-19-278 0 0,-10 11-165 0 0,0 1 0 0 0,1 0 0 0 0,0 0 0 0 0,0 0 0 0 0,0 1 0 0 0,1 1 0 0 0,13-7 0 0 0,-18 10 0 0 0,-2 1 0 0 0,1-1 0 0 0,-1 1 0 0 0,0 0 0 0 0,1 0 0 0 0,0 0 0 0 0,-1 0 0 0 0,1 0 0 0 0,-1 1 0 0 0,4-1 0 0 0,4 4 0 0 0,-9-3 0 0 0,-1 0 0 0 0,1 0 0 0 0,-1 0 0 0 0,1 0 0 0 0,0 0 0 0 0,-1 1 0 0 0,1-1 0 0 0,-1 0 0 0 0,1 0 0 0 0,-1 1 0 0 0,1-1 0 0 0,-1 0 0 0 0,1 1 0 0 0,-1-1 0 0 0,1 0 0 0 0,-1 1 0 0 0,0-1 0 0 0,1 1 0 0 0,-1-1 0 0 0,1 1 0 0 0,-1-1 0 0 0,0 1 0 0 0,0-1 0 0 0,1 1 0 0 0,-1-1 0 0 0,0 1 0 0 0,0-1 0 0 0,0 1 0 0 0,1 0 0 0 0,-1 0 0 0 0,0 1 0 0 0,2 4-3 0 0,0 1 0 0 0,0 0 0 0 0,0 0 0 0 0,-1 0 0 0 0,0 0 0 0 0,-1 0 0 0 0,1 0 0 0 0,-1 0 0 0 0,-1 0 0 0 0,1 0 0 0 0,-3 10 0 0 0,-3 10 483 0 0,-14 39-1 0 0,20-66-471 0 0,-19 53 364 0 0,-2 0 1 0 0,-34 59-1 0 0,44-95-372 0 0,-1 1 0 0 0,0-2 0 0 0,-2 0 0 0 0,0 0 0 0 0,0-1 0 0 0,-30 22 0 0 0,43-36 0 0 0,0 0 0 0 0,-1 1 0 0 0,0-1 0 0 0,0 1 0 0 0,0-1 0 0 0,0 0 0 0 0,0 0 0 0 0,0 0 0 0 0,0 0 0 0 0,0 0 0 0 0,0-1 0 0 0,-1 1 0 0 0,1-1 0 0 0,0 1 0 0 0,0-1 0 0 0,-1 0 0 0 0,-2 0 0 0 0,3 0 0 0 0,0 0 0 0 0,1 0 0 0 0,-1-1 0 0 0,0 1 0 0 0,0-1 0 0 0,0 0 0 0 0,1 0 0 0 0,-1 1 0 0 0,0-1 0 0 0,1 0 0 0 0,-1 0 0 0 0,1-1 0 0 0,-1 1 0 0 0,1 0 0 0 0,0 0 0 0 0,0-1 0 0 0,-1 1 0 0 0,1-1 0 0 0,0 1 0 0 0,-2-4 0 0 0,3 5 0 0 0,0-1 0 0 0,-1 1 0 0 0,1 0 0 0 0,-1-1 0 0 0,1 1 0 0 0,0-1 0 0 0,0 1 0 0 0,-1-1 0 0 0,1 1 0 0 0,0-1 0 0 0,0 1 0 0 0,-1-1 0 0 0,1 1 0 0 0,0-1 0 0 0,0 1 0 0 0,0-1 0 0 0,0 1 0 0 0,0-1 0 0 0,0 1 0 0 0,0-1 0 0 0,0 1 0 0 0,0-1 0 0 0,0 0 0 0 0,0 1 0 0 0,0-1 0 0 0,1 0 0 0 0,-1 0 0 0 0,2-7 0 0 0,4-2 0 0 0,3 1 0 0 0,2-1 0 0 0,-10 9 0 0 0,-1 1 0 0 0,0-1 0 0 0,1 1 0 0 0,-1-1 0 0 0,1 1 0 0 0,-1-1 0 0 0,1 1 0 0 0,-1 0 0 0 0,1-1 0 0 0,0 1 0 0 0,-1 0 0 0 0,1 0 0 0 0,-1-1 0 0 0,1 1 0 0 0,0 0 0 0 0,-1 0 0 0 0,1 0 0 0 0,-1 0 0 0 0,1 0 0 0 0,0 0 0 0 0,-1 0 0 0 0,1 0 0 0 0,0 0 0 0 0,-1 0 0 0 0,1 0 0 0 0,0 0 0 0 0,1 1 0 0 0,1-1 0 0 0,-1 0 0 0 0,1 1 0 0 0,-1-1 0 0 0,1 0 0 0 0,-1 1 0 0 0,1 0 0 0 0,-1 0 0 0 0,1-1 0 0 0,-1 2 0 0 0,0-1 0 0 0,0 0 0 0 0,1 0 0 0 0,-1 1 0 0 0,2 1 0 0 0,5 3 0 0 0,-7-5 0 0 0,0 0 0 0 0,1 1 0 0 0,-1-1 0 0 0,0 0 0 0 0,-1 1 0 0 0,1 0 0 0 0,0-1 0 0 0,0 1 0 0 0,-1 0 0 0 0,1 0 0 0 0,-1 0 0 0 0,3 4 0 0 0,1 2 0 0 0,-2-6 0 0 0,5 12 0 0 0,-3-6 0 0 0,0-1 0 0 0,0 0 0 0 0,0 0 0 0 0,1 0 0 0 0,11 11 0 0 0,-14-15 0 0 0,-2-3 0 0 0,0 1 0 0 0,0-1 0 0 0,-1 1 0 0 0,1-1 0 0 0,0 1 0 0 0,-1 0 0 0 0,1-1 0 0 0,-1 1 0 0 0,1 0 0 0 0,-1-1 0 0 0,1 1 0 0 0,-1 0 0 0 0,0 0 0 0 0,1 0 0 0 0,-1-1 0 0 0,1 3 0 0 0,-1-2 0 0 0,0-1 0 0 0,1 1 0 0 0,-1 0 0 0 0,1-1 0 0 0,-1 1 0 0 0,1-1 0 0 0,-1 1 0 0 0,1 0 0 0 0,-1-1 0 0 0,1 1 0 0 0,-1-1 0 0 0,1 0 0 0 0,0 1 0 0 0,-1-1 0 0 0,1 1 0 0 0,0-1 0 0 0,-1 0 0 0 0,2 1 0 0 0,6 4 0 0 0,-6-4 0 0 0,0 0 0 0 0,1 0 0 0 0,-1 0 0 0 0,0-1 0 0 0,0 1 0 0 0,1 0 0 0 0,-1-1 0 0 0,1 1 0 0 0,-1-1 0 0 0,0 0 0 0 0,1 0 0 0 0,-1 0 0 0 0,4-1 0 0 0,0 1 0 0 0,4-1 0 0 0,-8 0 0 0 0,-1 1 0 0 0,1 0 0 0 0,0 0 0 0 0,0 0 0 0 0,0 0 0 0 0,0-1 0 0 0,0 1 0 0 0,0-1 0 0 0,-1 1 0 0 0,1-1 0 0 0,0 0 0 0 0,2-1 0 0 0,10-6 0 0 0,-7 4 0 0 0,-4 0-43 0 0,-9 2-228 0 0,-6 2-1800 0 0,3 1-3648 0 0,-1-1-1801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6:5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179 180 10135 0 0,'0'0'231'0'0,"10"-6"546"0"0,7-18 2287 0 0,-13 15-2352 0 0,-1 1-529 0 0,0 0 0 0 0,4-14-1 0 0,-3 6 2124 0 0,-2 12-2009 0 0,-1 0 1 0 0,0-1 0 0 0,0 1-1 0 0,0-1 1 0 0,-1 1 0 0 0,0-9 0 0 0,-1-3 1300 0 0,-1 7-1582 0 0,2 8 5 0 0,0 0 1 0 0,0 0-1 0 0,-1 1 0 0 0,1-1 1 0 0,0 0-1 0 0,0 0 0 0 0,0 1 1 0 0,-1-1-1 0 0,1 0 0 0 0,0 1 1 0 0,-1-1-1 0 0,1 0 0 0 0,-1 1 1 0 0,1-1-1 0 0,-1 0 0 0 0,1 1 1 0 0,-1-1-1 0 0,0 0 0 0 0,-2 0 1457 0 0,-2-3-1329 0 0,4 4-148 0 0,1-1-1 0 0,0 1 0 0 0,-1 0 1 0 0,1-1-1 0 0,-1 1 1 0 0,1 0-1 0 0,0 0 1 0 0,-1 0-1 0 0,1-1 1 0 0,-1 1-1 0 0,1 0 1 0 0,0 0-1 0 0,-1 0 0 0 0,1 0 1 0 0,-1 0-1 0 0,1 0 1 0 0,-1-1-1 0 0,1 1 1 0 0,-1 0-1 0 0,1 0 1 0 0,-1 1-1 0 0,1-1 0 0 0,-1 0 1 0 0,1 0-1 0 0,0 0 1 0 0,-1 0-1 0 0,1 0 1 0 0,-1 0-1 0 0,1 1 1 0 0,-1-1-1 0 0,1 0 0 0 0,-1 1 1 0 0,0 0 0 0 0,-33 13-1 0 0,24-8 0 0 0,0 0 0 0 0,1 1 0 0 0,-1 1 0 0 0,1-1 0 0 0,1 2 0 0 0,0-1 0 0 0,0 1 0 0 0,0 0 0 0 0,-7 14 0 0 0,1-1 0 0 0,2 1 0 0 0,0 1 0 0 0,-8 26 0 0 0,17-41 0 0 0,0 0 0 0 0,1 0 0 0 0,1 0 0 0 0,-1-1 0 0 0,2 2 0 0 0,-1-1 0 0 0,1 0 0 0 0,0 0 0 0 0,4 17 0 0 0,-3-19 0 0 0,-1-4 0 0 0,1 0 0 0 0,0 0 0 0 0,0 0 0 0 0,0 0 0 0 0,0 0 0 0 0,1 0 0 0 0,2 4 0 0 0,-3-5 0 0 0,6 5 0 0 0,3 0 0 0 0,-8-5 0 0 0,-1-2 0 0 0,-1 1 0 0 0,1 0 0 0 0,-1-1 0 0 0,1 1 0 0 0,0-1 0 0 0,-1 1 0 0 0,1-1 0 0 0,0 0 0 0 0,-1 1 0 0 0,1-1 0 0 0,0 0 0 0 0,0 1 0 0 0,-1-1 0 0 0,1 0 0 0 0,0 0 0 0 0,0 0 0 0 0,0 0 0 0 0,-1 0 0 0 0,3 0 0 0 0,2 1 0 0 0,0-1 0 0 0,1 0 0 0 0,-1 0 0 0 0,11-2 0 0 0,-14 1 0 0 0,1 1 0 0 0,0-1 0 0 0,0 0 0 0 0,-1 0 0 0 0,1-1 0 0 0,-1 1 0 0 0,1-1 0 0 0,3-1 0 0 0,1-2 0 0 0,-3 2 0 0 0,-1 1 0 0 0,1-1 0 0 0,-1 1 0 0 0,1-1 0 0 0,-1-1 0 0 0,0 1 0 0 0,0 0 0 0 0,-1-1 0 0 0,6-6 0 0 0,-4 1 0 0 0,1 1 0 0 0,-2-1 0 0 0,6-13 0 0 0,19-96 2048 0 0,-43 201-2048 0 0,13-73 0 0 0,2-1 0 0 0,-1 0 0 0 0,1 1 0 0 0,1-1 0 0 0,2 14 0 0 0,-3-22 0 0 0,0 0 0 0 0,1 1 0 0 0,-1-1 0 0 0,0 0 0 0 0,1 0 0 0 0,-1 0 0 0 0,1 0 0 0 0,-1 0 0 0 0,1 1 0 0 0,-1-1 0 0 0,1 0 0 0 0,0 0 0 0 0,0-1 0 0 0,0 1 0 0 0,-1 0 0 0 0,1 0 0 0 0,0 0 0 0 0,0 0 0 0 0,2 0 0 0 0,0 1 0 0 0,4 3 0 0 0,-5-4 0 0 0,-1-1 0 0 0,0 1 0 0 0,0 0 0 0 0,0-1 0 0 0,0 1 0 0 0,1-1 0 0 0,-1 0 0 0 0,0 1 0 0 0,1-1 0 0 0,-1 0 0 0 0,0 0 0 0 0,0 0 0 0 0,1 0 0 0 0,-1 0 0 0 0,0 0 0 0 0,1 0 0 0 0,1-1 0 0 0,2 0 0 0 0,0 2 0 0 0,18-5 0 0 0,-20 3-190 0 0,1 0-1 0 0,-1 0 0 0 0,0-1 1 0 0,1 0-1 0 0,-1 1 1 0 0,0-1-1 0 0,0 0 1 0 0,-1 0-1 0 0,1-1 1 0 0,0 1-1 0 0,-1 0 0 0 0,3-4 1 0 0,1-1-1017 0 0,-1 0-1 0 0,0-1 1 0 0,6-13 0 0 0,-6 12-5615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6:5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 13823 0 0,'0'0'315'0'0,"0"0"45"0"0,8-6 465 0 0,-6 4-552 0 0,1 0-1 0 0,0 0 0 0 0,0 0 0 0 0,0 1 1 0 0,0-1-1 0 0,0 1 0 0 0,0-1 0 0 0,0 1 1 0 0,0 0-1 0 0,1 0 0 0 0,-1 0 0 0 0,0 1 1 0 0,1-1-1 0 0,4 1 0 0 0,-7 0-187 0 0,0 0-1 0 0,0 0 1 0 0,0 0-1 0 0,1 0 1 0 0,-1 0-1 0 0,0 0 1 0 0,0 1-1 0 0,0-1 1 0 0,0 0-1 0 0,0 1 1 0 0,0-1 0 0 0,0 1-1 0 0,0-1 1 0 0,0 1-1 0 0,-1-1 1 0 0,1 1-1 0 0,0-1 1 0 0,0 1-1 0 0,0 0 1 0 0,0 0-1 0 0,-1-1 1 0 0,1 1-1 0 0,0 0 1 0 0,-1 0-1 0 0,2 1 1 0 0,0 2-235 0 0,0 0 274 0 0,0-1-1 0 0,0 1 0 0 0,0 0 1 0 0,-1 0-1 0 0,1 0 0 0 0,-1 0 1 0 0,0 0-1 0 0,0 0 1 0 0,-1 0-1 0 0,1 1 0 0 0,-1-1 1 0 0,0 0-1 0 0,0 0 1 0 0,-1 6-1 0 0,0-1-88 0 0,0 0 1 0 0,-1 0 0 0 0,0 0-1 0 0,-1 0 1 0 0,-5 13-1 0 0,1-10-35 0 0,1-1 0 0 0,-1-1 0 0 0,-1 1 0 0 0,-15 16 0 0 0,-13 18 0 0 0,31-38 0 0 0,5-6 0 0 0,-1-1 0 0 0,1 1 0 0 0,-1 0 0 0 0,1 0 0 0 0,0-1 0 0 0,-1 1 0 0 0,1 0 0 0 0,0 0 0 0 0,0 0 0 0 0,-1-1 0 0 0,1 1 0 0 0,0 0 0 0 0,0 0 0 0 0,0 0 0 0 0,0 1 0 0 0,4 1 0 0 0,-4-3 0 0 0,1 2 0 0 0,-1-1 0 0 0,1 0 0 0 0,-1-1 0 0 0,0 1 0 0 0,1-1 0 0 0,-1 1 0 0 0,1-1 0 0 0,-1 1 0 0 0,0-1 0 0 0,1 1 0 0 0,-1-1 0 0 0,1 1 0 0 0,0-1 0 0 0,-1 0 0 0 0,1 1 0 0 0,-1-1 0 0 0,1 0 0 0 0,-1 0 0 0 0,1 1 0 0 0,0-1 0 0 0,-1 0 0 0 0,2 0 0 0 0,5 3 0 0 0,-1-1 0 0 0,0-1 0 0 0,1 1 0 0 0,0-1 0 0 0,-1 0 0 0 0,1-1 0 0 0,7 0 0 0 0,4 0 0 0 0,26-5 0 0 0,-39 4-203 0 0,0 1 583 0 0,7 0-3467 0 0,-9 0 1976 0 0,-3 0-6052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6:5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194 120 10135 0 0,'0'0'231'0'0,"3"-8"308"0"0,-2 5-455 0 0,-1 0 1 0 0,1 0 0 0 0,0 0 0 0 0,-1 0-1 0 0,0 0 1 0 0,0 0 0 0 0,0 0 0 0 0,0 0-1 0 0,0 0 1 0 0,0 0 0 0 0,-1 0 0 0 0,-1-4-1 0 0,1 0 971 0 0,0 6-37 0 0,-7-19 1146 0 0,4 9-1540 0 0,4 8-347 0 0,-1 0 0 0 0,0-1 0 0 0,-1 1 1 0 0,1 0-1 0 0,0 0 0 0 0,-3-3 0 0 0,3 5-175 0 0,0 1-1 0 0,1-1 1 0 0,-1 1-1 0 0,0-1 1 0 0,0 1-1 0 0,0 0 1 0 0,0-1-1 0 0,1 1 1 0 0,-1 0-1 0 0,0 0 1 0 0,0 0-1 0 0,0 0 1 0 0,0 0-1 0 0,0 0 1 0 0,1 0-1 0 0,-1 0 1 0 0,0 0 0 0 0,0 0-1 0 0,-1 1 1 0 0,-15 3 939 0 0,11-1-854 0 0,0 0 0 0 0,1 1 0 0 0,-1 0 0 0 0,1 0 0 0 0,0 0 0 0 0,0 1 0 0 0,1 0 0 0 0,-8 9 0 0 0,7-8-230 0 0,-7 10 43 0 0,1-1 0 0 0,1 1 0 0 0,0 1 0 0 0,2 0 0 0 0,-12 29 0 0 0,18-42 0 0 0,1-1 0 0 0,0 1 0 0 0,0 0 0 0 0,0-1 0 0 0,0 1 0 0 0,1 0 0 0 0,0 0 0 0 0,0-1 0 0 0,0 1 0 0 0,0 0 0 0 0,0 0 0 0 0,1 0 0 0 0,-1-1 0 0 0,1 1 0 0 0,0 0 0 0 0,0-1 0 0 0,3 6 0 0 0,-4-8 0 0 0,1 1 0 0 0,0-1 0 0 0,0 0 0 0 0,0 1 0 0 0,0-1 0 0 0,0 0 0 0 0,0 0 0 0 0,0 0 0 0 0,1 0 0 0 0,-1 0 0 0 0,0 0 0 0 0,1 0 0 0 0,-1 0 0 0 0,1 0 0 0 0,-1 0 0 0 0,1-1 0 0 0,-1 1 0 0 0,1-1 0 0 0,-1 1 0 0 0,1-1 0 0 0,-1 0 0 0 0,1 1 0 0 0,0-1 0 0 0,-1 0 0 0 0,1 0 0 0 0,0 0 0 0 0,2-1 0 0 0,1 1 0 0 0,1 0 0 0 0,0 0 0 0 0,-1-1 0 0 0,1 0 0 0 0,0 0 0 0 0,0-1 0 0 0,-1 1 0 0 0,1-1 0 0 0,0 0 0 0 0,-1-1 0 0 0,0 1 0 0 0,0-1 0 0 0,0 0 0 0 0,0-1 0 0 0,0 1 0 0 0,0-1 0 0 0,-1 0 0 0 0,0 0 0 0 0,0 0 0 0 0,7-10 0 0 0,0 1 0 0 0,-1-2 0 0 0,-1 1 0 0 0,0-1 0 0 0,-1-1 0 0 0,12-30 0 0 0,-19 42 188 0 0,0 0 1 0 0,0 0-1 0 0,0 0 0 0 0,0 0 0 0 0,-1-1 1 0 0,0 1-1 0 0,1 0 0 0 0,-1 0 1 0 0,-1-7-1 0 0,1 11-185 0 0,-1 0 0 0 0,1-1 0 0 0,0 1-1 0 0,0 0 1 0 0,0 0 0 0 0,0 0 0 0 0,0 0 0 0 0,0-1 0 0 0,0 1 0 0 0,0 0 0 0 0,0 0 0 0 0,0 0 0 0 0,0 0 0 0 0,-1 0-1 0 0,1-1 1 0 0,0 1 0 0 0,0 0 0 0 0,0 0 0 0 0,0 0 0 0 0,0 0 0 0 0,-1 0 0 0 0,1 0 0 0 0,0 0 0 0 0,0 0 0 0 0,0-1-1 0 0,0 1 1 0 0,0 0 0 0 0,-1 0 0 0 0,1 0 0 0 0,0 0 0 0 0,0 0 0 0 0,0 0 0 0 0,-1 0 0 0 0,1 0 0 0 0,0 0 0 0 0,0 0 0 0 0,0 0-1 0 0,0 0 1 0 0,-1 0 0 0 0,1 0 0 0 0,0 0 0 0 0,0 1 0 0 0,0-1 0 0 0,0 0 0 0 0,-1 0 0 0 0,1 0 0 0 0,0 0 0 0 0,0 0-1 0 0,0 0 1 0 0,0 0 0 0 0,0 0 0 0 0,-1 1 0 0 0,-6 5 9 0 0,6-5-13 0 0,-2 2 1 0 0,0 1 0 0 0,0 0 0 0 0,0 0 0 0 0,0 0 0 0 0,1 0 0 0 0,-1 1 0 0 0,1-1 0 0 0,0 1 0 0 0,1-1 0 0 0,-3 10 0 0 0,1-1 0 0 0,0 1 0 0 0,0 23 0 0 0,2-23 0 0 0,1-1 0 0 0,0 0 0 0 0,5 23 0 0 0,-4-31 0 0 0,0 0 0 0 0,0-1 0 0 0,0 1 0 0 0,1 0 0 0 0,0 0 0 0 0,0-1 0 0 0,1 1 0 0 0,-1-1 0 0 0,1 0 0 0 0,0 0 0 0 0,0 0 0 0 0,0 0 0 0 0,4 3 0 0 0,-1-2 0 0 0,1-1 0 0 0,-6-3-8 0 0,-1-1 1 0 0,1 1-1 0 0,0-1 0 0 0,-1 0 1 0 0,1 1-1 0 0,-1-1 0 0 0,1 0 1 0 0,0 0-1 0 0,-1 1 0 0 0,1-1 0 0 0,0 0 1 0 0,0 0-1 0 0,-1 0 0 0 0,1 0 1 0 0,0 0-1 0 0,-1 0 0 0 0,1 0 1 0 0,0 0-1 0 0,-1 0 0 0 0,2 0 0 0 0,3-1-231 0 0,19-2-2701 0 0,-23 2 2208 0 0,1 1 1 0 0,-1-1-1 0 0,1 1 0 0 0,-1-1 0 0 0,0 0 1 0 0,1 0-1 0 0,-1 0 0 0 0,0 0 0 0 0,2-1 1 0 0,3-5-5707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4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36 8287 0 0,'0'0'382'0'0,"0"0"-8"0"0,0 0-102 0 0,0 0 463 0 0,0 0 234 0 0,0 0 45 0 0,0 0-61 0 0,0 0-288 0 0,0 0-121 0 0,0 0-28 0 0,0 0-4 0 0,0 0 0 0 0,0 0 0 0 0,0 0 0 0 0,0 0 0 0 0,0 0 0 0 0,0 0 0 0 0,7-2 246 0 0,-4 0 3692 0 0,-3 2-4420 0 0,0-1-13 0 0,1 1 0 0 0,-1 0 0 0 0,0 0-1 0 0,1 0 1 0 0,-1 0 0 0 0,0-1 0 0 0,1 1 0 0 0,-1 0 0 0 0,0 0 0 0 0,1-1 0 0 0,-1 1 0 0 0,0 0 0 0 0,0 0-1 0 0,1-1 1 0 0,-1 1 0 0 0,0 0 0 0 0,0-1 0 0 0,0 1 0 0 0,1 0 0 0 0,-1-1 0 0 0,0 1 0 0 0,0-1 0 0 0,0 1-1 0 0,0 0 1 0 0,0-1 0 0 0,0 1 0 0 0,0 0 0 0 0,0-1 0 0 0,0 1 0 0 0,0-1 0 0 0,0 1 0 0 0,0 0 0 0 0,0-1-1 0 0,0 1 1 0 0,0-1 0 0 0,0 1 0 0 0,-1 0 0 0 0,1-1 0 0 0,0 1 0 0 0,0 0 0 0 0,0-1 0 0 0,0 1 0 0 0,-1 0-1 0 0,1-1 1 0 0,0 1 0 0 0,0 0 0 0 0,-1 0 0 0 0,1-1 0 0 0,0 1 0 0 0,-1 0 0 0 0,1 0 0 0 0,0-1 0 0 0,-1 1-1 0 0,0 0 1 0 0,-2-4 1072 0 0,-3-3-1075 0 0,3 5-8 0 0,1 3-6 0 0,0-1-1 0 0,0 0 1 0 0,0 0 0 0 0,0 1-1 0 0,0-2 1 0 0,0 1 0 0 0,0 0-1 0 0,0 0 1 0 0,0-1-1 0 0,-3 0 1 0 0,-3 1 0 0 0,1 0 0 0 0,-1 0 0 0 0,0 0 0 0 0,0 1 0 0 0,0 0 0 0 0,1 1 0 0 0,-13 4 0 0 0,5-2 0 0 0,-67 18 0 0 0,47-11 0 0 0,11-2 0 0 0,13-6 0 0 0,1-1 0 0 0,0 2 0 0 0,0 0 0 0 0,-17 8 0 0 0,27-12 0 0 0,0 0 0 0 0,0 0 0 0 0,0 0 0 0 0,0 0 0 0 0,0 0 0 0 0,0 0 0 0 0,0 0 0 0 0,0 0 0 0 0,0 0 0 0 0,0 0 0 0 0,0 0 0 0 0,0 0 0 0 0,0 0 0 0 0,-1 0 0 0 0,1 0 0 0 0,0 0 0 0 0,0 0 0 0 0,0 0 0 0 0,0 0 0 0 0,0 0 0 0 0,0 0 0 0 0,0 1 0 0 0,0-1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0 0 0,0 0 0 0 0,1 0 0 0 0,5 2 0 0 0,9 1 0 0 0,6-2 0 0 0,0 0 0 0 0,0 2 0 0 0,0 1 0 0 0,0 0 0 0 0,32 12 0 0 0,-45-12 0 0 0,-8-4 0 0 0,1 0 0 0 0,-1 0 0 0 0,1 1 0 0 0,-1-1 0 0 0,1 0 0 0 0,-1 1 0 0 0,1-1 0 0 0,-1 0 0 0 0,0 1 0 0 0,1-1 0 0 0,-1 1 0 0 0,1-1 0 0 0,-1 1 0 0 0,0-1 0 0 0,1 1 0 0 0,-1-1 0 0 0,0 1 0 0 0,0-1 0 0 0,1 1 0 0 0,-1-1 0 0 0,0 1 0 0 0,0-1 0 0 0,0 1 0 0 0,0-1 0 0 0,0 1 0 0 0,0 0 0 0 0,0 0 0 0 0,0 1 0 0 0,1 1 0 0 0,0 0 0 0 0,-1 1 0 0 0,0-1 0 0 0,0 1 0 0 0,0-1 0 0 0,0 1 0 0 0,0-1 0 0 0,0 0 0 0 0,-1 1 0 0 0,0-1 0 0 0,0 0 0 0 0,0 1 0 0 0,0-1 0 0 0,0 0 0 0 0,-1 0 0 0 0,1 0 0 0 0,-1 0 0 0 0,0 0 0 0 0,0 0 0 0 0,0 0 0 0 0,0-1 0 0 0,-1 1 0 0 0,-2 2 0 0 0,-8 6 0 0 0,0-1 0 0 0,0 0 0 0 0,-24 13 0 0 0,12-8 0 0 0,-40 22 0 0 0,38-23 0 0 0,-24 18 0 0 0,-33 20 0 0 0,78-49 0 0 0,0-3 72 0 0,5 0 299 0 0,1 0 117 0 0,0 0 21 0 0,0 0-66 0 0,2 0-294 0 0,-2 0-148 0 0,1 0 0 0 0,0 0 0 0 0,0 0-1 0 0,0 0 1 0 0,0 0 0 0 0,0 1 0 0 0,0-1 0 0 0,0 0 0 0 0,0 0 0 0 0,0 1-1 0 0,0-1 1 0 0,-1 0 0 0 0,1 1 0 0 0,0-1 0 0 0,0 1 0 0 0,0-1-1 0 0,-1 1 1 0 0,1-1 0 0 0,0 1 0 0 0,0 0 0 0 0,0 0 0 0 0,3 3-4 0 0,17 2 3 0 0,-2-2 0 0 0,93 15 0 0 0,-102-18 0 0 0,0 0 0 0 0,0-1 0 0 0,0 0 0 0 0,-1-1 0 0 0,14-2 0 0 0,39-3 0 0 0,-54 5-201 0 0,-6 1-850 0 0,-2 0-385 0 0,0 0-79 0 0,0 0-18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6:5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13823 0 0,'0'0'315'0'0,"0"0"45"0"0,0 0 21 0 0,0 0-49 0 0,0 0-81 0 0,0 0 481 0 0,0 0 237 0 0,0 0 45 0 0,0 0 8 0 0,0 0 2 0 0,0 0 0 0 0,0 0 0 0 0,0 0-137 0 0,2-1-583 0 0,8-3-3 0 0,0-1-1 0 0,0 2 1 0 0,0-1 0 0 0,0 1 0 0 0,0 1-1 0 0,15-2 1 0 0,-9 2-233 0 0,46-4 795 0 0,-60 7-804 0 0,1-1-1 0 0,-1 1 1 0 0,0 0 0 0 0,0 0 0 0 0,0 0 0 0 0,1 0-1 0 0,-1 0 1 0 0,0 1 0 0 0,0-1 0 0 0,-1 1 0 0 0,1-1-1 0 0,0 1 1 0 0,0-1 0 0 0,-1 1 0 0 0,1 0 0 0 0,-1 0-1 0 0,0 0 1 0 0,2 2 0 0 0,-2-3-59 0 0,-1 0 0 0 0,1-1 0 0 0,-1 1 0 0 0,0-1 0 0 0,1 1 0 0 0,-1-1 0 0 0,0 1 0 0 0,1-1 0 0 0,-1 1 0 0 0,0-1 0 0 0,0 1 0 0 0,0-1 0 0 0,0 1 0 0 0,1-1 0 0 0,-1 1 0 0 0,0 0 0 0 0,0-1 0 0 0,0 1 0 0 0,0-1 0 0 0,0 1 0 0 0,0-1 0 0 0,-1 1 0 0 0,1 0 0 0 0,0-1 0 0 0,0 1 0 0 0,0-1 0 0 0,0 1 0 0 0,-1-1 0 0 0,1 2 0 0 0,-2 2 0 0 0,1 0 0 0 0,-1-1 0 0 0,0 1 0 0 0,0 0 0 0 0,0-1 0 0 0,0 1 0 0 0,-1-1 0 0 0,1 1 0 0 0,-1-1 0 0 0,-5 5 0 0 0,-5 3 0 0 0,-21 14 0 0 0,8-6 0 0 0,26-19 0 0 0,0 0 0 0 0,-1 0 0 0 0,1 0 0 0 0,0 0 0 0 0,0 0 0 0 0,0 1 0 0 0,0-1 0 0 0,0 0 0 0 0,0 0 0 0 0,-1 0 0 0 0,1 0 0 0 0,0 0 0 0 0,0 0 0 0 0,0 1 0 0 0,0-1 0 0 0,0 0 0 0 0,0 0 0 0 0,0 0 0 0 0,0 0 0 0 0,0 1 0 0 0,0-1 0 0 0,0 0 0 0 0,0 0 0 0 0,0 0 0 0 0,0 0 0 0 0,0 1 0 0 0,0-1 0 0 0,0 0 0 0 0,0 0 0 0 0,0 0 0 0 0,0 0 0 0 0,0 1 0 0 0,0-1 0 0 0,0 0 0 0 0,0 0 0 0 0,0 0 0 0 0,0 0 0 0 0,0 0 0 0 0,0 1 0 0 0,0-1 0 0 0,0 0 0 0 0,1 0 0 0 0,-1 0 0 0 0,0 0 0 0 0,0 0 0 0 0,0 0 0 0 0,0 1 0 0 0,0-1 0 0 0,1 0 0 0 0,-1 0 0 0 0,0 0 0 0 0,0 0 0 0 0,0 0 0 0 0,0 0 0 0 0,0 0 0 0 0,1 0 0 0 0,-1 0 0 0 0,0 0 0 0 0,0 0 0 0 0,11 3 0 0 0,-11-2 0 0 0,10 0 0 0 0,-1 1 0 0 0,1-2 0 0 0,0 1 0 0 0,14-2 0 0 0,-16 1 0 0 0,-1-1 0 0 0,1 1 0 0 0,0 1 0 0 0,-1-1 0 0 0,1 1 0 0 0,0 1 0 0 0,-1-1 0 0 0,9 4 0 0 0,-13-4 0 0 0,1 1 0 0 0,-1-1 0 0 0,0 1 0 0 0,-1 0 0 0 0,1 0 0 0 0,0 0 0 0 0,0 0 0 0 0,-1 1 0 0 0,0-1 0 0 0,1 1 0 0 0,-1-1 0 0 0,0 1 0 0 0,0 0 0 0 0,0 0 0 0 0,-1 0 0 0 0,1 0 0 0 0,-1 0 0 0 0,1 0 0 0 0,-1 1 0 0 0,0-1 0 0 0,0 0 0 0 0,-1 1 0 0 0,1-1 0 0 0,-1 0 0 0 0,1 1 0 0 0,-1-1 0 0 0,0 1 0 0 0,0-1 0 0 0,-1 1 0 0 0,1-1 0 0 0,-2 5 0 0 0,0-2 0 0 0,0 0 0 0 0,0 0 0 0 0,-1 0 0 0 0,0-1 0 0 0,0 1 0 0 0,0-1 0 0 0,-1 0 0 0 0,1 0 0 0 0,-1 0 0 0 0,-1 0 0 0 0,1 0 0 0 0,-1-1 0 0 0,-7 6 0 0 0,-8 7-80 0 0,-2-1 0 0 0,1-1-1 0 0,-2-1 1 0 0,-32 15 0 0 0,52-28-120 0 0,0 0 0 0 0,-1 0 0 0 0,1 0 0 0 0,0 0 0 0 0,-6 0 0 0 0,-7 0-6865 0 0,7-1-1093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0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26 339 10135 0 0,'0'0'231'0'0,"0"0"29"0"0,1-1 19 0 0,8-10 5 0 0,-8 10-279 0 0,0 0-1 0 0,0 0 0 0 0,0 0 1 0 0,0 0-1 0 0,0 0 1 0 0,0 0-1 0 0,0-1 1 0 0,-1 1-1 0 0,1 0 0 0 0,0 0 1 0 0,-1-1-1 0 0,1 1 1 0 0,-1-1-1 0 0,0 1 0 0 0,1 0 1 0 0,-1-1-1 0 0,0-2 1 0 0,0-28 1367 0 0,-1 16 198 0 0,1-1 0 0 0,3-22 0 0 0,3-2 1514 0 0,0-78 0 0 0,-5 111-3084 0 0,1-4-143 0 0,-1-6 2318 0 0,-2 41-2168 0 0,-2 0-1 0 0,-10 44 1 0 0,-2 5-11 0 0,2-4 4 0 0,7-47 0 0 0,2 0 0 0 0,1 0 0 0 0,-1 25 0 0 0,5-39 0 0 0,-1-5 0 0 0,0 0 0 0 0,0 0 0 0 0,0 0 0 0 0,0 0 0 0 0,0 0 0 0 0,0 0 0 0 0,0 1 0 0 0,-1-1 0 0 0,0 2 0 0 0,0 0 0 0 0,0-3 0 0 0,1 1 0 0 0,0-1 0 0 0,0 0 0 0 0,-1 0 0 0 0,1 0 0 0 0,0 1 0 0 0,0-1 0 0 0,0 0 0 0 0,0 0 0 0 0,1 0 0 0 0,-1 1 0 0 0,0-1 0 0 0,0 0 0 0 0,1 2 0 0 0,1 5 0 0 0,0 1 0 0 0,-2 0 0 0 0,0-1 0 0 0,-2 0 0 0 0,0-1 0 0 0,2-6 0 0 0,0-1 0 0 0,-1 0 0 0 0,1 0 0 0 0,0 1 0 0 0,0-1 0 0 0,0 0 0 0 0,0 1 0 0 0,0-1 0 0 0,0 0 0 0 0,0 0 0 0 0,0 1 0 0 0,0-1 0 0 0,0 0 0 0 0,0 1 0 0 0,0-1 0 0 0,0 0 0 0 0,0 1 0 0 0,0-1 0 0 0,0 0 0 0 0,0 0 0 0 0,0 1 0 0 0,0-1 0 0 0,1 0 0 0 0,-1 1 0 0 0,0-1 0 0 0,0 0 0 0 0,0 0 0 0 0,0 1 0 0 0,1-1 0 0 0,-1 0 0 0 0,0 0 0 0 0,0 0 0 0 0,1 1 0 0 0,-1-1 0 0 0,0 0 0 0 0,0 0 0 0 0,1 0 0 0 0,-1 0 0 0 0,0 1 0 0 0,0-1 0 0 0,1 0 0 0 0,-1 0 0 0 0,0 0 0 0 0,1 0 0 0 0,-1 0 0 0 0,0 0 0 0 0,1 0 0 0 0,-1 0 0 0 0,0 0 0 0 0,0 0 0 0 0,1 0 0 0 0,3 1 0 0 0,0 0 0 0 0,0 0 0 0 0,0-1 0 0 0,1 1 0 0 0,-1-1 0 0 0,0 0 0 0 0,0 0 0 0 0,0-1 0 0 0,5 0 0 0 0,3-1 0 0 0,19-3 0 0 0,-20 3 0 0 0,-1 0 0 0 0,0 1 0 0 0,18 0 0 0 0,-14 0 0 0 0,-9 0 0 0 0,0 1 0 0 0,0-1 0 0 0,0 2 0 0 0,0-1 0 0 0,0 0 0 0 0,0 1 0 0 0,7 2 0 0 0,-6-2-64 0 0,-4-1-273 0 0,-2 0-138 0 0,-19-5-6306 0 0,17 4 4734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0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13823 0 0,'0'0'315'0'0,"0"0"45"0"0,0 0 21 0 0,0 0-49 0 0,0 0-81 0 0,9-17 4626 0 0,-2 13-4459 0 0,0-1-1 0 0,0 1 0 0 0,1 1 1 0 0,-1 0-1 0 0,1 0 1 0 0,0 0-1 0 0,8-1 0 0 0,5-1-496 0 0,34-2-1 0 0,-33 7 80 0 0,-15 0 0 0 0,1 0 0 0 0,0 0 0 0 0,0-1 0 0 0,7-1 0 0 0,-7 0 0 0 0,-1-2 0 0 0,-2-1-133 0 0,-4 3-563 0 0,-3-3-1112 0 0,1 1-4165 0 0,-3-4-465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0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11975 0 0,'0'0'267'0'0,"0"0"42"0"0,0 0 17 0 0,0 0-28 0 0,2 0-196 0 0,12-6 67 0 0,-8 4 445 0 0,-1-1 1 0 0,1 1-1 0 0,0 1 1 0 0,0-1-1 0 0,-1 1 1 0 0,8-1-1 0 0,-2 1-22 0 0,1 0 0 0 0,0-1 0 0 0,-1-1 0 0 0,1 0 0 0 0,13-5 0 0 0,-19 4-462 0 0,-4 3-126 0 0,0 0 0 0 0,-1 0 0 0 0,1 0 0 0 0,0 1-1 0 0,0-1 1 0 0,-1 1 0 0 0,1-1 0 0 0,0 1 0 0 0,0-1-1 0 0,2 1 1 0 0,-1-1-354 0 0,1 1 0 0 0,-1 0 0 0 0,0-1-1 0 0,0 1 1 0 0,1 1 0 0 0,-1-1 0 0 0,0 0-1 0 0,1 1 1 0 0,-1-1 0 0 0,0 1 0 0 0,6 3 0 0 0,-1 0-1184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0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283 101 13823 0 0,'0'0'315'0'0,"0"0"45"0"0,0 0 21 0 0,0 0-49 0 0,2-1-220 0 0,-2 1-100 0 0,1-1 0 0 0,0 1 0 0 0,-1-1 0 0 0,1 1 0 0 0,0-1-1 0 0,-1 1 1 0 0,1-1 0 0 0,-1 1 0 0 0,1-1 0 0 0,-1 0 0 0 0,1 1 0 0 0,-1-1-1 0 0,1 0 1 0 0,-1 1 0 0 0,1-1 0 0 0,-1 0 0 0 0,0 0 0 0 0,0 0 0 0 0,1 1-1 0 0,-1-1 1 0 0,0-1 0 0 0,0-1 363 0 0,1 0-1 0 0,-1 1 0 0 0,0-1 1 0 0,-1 0-1 0 0,1 1 0 0 0,0-1 1 0 0,-2-3-1 0 0,2 2-117 0 0,-1 1-1 0 0,-1-1 1 0 0,1 1-1 0 0,0-1 1 0 0,-1 1-1 0 0,0-1 1 0 0,0 1-1 0 0,0 0 1 0 0,0 0-1 0 0,0 0 1 0 0,-1 0-1 0 0,-2-2 1 0 0,2 3-148 0 0,1 0 0 0 0,0 1 0 0 0,-1-1 0 0 0,1 1 0 0 0,0 0-1 0 0,-1 0 1 0 0,0 0 0 0 0,1 0 0 0 0,-1 0 0 0 0,0 1 0 0 0,1-1 0 0 0,-1 1 0 0 0,0 0 0 0 0,0-1 0 0 0,-3 2 0 0 0,0 0-124 0 0,0 0-1 0 0,1 0 1 0 0,-1 1 0 0 0,0 0-1 0 0,1 0 1 0 0,0 0 0 0 0,-1 1-1 0 0,-5 4 1 0 0,5-1 15 0 0,1 0 0 0 0,0 0 0 0 0,0 0 0 0 0,0 1 0 0 0,-4 9 0 0 0,7-13 0 0 0,0 1 0 0 0,0-1 0 0 0,0 1 0 0 0,0 0 0 0 0,1 0 0 0 0,-1 1 0 0 0,0 3 0 0 0,1-6 0 0 0,1 0 0 0 0,-1 1 0 0 0,1-1 0 0 0,0 0 0 0 0,0 0 0 0 0,0 1 0 0 0,0-1 0 0 0,0 0 0 0 0,2 5 0 0 0,-1 0 0 0 0,1 3 0 0 0,0 0 0 0 0,0 0 0 0 0,1 0 0 0 0,5 13 0 0 0,5 14 0 0 0,-8-18 0 0 0,-1 1 0 0 0,-1 0 0 0 0,1 27 0 0 0,-4-34 0 0 0,0 0 0 0 0,-1 0 0 0 0,-1-1 0 0 0,0 1 0 0 0,-1-1 0 0 0,-6 19 0 0 0,-10 15 0 0 0,-2-1 0 0 0,-50 80 0 0 0,65-115 0 0 0,1 0 0 0 0,-8 20 0 0 0,9-19 0 0 0,-1-4 0 0 0,3 1 0 0 0,6 0 0 0 0,-3-6 0 0 0,1 0 0 0 0,0 0 0 0 0,0 0 0 0 0,0 0 0 0 0,0 0 0 0 0,0-1 0 0 0,1 1 0 0 0,-1-1 0 0 0,1 1 0 0 0,-1-1 0 0 0,1 0 0 0 0,-1 0 0 0 0,1 0 0 0 0,3 0 0 0 0,5 2 0 0 0,0-1 0 0 0,14 0 0 0 0,-1 0 0 0 0,-13-2 0 0 0,18-1 0 0 0,-26 0-23 0 0,9 2-997 0 0,-11-1-4405 0 0,-1 0-1891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0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10135 0 0,'0'0'231'0'0,"0"0"29"0"0,0 0 19 0 0,0 0 105 0 0,0 0 410 0 0,0 0 184 0 0,0 0 40 0 0,0 0-63 0 0,0 0-290 0 0,-3-8 109 0 0,4 5 6168 0 0,1 3-6848 0 0,1-1-1 0 0,-1 1 1 0 0,0-1-1 0 0,1 1 1 0 0,-1 0 0 0 0,1 0-1 0 0,-1 0 1 0 0,0 0-1 0 0,1 0 1 0 0,-1 1-1 0 0,1-1 1 0 0,-1 1-1 0 0,0-1 1 0 0,1 1 0 0 0,-1 0-1 0 0,0 0 1 0 0,0 0-1 0 0,0 0 1 0 0,1 0-1 0 0,-1 1 1 0 0,-1-1 0 0 0,4 3-1 0 0,5 8 187 0 0,1 0 1 0 0,-2 1-1 0 0,0 0 0 0 0,0 1 0 0 0,-1 0 1 0 0,7 17-1 0 0,-9-17-210 0 0,7 14-51 0 0,-7-15-20 0 0,10 20-1 0 0,14 21 2 0 0,4 7 0 0 0,-30-54 0 0 0,-1 0 0 0 0,0-2-64 0 0,-3-4-273 0 0,0-1-138 0 0,0 0-33 0 0,0 0 65 0 0,0 0 222 0 0,0 0-166 0 0,0 0-101 0 0,0 0-21 0 0,-6-17-4356 0 0,4 8 3330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0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23 13823 0 0,'0'0'315'0'0,"0"0"45"0"0,0-7 465 0 0,-1 5-696 0 0,0 0-95 0 0,1-9 6751 0 0,-1 11-6683 0 0,0 0 0 0 0,0-1 0 0 0,-1 1 0 0 0,1 0 0 0 0,0 0 0 0 0,0 0 0 0 0,0 0 0 0 0,-1 1 0 0 0,1-1 0 0 0,0 0 0 0 0,-2 1 0 0 0,1 0-102 0 0,0 0 0 0 0,0 0 0 0 0,0 0 0 0 0,0 0 0 0 0,0 1 0 0 0,1-1 0 0 0,-1 1 0 0 0,0-1 0 0 0,1 1 0 0 0,-1 0 0 0 0,1-1 0 0 0,-1 1 0 0 0,-1 3 0 0 0,-13 31 0 0 0,7-15 0 0 0,-53 90 0 0 0,49-86 0 0 0,-21 27 0 0 0,6-8 0 0 0,20-32 0 0 0,-1 0 0 0 0,-12 12 0 0 0,14-16 0 0 0,0 0 0 0 0,0 0 0 0 0,1 0 0 0 0,0 1 0 0 0,1 0 0 0 0,-6 11 0 0 0,11-19 0 0 0,-1 1 0 0 0,1 0 0 0 0,-1-1 0 0 0,0 1 0 0 0,0-1 0 0 0,0 1 0 0 0,0-1 0 0 0,0 0 0 0 0,0 1 0 0 0,0-1 0 0 0,0 0 0 0 0,-3 2 0 0 0,-12 13 0 0 0,15-16-30 0 0,1 0 0 0 0,0 0 0 0 0,-1 1 0 0 0,1-1 0 0 0,0 0 0 0 0,0 0-1 0 0,-1 0 1 0 0,1 1 0 0 0,0-1 0 0 0,0 0 0 0 0,0 0 0 0 0,-1 1 0 0 0,1-1 0 0 0,0 0 0 0 0,0 1 0 0 0,0-1-1 0 0,0 0 1 0 0,-1 0 0 0 0,1 1 0 0 0,0-1 0 0 0,0 0 0 0 0,0 1 0 0 0,0-1 0 0 0,0 0 0 0 0,0 1 0 0 0,0-1 0 0 0,0 0-1 0 0,0 1 1 0 0,0-1 0 0 0,0 0 0 0 0,0 1 0 0 0,0-1 0 0 0,0 0 0 0 0,1 1 0 0 0,-1-1 0 0 0,0 0 0 0 0,0 1-1 0 0,0-1 1 0 0,0 0 0 0 0,1 0 0 0 0,-1 1 0 0 0,0-1 0 0 0,0 0 0 0 0,0 0 0 0 0,1 1 0 0 0,-1-1 0 0 0,0 0-1 0 0,0 0 1 0 0,1 0 0 0 0,-1 1 0 0 0,0-1 0 0 0,1 0 0 0 0,-1 0 0 0 0,10 3-1150 0 0,-8-3 815 0 0,7 1-2373 0 0,-1-4-3746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0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15663 0 0,'0'0'356'0'0,"0"0"50"0"0,0 0 20 0 0,2 0-42 0 0,12-6-264 0 0,-11 4 291 0 0,0 1 0 0 0,1-1 0 0 0,0 1 0 0 0,-1 0 0 0 0,1 0 0 0 0,0 0 0 0 0,-1 1 0 0 0,1-1 0 0 0,0 1 0 0 0,0 0-1 0 0,0 0 1 0 0,-1 0 0 0 0,1 1 0 0 0,5 1 0 0 0,1 0-278 0 0,-1 0 0 0 0,0 1 0 0 0,0 0 0 0 0,0 0 0 0 0,-1 1 0 0 0,12 7 0 0 0,-20-11-114 0 0,1 0 1 0 0,-1 0-1 0 0,0 0 1 0 0,1 0-1 0 0,-1 0 1 0 0,0 0 0 0 0,0 0-1 0 0,1 1 1 0 0,-1-1-1 0 0,0 0 1 0 0,1 0-1 0 0,-1 0 1 0 0,0 0-1 0 0,0 1 1 0 0,1-1-1 0 0,-1 0 1 0 0,0 0-1 0 0,0 1 1 0 0,0-1 0 0 0,1 0-1 0 0,-1 0 1 0 0,0 1-1 0 0,0-1 1 0 0,0 0-1 0 0,0 0 1 0 0,0 1-1 0 0,0-1 1 0 0,1 0-1 0 0,-1 1 1 0 0,0-1-1 0 0,0 0 1 0 0,0 1 0 0 0,0-1-1 0 0,0 0 1 0 0,0 1-1 0 0,0-1 1 0 0,0 0-1 0 0,0 0 1 0 0,0 1-1 0 0,-1 0 1 0 0,0 16 296 0 0,4-5-316 0 0,-2-11 0 0 0,-1-1 0 0 0,0 0 0 0 0,0 1 0 0 0,0-1 0 0 0,0 0 0 0 0,1 1 0 0 0,-1-1 0 0 0,0 1 0 0 0,0-1 0 0 0,0 0 0 0 0,0 1 0 0 0,0-1 0 0 0,0 1 0 0 0,0-1 0 0 0,0 0 0 0 0,0 1 0 0 0,0-1 0 0 0,-1 0 0 0 0,1 1 0 0 0,0 0 0 0 0,-14 19 0 0 0,-4 0 555 0 0,-2 0 0 0 0,-30 25 0 0 0,14-14-172 0 0,35-30-394 0 0,0-1 0 0 0,0 1 0 0 0,1 0 0 0 0,-1-1-1 0 0,0 1 1 0 0,0 0 0 0 0,1 0 0 0 0,-1 0 0 0 0,0 0 0 0 0,1-1-1 0 0,-1 1 1 0 0,1 0 0 0 0,-1 0 0 0 0,1 0 0 0 0,-1 1 0 0 0,1-1 0 0 0,0 0-1 0 0,-1 0 1 0 0,1 0 0 0 0,0 2 0 0 0,0 0-156 0 0,0-3 112 0 0,-1 0 0 0 0,1 1 0 0 0,0-1 0 0 0,0 1 1 0 0,0-1-1 0 0,0 0 0 0 0,0 1 0 0 0,0-1 0 0 0,0 1 1 0 0,0-1-1 0 0,0 0 0 0 0,0 1 0 0 0,0-1 0 0 0,0 1 0 0 0,0-1 1 0 0,1 0-1 0 0,-1 1 0 0 0,0-1 0 0 0,0 1 0 0 0,0-1 1 0 0,0 0-1 0 0,1 1 0 0 0,-1-1 0 0 0,0 0 0 0 0,1 1 0 0 0,1 1 42 0 0,-1 0 0 0 0,1 0 0 0 0,0 0-1 0 0,1 0 1 0 0,-1 0 0 0 0,0 0 0 0 0,0-1-1 0 0,1 1 1 0 0,-1-1 0 0 0,1 0 0 0 0,-1 0-1 0 0,1 0 1 0 0,0 0 0 0 0,3 1 0 0 0,0-1 44 0 0,1-1 0 0 0,-1 1 0 0 0,1-1 0 0 0,7-1 0 0 0,0 1 248 0 0,-7-1-73 0 0,0 0 0 0 0,0 0-1 0 0,0 0 1 0 0,14-6 0 0 0,16-2 356 0 0,-31 9-553 0 0,18-6-112 0 0,-20 5 64 0 0,-3 0-657 0 0,-1 1-258 0 0,0 0-56 0 0,1 0 807 0 0,-1 0-1 0 0,1 0 1 0 0,-1 0 0 0 0,1 0 0 0 0,-1 0 0 0 0,0 0 0 0 0,1-1-1 0 0,-1 1 1 0 0,1 0 0 0 0,-1 0 0 0 0,0 0 0 0 0,1-1 0 0 0,-1 1 0 0 0,1 0-1 0 0,-1-1 1 0 0,0 1 0 0 0,0 0 0 0 0,1-1 0 0 0,-1 1 0 0 0,0 0-1 0 0,1-1 1 0 0,-1 1 0 0 0,0-1 0 0 0,-8-6-1833 0 0,6 5-11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0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13823 0 0,'0'0'315'0'0,"0"0"45"0"0,0 0 21 0 0,-1-1-49 0 0,1 1-317 0 0,-1 0 0 0 0,1 0 0 0 0,0-1 0 0 0,0 1 1 0 0,0 0-1 0 0,0 0 0 0 0,0-1 0 0 0,0 1 0 0 0,0 0 0 0 0,0 0 0 0 0,0-1 0 0 0,-1 1 0 0 0,1 0 0 0 0,0-1 0 0 0,0 1 0 0 0,0 0 0 0 0,1 0 0 0 0,-1-1 0 0 0,0 1 0 0 0,0 0 0 0 0,0 0 1 0 0,0-1-1 0 0,0 1 0 0 0,0 0 0 0 0,0 0 0 0 0,0-1 0 0 0,0 1 0 0 0,1 0 0 0 0,-1 0 0 0 0,0-1 0 0 0,0 1 0 0 0,0 0 0 0 0,0 0 0 0 0,1 0 0 0 0,-1-1 0 0 0,4-3 1981 0 0,-2 2 3757 0 0,3 8-5542 0 0,0-1 0 0 0,0 1 0 0 0,0 0 0 0 0,-1 0 0 0 0,0 1 0 0 0,0-1 1 0 0,-1 1-1 0 0,5 12 0 0 0,29 89-44 0 0,-19-52-169 0 0,-15-47 2 0 0,0 0 0 0 0,1 0 0 0 0,0 0 0 0 0,1 0 0 0 0,0-1 0 0 0,0 0 0 0 0,1 0 0 0 0,0 0 0 0 0,0-1 0 0 0,1 0 0 0 0,10 9 0 0 0,-9-9 0 0 0,6 6 0 0 0,-8-8 0 0 0,-6-5 0 0 0,0 1 0 0 0,0-1 0 0 0,0 0 0 0 0,0 0 0 0 0,0 0 0 0 0,0 1 0 0 0,0-1 0 0 0,0 0 0 0 0,0 0 0 0 0,0 0 0 0 0,0 1 0 0 0,0-1 0 0 0,0 0 0 0 0,0 0 0 0 0,0 0 0 0 0,0 1 0 0 0,0-1 0 0 0,0 0 0 0 0,1 0 0 0 0,-1 0 0 0 0,0 1 0 0 0,0-1 0 0 0,0 0 0 0 0,0 0 0 0 0,0 0 0 0 0,1 0 0 0 0,-1 0 0 0 0,0 1 0 0 0,0-1 0 0 0,0 0 0 0 0,1 0 0 0 0,-1 0 0 0 0,0 0 0 0 0,0 0 0 0 0,0 0 0 0 0,1 0 0 0 0,2 0 0 0 0,-2 0-129 0 0,-4-3-255 0 0,3 3 301 0 0,0 0 0 0 0,-1 0 0 0 0,1 0 1 0 0,0-1-1 0 0,-1 1 0 0 0,1 0 1 0 0,0 0-1 0 0,-1-1 0 0 0,1 1 0 0 0,0 0 1 0 0,-1-1-1 0 0,1 1 0 0 0,0 0 0 0 0,0-1 1 0 0,0 1-1 0 0,-1 0 0 0 0,1-1 0 0 0,0 1 1 0 0,0 0-1 0 0,0-1 0 0 0,0 1 1 0 0,0-1-1 0 0,0 1 0 0 0,0 0 0 0 0,0-1 1 0 0,0 1-1 0 0,0-1 0 0 0,0 1 0 0 0,0 0 1 0 0,0-1-1 0 0,0 1 0 0 0,0-1 0 0 0,0 1 1 0 0,0 0-1 0 0,0-1 0 0 0,0 1 1 0 0,1-1-1 0 0,-1-2-5434 0 0,-7-6-1565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0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28 13823 0 0,'0'0'315'0'0,"-2"-1"45"0"0,2 1-340 0 0,-1 0 1 0 0,1 0-1 0 0,-1 0 0 0 0,1 0 1 0 0,0 0-1 0 0,-1-1 0 0 0,1 1 1 0 0,-1 0-1 0 0,1 0 0 0 0,0 0 1 0 0,-1 0-1 0 0,1-1 0 0 0,-1 1 1 0 0,1 0-1 0 0,0-1 0 0 0,-1 1 1 0 0,1 0-1 0 0,0 0 0 0 0,-1-1 1 0 0,1 1-1 0 0,0 0 0 0 0,0-1 1 0 0,-1 1-1 0 0,1-1 0 0 0,0 1 1 0 0,0 0-1 0 0,0-1 0 0 0,0 1 1 0 0,0-1-1 0 0,-1 1 0 0 0,1-1 1 0 0,0 1-1 0 0,0 0 0 0 0,0-1 1 0 0,0 1-1 0 0,0-1 0 0 0,0 1 1 0 0,0-1-1 0 0,0 1 0 0 0,1-1 1 0 0,-1 1-1 0 0,0 0 0 0 0,0-1 1 0 0,0 1-1 0 0,0-1 0 0 0,0 1 1 0 0,1-1-1 0 0,-1 1 61 0 0,1 0-1 0 0,-1 0 1 0 0,0-1-1 0 0,0 1 1 0 0,0 0-1 0 0,0 0 1 0 0,1 0 0 0 0,-1 0-1 0 0,0 0 1 0 0,0-1-1 0 0,0 1 1 0 0,0 0-1 0 0,0 0 1 0 0,0 0 0 0 0,1-1-1 0 0,-1 1 1 0 0,0 0-1 0 0,0 0 1 0 0,0 0-1 0 0,0-1 1 0 0,0 1 0 0 0,0 0-1 0 0,0 0 1 0 0,0-1-1 0 0,0 1 1 0 0,0 0-1 0 0,0 0 1 0 0,0 0 0 0 0,0-1-1 0 0,0 1 1 0 0,0 0-1 0 0,0 0 1 0 0,0 0-1 0 0,-1-1 1 0 0,1 1 0 0 0,0 0-1 0 0,0 0 1 0 0,0 0-1 0 0,0-1 1 0 0,0 1-1 0 0,0 0 1 0 0,0 0 0 0 0,-1 0-1 0 0,1 0 1 0 0,0-1-1 0 0,0 1 1 0 0,0 0-1 0 0,-1 0 1 0 0,1 0 0 0 0,0 0-1 0 0,0 0 1 0 0,-1 0-1 0 0,-13-1 335 0 0,5 0 1305 0 0,4 12-696 0 0,-13 29-404 0 0,-28 54-624 0 0,-105 155 4 0 0,129-222 0 0 0,16-16 0 0 0,8-3 0 0 0,-2-7-35 0 0,1 0 1 0 0,0-1-1 0 0,0 1 0 0 0,0 0 0 0 0,0 0 1 0 0,1 0-1 0 0,-1-1 0 0 0,0 1 0 0 0,0-1 0 0 0,0 1 1 0 0,0-1-1 0 0,1 1 0 0 0,-1-1 0 0 0,0 0 1 0 0,1 0-1 0 0,-1 1 0 0 0,0-1 0 0 0,0 0 1 0 0,1 0-1 0 0,-1 0 0 0 0,0 0 0 0 0,1-1 1 0 0,-1 1-1 0 0,0 0 0 0 0,2-1 0 0 0,1 0-1427 0 0,1 0-1 0 0,-1-1 0 0 0,1 0 1 0 0,-1 0-1 0 0,7-4 0 0 0,0-2-4529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4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72 11975 0 0,'0'0'267'0'0,"0"0"42"0"0,0 0 17 0 0,0 0-28 0 0,2-1-196 0 0,3-2 47 0 0,-3 1 176 0 0,0 0 0 0 0,-1 1-1 0 0,1-1 1 0 0,-1 0 0 0 0,0 0 0 0 0,1 0 0 0 0,-1 0 0 0 0,0 0-1 0 0,0 0 1 0 0,0 0 0 0 0,1-3 0 0 0,4-8 1550 0 0,11-14 1829 0 0,-17 26-3192 0 0,0 1 0 0 0,0 0 0 0 0,0 0 0 0 0,1-1-68 0 0,-13 27-358 0 0,-17 50 0 0 0,27-72-86 0 0,2-3 0 0 0,0 1 0 0 0,-1-1 0 0 0,1 1 0 0 0,0-1 0 0 0,0 0 0 0 0,0 1 0 0 0,0-1 0 0 0,0 1 0 0 0,0-1 0 0 0,0 1 0 0 0,0-1 0 0 0,0 0 0 0 0,1 1 0 0 0,0 1 0 0 0,2 6 0 0 0,-2-7 0 0 0,6 3 0 0 0,14-1 0 0 0,-16-4 0 0 0,-4 1 0 0 0,1-1 0 0 0,-1 0 0 0 0,0 0 0 0 0,0 0 0 0 0,1 0 0 0 0,-1-1 0 0 0,0 1 0 0 0,0 0 0 0 0,0-1 0 0 0,1 1 0 0 0,0-1 0 0 0,13-3 0 0 0,-8 1 92 0 0,-1 1 0 0 0,0-1 0 0 0,0 0 0 0 0,0 0 0 0 0,0-1 0 0 0,-1 1 0 0 0,6-6 0 0 0,34-33 956 0 0,-36 33-949 0 0,-6 6-26 0 0,12-18 19 0 0,-17 28-92 0 0,0 0 0 0 0,0-1 0 0 0,-5 9 0 0 0,3-6 0 0 0,-1 0 0 0 0,2 0 0 0 0,-1 1 0 0 0,1-1 0 0 0,-2 15 0 0 0,-2 3 0 0 0,-5 30 0 0 0,9-44 0 0 0,1-6 0 0 0,1-1 0 0 0,-1 0 0 0 0,0 0 0 0 0,-1 1 0 0 0,1-2 0 0 0,-1 1 0 0 0,-7 10 0 0 0,5-10 0 0 0,0 1 0 0 0,0 0 0 0 0,-11 10 0 0 0,15-16 14 0 0,1 0-1 0 0,-1-1 1 0 0,0 1-1 0 0,0 0 0 0 0,0 0 1 0 0,0-1-1 0 0,0 1 1 0 0,0-1-1 0 0,0 1 1 0 0,0-1-1 0 0,-1 1 1 0 0,1-1-1 0 0,0 1 1 0 0,0-1-1 0 0,0 0 1 0 0,0 0-1 0 0,-3 1 1 0 0,0-1 186 0 0,-4 1-117 0 0,-1 1 0 0 0,1-2 0 0 0,-1 1 0 0 0,1-1 0 0 0,-1 0 0 0 0,1-1 1 0 0,-1 0-1 0 0,1 0 0 0 0,0-1 0 0 0,-1 0 0 0 0,-9-4 0 0 0,15 5 360 0 0,-4 1-294 0 0,0 1-197 0 0,5 0-289 0 0,2-1 177 0 0,0 0 1 0 0,-1 0-1 0 0,1 0 1 0 0,-1 0-1 0 0,1 0 1 0 0,-1 0-1 0 0,1-1 1 0 0,-1 1-1 0 0,1 0 1 0 0,-1 0-1 0 0,1 0 1 0 0,0 0-1 0 0,-1-1 1 0 0,1 1-1 0 0,-1 0 1 0 0,1 0-1 0 0,0-1 1 0 0,-1 1-1 0 0,1-3-245 0 0,0 0-1 0 0,1 1 1 0 0,-1-1-1 0 0,1 0 1 0 0,0 1-1 0 0,0-1 1 0 0,0 1 0 0 0,0-1-1 0 0,0 1 1 0 0,0 0-1 0 0,3-5 1 0 0,4-4-1130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0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15663 0 0,'0'0'356'0'0,"0"0"50"0"0,0 0 20 0 0,0 0-42 0 0,-20 0 3559 0 0,9 1-1222 0 0,16 3-1221 0 0,18 3-401 0 0,88 2 18 0 0,-100-7-1117 0 0,6 4 0 0 0,-15-4 0 0 0,-1-2 0 0 0,0 0 0 0 0,0 1 0 0 0,-1-1 0 0 0,1 0 0 0 0,0 1 0 0 0,0-1 0 0 0,-1 1 0 0 0,1 0 0 0 0,0-1 0 0 0,-1 1 0 0 0,1-1 0 0 0,0 1 0 0 0,-1 0 0 0 0,1-1 0 0 0,-1 1 0 0 0,1 0 0 0 0,-1 0 0 0 0,0 0 0 0 0,1-1 0 0 0,-1 1 0 0 0,0 0 0 0 0,1 0 0 0 0,-1 0 0 0 0,0 0 0 0 0,0 0 0 0 0,0-1 0 0 0,0 1 0 0 0,0 0 0 0 0,0 2 0 0 0,0-2 0 0 0,-1 1 0 0 0,1-1 0 0 0,-1 1 0 0 0,0-1 0 0 0,0 1 0 0 0,0-1 0 0 0,0 1 0 0 0,0-1 0 0 0,-2 2 0 0 0,2-1 0 0 0,-3 6 0 0 0,3-4 46 0 0,0 0-1 0 0,-1 0 1 0 0,1 0-1 0 0,-1 0 1 0 0,0 0-1 0 0,0-1 1 0 0,-1 1-1 0 0,1-1 1 0 0,-1 0-1 0 0,1 1 1 0 0,-1-1 0 0 0,-5 3-1 0 0,4-1 61 0 0,-2-1 0 0 0,1 0 0 0 0,0 0 0 0 0,-1-1 0 0 0,0 0 0 0 0,0 0 0 0 0,-7 3 0 0 0,12-6 269 0 0,1 0-577 0 0,0 0-248 0 0,0 1 423 0 0,-1-1 0 0 0,1 0 0 0 0,0 1 0 0 0,0-1 0 0 0,0 0 0 0 0,0 1 0 0 0,0-1 0 0 0,0 1 0 0 0,0-1 0 0 0,0 0 0 0 0,0 1 0 0 0,0-1 0 0 0,0 0 0 0 0,0 1 0 0 0,0-1 0 0 0,0 1 0 0 0,0-1 0 0 0,1 0 0 0 0,-1 1 0 0 0,0-1 0 0 0,0 0 0 0 0,0 1 0 0 0,1-1 0 0 0,9 5-429 0 0,-9-5 453 0 0,26 7 3 0 0,-19-5 0 0 0,0 1 0 0 0,0 0 0 0 0,-1 0 0 0 0,1 1 0 0 0,-1 0 0 0 0,0 0 0 0 0,0 1 0 0 0,0 0 0 0 0,-1 0 0 0 0,1 1 0 0 0,-1 0 0 0 0,7 9 0 0 0,-12-14 0 0 0,0-1 0 0 0,-1 1 0 0 0,1 0 0 0 0,0 0 0 0 0,-1 0 0 0 0,1 0 0 0 0,0 0 0 0 0,-1 0 0 0 0,1 0 0 0 0,-1 0 0 0 0,0 0 0 0 0,1 0 0 0 0,-1 0 0 0 0,0 0 0 0 0,0 0 0 0 0,0 1 0 0 0,0-1 0 0 0,0 0 0 0 0,0 0 0 0 0,0 0 0 0 0,0 0 0 0 0,0 0 0 0 0,0 0 0 0 0,0 0 0 0 0,-1 0 0 0 0,1 1 0 0 0,-1 0 0 0 0,-1 7 0 0 0,5 10 0 0 0,-3-17 0 0 0,1 1 0 0 0,0-1 0 0 0,-1 0 0 0 0,0 1 0 0 0,0-1 0 0 0,0 1 0 0 0,0-1 0 0 0,0 1 0 0 0,0-1 0 0 0,0 0 0 0 0,-1 1 0 0 0,1-1 0 0 0,-1 0 0 0 0,0 1 0 0 0,0-1 0 0 0,0 0 0 0 0,0 0 0 0 0,-2 4 0 0 0,-1 0 0 0 0,-1 0 0 0 0,0-1 0 0 0,0 1 0 0 0,-1-1 0 0 0,1 0 0 0 0,-1 0 0 0 0,0-1 0 0 0,-8 5 0 0 0,-7 2 0 0 0,-28 11 0 0 0,41-18 0 0 0,-1-1-519 0 0,-1 1 1 0 0,0-2-1 0 0,0 0 0 0 0,0 0 1 0 0,-16 1-1 0 0,8-2-8353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0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 2759 0 0,'0'0'107'0'0,"0"0"-19"0"0,-1 0-11 0 0,-6-3-61 0 0,1 6-16 0 0,-3 3 0 0 0,-5 1 0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1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37 139 2759 0 0,'0'0'107'0'0,"0"0"-19"0"0,0 0 128 0 0,0 0 520 0 0,0 0 233 0 0,0 0 45 0 0,0 0-61 0 0,0 0-288 0 0,0 0-121 0 0,0 0-28 0 0,0 0-4 0 0,0 0 0 0 0,0 0 0 0 0,0 0 0 0 0,0 0 0 0 0,0 0 0 0 0,-2-1-694 0 0,-15-4 11431 0 0,13 4-9505 0 0,2 1-1572 0 0,-8-4 829 0 0,9 4-614 0 0,1 0 101 0 0,0 0 21 0 0,0 0-66 0 0,19-16-278 0 0,-12 12-165 0 0,0 0 0 0 0,0 1 0 0 0,1 0 0 0 0,-1 0 0 0 0,1 1 0 0 0,9-3 0 0 0,-2 1 0 0 0,131-30 0 0 0,-59 15 931 0 0,-83 18-743 0 0,0 0 1 0 0,1 0 0 0 0,-1 0 0 0 0,7 0 0 0 0,11 0-16 0 0,-11 0-173 0 0,-9 1 0 0 0,8-3 0 0 0,-4 1 0 0 0,-1-3 0 0 0,-7 1-64 0 0,1 3-273 0 0,1 1-138 0 0,0 0-33 0 0,-18-7-3733 0 0,-2 5 2209 0 0,16 2-15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2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8287 0 0,'0'0'191'0'0,"0"0"26"0"0,0 0 9 0 0,1-1-34 0 0,11-41 2726 0 0,58-119 4370 0 0,-59 137-6069 0 0,-8 19-1006 0 0,0-1 0 0 0,0 0 0 0 0,-1 0 0 0 0,1 0 0 0 0,-1 0 0 0 0,-1 0 0 0 0,0 0 0 0 0,1-1 0 0 0,-2 1-1 0 0,1 0 1 0 0,-1-1 0 0 0,0 1 0 0 0,-1-12 0 0 0,-1 14-213 0 0,-1 10 0 0 0,1 0 0 0 0,-6 13 0 0 0,2 1 0 0 0,0 0 0 0 0,1 0 0 0 0,1 1 0 0 0,-2 24 0 0 0,6-35 0 0 0,3-1 0 0 0,0-1 0 0 0,-2-7 0 0 0,-1 1 0 0 0,0-1 0 0 0,1 0 0 0 0,0 0 0 0 0,-1 0 0 0 0,1 0 0 0 0,-1 0 0 0 0,1 0 0 0 0,0 0 0 0 0,0 0 0 0 0,0 0 0 0 0,-1-1 0 0 0,1 1 0 0 0,0 0 0 0 0,0 0 0 0 0,0-1 0 0 0,0 1 0 0 0,2 0 0 0 0,1 1 0 0 0,-2-1 0 0 0,-1 0 0 0 0,1 0 0 0 0,0 0 0 0 0,0 0 0 0 0,0 0 0 0 0,0-1 0 0 0,0 1 0 0 0,0-1 0 0 0,0 1 0 0 0,0-1 0 0 0,0 0 0 0 0,0 0 0 0 0,0 0 0 0 0,0 0 0 0 0,0 0 0 0 0,0 0 0 0 0,0 0 0 0 0,0-1 0 0 0,0 1 0 0 0,3-2 0 0 0,1 0 0 0 0,-2 2 0 0 0,12-7 0 0 0,-10 4 0 0 0,-1 0 0 0 0,1-1 0 0 0,-1 0 0 0 0,0 0 0 0 0,0 0 0 0 0,0 0 0 0 0,-1-1 0 0 0,0 1 0 0 0,0-1 0 0 0,0 0 0 0 0,0-1 0 0 0,-1 1 0 0 0,4-8 0 0 0,5-10 512 0 0,0-1 0 0 0,-2 0 0 0 0,14-50 0 0 0,-18 54-512 0 0,-12 80 0 0 0,4-50 0 0 0,1 2 0 0 0,0-1 0 0 0,0 1 0 0 0,1-1 0 0 0,0 1 0 0 0,1-1 0 0 0,0 0 0 0 0,5 18 0 0 0,-3-20 0 0 0,2-1 0 0 0,-2-2-64 0 0,-2-6-153 0 0,-1 1 0 0 0,1-1-1 0 0,-1 1 1 0 0,0-1 0 0 0,1 1-1 0 0,-1-1 1 0 0,1 0 0 0 0,-1 1-1 0 0,1-1 1 0 0,0 0 0 0 0,-1 1 0 0 0,1-1-1 0 0,-1 0 1 0 0,1 1 0 0 0,0-1-1 0 0,-1 0 1 0 0,1 0 0 0 0,-1 0 0 0 0,1 0-1 0 0,0 0 1 0 0,-1 0 0 0 0,1 0-1 0 0,0 0 1 0 0,-1 0 0 0 0,1 0-1 0 0,0 0 1 0 0,-1 0 0 0 0,1 0 0 0 0,-1 0-1 0 0,1-1 1 0 0,0 1 0 0 0,-1 0-1 0 0,1 0 1 0 0,-1-1 0 0 0,1 1 0 0 0,-1 0-1 0 0,1-1 1 0 0,0 1 0 0 0,-1-1-1 0 0,0 1 1 0 0,1-1 0 0 0,-1 1-1 0 0,1-1 1 0 0,0 0 0 0 0,0 0-285 0 0,1-1-1034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2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13823 0 0,'0'0'315'0'0,"0"0"45"0"0,0 0 21 0 0,3-1-49 0 0,56-18 2634 0 0,-53 17-2600 0 0,0 0 0 0 0,0 0 0 0 0,1 1 0 0 0,-1-1 0 0 0,0 1 0 0 0,1 1 0 0 0,-1-1 0 0 0,10 1 0 0 0,14 0 1517 0 0,-30 0-1880 0 0,0 0 0 0 0,1 0 1 0 0,-1 0-1 0 0,0 0 0 0 0,1 0 1 0 0,-1 0-1 0 0,1 0 0 0 0,-1 0 1 0 0,0 0-1 0 0,1 0 0 0 0,-1 0 1 0 0,1 0-1 0 0,-1 0 0 0 0,0 0 1 0 0,1 0-1 0 0,-1 1 0 0 0,1-1 1 0 0,-1 0-1 0 0,0 0 0 0 0,1 0 1 0 0,-1 1-1 0 0,0-1 0 0 0,1 0 1 0 0,-1 0-1 0 0,0 1 0 0 0,0-1 1 0 0,1 0-1 0 0,-1 1 0 0 0,0-1 1 0 0,0 0-1 0 0,1 1 0 0 0,-1-1 1 0 0,0 0-1 0 0,0 1 0 0 0,0-1 1 0 0,0 0-1 0 0,0 1 0 0 0,0-1 1 0 0,1 1-1 0 0,-1-1 0 0 0,0 0 1 0 0,0 1-1 0 0,0-1 0 0 0,0 1 1 0 0,-1 0-1 0 0,1-1 9 0 0,1 4 29 0 0,-1 0 0 0 0,1 0 0 0 0,-1 0 0 0 0,0 0 0 0 0,-1-1-1 0 0,1 1 1 0 0,-1 0 0 0 0,1 0 0 0 0,-1 0 0 0 0,0 0 0 0 0,-1-1 0 0 0,1 1 0 0 0,-1-1-1 0 0,1 1 1 0 0,-5 6 0 0 0,-4 3 320 0 0,0 0 1 0 0,-19 19-1 0 0,-1 2-51 0 0,24-27-310 0 0,3-3 0 0 0,0-1 0 0 0,1 1 0 0 0,-1 0 0 0 0,1-1 0 0 0,-3 8 0 0 0,2-3 0 0 0,2-8 0 0 0,1 0 0 0 0,0 1 0 0 0,0-1 0 0 0,0 0 0 0 0,-1 1 0 0 0,1-1 0 0 0,0 1 0 0 0,0-1 0 0 0,0 0 0 0 0,0 1 0 0 0,0-1 0 0 0,0 1 0 0 0,0-1 0 0 0,0 0 0 0 0,0 1 0 0 0,0-1 0 0 0,0 1 0 0 0,0-1 0 0 0,0 0 0 0 0,0 1 0 0 0,0-1 0 0 0,0 1 0 0 0,0-1 0 0 0,1 0 0 0 0,-1 1 0 0 0,0-1 0 0 0,0 0 0 0 0,0 1 0 0 0,1-1 0 0 0,-1 0 0 0 0,0 1 0 0 0,0-1 0 0 0,1 0 0 0 0,-1 1 0 0 0,0-1 0 0 0,1 0 0 0 0,-1 0 0 0 0,0 1 0 0 0,1-1 0 0 0,-1 0 0 0 0,1 0 0 0 0,-1 0 0 0 0,0 0 0 0 0,1 0 0 0 0,0 1 0 0 0,-1-1 0 0 0,4 2 0 0 0,0-1 0 0 0,0 1 0 0 0,0-1 0 0 0,0 1 0 0 0,0-1 0 0 0,1 0 0 0 0,-1-1 0 0 0,5 1 0 0 0,1 0 0 0 0,-7 0 0 0 0,0-1 0 0 0,0 1 0 0 0,0-1 0 0 0,0 0 0 0 0,0 0 0 0 0,-1 0 0 0 0,1 0 0 0 0,0-1 0 0 0,0 1 0 0 0,0-1 0 0 0,2 0 0 0 0,6-2 0 0 0,-7 3 0 0 0,13-5 0 0 0,-8 2-7657 0 0,-9 3 5610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2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8287 0 0,'0'0'382'0'0,"0"0"-8"0"0,0 0-32 0 0,0 0 750 0 0,0 0 352 0 0,0 0 76 0 0,-6-1 666 0 0,5-1 3018 0 0,5-3-6718 0 0,2 0-20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2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10135 0 0,'0'0'231'0'0,"0"0"29"0"0,0 0 19 0 0,0 0 105 0 0,0 0 410 0 0,0 0 184 0 0,0 0 40 0 0,0 0-63 0 0,0 0-290 0 0,0 0-121 0 0,0 0-28 0 0,0 0-4 0 0,0 0 0 0 0,0-1 0 0 0,28-67 2542 0 0,-16 39-2273 0 0,10-33 0 0 0,-13 35-477 0 0,16-37 0 0 0,-21 48-107 0 0,-5 16 392 0 0,-4 8 65 0 0,0 5-745 0 0,0 0 0 0 0,-7 25 0 0 0,11-32-8 0 0,0-1-1 0 0,0 1 1 0 0,0 0-1 0 0,1 0 1 0 0,0 0-1 0 0,0-1 0 0 0,1 1 1 0 0,0 0-1 0 0,-1 0 1 0 0,3 5-1 0 0,1 2 83 0 0,-1-5 19 0 0,-1-4-3 0 0,3 3 1 0 0,3-3 0 0 0,-4-5 0 0 0,1 1 0 0 0,-1-1 0 0 0,1 0 0 0 0,-1 0 0 0 0,0 0 0 0 0,7-3 0 0 0,-5-1 0 0 0,1 1 0 0 0,-1-2 0 0 0,0 1 0 0 0,0-1 0 0 0,-1 1 0 0 0,1-2 0 0 0,-1 1 0 0 0,5-9 0 0 0,-5 8 0 0 0,-3 4 79 0 0,0-1 0 0 0,0 0-1 0 0,0 1 1 0 0,-1-1 0 0 0,0 0-1 0 0,2-4 1 0 0,4-15 754 0 0,-4 16-703 0 0,0-1 0 0 0,3-14 0 0 0,-5 16-99 0 0,0 0 0 0 0,1 1 0 0 0,0-1 1 0 0,0 0-1 0 0,0 1 0 0 0,4-7 0 0 0,-6 12-31 0 0,0 1 0 0 0,0-1 0 0 0,0 0 0 0 0,0 0 0 0 0,0 0 0 0 0,0 0 0 0 0,0 0 0 0 0,0 1 0 0 0,0-1 0 0 0,1 0 0 0 0,-1 0 0 0 0,0 0 0 0 0,0 0 0 0 0,0 1 0 0 0,0-1 0 0 0,0 0 0 0 0,0 0 0 0 0,0 0 0 0 0,0 0 0 0 0,0 0 0 0 0,1 0 0 0 0,-1 1 0 0 0,0-1 0 0 0,0 0 0 0 0,0 0 0 0 0,0 0 0 0 0,0 0 0 0 0,0 0 0 0 0,1 0 0 0 0,-1 0 0 0 0,0 0 0 0 0,0 0 0 0 0,0 0 0 0 0,0 0 0 0 0,1 0 0 0 0,-1 0 0 0 0,0 0 0 0 0,0 0 0 0 0,0 0 0 0 0,0 0 0 0 0,1 0 0 0 0,-1 0 0 0 0,0 0 0 0 0,0 0 0 0 0,0 0 0 0 0,0 0 0 0 0,0 0 0 0 0,1 0 0 0 0,-1 0 0 0 0,0 0 0 0 0,0 0 0 0 0,0 0 0 0 0,0 0 0 0 0,0 0 0 0 0,1 0 0 0 0,-1-1 0 0 0,0 1 0 0 0,0 0 0 0 0,0 0 0 0 0,0 0 0 0 0,0 0 0 0 0,0 0 0 0 0,0-1 0 0 0,0 1 0 0 0,1 0 0 0 0,-1 0 0 0 0,0 0 0 0 0,1 13 0 0 0,-1-13 0 0 0,1 40 0 0 0,-2-29 0 0 0,1 0 0 0 0,1 0 0 0 0,0 0 0 0 0,2 11 0 0 0,-2-13 0 0 0,-1 0 0 0 0,0 0 0 0 0,0-9 1 0 0,0 1-1 0 0,0 0 1 0 0,0 0 0 0 0,0-1-1 0 0,0 1 1 0 0,0 0-1 0 0,0-1 1 0 0,0 1 0 0 0,0 0-1 0 0,1 0 1 0 0,-1-1 0 0 0,0 1-1 0 0,0 0 1 0 0,1-1-1 0 0,-1 1 1 0 0,0-1 0 0 0,1 1-1 0 0,-1 0 1 0 0,1-1 0 0 0,0 1-1 0 0,8 8-77 0 0,-8-8-260 0 0,-1-1-138 0 0,0 0-33 0 0,0 0-140 0 0,0 0-572 0 0,8-2-1777 0 0,-7 1 1462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2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15663 0 0,'0'0'356'0'0,"0"0"50"0"0,0 0 20 0 0,0 0-42 0 0,0 0-112 0 0,0 0 463 0 0,-5 1 820 0 0,5 0 4198 0 0,10 1-5698 0 0,0 0 1 0 0,0 0 0 0 0,0-2 0 0 0,1 1-1 0 0,12-2 1 0 0,-5 1 1510 0 0,-17 1-1417 0 0,5 3-133 0 0,-3 5-16 0 0,-2-7 0 0 0,-1-2 0 0 0,1 1 0 0 0,-1 0 0 0 0,0-1 0 0 0,0 1 0 0 0,0-1 0 0 0,0 1 0 0 0,1 0 0 0 0,-1-1 0 0 0,0 1 0 0 0,0 0 0 0 0,0-1 0 0 0,0 1 0 0 0,-1 0 0 0 0,1-1 0 0 0,0 1 0 0 0,0 0 0 0 0,0-1 0 0 0,0 1 0 0 0,-1-1 0 0 0,1 1 0 0 0,0 0 0 0 0,0-1 0 0 0,-1 1 0 0 0,-1 3 0 0 0,0 0 0 0 0,-1 0 0 0 0,1 0 0 0 0,-1-1 0 0 0,0 1 0 0 0,0-1 0 0 0,0 1 0 0 0,0-1 0 0 0,0 0 0 0 0,-1-1 0 0 0,-4 4 0 0 0,-16 14 0 0 0,18-16 0 0 0,5-4 0 0 0,1 0 0 0 0,0 0 0 0 0,0 0 0 0 0,-1 1 0 0 0,1-1 0 0 0,0 0 0 0 0,0 0 0 0 0,-1 0 0 0 0,1 0 0 0 0,0 0 0 0 0,0 0 0 0 0,0 1 0 0 0,0-1 0 0 0,-1 0 0 0 0,1 0 0 0 0,0 0 0 0 0,0 0 0 0 0,0 1 0 0 0,0-1 0 0 0,-1 0 0 0 0,1 0 0 0 0,0 1 0 0 0,0-1 0 0 0,0 0 0 0 0,0 0 0 0 0,0 0 0 0 0,0 1 0 0 0,0-1 0 0 0,0 0 0 0 0,0 0 0 0 0,0 1 0 0 0,0-1 0 0 0,0 0 0 0 0,0 0 0 0 0,0 1 0 0 0,0-1 0 0 0,0 0 0 0 0,0 0 0 0 0,0 1 0 0 0,0-1 0 0 0,0 0 0 0 0,0 0 0 0 0,1 0 0 0 0,-1 1 0 0 0,0-1 0 0 0,0 0 0 0 0,0 0 0 0 0,0 0 0 0 0,0 1 0 0 0,1-1 0 0 0,-1 0 0 0 0,9 6 0 0 0,-9-6 0 0 0,9 3 0 0 0,1 0 0 0 0,13 3 0 0 0,3 1 0 0 0,-20-7 0 0 0,-4 0 0 0 0,-1 1 0 0 0,0-1 0 0 0,1 0 0 0 0,-1 0 0 0 0,0 0 0 0 0,0 1 0 0 0,1-1 0 0 0,-1 1 0 0 0,0-1 0 0 0,0 1 0 0 0,1 0 0 0 0,-1-1 0 0 0,0 1 0 0 0,2 1 0 0 0,-1-1 0 0 0,0 1 0 0 0,1 0 0 0 0,-1-1 0 0 0,0 1 0 0 0,0 0 0 0 0,0 0 0 0 0,0 0 0 0 0,-1 0 0 0 0,1 1 0 0 0,-1-1 0 0 0,1 0 0 0 0,-1 1 0 0 0,2 4 0 0 0,-1-3 0 0 0,0-2 0 0 0,-2-2 0 0 0,1 1 0 0 0,-1-1 0 0 0,1 1 0 0 0,-1 0 0 0 0,0-1 0 0 0,1 1 0 0 0,-1 0 0 0 0,0-1 0 0 0,1 1 0 0 0,-1 0 0 0 0,0-1 0 0 0,0 1 0 0 0,0 0 0 0 0,0 0 0 0 0,0-1 0 0 0,0 1 0 0 0,0 0 0 0 0,0 0 0 0 0,0-1 0 0 0,0 2 0 0 0,0 26 0 0 0,0-27 0 0 0,0-1 0 0 0,1 1 0 0 0,-1 0 0 0 0,0-1 0 0 0,0 1 0 0 0,0 0 0 0 0,0-1 0 0 0,0 1 0 0 0,0 0 0 0 0,0-1 0 0 0,-1 1 0 0 0,1 0 0 0 0,0-1 0 0 0,0 1 0 0 0,0 0 0 0 0,-1-1 0 0 0,1 1 0 0 0,0-1 0 0 0,-1 1 0 0 0,1 0 0 0 0,0-1 0 0 0,-1 1 0 0 0,1-1 0 0 0,-1 1 0 0 0,1-1 0 0 0,-1 1 0 0 0,-1 1 0 0 0,-9 15 0 0 0,8-14-9 0 0,0 0 0 0 0,1 0 0 0 0,-1 0-1 0 0,0 0 1 0 0,-1 0 0 0 0,1-1 0 0 0,0 1 0 0 0,-1-1 0 0 0,-6 3-1 0 0,0 0-93 0 0,-1-2 0 0 0,-16 5 0 0 0,13-7-777 0 0,5-3-3752 0 0,6 2 1879 0 0,-6-2-5405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2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49 4607 0 0,'0'0'208'0'0,"0"-1"-9"0"0,0 0 71 0 0,1 0-1 0 0,-1-1 0 0 0,0 1 1 0 0,1 0-1 0 0,-1-1 1 0 0,0 1-1 0 0,0 0 0 0 0,0-1 1 0 0,0 1-1 0 0,0-1 1 0 0,0 1-1 0 0,0 0 0 0 0,-1-1 1 0 0,1 1-1 0 0,0 0 1 0 0,-1-1-1 0 0,1 1 1 0 0,-1 0-1 0 0,1 0 0 0 0,-1 0 1 0 0,0-1-1 0 0,0 1 1 0 0,1 0-1 0 0,-1 0 0 0 0,0 0 1 0 0,-2-2-1 0 0,1 2 184 0 0,0 0 0 0 0,0 0 0 0 0,0 0 0 0 0,0 0-1 0 0,-1 0 1 0 0,1 1 0 0 0,0-1 0 0 0,0 1 0 0 0,-1-1 0 0 0,1 1 0 0 0,-1 0-1 0 0,-2 0 1 0 0,4 0 502 0 0,1 0-290 0 0,0 0-121 0 0,0 0-28 0 0,0 0-72 0 0,0 0-217 0 0,0 0 161 0 0,0 0 100 0 0,0 0 21 0 0,0 0-66 0 0,2 1-427 0 0,0 0 0 0 0,0 0 0 0 0,1 0 0 0 0,-1 0 0 0 0,1 0 0 0 0,-1-1 0 0 0,1 1 0 0 0,-1-1 0 0 0,1 0-1 0 0,3 0 1 0 0,-2 1 46 0 0,231 3 1914 0 0,-71-19-1533 0 0,-162 15 45 0 0,-2 0 21 0 0,0 0-66 0 0,-1 1-294 0 0,-6 13-129 0 0,-1 3-24 0 0,2 8 4 0 0,0 0 0 0 0,-3 46 0 0 0,6-43 0 0 0,-10 63 0 0 0,-6 67 0 0 0,16-114 0 0 0,3 70 0 0 0,14 27 0 0 0,-11-102 0 0 0,-2-20 0 0 0,5 26 0 0 0,-5-38 72 0 0,-1-6 299 0 0,0-1 117 0 0,0 0 21 0 0,0 0-66 0 0,0 1-294 0 0,-1 2-148 0 0,-1-1 0 0 0,1 1 1 0 0,0-1-1 0 0,-1 0 0 0 0,1 1 0 0 0,-1-1 1 0 0,0 0-1 0 0,0 0 0 0 0,0 0 0 0 0,0 0 0 0 0,0 0 1 0 0,0-1-1 0 0,0 1 0 0 0,-1-1 0 0 0,-3 3 0 0 0,-1-2-1 0 0,0 1-1 0 0,-1-1 1 0 0,-13 3-1 0 0,1 0 0 0 0,-19 6 1 0 0,33-9 0 0 0,-3 5 0 0 0,7-6 0 0 0,-1 4 0 0 0,10-3-64 0 0,-2-2-442 0 0,-1-1 0 0 0,0 0-1 0 0,0 0 1 0 0,0 0 0 0 0,0 0 0 0 0,0-1 0 0 0,0 1-1 0 0,0-1 1 0 0,0 0 0 0 0,-1 0 0 0 0,1-1-1 0 0,-1 1 1 0 0,1-1 0 0 0,4-5 0 0 0,1-7-1541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3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204 134 8287 0 0,'0'0'191'0'0,"0"0"26"0"0,0 0 9 0 0,2 0-34 0 0,-1-1-114 0 0,0 0 1 0 0,0 0 0 0 0,1 1-1 0 0,-1-1 1 0 0,0 0-1 0 0,0 0 1 0 0,0 0 0 0 0,0 0-1 0 0,0 0 1 0 0,0-1 0 0 0,0 1-1 0 0,-1 0 1 0 0,1 0 0 0 0,1-2-1 0 0,3-6 1277 0 0,12-7 693 0 0,-16 15-1536 0 0,11-15 664 0 0,2-16 800 0 0,-11 27-2632 0 0,-2 4 1000 0 0,0-1 1 0 0,-1 1 0 0 0,1-1-1 0 0,-1 1 1 0 0,1-1-1 0 0,-1 1 1 0 0,1-1 0 0 0,-1 1-1 0 0,0-1 1 0 0,0 1-1 0 0,0-1 1 0 0,0 1 0 0 0,0-4-1 0 0,0 4 43 0 0,0 1 101 0 0,0 0 21 0 0,-1-1-66 0 0,-4-4-294 0 0,5 5-148 0 0,-1-1-1 0 0,1 1 1 0 0,0-1-1 0 0,-1 1 1 0 0,1 0-1 0 0,0-1 1 0 0,-1 1-1 0 0,1 0 1 0 0,-1-1-1 0 0,1 1 1 0 0,0 0-1 0 0,-1-1 1 0 0,1 1-1 0 0,-1 0 1 0 0,1 0-1 0 0,-1 0 1 0 0,1-1-1 0 0,-1 1 1 0 0,1 0-1 0 0,-1 0 1 0 0,1 0-1 0 0,-1 0 1 0 0,1 0-1 0 0,-1 0 1 0 0,1 0-1 0 0,-1 0 1 0 0,1 0 0 0 0,-2 0-1 0 0,0 1 1 0 0,-6-2-1 0 0,8 1 0 0 0,-1 0 0 0 0,1 0 0 0 0,-1 0 0 0 0,1 0 0 0 0,-1 0 0 0 0,1 0 0 0 0,-1 0 0 0 0,1 0 0 0 0,-1 0 0 0 0,1 0 0 0 0,-1 1 0 0 0,1-1 0 0 0,-1 0 0 0 0,1 0 0 0 0,-1 0 0 0 0,1 1 0 0 0,-1-1 0 0 0,1 0 0 0 0,-1 0 0 0 0,1 1 0 0 0,0-1 0 0 0,-1 0 0 0 0,1 1 0 0 0,-1-1 0 0 0,1 1 0 0 0,-1 0 0 0 0,0 0 0 0 0,-4 2 0 0 0,0 1 0 0 0,1 0 0 0 0,-1 0 0 0 0,-6 7 0 0 0,-2 3 0 0 0,-9 8 407 0 0,2 2-1 0 0,1 0 0 0 0,1 2 1 0 0,-19 33-1 0 0,4 6-390 0 0,23-46-16 0 0,2 1 0 0 0,-10 31 0 0 0,15-43 0 0 0,2-4 0 0 0,0 0 0 0 0,0 0 0 0 0,1 1 0 0 0,-1-1 0 0 0,1 0 0 0 0,0 0 0 0 0,0 1 0 0 0,1-1 0 0 0,-1 0 0 0 0,1 1 0 0 0,0-1 0 0 0,0 0 0 0 0,0 0 0 0 0,1 0 0 0 0,0 0 0 0 0,-1 0 0 0 0,5 6 0 0 0,0-1 0 0 0,-5-8 0 0 0,0 1 0 0 0,-1-1 0 0 0,1 0 0 0 0,0 0 0 0 0,0 0 0 0 0,0 0 0 0 0,0 0 0 0 0,1 0 0 0 0,-1 0 0 0 0,0 0 0 0 0,0 0 0 0 0,1 0 0 0 0,1 0 0 0 0,2 3 0 0 0,12 6 0 0 0,-14-9 0 0 0,0 0 0 0 0,0 1 0 0 0,0-1 0 0 0,0 0 0 0 0,1 0 0 0 0,-1-1 0 0 0,0 1 0 0 0,0-1 0 0 0,0 1 0 0 0,1-1 0 0 0,-1 0 0 0 0,0 0 0 0 0,1-1 0 0 0,-1 1 0 0 0,0-1 0 0 0,0 1 0 0 0,0-1 0 0 0,0 0 0 0 0,5-2 0 0 0,1-1 0 0 0,0 1 0 0 0,0-2 0 0 0,0 0 0 0 0,-1 0 0 0 0,11-8 0 0 0,5-7 0 0 0,32-32 0 0 0,-46 40 0 0 0,0 0 0 0 0,-1 0 0 0 0,0-1 0 0 0,-1 0 0 0 0,11-23 0 0 0,-20 36 0 0 0,1 1 0 0 0,0-1 0 0 0,0 0 0 0 0,0 0 0 0 0,0 0 0 0 0,0 0 0 0 0,0 0 0 0 0,0 0 0 0 0,0 0 0 0 0,-1 0 0 0 0,1 0 0 0 0,0 0 0 0 0,0 0 0 0 0,0 0 0 0 0,0 0 0 0 0,0 0 0 0 0,0 0 0 0 0,0 0 0 0 0,-1 0 0 0 0,1 0 0 0 0,0 0 0 0 0,0 0 0 0 0,0 0 0 0 0,0 0 0 0 0,0 0 0 0 0,0 0 0 0 0,0 0 0 0 0,-1 0 0 0 0,1 0 0 0 0,0-1 0 0 0,0 1 0 0 0,0 0 0 0 0,0 0 0 0 0,0 0 0 0 0,0 0 0 0 0,0 0 0 0 0,0 0 0 0 0,0 0 0 0 0,0 0 0 0 0,-1 0 0 0 0,1 0 0 0 0,0-1 0 0 0,0 1 0 0 0,0 0 0 0 0,0 0 0 0 0,0 0 0 0 0,0 0 0 0 0,0 0 0 0 0,0 0 0 0 0,0 0 0 0 0,0-1 0 0 0,0 1 0 0 0,0 0 0 0 0,0 0 0 0 0,0 0 0 0 0,0 0 0 0 0,0 0 0 0 0,0 0 0 0 0,0 0 0 0 0,0-1 0 0 0,-8 6 0 0 0,2 1 0 0 0,1 0 0 0 0,-1 1 0 0 0,1-1 0 0 0,1 1 0 0 0,-1 0 0 0 0,-6 15 0 0 0,-3 4 0 0 0,5-11 0 0 0,-10 22 0 0 0,17-31 0 0 0,0-1 0 0 0,0 0 0 0 0,0 1 0 0 0,1-1 0 0 0,0 1 0 0 0,0 0 0 0 0,0-1 0 0 0,1 9 0 0 0,3 1 0 0 0,-2-13 0 0 0,-1-1 0 0 0,0-1 0 0 0,0 1 0 0 0,0-1 0 0 0,1 0 0 0 0,-1 1 0 0 0,0-1 0 0 0,0 1 0 0 0,0-1 0 0 0,0 0 0 0 0,0 1 0 0 0,1-1 0 0 0,-1 0 0 0 0,0 1 0 0 0,0-1 0 0 0,1 0 0 0 0,-1 1 0 0 0,0-1 0 0 0,0 0 0 0 0,1 1 0 0 0,-1-1 0 0 0,0 0 0 0 0,1 0 0 0 0,-1 1 0 0 0,1-1 0 0 0,-1 0 0 0 0,0 0 0 0 0,1 0 0 0 0,-1 1 0 0 0,0-1 0 0 0,1 0 0 0 0,-1 0 0 0 0,1 0 0 0 0,-1 0 0 0 0,1 0 0 0 0,-1 0 0 0 0,0 0 0 0 0,1 0 0 0 0,0 0 0 0 0,0 0 0 0 0,4 0 0 0 0,0 0 0 0 0,-1 0 0 0 0,1 0 0 0 0,0 0 0 0 0,0-1 0 0 0,-1 0 0 0 0,1 0 0 0 0,0 0 0 0 0,-1 0 0 0 0,1-1 0 0 0,-1 0 0 0 0,1 0 0 0 0,-1 0 0 0 0,0 0 0 0 0,0-1 0 0 0,0 1 0 0 0,0-1 0 0 0,3-4 0 0 0,5-4 0 0 0,0-1 0 0 0,-2 0 0 0 0,1 0 0 0 0,8-16 0 0 0,-14 21 0 0 0,0 0 0 0 0,0-1 0 0 0,-1 0 0 0 0,6-16 0 0 0,-8 16 0 0 0,-3 1 0 0 0,-4 5 0 0 0,-1 5 0 0 0,1 5 0 0 0,3 0 0 0 0,5-1 0 0 0,-3-6 0 0 0,0-1 0 0 0,0 1 0 0 0,1-1 0 0 0,-1 1 0 0 0,0 0 0 0 0,1-1 0 0 0,-1 1 0 0 0,0-1 0 0 0,1 1 0 0 0,-1-1 0 0 0,1 1 0 0 0,-1-1 0 0 0,1 1 0 0 0,-1-1 0 0 0,1 0 0 0 0,-1 1 0 0 0,1-1 0 0 0,0 0 0 0 0,-1 1 0 0 0,1-1 0 0 0,-1 0 0 0 0,1 0 0 0 0,0 0 0 0 0,-1 1 0 0 0,2-1 0 0 0,0 0 0 0 0,2 1 0 0 0,1 1 0 0 0,0-1 0 0 0,-1 0 0 0 0,1-1 0 0 0,0 1 0 0 0,-1-1 0 0 0,1 0 0 0 0,7-1 0 0 0,40-9 0 0 0,-15 3 0 0 0,-28 5 0 0 0,-1-1 0 0 0,-8 3 0 0 0,1 0 0 0 0,-1 1 0 0 0,0-1 0 0 0,0 0 0 0 0,1 0 0 0 0,-1 0 0 0 0,0 0 0 0 0,0 0 0 0 0,1 1 0 0 0,-1-1 0 0 0,0 0 0 0 0,0 0 0 0 0,1 0 0 0 0,-1 0 0 0 0,0 1 0 0 0,0-1 0 0 0,0 0 0 0 0,0 0 0 0 0,1 1 0 0 0,-1-1 0 0 0,0 0 0 0 0,0 0 0 0 0,0 1 0 0 0,1 2 0 0 0,-1 0 0 0 0,0 0 0 0 0,0-1 0 0 0,0 1 0 0 0,0 0 0 0 0,0 0 0 0 0,-1 0 0 0 0,1-1 0 0 0,-2 5 0 0 0,-10 25 0 0 0,10-29 0 0 0,1 1 0 0 0,-1 0 0 0 0,1 0 0 0 0,0 0 0 0 0,0 0 0 0 0,0 4 0 0 0,1-7 0 0 0,-1 0 0 0 0,1 1 0 0 0,0-1 0 0 0,0 1 0 0 0,0-1 0 0 0,0 0 0 0 0,1 1 0 0 0,-1-1 0 0 0,0 0 0 0 0,0 1 0 0 0,1-1 0 0 0,-1 0 0 0 0,1 1 0 0 0,-1-1 0 0 0,1 0 0 0 0,0 0 0 0 0,0 1 0 0 0,-1-1 0 0 0,1 0 0 0 0,0 0 0 0 0,0 0 0 0 0,0 0 0 0 0,0 0 0 0 0,0 0 0 0 0,2 1 0 0 0,0 0 0 0 0,-1 0 0 0 0,0-1 0 0 0,0 1 0 0 0,0-1 0 0 0,1 1 0 0 0,-1-1 0 0 0,1 0 0 0 0,-1 0 0 0 0,1 0 0 0 0,-1 0 0 0 0,1 0 0 0 0,-1-1 0 0 0,1 1 0 0 0,0-1 0 0 0,-1 0 0 0 0,1 1 0 0 0,0-1 0 0 0,4-1 0 0 0,-1 0 0 0 0,-1-1 0 0 0,0 1 0 0 0,0-1 0 0 0,0 0 0 0 0,0-1 0 0 0,5-2 0 0 0,-6 3 0 0 0,5-4 49 0 0,-1 0 0 0 0,0-1 1 0 0,0 0-1 0 0,0 0 0 0 0,-1-1 0 0 0,-1 1 0 0 0,1-2 1 0 0,7-11-1 0 0,-9 12 180 0 0,-1 0 1 0 0,0 0 0 0 0,5-15-1 0 0,-7 20-176 0 0,-1 0 0 0 0,-1-1 0 0 0,1 1 0 0 0,0-1 0 0 0,-1 1-1 0 0,1-1 1 0 0,-1 0 0 0 0,0 1 0 0 0,-1-1 0 0 0,1 1-1 0 0,0-1 1 0 0,-2-4 0 0 0,0 3-117 0 0,1 4-273 0 0,1 1-138 0 0,0 0-33 0 0,-21 5-2541 0 0,15-3-2670 0 0,5-1-1801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5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2 405 6447 0 0,'0'0'298'0'0,"0"0"-10"0"0,2-6-180 0 0,-1 2 2736 0 0,3-4-2028 0 0,-1 0 0 0 0,1 1 1 0 0,0-1-1 0 0,1 1 1 0 0,0 0-1 0 0,7-9 0 0 0,-6 7-470 0 0,0 0-1 0 0,-1 0 0 0 0,0 0 1 0 0,-1-1-1 0 0,0 0 0 0 0,-1 0 1 0 0,0 0-1 0 0,4-20 0 0 0,-3 17 84 0 0,1 0 1 0 0,0-1-1 0 0,1 2 0 0 0,12-21 0 0 0,-12 22-62 0 0,1 0-1 0 0,-2 0 1 0 0,1-1-1 0 0,-2 1 1 0 0,0-1 0 0 0,4-18-1 0 0,-6 24-446 0 0,-2 4 231 0 0,1 1 0 0 0,-1-1 0 0 0,1 0-1 0 0,-1 0 1 0 0,1 0 0 0 0,-1 0 0 0 0,0 0 0 0 0,0 0 0 0 0,0 0 0 0 0,0 0 0 0 0,-1 0-1 0 0,1 0 1 0 0,-1-3 0 0 0,0 4-150 0 0,1 0-1 0 0,-1 1 1 0 0,1-1-1 0 0,-1 1 1 0 0,1-1-1 0 0,-1 1 1 0 0,0-1-1 0 0,1 1 1 0 0,-1-1-1 0 0,0 1 1 0 0,1 0-1 0 0,-1-1 1 0 0,0 1-1 0 0,0 0 1 0 0,1 0-1 0 0,-1-1 1 0 0,0 1 0 0 0,0 0-1 0 0,1 0 1 0 0,-1 0-1 0 0,0 0 1 0 0,0 0-1 0 0,0 0 1 0 0,1 0-1 0 0,-1 0 1 0 0,0 0-1 0 0,0 0 1 0 0,1 1-1 0 0,-1-1 1 0 0,0 0-1 0 0,0 1 1 0 0,-1 0-1 0 0,-1 0-1 0 0,0-1 1 0 0,1 1 0 0 0,-1 0 0 0 0,0 0 0 0 0,1 0 0 0 0,-1 0 0 0 0,1 0 0 0 0,0 1 0 0 0,-1-1 0 0 0,1 1 0 0 0,0-1 0 0 0,0 1 0 0 0,-3 3 0 0 0,-1 2 0 0 0,1-1 0 0 0,-7 14 0 0 0,-5 5 0 0 0,10-14 0 0 0,0-1 0 0 0,1 1 0 0 0,0 0 0 0 0,1 0 0 0 0,0 1 0 0 0,1-1 0 0 0,-4 18 0 0 0,3-3 0 0 0,0 1 0 0 0,-1 36 0 0 0,8-8 0 0 0,0-38 0 0 0,-3-13 0 0 0,1 0 0 0 0,7 10 0 0 0,-2-5 0 0 0,4 2 0 0 0,-5-11 0 0 0,-2 0 0 0 0,1 1 0 0 0,-1-1 0 0 0,1 1 0 0 0,0-1 0 0 0,-1 0 0 0 0,1 0 0 0 0,-1 0 0 0 0,1 0 0 0 0,-1 0 0 0 0,1-1 0 0 0,0 1 0 0 0,-1-1 0 0 0,1 1 0 0 0,-1-1 0 0 0,0 0 0 0 0,1 0 0 0 0,3-2 0 0 0,-4 1 0 0 0,9-4 0 0 0,0-1 0 0 0,-1 0 0 0 0,0 0 0 0 0,0-1 0 0 0,9-11 0 0 0,-11 12 0 0 0,14-21 0 0 0,-9 11 0 0 0,-10 15 0 0 0,-3 1 0 0 0,1 0 0 0 0,-1 1 0 0 0,1-1 0 0 0,-1 0 0 0 0,1 0 0 0 0,-1 0 0 0 0,0 0 0 0 0,1 1 0 0 0,-1-1 0 0 0,0 0 0 0 0,1 0 0 0 0,-1 0 0 0 0,0 0 0 0 0,0 0 0 0 0,0 0 0 0 0,0-2 0 0 0,0 3 0 0 0,0 0 0 0 0,0 0 0 0 0,0 0 0 0 0,0 0 0 0 0,1-1 0 0 0,-1 1 0 0 0,0 0 0 0 0,0 0 0 0 0,0-1 0 0 0,0 1 0 0 0,0 0 0 0 0,0 0 0 0 0,0 0 0 0 0,0-1 0 0 0,0 1 0 0 0,0 0 0 0 0,0 0 0 0 0,0 0 0 0 0,0-1 0 0 0,0 1 0 0 0,0 0 0 0 0,0 0 0 0 0,0-1 0 0 0,0 1 0 0 0,0 0 0 0 0,0 0 0 0 0,-1 0 0 0 0,1-1 0 0 0,0 1 0 0 0,0 0 0 0 0,0 0 0 0 0,0 0 0 0 0,0 0 0 0 0,0-1 0 0 0,-1 1 0 0 0,1 0 0 0 0,0 0 0 0 0,-4 13 0 0 0,6-4 0 0 0,-1-8 1 0 0,-1 0-4 0 0,1 0 1 0 0,0 0-1 0 0,0-1 1 0 0,-1 1-1 0 0,1 0 1 0 0,0 0-1 0 0,0-1 1 0 0,0 1-1 0 0,0-1 1 0 0,0 1-1 0 0,0-1 1 0 0,0 1-1 0 0,0-1 1 0 0,0 1-1 0 0,0-1 1 0 0,0 0-1 0 0,0 0 1 0 0,1 0-1 0 0,-1 1 1 0 0,0-1 0 0 0,0 0-1 0 0,0 0 1 0 0,0 0-1 0 0,0-1 1 0 0,1 1-1 0 0,0 0-334 0 0,-2 0-138 0 0,7-3-6753 0 0,-5 3-292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3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313 140 11975 0 0,'0'0'547'0'0,"9"-13"202"0"0,-7 9-319 0 0,0 0 0 0 0,0 0 0 0 0,0 0 0 0 0,-1 0 0 0 0,1-1-1 0 0,-1 1 1 0 0,0 0 0 0 0,0-1 0 0 0,-1 1 0 0 0,0-1 0 0 0,1 1-1 0 0,-1-1 1 0 0,-1 1 0 0 0,1-1 0 0 0,-1 1 0 0 0,1-1 0 0 0,-1 1 0 0 0,-1-1-1 0 0,1 1 1 0 0,-1 0 0 0 0,1 0 0 0 0,-3-4 0 0 0,2 6-374 0 0,1 0 1 0 0,0 1 0 0 0,0-1-1 0 0,-1 1 1 0 0,1-1 0 0 0,-1 1-1 0 0,1 0 1 0 0,-1 0 0 0 0,1-1-1 0 0,-1 1 1 0 0,0 0-1 0 0,0 1 1 0 0,1-1 0 0 0,-1 0-1 0 0,0 0 1 0 0,0 1 0 0 0,0-1-1 0 0,-4 0 1 0 0,-3 0 336 0 0,-1 1 0 0 0,-17 0 0 0 0,11 1-239 0 0,5-1-154 0 0,1 1 0 0 0,-1 0 0 0 0,1 1 0 0 0,-1 0 0 0 0,1 0 0 0 0,0 1 0 0 0,0 1 0 0 0,0 0 0 0 0,0 0 0 0 0,1 1 0 0 0,-1 0 0 0 0,-12 9 0 0 0,15-8 0 0 0,0-1 0 0 0,1 1 0 0 0,-1 1 0 0 0,1-1 0 0 0,0 1 0 0 0,1 0 0 0 0,0 0 0 0 0,0 1 0 0 0,0 0 0 0 0,1-1 0 0 0,0 2 0 0 0,1-1 0 0 0,0 0 0 0 0,0 1 0 0 0,-2 10 0 0 0,5-16 0 0 0,-1 1 0 0 0,1-1 0 0 0,0 0 0 0 0,0 1 0 0 0,0-1 0 0 0,0 1 0 0 0,0-1 0 0 0,1 0 0 0 0,0 1 0 0 0,0-1 0 0 0,0 0 0 0 0,0 0 0 0 0,0 0 0 0 0,1 1 0 0 0,-1-1 0 0 0,1-1 0 0 0,0 1 0 0 0,2 3 0 0 0,4 3 0 0 0,1 0 0 0 0,-1-1 0 0 0,20 14 0 0 0,-20-16 0 0 0,-1-1 0 0 0,0 1 0 0 0,0 0 0 0 0,-1 0 0 0 0,0 1 0 0 0,0 0 0 0 0,7 10 0 0 0,-10-11 0 0 0,1 1 0 0 0,-2-1 0 0 0,1 1 0 0 0,-1 0 0 0 0,0 0 0 0 0,0-1 0 0 0,-1 1 0 0 0,0 0 0 0 0,0 1 0 0 0,0-1 0 0 0,-1 0 0 0 0,0 0 0 0 0,-1 0 0 0 0,0 0 0 0 0,-2 10 0 0 0,0 4 0 0 0,3-18 0 0 0,0 0 0 0 0,-1 0 0 0 0,1 0 0 0 0,0-1 0 0 0,-1 1 0 0 0,0 0 0 0 0,0-1 0 0 0,0 1 0 0 0,0 0 0 0 0,0-1 0 0 0,0 1 0 0 0,-3 3 0 0 0,1-2 0 0 0,0 1 0 0 0,0-1 0 0 0,-4 10 0 0 0,-6 10 0 0 0,0-5 0 0 0,13-19 0 0 0,-1 1 0 0 0,1-1 0 0 0,0 0 0 0 0,0 0 0 0 0,0 0 0 0 0,-1 1 0 0 0,1-1 0 0 0,0 0 0 0 0,0 0 0 0 0,0 1 0 0 0,0-1 0 0 0,0 0 0 0 0,0 0 0 0 0,-1 1 0 0 0,1-1 0 0 0,0 0 0 0 0,0 0 0 0 0,0 1 0 0 0,0-1 0 0 0,0 0 0 0 0,0 0 0 0 0,0 1 0 0 0,0-1 0 0 0,0 0 0 0 0,0 0 0 0 0,0 1 0 0 0,0-1 0 0 0,0 0 0 0 0,1 0 0 0 0,-1 1 0 0 0,0-1 0 0 0,0 0 0 0 0,0 0 0 0 0,0 1 0 0 0,0-1 0 0 0,0 0 0 0 0,1 0 0 0 0,-1 1 0 0 0,0-1 0 0 0,0 0 0 0 0,0 0 0 0 0,1 0 0 0 0,-1 0 0 0 0,0 1 0 0 0,0-1 0 0 0,1 0 0 0 0,-1 0 0 0 0,0 0 0 0 0,0 0 0 0 0,1 0 0 0 0,-1 0 0 0 0,0 0 0 0 0,0 0 0 0 0,1 0 0 0 0,-1 0 0 0 0,0 0 0 0 0,0 1 0 0 0,1-2 0 0 0,-1 1 0 0 0,3 2 0 0 0,0-1 0 0 0,-1 0 0 0 0,1 0 0 0 0,0 0 0 0 0,0-1 0 0 0,0 1 0 0 0,0-1 0 0 0,0 1 0 0 0,4-1 0 0 0,4 1 0 0 0,-1-1 0 0 0,1 1 0 0 0,-1-1 0 0 0,1-1 0 0 0,-1 0 0 0 0,0-1 0 0 0,1 0 0 0 0,-1 0 0 0 0,15-6 0 0 0,5-1 0 0 0,-21 8 0 0 0,-1 0 0 0 0,-1-2-64 0 0,-6 2-273 0 0,-1 1-138 0 0,0 0-1034 0 0,0 0-4210 0 0,0 0-1801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3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11975 0 0,'0'0'267'0'0,"0"0"42"0"0,0 0 17 0 0,0 0-28 0 0,0-1-196 0 0,-1-2 47 0 0,1 2 571 0 0,0 1 249 0 0,0 0 45 0 0,0 0-61 0 0,0 0-288 0 0,0 0-121 0 0,0 0-28 0 0,0 0-4 0 0,0 0 0 0 0,6-2 1224 0 0,-4 1-1587 0 0,-1 1-1 0 0,0-1 1 0 0,0 0 0 0 0,1 1 0 0 0,-1-1 0 0 0,0 1 0 0 0,1-1 0 0 0,-1 1-1 0 0,1 0 1 0 0,-1 0 0 0 0,0 0 0 0 0,3 0 0 0 0,0-1 20 0 0,0 1 1 0 0,-1-1 0 0 0,1 1-1 0 0,0 0 1 0 0,0 0-1 0 0,6 2 1 0 0,-7-1 100 0 0,-1-1 173 0 0,-1 1-294 0 0,7 3-133 0 0,3 5-16 0 0,-9-4 0 0 0,-1-2 0 0 0,8 18 0 0 0,0 2 0 0 0,9 37 0 0 0,-6-18 0 0 0,-9-33 0 0 0,-2-4 0 0 0,0 0 0 0 0,1 0 0 0 0,0 0 0 0 0,0 0 0 0 0,1 0 0 0 0,-1-1 0 0 0,1 1 0 0 0,0-1 0 0 0,6 8 0 0 0,-4-7 0 0 0,-4-4 0 0 0,-1 0 0 0 0,1-1 0 0 0,-1 1 0 0 0,1 0 0 0 0,0 0 0 0 0,-1-1 0 0 0,1 1 0 0 0,0-1 0 0 0,0 1 0 0 0,-1 0 0 0 0,1-1 0 0 0,0 1 0 0 0,0-1 0 0 0,0 0 0 0 0,1 1 0 0 0,13 5 0 0 0,-7-3 0 0 0,0-2 0 0 0,-2-5 0 0 0,-4-3-201 0 0,-1 6-28 0 0,-1 0 0 0 0,-1 0 0 0 0,1 0 0 0 0,0 0 0 0 0,0 0 0 0 0,0 0 0 0 0,0 0 0 0 0,-1 0 0 0 0,1 0 0 0 0,0 1 0 0 0,-1-1 0 0 0,1 0 0 0 0,-1 0 0 0 0,1 0 0 0 0,-1 1 0 0 0,0-2 0 0 0,-1-1-1074 0 0,-4-6-6204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3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13 10135 0 0,'0'0'464'0'0,"0"0"-9"0"0,0 0-155 0 0,6-11 1773 0 0,-5 9 4357 0 0,-7 19-6022 0 0,-1 0 0 0 0,-1-1 1 0 0,-1-1-1 0 0,0 1 0 0 0,-17 20 1 0 0,-65 68 843 0 0,60-70-1292 0 0,15-15 170 0 0,-16 16-1723 0 0,11-18-2554 0 0,18-16 2101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3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91 6447 0 0,'0'0'142'0'0,"0"0"22"0"0,0 0 13 0 0,0 0 55 0 0,0 0 181 0 0,0 0 78 0 0,0 0 18 0 0,0 0 71 0 0,0 0 286 0 0,0 0 124 0 0,0 0 30 0 0,13-12 1660 0 0,-12 9-2050 0 0,1-1 1 0 0,-1 0-1 0 0,0 0 0 0 0,0 0 0 0 0,-1 0 0 0 0,1 0 0 0 0,-1-1 0 0 0,0 1 1 0 0,0 0-1 0 0,-1 0 0 0 0,1 0 0 0 0,-2-4 0 0 0,2 6-186 0 0,-1 1-289 0 0,-5-11 305 0 0,5 11 28 0 0,1 1 21 0 0,-7-4 83 0 0,6 3-591 0 0,1 1-1 0 0,-1 0 1 0 0,1 0 0 0 0,0-1-1 0 0,-1 1 1 0 0,1 0 0 0 0,-1 0-1 0 0,0 0 1 0 0,1 0 0 0 0,-1-1-1 0 0,1 1 1 0 0,-1 0-1 0 0,1 0 1 0 0,-1 0 0 0 0,1 0-1 0 0,-1 0 1 0 0,1 0 0 0 0,-1 1-1 0 0,1-1 1 0 0,-1 0 0 0 0,1 0-1 0 0,-1 0 1 0 0,1 0 0 0 0,-1 1-1 0 0,1-1 1 0 0,-1 0-1 0 0,1 0 1 0 0,-1 1 0 0 0,1-1-1 0 0,-1 1 1 0 0,-8 10-5 0 0,9-11 4 0 0,-4 7 0 0 0,1 0 0 0 0,0-1 0 0 0,0 1 0 0 0,1 0 0 0 0,0 0 0 0 0,0 1 0 0 0,-1 7 0 0 0,1-1 0 0 0,1-1 0 0 0,0 1 0 0 0,2 14 0 0 0,3-7 0 0 0,-1-12 0 0 0,4-3 0 0 0,-6-5-76 0 0,0-1 0 0 0,0 0 0 0 0,0 0-1 0 0,0-1 1 0 0,0 1 0 0 0,0 0 0 0 0,0 0 0 0 0,0 0 0 0 0,0-1 0 0 0,0 1-1 0 0,0 0 1 0 0,0-1 0 0 0,0 1 0 0 0,0-1 0 0 0,0 1 0 0 0,-1-1-1 0 0,1 1 1 0 0,0-1 0 0 0,0 0 0 0 0,-1 1 0 0 0,1-1 0 0 0,0 0-1 0 0,-1 0 1 0 0,1 0 0 0 0,0 1 0 0 0,-1-1 0 0 0,1 0 0 0 0,-1 0-1 0 0,0 0 1 0 0,1-1 0 0 0,1-3-588 0 0,0 0-1 0 0,0 0 0 0 0,0 0 1 0 0,1-8-1 0 0,0-5-3356 0 0,-2 11 1974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3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13823 0 0,'0'0'315'0'0,"0"0"45"0"0,0 0 21 0 0,0 0-49 0 0,0 0-81 0 0,2 1 481 0 0,2 3-190 0 0,-1 0 0 0 0,1 1-1 0 0,0-1 1 0 0,-1 1 0 0 0,0 0 0 0 0,0 0 0 0 0,0 0 0 0 0,-1 0 0 0 0,0 0 0 0 0,3 8-1 0 0,-4-8-443 0 0,-1-1-1 0 0,1 1 1 0 0,-1 0-1 0 0,1-1 1 0 0,-1 1-1 0 0,-1 0 1 0 0,1-1-1 0 0,-1 1 1 0 0,1 0-1 0 0,-2-1 1 0 0,1 1-1 0 0,0-1 1 0 0,-4 9-1 0 0,0-2-97 0 0,-20 36 0 0 0,25-45-37 0 0,-1-1 0 0 0,0 1 0 0 0,0-1 0 0 0,0 0 0 0 0,0 1 0 0 0,0-1 0 0 0,-1 0 0 0 0,1 0 0 0 0,0 1 0 0 0,-1-1 0 0 0,1 0 0 0 0,-3 1 0 0 0,-2 2-358 0 0,5-3-27 0 0,-2 2 225 0 0,-1-2-5842 0 0,-2 0-843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3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10135 0 0,'0'-1'190'0'0,"0"1"0"0"0,0-1-1 0 0,0 1 1 0 0,-1-1 0 0 0,1 0 0 0 0,0 1-1 0 0,0-1 1 0 0,0 0 0 0 0,0 1 0 0 0,0-1-1 0 0,0 0 1 0 0,0 1 0 0 0,1-1-1 0 0,-1 0 1 0 0,0 1 0 0 0,0-1 0 0 0,0 1-1 0 0,1-1 1 0 0,-1 0 0 0 0,0 1-1 0 0,1-1 1 0 0,-1 1 0 0 0,0-1 0 0 0,1 1-1 0 0,0-1 1 0 0,0-1 194 0 0,1 0 0 0 0,0 0 0 0 0,0 1 0 0 0,1-1 0 0 0,-1 1 0 0 0,4-3 0 0 0,2 1 519 0 0,1 0 0 0 0,-1 0-1 0 0,13-3 1 0 0,-17 6-733 0 0,0-1 0 0 0,0 1 0 0 0,1 0 0 0 0,-1 0 0 0 0,0 0 0 0 0,0 0 0 0 0,1 1 0 0 0,-1 0 0 0 0,0 0 0 0 0,0 0 0 0 0,7 3 0 0 0,-2 0 140 0 0,0 1 1 0 0,-1 0-1 0 0,1 0 1 0 0,7 7-1 0 0,-9-5-234 0 0,-1 0-1 0 0,0 1 1 0 0,0 0-1 0 0,0 0 1 0 0,-1 0-1 0 0,0 0 1 0 0,4 13-1 0 0,-6-16-71 0 0,13 33-4 0 0,-12-28 0 0 0,0 0 0 0 0,0 0 0 0 0,1-1 0 0 0,11 17 0 0 0,-6-14 0 0 0,-7-11 0 0 0,5 4 0 0 0,1-3 0 0 0,-8-2-91 0 0,0 0-1 0 0,1 0 0 0 0,-1 0 1 0 0,0 0-1 0 0,0 0 1 0 0,0 0-1 0 0,0 0 1 0 0,0 0-1 0 0,0 0 1 0 0,0-1-1 0 0,0 1 1 0 0,0 0-1 0 0,0-1 0 0 0,0 1 1 0 0,0-1-1 0 0,0 1 1 0 0,0-1-1 0 0,0 1 1 0 0,0-1-1 0 0,0 0 1 0 0,-1 0-1 0 0,1 1 1 0 0,0-1-1 0 0,0 0 1 0 0,-1 0-1 0 0,1 0 0 0 0,0 0 1 0 0,-1 1-1 0 0,1-1 1 0 0,-1 0-1 0 0,0 0 1 0 0,1 0-1 0 0,-1 0 1 0 0,0-1-1 0 0,1 1 1 0 0,-1-1-1 0 0,1-2-473 0 0,0 1 61 0 0,0 0-1 0 0,0 0 1 0 0,-1 0-1 0 0,1 0 1 0 0,-1 0-1 0 0,0 0 1 0 0,0 0-1 0 0,0 0 1 0 0,0 0-1 0 0,-2-5 1 0 0,2 5 300 0 0,-3-19-1843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3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15663 0 0,'0'0'356'0'0,"0"0"50"0"0,0 0 20 0 0,0 0-42 0 0,0 0-180 0 0,-1 3 176 0 0,-8 19 536 0 0,0 0 0 0 0,-2-1 0 0 0,0 0 0 0 0,-17 23 0 0 0,-77 112 204 0 0,101-150-1124 0 0,-6 15-56 0 0,9-19-277 0 0,1-2-138 0 0,0 0-33 0 0,8 4-1781 0 0,-6-3 2040 0 0,-1-1 0 0 0,1 1 0 0 0,-1-1 0 0 0,1 0 0 0 0,-1 1 0 0 0,1-1 0 0 0,0 0 0 0 0,-1 0 0 0 0,1 0 0 0 0,-1 0 0 0 0,1 0 0 0 0,-1-1 0 0 0,1 1 0 0 0,0 0 0 0 0,1-1 0 0 0,15-7-1798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3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0-237 0 0,0 0 156 0 0,0 0 100 0 0,0 0 21 0 0,2 0 3 0 0,27 0 56 0 0,99 3 3056 0 0,-107 2-3624 0 0,-20-5 0 0 0,0 0 0 0 0,0 0 0 0 0,-1 1 0 0 0,1-1 0 0 0,0 0 0 0 0,0 1 0 0 0,-1-1 0 0 0,1 1 0 0 0,0-1 0 0 0,-1 1 0 0 0,1-1 0 0 0,0 1 0 0 0,-1-1 0 0 0,1 1 0 0 0,0 0 0 0 0,-1 5 0 0 0,0-6 0 0 0,1 1 0 0 0,-1-1 0 0 0,0 1 0 0 0,0-1 0 0 0,0 1 0 0 0,0-1 0 0 0,0 1 0 0 0,0-1 0 0 0,1 1 0 0 0,-1-1 0 0 0,0 1 0 0 0,0-1 0 0 0,0 1 0 0 0,-1-1 0 0 0,1 1 0 0 0,0-1 0 0 0,0 1 0 0 0,0-1 0 0 0,0 1 0 0 0,0-1 0 0 0,-1 0 0 0 0,1 1 0 0 0,0-1 0 0 0,0 1 0 0 0,-1-1 0 0 0,1 1 0 0 0,0-1 0 0 0,0 0 0 0 0,-1 1 0 0 0,1-1 0 0 0,-1 0 0 0 0,1 1 0 0 0,0-1 0 0 0,-1 0 0 0 0,0 1 0 0 0,0-1 0 0 0,-45 37 0 0 0,-4 0 0 0 0,47-32 0 0 0,10-4 0 0 0,79 9 0 0 0,-77-9 0 0 0,-1 4 0 0 0,-7-3 0 0 0,0 0 0 0 0,1 1 0 0 0,-1-1 0 0 0,0 0 0 0 0,-1 0 0 0 0,1 0 0 0 0,0 1 0 0 0,-1-1 0 0 0,1 1 0 0 0,-1-1 0 0 0,0 0 0 0 0,0 1 0 0 0,0-1 0 0 0,0 0 0 0 0,0 1 0 0 0,0-1 0 0 0,-1 1 0 0 0,1-1 0 0 0,-1 0 0 0 0,0 1 0 0 0,0-1 0 0 0,1 0 0 0 0,-1 0 0 0 0,-1 0 0 0 0,1 0 0 0 0,-2 3 0 0 0,0 1 0 0 0,-1 0 0 0 0,-1 0 0 0 0,1-1 0 0 0,-1 1 0 0 0,0-1 0 0 0,0 0 0 0 0,-9 6 0 0 0,7-6-673 0 0,0-1-1 0 0,-14 7 1 0 0,14-8-613 0 0,1-1 0 0 0,-1 0 0 0 0,1-1 0 0 0,-1 0 0 0 0,-6 1 0 0 0,6-2-6426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3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15663 0 0,'0'0'356'0'0,"0"0"50"0"0,0 0 20 0 0,0 0-42 0 0,-5-2-236 0 0,-1-1-9 0 0,4 2 581 0 0,2 1 249 0 0,0 0 45 0 0,0 0-61 0 0,0 0-288 0 0,0 0-121 0 0,21 1 516 0 0,-1-2 0 0 0,39-6 0 0 0,-48 5-1060 0 0,1 0 0 0 0,-1 1 0 0 0,20 1 0 0 0,-27 0-3 0 0,-1 1 14 0 0,0-1-1 0 0,1 1 1 0 0,-1 0 0 0 0,0-1 0 0 0,0 1-1 0 0,4 2 1 0 0,-1-1 301 0 0,-6-2-273 0 0,1 0-1 0 0,-1 0 1 0 0,0 0-1 0 0,0 0 1 0 0,1 0 0 0 0,-1 0-1 0 0,0 0 1 0 0,0 0-1 0 0,1 1 1 0 0,-1-1 0 0 0,0 0-1 0 0,0 0 1 0 0,1 0-1 0 0,-1 0 1 0 0,0 0 0 0 0,0 1-1 0 0,1-1 1 0 0,-1 0-1 0 0,0 0 1 0 0,0 0 0 0 0,0 1-1 0 0,0-1 1 0 0,0 0-1 0 0,1 0 1 0 0,-1 1 0 0 0,0-1-1 0 0,0 0 1 0 0,0 0-1 0 0,0 1 1 0 0,0-1 0 0 0,0 0-1 0 0,0 0 1 0 0,0 1-1 0 0,0-1 1 0 0,0 0 0 0 0,0 0-1 0 0,0 1 1 0 0,0-1-1 0 0,0 0 1 0 0,0 0 0 0 0,0 1-1 0 0,0-1 1 0 0,0 1-35 0 0,0 7-4 0 0,-1-1 0 0 0,1 1 0 0 0,-2-1 0 0 0,1 1 0 0 0,-1-1 0 0 0,0 1 0 0 0,-5 11 0 0 0,3-9 0 0 0,0 1 0 0 0,-2 15 0 0 0,3-6 0 0 0,2 0 0 0 0,0 0 0 0 0,1 0 0 0 0,1 0 0 0 0,1 0 0 0 0,1-1 0 0 0,0 1 0 0 0,2 0 0 0 0,0-1 0 0 0,1 0 0 0 0,17 36 0 0 0,-11-33 0 0 0,-2 2 0 0 0,0-1 0 0 0,-2 2 0 0 0,10 44 0 0 0,-18-65 0 0 0,1 0 0 0 0,-1 0 0 0 0,0 0 0 0 0,-1 1 0 0 0,1-1 0 0 0,-1 0 0 0 0,1 0 0 0 0,-1 0 0 0 0,0 0 0 0 0,-1 0 0 0 0,1 0 0 0 0,-1-1 0 0 0,0 1 0 0 0,1 0 0 0 0,-2-1 0 0 0,1 1 0 0 0,0-1 0 0 0,-1 0 0 0 0,1 1 0 0 0,-6 3 0 0 0,-1 0 0 0 0,0 1 0 0 0,-1-1 0 0 0,0-1 0 0 0,0 0 0 0 0,-20 9 0 0 0,19-11 0 0 0,8-5 0 0 0,1 0 0 0 0,2 1 0 0 0,0 0 0 0 0,-1 0 0 0 0,1 0 0 0 0,0 0 0 0 0,-1 0 0 0 0,1 0 0 0 0,0 0 0 0 0,-1 0 0 0 0,1 0 0 0 0,0 0 0 0 0,-1 0 0 0 0,1-1 0 0 0,0 1 0 0 0,-1 0 0 0 0,1 0 0 0 0,0 0 0 0 0,0 0 0 0 0,-1-1 0 0 0,1 1 0 0 0,0 0 0 0 0,0 0 0 0 0,-1-1 0 0 0,1 1 0 0 0,0 0 0 0 0,0-1 0 0 0,0 1 0 0 0,-1 0 0 0 0,1 0 0 0 0,0-1 0 0 0,0 1 0 0 0,0 0 0 0 0,0-1 0 0 0,0 1 0 0 0,0 0 0 0 0,0-1 0 0 0,0 1 0 0 0,0 0 0 0 0,0-1 0 0 0,0 1 0 0 0,0-1 0 0 0,0 1 0 0 0,0 0 0 0 0,0-1 0 0 0,0 1 0 0 0,0-1 0 0 0,1-4-351 0 0,-1 0 0 0 0,1-1 0 0 0,0 1 0 0 0,0 0 0 0 0,0 0 1 0 0,0 0-1 0 0,1 1 0 0 0,3-7 0 0 0,1-4-694 0 0,2-10-488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4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6447 0 0,'0'0'298'0'0,"0"0"-10"0"0,0-8 258 0 0,2-2 207 0 0,1 0 0 0 0,0 0-1 0 0,1 0 1 0 0,0 0-1 0 0,0 1 1 0 0,1 0 0 0 0,9-14-1 0 0,-9 16-486 0 0,1 0 0 0 0,0 0 0 0 0,0 1-1 0 0,0-1 1 0 0,1 1 0 0 0,0 1 0 0 0,0-1-1 0 0,1 1 1 0 0,10-5 0 0 0,-9 5-38 0 0,1-1 0 0 0,9-8 1 0 0,-10 7-85 0 0,0 1 0 0 0,11-6 0 0 0,23-14 299 0 0,-29 19 329 0 0,5-2 10 0 0,25 3-731 0 0,-35 6-51 0 0,-3-1 0 0 0,0 1 0 0 0,0 0 0 0 0,-1 0 0 0 0,11 2 0 0 0,-14-1 0 0 0,8 0 0 0 0,-2 1 72 0 0,-6-2 299 0 0,7 7 1218 0 0,-8-7-1588 0 0,0 1 0 0 0,0-1-1 0 0,0 1 1 0 0,0 0 0 0 0,-1-1-1 0 0,1 1 1 0 0,0 0 0 0 0,0 0 0 0 0,0 0-1 0 0,-1-1 1 0 0,1 1 0 0 0,0 0-1 0 0,-1 0 1 0 0,1 0 0 0 0,-1 0-1 0 0,1 0 1 0 0,-1 0 0 0 0,0 0 0 0 0,1 0-1 0 0,-1 2 1 0 0,1 0 0 0 0,5 16-1 0 0,-6-17 0 0 0,0 0 0 0 0,1 0 0 0 0,-1 0 0 0 0,1 0 0 0 0,0 0 0 0 0,0-1 0 0 0,0 1 0 0 0,0 0 0 0 0,0 0 0 0 0,0-1 0 0 0,0 1 0 0 0,0 0 0 0 0,1-1 0 0 0,-1 1 0 0 0,2 0 0 0 0,2 3 0 0 0,2 3 0 0 0,0-1 0 0 0,0 0 0 0 0,0 0 0 0 0,1-1 0 0 0,0 0 0 0 0,0 0 0 0 0,1-1 0 0 0,0 0 0 0 0,-1 0 0 0 0,2-1 0 0 0,16 5 0 0 0,-9-4 0 0 0,0-1 0 0 0,1-1 0 0 0,0 0 0 0 0,0-2 0 0 0,21 0 0 0 0,-33 0 0 0 0,0 0 0 0 0,1 0 0 0 0,-1 0 0 0 0,0 1 0 0 0,0-1 0 0 0,6 4 0 0 0,-6-3 0 0 0,31 14 0 0 0,-26-11 0 0 0,0-1 0 0 0,0 0 0 0 0,0 0 0 0 0,0-1 0 0 0,0-1 0 0 0,13 2 0 0 0,69-1 0 0 0,-76-3 0 0 0,-1-2 0 0 0,1 0 0 0 0,25-6 0 0 0,-13 0 95 0 0,-1 0 0 0 0,0-2 0 0 0,-1-1 0 0 0,0-2-1 0 0,-1 0 1 0 0,35-24 0 0 0,-50 29-446 0 0,-6 5 539 0 0,0-1 0 0 0,0 0 0 0 0,0 0 0 0 0,0 0 0 0 0,4-6 1 0 0,13-15 432 0 0,-15 17-626 0 0,0 0 0 0 0,11-16 0 0 0,-9 10 5 0 0,-3 4 0 0 0,-1 1 0 0 0,0-1 0 0 0,0 0 0 0 0,-1 0 0 0 0,4-13 0 0 0,-8 23 0 0 0,0 0 0 0 0,0 0 0 0 0,0-1 0 0 0,1 1 0 0 0,-1 0 0 0 0,0 0 0 0 0,0 0 0 0 0,0 0 0 0 0,0 0 0 0 0,0-1 0 0 0,0 1 0 0 0,0 0 0 0 0,0 0 0 0 0,0 0 0 0 0,0 0 0 0 0,0-1 0 0 0,0 1 0 0 0,0 0 0 0 0,0 0 0 0 0,0 0 0 0 0,0 0 0 0 0,0-1 0 0 0,0 1 0 0 0,0 0 0 0 0,0 0 0 0 0,0 0 0 0 0,0 0 0 0 0,0-1 0 0 0,0 1 0 0 0,0 0 0 0 0,0 0 0 0 0,0 0 0 0 0,-1 0 0 0 0,1 0 0 0 0,0-1 0 0 0,0 1 0 0 0,0 0 0 0 0,0 0 0 0 0,-1 0 0 0 0,-7 9 0 0 0,4-3 0 0 0,0-1 0 0 0,1 1 0 0 0,0 0 0 0 0,0 0 0 0 0,0 0 0 0 0,1 1 0 0 0,0-1 0 0 0,0 0 0 0 0,0 1 0 0 0,1 0 0 0 0,-1 11 0 0 0,2-13 0 0 0,-1 1 0 0 0,1-1 0 0 0,1 0 0 0 0,-1 1 0 0 0,1-1 0 0 0,0 0 0 0 0,0 1 0 0 0,1-1 0 0 0,-1 0 0 0 0,1 0 0 0 0,0 0 0 0 0,0 0 0 0 0,5 6 0 0 0,-5-8 0 0 0,0 0 0 0 0,0 0 0 0 0,0 0 0 0 0,1 0 0 0 0,-1-1 0 0 0,1 1 0 0 0,0-1 0 0 0,3 3 0 0 0,1 0 0 0 0,10 7 0 0 0,-12-10 0 0 0,0-2 0 0 0,28 11 0 0 0,-17-6 0 0 0,27 12 0 0 0,-37-15 0 0 0,0 0 0 0 0,0 0 0 0 0,1 0 0 0 0,-1-1 0 0 0,10 1 0 0 0,14 3 0 0 0,-3 1 0 0 0,-1-1 0 0 0,1-1 0 0 0,0-1 0 0 0,1-2 0 0 0,30-1 0 0 0,-23-1 0 0 0,-18 0 0 0 0,-1 0 0 0 0,28-4 0 0 0,-22 0 0 0 0,1 2 0 0 0,0 1 0 0 0,0 0 0 0 0,0 2 0 0 0,38 4 0 0 0,44-1 0 0 0,-25-2 0 0 0,23-3 0 0 0,-29-1 0 0 0,17-4 0 0 0,-41 1 0 0 0,9-2 0 0 0,15-1 0 0 0,-6 0 0 0 0,-46 6 0 0 0,38-2 0 0 0,1 7 0 0 0,-37 0 0 0 0,0-1 0 0 0,26-3 0 0 0,-19 0 0 0 0,59 4 0 0 0,-56 0 0 0 0,47-3 0 0 0,19-14 0 0 0,20-1 0 0 0,100 3 0 0 0,-170 11 0 0 0,-21 2 0 0 0,0-1 0 0 0,47-9 0 0 0,15-7 0 0 0,-66 13 0 0 0,0 0 0 0 0,0 2 0 0 0,46 1 0 0 0,-42 1 0 0 0,0-1 0 0 0,40-6 0 0 0,-35 6 0 0 0,-4 0 0 0 0,41-4 0 0 0,-10 0 0 0 0,-55 5 0 0 0,0 0 0 0 0,0 0 0 0 0,0 1 0 0 0,0 0 0 0 0,0 0 0 0 0,0 1 0 0 0,9 3 0 0 0,-14-5 0 0 0,-1 1 0 0 0,1-1 0 0 0,-1 0 0 0 0,1 1 0 0 0,-1-1 0 0 0,1 0 0 0 0,-1 0 0 0 0,1 0 0 0 0,0 1 0 0 0,-1-1 0 0 0,1 0 0 0 0,-1 0 0 0 0,1 0 0 0 0,0 0 0 0 0,-1 0 0 0 0,1 0 0 0 0,-1 0 0 0 0,1 0 0 0 0,-1 0 0 0 0,1 0 0 0 0,0 0 0 0 0,-1-1 0 0 0,1 1 0 0 0,-1 0 0 0 0,2-1 0 0 0,-1 0 0 0 0,49-1 0 0 0,-44 1 0 0 0,0 0 0 0 0,0 1 0 0 0,0 0 0 0 0,8 1 0 0 0,13 0 0 0 0,-16-2 0 0 0,-8 1 0 0 0,-1 0 0 0 0,1 0 0 0 0,-1 0 0 0 0,1-1 0 0 0,0 1 0 0 0,-1-1 0 0 0,1 1 0 0 0,-1-1 0 0 0,3-1 0 0 0,0 0 0 0 0,0 0 0 0 0,0 1 0 0 0,0 0 0 0 0,0 0 0 0 0,8-1 0 0 0,13-2 0 0 0,-12 0 0 0 0,2 1 0 0 0,22-1 0 0 0,-21 3 0 0 0,27-6 0 0 0,-43 7 0 0 0,17-4 0 0 0,-2 3 0 0 0,-11 2 0 0 0,0 1 0 0 0,19-1 0 0 0,-21 0 0 0 0,-3-1 0 0 0,1 0 0 0 0,0 1 0 0 0,0-1 0 0 0,-1 0 0 0 0,1 0 0 0 0,0 0 0 0 0,0 0 0 0 0,-1 0 0 0 0,1 0 0 0 0,0 0 0 0 0,0 0 0 0 0,-1 0 0 0 0,1 0 0 0 0,0 0 0 0 0,0-1 0 0 0,-1 1 0 0 0,2 0 0 0 0,55-8 0 0 0,-7 5 0 0 0,6 0 0 0 0,-23 4 0 0 0,-30-2 0 0 0,-2 1 0 0 0,-1-1 0 0 0,1 1 0 0 0,0 0 0 0 0,-1-1 0 0 0,1 1 0 0 0,0 0 0 0 0,0 0 0 0 0,-1 0 0 0 0,1 0 0 0 0,0-1 0 0 0,-1 1 0 0 0,1 0 0 0 0,0 0 0 0 0,0 0 0 0 0,-1 0 0 0 0,1 1 0 0 0,1-1 0 0 0,21 0 0 0 0,-15-1 0 0 0,0 1 0 0 0,0 1 0 0 0,16 3 0 0 0,-22-4 0 0 0,27 5 0 0 0,53 2 0 0 0,-72-6 0 0 0,-7 0 0 0 0,1 0 0 0 0,-1 0 0 0 0,1-1 0 0 0,-1 0 0 0 0,1 0 0 0 0,3 0 0 0 0,71-2 0 0 0,-40 0 0 0 0,73 5 0 0 0,-81 2 0 0 0,31 10 0 0 0,-18-4 0 0 0,-13-4 328 0 0,-7-2 224 0 0,1 1 0 0 0,31 12 0 0 0,-22 2-1872 0 0,-25-15 945 0 0,-7-4 577 0 0,8 7 1190 0 0,-6-8-1259 0 0,15 20-101 0 0,-6-4-32 0 0,-8-8 0 0 0,-8-3 0 0 0,1-3-142 0 0,0 0 0 0 0,0-1 1 0 0,0 1-1 0 0,0-1 0 0 0,0 0 0 0 0,0 0 0 0 0,-6 1 0 0 0,7-3-5761 0 0,-1-3-2059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5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176 157 13823 0 0,'0'0'315'0'0,"0"0"45"0"0,0 0 21 0 0,0 0-49 0 0,1-1-220 0 0,3-9 945 0 0,0 1-1 0 0,0-1 0 0 0,3-16 1 0 0,1-2 1665 0 0,2 3-1471 0 0,-6 16-942 0 0,-1-1 0 0 0,4-12-1 0 0,-7 21 203 0 0,0 1-68 0 0,-1-1-294 0 0,-2-2-61 0 0,2 2-44 0 0,1 1-1 0 0,-1 0 1 0 0,1 0-1 0 0,-1 0 1 0 0,1 0-1 0 0,-1 0 1 0 0,1 0-1 0 0,-1 0 1 0 0,1 0-1 0 0,-1 0 1 0 0,1 0 0 0 0,-1 0-1 0 0,0 0 1 0 0,1 0-1 0 0,-1 0 1 0 0,1 1-1 0 0,-1-1 1 0 0,1 0-1 0 0,0 0 1 0 0,-1 0-1 0 0,1 1 1 0 0,-1-1-1 0 0,1 0 1 0 0,-1 1 0 0 0,1-1-1 0 0,-1 1 1 0 0,-9 7 591 0 0,7-3-674 0 0,0-1-1 0 0,0 1 1 0 0,0 0 0 0 0,0 1 0 0 0,1-1-1 0 0,0 0 1 0 0,0 1 0 0 0,0-1 0 0 0,-1 8-1 0 0,1-5-278 0 0,-2 6 134 0 0,2-7 100 0 0,0-1-1 0 0,0 1 0 0 0,0 0 0 0 0,1 0 1 0 0,0 0-1 0 0,1 0 0 0 0,-1 0 0 0 0,1 0 1 0 0,1 0-1 0 0,0 7 0 0 0,2-7 149 0 0,-3-6-2 0 0,1 0-1 0 0,-1-1 1 0 0,0 1-1 0 0,1-1 1 0 0,-1 1-1 0 0,1-1 0 0 0,0 1 1 0 0,-1-1-1 0 0,1 0 1 0 0,-1 1-1 0 0,1-1 1 0 0,0 0-1 0 0,-1 1 1 0 0,1-1-1 0 0,0 0 1 0 0,-1 0-1 0 0,1 1 1 0 0,0-1-1 0 0,-1 0 1 0 0,1 0-1 0 0,0 0 1 0 0,-1 0-1 0 0,2 0 1 0 0,15-1-45 0 0,-11-1-11 0 0,0 0-1 0 0,0 0 0 0 0,0 0 0 0 0,0-1 0 0 0,0 0 1 0 0,-1 0-1 0 0,1 0 0 0 0,-1-1 0 0 0,0 0 0 0 0,0 0 1 0 0,4-5-1 0 0,6-6 163 0 0,23-35 0 0 0,-22 28-132 0 0,-2-4 36 0 0,-13 25 299 0 0,-1 1 117 0 0,0 0 21 0 0,0 0-66 0 0,-8 19-278 0 0,3-7-165 0 0,0 1 0 0 0,1 0 0 0 0,0 0 0 0 0,-2 21 0 0 0,-6 22 0 0 0,-10 20 0 0 0,-22 69 0 0 0,36-124 0 0 0,-1-1 0 0 0,-1 0 0 0 0,0-1 0 0 0,-24 33 0 0 0,33-50 0 0 0,0-1 0 0 0,1 0 0 0 0,0-1 0 0 0,-1 1 0 0 0,1-1 0 0 0,0 1 0 0 0,-1-1 0 0 0,1 1 0 0 0,-1-1 0 0 0,1 1 0 0 0,-1-1 0 0 0,1 1 0 0 0,-1-1 0 0 0,1 1 0 0 0,-1-1 0 0 0,0 0 0 0 0,1 1 0 0 0,-1-1 0 0 0,1 0 0 0 0,-1 0 0 0 0,-1 1 0 0 0,0 0 0 0 0,-12 4 0 0 0,12-4 0 0 0,0 0 0 0 0,0 0 0 0 0,0-1 0 0 0,0 1 0 0 0,0-1 0 0 0,0 0 0 0 0,0 0 0 0 0,0 1 0 0 0,-1-1 0 0 0,1-1 0 0 0,-2 1 0 0 0,-16-2 0 0 0,17 3 0 0 0,2-1 0 0 0,1 0 0 0 0,-1 0 0 0 0,0 1 0 0 0,0-1 0 0 0,1 0 0 0 0,-1 0 0 0 0,0-1 0 0 0,0 1 0 0 0,1 0 0 0 0,-1 0 0 0 0,0 0 0 0 0,0 0 0 0 0,1-1 0 0 0,-1 1 0 0 0,0 0 0 0 0,1-1 0 0 0,-2 0 0 0 0,0 1 0 0 0,1-1 0 0 0,-1 1 0 0 0,1-1 0 0 0,-1 0 0 0 0,1 1 0 0 0,0-1 0 0 0,-1 0 0 0 0,1 0 0 0 0,0 0 0 0 0,-1 0 0 0 0,1 0 0 0 0,0-1 0 0 0,0 1 0 0 0,-1-2 0 0 0,-8-6 0 0 0,3 3 18 0 0,3 5-21 0 0,-6-1-145 0 0,8 2-548 0 0,-11-4-8773 0 0,6 1 1119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4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25 8287 0 0,'0'0'382'0'0,"0"0"-8"0"0,1-1-240 0 0,2-3 19 0 0,-2 3 567 0 0,-1 1 249 0 0,0 0 45 0 0,0-4-287 0 0,-2-6 7119 0 0,-1 7-7597 0 0,2 2 195 0 0,-1 1-382 0 0,0 0-1 0 0,0 0 1 0 0,0 0-1 0 0,0 0 1 0 0,1 0-1 0 0,-1 0 0 0 0,0 0 1 0 0,0 0-1 0 0,-1 1 1 0 0,-2 1 116 0 0,1 0 1 0 0,0 0-1 0 0,0 0 0 0 0,0 1 1 0 0,0-1-1 0 0,1 1 0 0 0,-1 0 1 0 0,-4 5-1 0 0,6-6-178 0 0,0 0 0 0 0,0 0 0 0 0,-1-1 0 0 0,1 1 0 0 0,-1-1 0 0 0,1 1 0 0 0,-4 1 0 0 0,3-2 0 0 0,0 0 0 0 0,1 0 0 0 0,-1 1 0 0 0,1-1 0 0 0,0 1 0 0 0,-1 0 0 0 0,1-1 0 0 0,-2 4 0 0 0,-19 22 0 0 0,1 1 0 0 0,-34 60 0 0 0,52-78 0 0 0,0-1 0 0 0,1 1 0 0 0,-4 15 0 0 0,-1 5 0 0 0,6-20 63 0 0,0-1 1 0 0,1 0-1 0 0,0 1 0 0 0,1-1 0 0 0,0 1 1 0 0,1 10-1 0 0,-1-19-36 0 0,0 1 0 0 0,0 0 0 0 0,1-1 0 0 0,-1 1 0 0 0,1-1 0 0 0,-1 1 0 0 0,1 0 0 0 0,0-1 0 0 0,-1 1 0 0 0,1-1 0 0 0,0 1 0 0 0,0-1 0 0 0,0 0-1 0 0,0 1 1 0 0,0-1 0 0 0,0 0 0 0 0,1 0 0 0 0,-1 0 0 0 0,0 0 0 0 0,1 0 0 0 0,-1 0 0 0 0,0 0 0 0 0,1 0 0 0 0,-1 0 0 0 0,1-1 0 0 0,-1 1 0 0 0,1-1 0 0 0,3 1 0 0 0,3 1 127 0 0,1-1-1 0 0,-1 0 1 0 0,1-1-1 0 0,12 0 1 0 0,-7 0-99 0 0,-1-1-55 0 0,0-1 0 0 0,0 0 0 0 0,0-1 0 0 0,0 0 0 0 0,0-1 0 0 0,0 0 0 0 0,-1-1 0 0 0,22-12 0 0 0,-27 12 0 0 0,0 1 0 0 0,0-1 0 0 0,-1-1 0 0 0,0 1 0 0 0,1-1 0 0 0,-2 0 0 0 0,1-1 0 0 0,7-11 0 0 0,-12 18 0 0 0,-1-1 0 0 0,1 1 0 0 0,-1-1 0 0 0,1 1 0 0 0,-1-1 0 0 0,0 1 0 0 0,1-1 0 0 0,-1 0 0 0 0,0 1 0 0 0,1-1 0 0 0,-1 0 0 0 0,0 1 0 0 0,0-1 0 0 0,0 0 0 0 0,1 1 0 0 0,-1-1 0 0 0,0 0 0 0 0,0 1 0 0 0,0-2 0 0 0,-1 0 0 0 0,-5 8 0 0 0,-3 8 0 0 0,5-7 0 0 0,1 0 0 0 0,0 0 0 0 0,0 1 0 0 0,1 0 0 0 0,0-1 0 0 0,1 1 0 0 0,-1 0 0 0 0,0 14 0 0 0,0-9 0 0 0,2-12 0 0 0,0-1 0 0 0,0 1 0 0 0,0-1 0 0 0,0 1 0 0 0,0-1 0 0 0,0 1 0 0 0,0-1 0 0 0,0 1 0 0 0,0-1 0 0 0,0 1 0 0 0,0-1 0 0 0,1 1 0 0 0,-1-1 0 0 0,0 1 0 0 0,0-1 0 0 0,0 0 0 0 0,1 1 0 0 0,-1-1 0 0 0,0 1 0 0 0,1 0 0 0 0,2 4 0 0 0,-3-4 0 0 0,0 0 0 0 0,0 0 0 0 0,1 0 0 0 0,-1 0 0 0 0,1 0 0 0 0,-1 0 0 0 0,1 0 0 0 0,-1-1 0 0 0,1 1 0 0 0,0 0 0 0 0,-1 0 0 0 0,1-1 0 0 0,0 1 0 0 0,-1-1 0 0 0,1 1 0 0 0,0 0 0 0 0,0-1 0 0 0,0 1 0 0 0,0-1 0 0 0,-1 0 0 0 0,1 1 0 0 0,0-1 0 0 0,2 1 0 0 0,-1-1 0 0 0,-1 1 0 0 0,0-1 0 0 0,-1 0 0 0 0,1 1 0 0 0,-1-1 0 0 0,1 0 0 0 0,0 1 0 0 0,-1-1 0 0 0,1 0 0 0 0,0 0 0 0 0,-1 0 0 0 0,1 0 0 0 0,-1 1 0 0 0,1-1 0 0 0,0 0 0 0 0,-1 0 0 0 0,1 0 0 0 0,0-1 0 0 0,-1 1 0 0 0,1 0 0 0 0,0 0 0 0 0,-1 0 0 0 0,1 0 0 0 0,1-1 0 0 0,0 0 0 0 0,3 1 0 0 0,-1-1 0 0 0,1 0 0 0 0,-1-1 0 0 0,1 1 0 0 0,-1-1 0 0 0,1 1 0 0 0,-1-1 0 0 0,0-1 0 0 0,0 1 0 0 0,0 0 0 0 0,0-1 0 0 0,0 0 0 0 0,0 0 0 0 0,-1 0 0 0 0,0-1 0 0 0,1 1 0 0 0,-1-1 0 0 0,4-6 0 0 0,-3 4 0 0 0,-1 0 0 0 0,0 1 0 0 0,0-1 0 0 0,0 0 0 0 0,-1 0 0 0 0,0-1 0 0 0,0 1 0 0 0,-1 0 0 0 0,0-1 0 0 0,0 1 0 0 0,0-1 0 0 0,-1-12 0 0 0,0 10-9 0 0,0 7 19 0 0,0-1 0 0 0,0 1 0 0 0,-1-1 1 0 0,1 1-1 0 0,-1 0 0 0 0,1-1 0 0 0,-2-3 0 0 0,1 5 361 0 0,1 1 117 0 0,0 0 21 0 0,-15-1-1728 0 0,11 6 1070 0 0,1 2 133 0 0,4-6 16 0 0,-1 0 0 0 0,0 0 0 0 0,1 1 0 0 0,-1-1 0 0 0,1 0 0 0 0,-1 0 0 0 0,1 0 0 0 0,-1 0 0 0 0,1 0 0 0 0,0 0 0 0 0,-1 0 0 0 0,1 0 0 0 0,0-1 0 0 0,0 1 0 0 0,0 0 0 0 0,0 0 0 0 0,0-1 0 0 0,1 2 0 0 0,1-1 0 0 0,-1 0 0 0 0,1 0 0 0 0,-1 0 0 0 0,0 0 0 0 0,1-1 0 0 0,-1 1 0 0 0,1-1 0 0 0,3 0 0 0 0,4 0 0 0 0,0-1 0 0 0,0 0 0 0 0,13-3 0 0 0,-22 4 0 0 0,20-6 0 0 0,40-16 0 0 0,-15 5 0 0 0,-38 13 0 0 0,-2 1 64 0 0,-10 22 1256 0 0,-1-7-1212 0 0,-2 4 71 0 0,-5 22 0 0 0,11-33-165 0 0,0-1 1 0 0,0 1-1 0 0,0 0 0 0 0,1 0 0 0 0,-1 0 0 0 0,2 0 0 0 0,-1 0 1 0 0,0 0-1 0 0,2 6 0 0 0,-2-10-14 0 0,0 0 0 0 0,0 0 0 0 0,1 1 0 0 0,-1-1 0 0 0,0 0 0 0 0,1 0 0 0 0,-1 0 0 0 0,1 0 0 0 0,-1-1 0 0 0,1 1 0 0 0,-1 0 0 0 0,1 0 0 0 0,-1 0 0 0 0,1 0 0 0 0,0 0 0 0 0,0-1 0 0 0,-1 1 0 0 0,1 0 0 0 0,0-1 0 0 0,0 1 0 0 0,0 0 0 0 0,0-1 0 0 0,0 1 0 0 0,0-1 0 0 0,0 0 0 0 0,1 1 0 0 0,2 0 0 0 0,0 1 0 0 0,1 0 0 0 0,0-1 0 0 0,0 1 0 0 0,0-1 0 0 0,-1 0 0 0 0,1-1 0 0 0,0 1 0 0 0,1-1 0 0 0,-1 0 0 0 0,0-1 0 0 0,0 1 0 0 0,0-1 0 0 0,-1 0 0 0 0,1 0 0 0 0,0 0 0 0 0,0-1 0 0 0,9-4 0 0 0,-6 3 0 0 0,0-2 0 0 0,0 1 0 0 0,0-1 0 0 0,0 0 0 0 0,-1-1 0 0 0,0 0 0 0 0,0 0 0 0 0,12-14 0 0 0,-16 15 0 0 0,0 1 0 0 0,1-1 0 0 0,-2 0 0 0 0,1 0 0 0 0,0 0 0 0 0,-1 0 0 0 0,0 0 0 0 0,0-1 0 0 0,-1 1 0 0 0,1-1 0 0 0,-1 1 0 0 0,-1-1 0 0 0,1 0 0 0 0,-1 1 0 0 0,0-1 0 0 0,0 0 0 0 0,0 1 0 0 0,-1-1 0 0 0,-2-10 0 0 0,0 9 0 0 0,-2 3 0 0 0,0 7-201 0 0,4-3-850 0 0,10 3-1900 0 0,0-1 1418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 11975 0 0,'0'0'267'0'0,"0"0"42"0"0,0 0 17 0 0,0 0-28 0 0,0 0-58 0 0,0 0 491 0 0,-14-2 2274 0 0,9 3-2450 0 0,0 0 0 0 0,0-1 0 0 0,0 2 0 0 0,0-1 0 0 0,0 0 0 0 0,0 1 0 0 0,0 0 0 0 0,-4 3 0 0 0,3-2-359 0 0,1 1 1 0 0,1-1-1 0 0,-1 1 0 0 0,1 0 0 0 0,-1 1 0 0 0,-5 7 0 0 0,-1 2-176 0 0,-75 100 1074 0 0,74-96-907 0 0,0 1 0 0 0,2 1-1 0 0,1-1 1 0 0,-11 32 0 0 0,17-40-187 0 0,0 1 0 0 0,0-1 0 0 0,2 1 0 0 0,-1-1 0 0 0,2 1 0 0 0,-1 0 0 0 0,1 0 0 0 0,1-1 0 0 0,0 1 0 0 0,1 0 0 0 0,0-1 0 0 0,1 1 0 0 0,1-1 0 0 0,-1 0 0 0 0,10 19 0 0 0,-10-25 85 0 0,-1-1 1 0 0,1 0-1 0 0,0 0 0 0 0,0 0 1 0 0,1 0-1 0 0,-1 0 0 0 0,1-1 1 0 0,-1 1-1 0 0,1-1 0 0 0,0 0 1 0 0,1 0-1 0 0,-1-1 0 0 0,0 1 1 0 0,1-1-1 0 0,-1 0 0 0 0,1 0 1 0 0,0-1-1 0 0,0 1 0 0 0,-1-1 1 0 0,1 0-1 0 0,0 0 0 0 0,0-1 1 0 0,6 1-1 0 0,-2-1-85 0 0,1-2 0 0 0,-6 1 0 0 0,-3 1 0 0 0,-1 0 0 0 0,0 0 0 0 0,1 0 0 0 0,-1 0 0 0 0,1 0 0 0 0,-1 0 0 0 0,1-1 0 0 0,-1 1 0 0 0,1 0 0 0 0,-1 0 0 0 0,0 0 0 0 0,1-1 0 0 0,-1 1 0 0 0,1 0 0 0 0,-1 0 0 0 0,0-1 0 0 0,1 1 0 0 0,-1 0 0 0 0,0 0 0 0 0,1-1 0 0 0,-1 1 0 0 0,0-1 0 0 0,0 1 0 0 0,1-1 0 0 0,5-7 0 0 0,-2 0 0 0 0,-3 7-49 0 0,-1-1-1 0 0,1 1 1 0 0,-1-1 0 0 0,1 1 0 0 0,-1-1-1 0 0,0 1 1 0 0,1-1 0 0 0,-1 1-1 0 0,0-1 1 0 0,0 0 0 0 0,0 1 0 0 0,0-1-1 0 0,-1 1 1 0 0,1-1 0 0 0,0 1-1 0 0,-1-1 1 0 0,1 1 0 0 0,-1-1-1 0 0,1 1 1 0 0,-1-1 0 0 0,0 1 0 0 0,0 0-1 0 0,1-1 1 0 0,-3-1 0 0 0,-3-6-502 0 0,2 1-459 0 0,1 2-13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4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10135 0 0,'0'0'231'0'0,"0"0"29"0"0,0 0 19 0 0,0-1-41 0 0,-1 0 37 0 0,1 0 0 0 0,0 0 1 0 0,0 1-1 0 0,0-1 0 0 0,-1 0 0 0 0,1 0 0 0 0,0 0 0 0 0,0 0 0 0 0,0 1 0 0 0,0-1 0 0 0,1 0 0 0 0,-1 0 0 0 0,0 0 0 0 0,0 0 0 0 0,0 1 1 0 0,1-1-1 0 0,-1 0 0 0 0,0 0 0 0 0,1 1 0 0 0,-1-1 0 0 0,1 0 0 0 0,-1 0 0 0 0,2 0 0 0 0,-1 0-77 0 0,0 0-1 0 0,0 0 1 0 0,0 1-1 0 0,1-1 1 0 0,-1 0-1 0 0,0 1 1 0 0,1-1-1 0 0,-1 1 1 0 0,0 0-1 0 0,1-1 1 0 0,-1 1-1 0 0,0 0 1 0 0,2 0-1 0 0,2 0 145 0 0,0 0 0 0 0,0 0 0 0 0,0 1 0 0 0,0 0 0 0 0,0 0-1 0 0,7 2 1 0 0,-7 0-281 0 0,-1-1-1 0 0,0 1 0 0 0,0 0 1 0 0,0 0-1 0 0,0 1 1 0 0,0-1-1 0 0,-1 1 0 0 0,1 0 1 0 0,3 6-1 0 0,11 10-48 0 0,-7-7-12 0 0,0 1 0 0 0,17 27 0 0 0,-1-1 0 0 0,-10-18 22 0 0,26 38 399 0 0,-42-58 67 0 0,-1-1-345 0 0,1 0 374 0 0,8 11-60 0 0,-4-6-521 0 0,-4-5-273 0 0,-1-1-138 0 0,0 0-33 0 0,0 0 65 0 0,-8-20-1672 0 0,3 9-483 0 0,-7-13 70 0 0,-2 3-28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4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50 8287 0 0,'0'0'191'0'0,"0"0"26"0"0,0 0 9 0 0,1-1-34 0 0,2-3-10 0 0,-2 2 560 0 0,7-3 2207 0 0,-1-15-1224 0 0,-6 19-1213 0 0,-1 1 0 0 0,0 0 0 0 0,0 0 0 0 0,0-1 306 0 0,1-5-814 0 0,-1 3 3869 0 0,0 2-3872 0 0,0 1 0 0 0,-1 0 0 0 0,1-1 0 0 0,0 1 0 0 0,0 0 0 0 0,0-1 0 0 0,0 1 0 0 0,-1 0 0 0 0,1 0 0 0 0,0-1 0 0 0,0 1 0 0 0,-1 0 0 0 0,1 0 0 0 0,0-1 0 0 0,-1 1 0 0 0,1 0 1 0 0,0 0-1 0 0,0 0 0 0 0,-1-1 0 0 0,1 1 0 0 0,0 0 0 0 0,-1 0 0 0 0,1 0 0 0 0,0 0 0 0 0,-1 0 0 0 0,1 0 0 0 0,-1 0 0 0 0,1 0 0 0 0,0 0 0 0 0,-1 0 0 0 0,1 0 0 0 0,0 0 0 0 0,-1 0 0 0 0,1 0 0 0 0,0 0 0 0 0,-1 0 0 0 0,1 0 0 0 0,0 0 0 0 0,-1 1 0 0 0,1-1 1 0 0,0 0-1 0 0,-1 0 0 0 0,1 1 0 0 0,-10 8 344 0 0,10-9-276 0 0,-42 58 678 0 0,-45 83 1 0 0,51-80-638 0 0,32-53-110 0 0,4-8 0 0 0,0 0 0 0 0,0 0 0 0 0,0 0-1 0 0,0 0 1 0 0,0 0 0 0 0,0 0 0 0 0,0 0 0 0 0,0 0-1 0 0,-1 0 1 0 0,1 1 0 0 0,0-1 0 0 0,0 0-1 0 0,0 0 1 0 0,0 0 0 0 0,0 0 0 0 0,0 0 0 0 0,0 0-1 0 0,0 0 1 0 0,0 0 0 0 0,0 0 0 0 0,0 0 0 0 0,0 0-1 0 0,0 0 1 0 0,0 1 0 0 0,0-1 0 0 0,0 0 0 0 0,0 0-1 0 0,0 0 1 0 0,1 0 0 0 0,-1 0 0 0 0,0 0 0 0 0,0 0-1 0 0,0 0 1 0 0,0 0 0 0 0,0 0 0 0 0,0 0 0 0 0,0 0-1 0 0,0 0 1 0 0,0 0 0 0 0,0 0 0 0 0,0 1 0 0 0,0-1-1 0 0,0 0 1 0 0,0 0 0 0 0,0 0 0 0 0,0 0 0 0 0,0 0-1 0 0,1 0 1 0 0,-1 0 0 0 0,0 0 0 0 0,0 0-1 0 0,0 0 1 0 0,0 0 0 0 0,0 0 0 0 0,0 0 0 0 0,0 0-1 0 0,6-2 30 0 0,7-6-247 0 0,-2-2-1855 0 0,4-4-5333 0 0,-9 9 1414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4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15663 0 0,'0'0'356'0'0,"0"0"50"0"0,0 0 20 0 0,0 0-42 0 0,0 0-112 0 0,0 0 463 0 0,0 0 234 0 0,0 0 45 0 0,0 0-61 0 0,0 0-288 0 0,0 0-121 0 0,0 0-28 0 0,0 0-72 0 0,2 0-289 0 0,40 11-138 0 0,-39-12-17 0 0,2 2 0 0 0,8 7 0 0 0,4 8 0 0 0,-10-9 0 0 0,-6-6 1 0 0,-1-1 1 0 0,1 1-1 0 0,-1 0 0 0 0,1-1 0 0 0,-1 1 1 0 0,0-1-1 0 0,1 1 0 0 0,-1 0 1 0 0,0 0-1 0 0,1-1 0 0 0,-1 1 0 0 0,0 0 1 0 0,0 0-1 0 0,0-1 0 0 0,1 1 0 0 0,-1 0 1 0 0,0 0-1 0 0,0 0 0 0 0,0 1 0 0 0,-1 0 46 0 0,2 1 52 0 0,-1 0 0 0 0,1-1 0 0 0,-1 1-1 0 0,0 0 1 0 0,0-1 0 0 0,0 1 0 0 0,0 0 0 0 0,-1-1-1 0 0,1 1 1 0 0,-1 0 0 0 0,1-1 0 0 0,-1 1 0 0 0,0-1-1 0 0,0 1 1 0 0,0-1 0 0 0,-1 1 0 0 0,1-1 0 0 0,0 0-1 0 0,-4 4 1 0 0,-6 16-99 0 0,10-19 0 0 0,0-1 0 0 0,0 0 0 0 0,0 1 0 0 0,0-1 0 0 0,0 0 0 0 0,-1 0 0 0 0,1 1 0 0 0,-1-1 0 0 0,1 0 0 0 0,-1-1 0 0 0,0 1 0 0 0,-3 3 0 0 0,-38 28 1560 0 0,17-12-1072 0 0,19-15-488 0 0,6-5 0 0 0,1-1 0 0 0,0 0 0 0 0,0 0 0 0 0,0 0 0 0 0,0 1 0 0 0,0-1 0 0 0,-1 0 0 0 0,1 1 0 0 0,0-1 0 0 0,0 0 0 0 0,0 0 0 0 0,0 1 0 0 0,0-1 0 0 0,0 0 0 0 0,0 1 0 0 0,0-1 0 0 0,0 0 0 0 0,0 0 0 0 0,0 1 0 0 0,0-1 0 0 0,0 0 0 0 0,0 1 0 0 0,1-1 0 0 0,-1 0 0 0 0,0 0 0 0 0,0 1 0 0 0,0-1 0 0 0,0 0 0 0 0,0 0 0 0 0,1 0 0 0 0,-1 1 0 0 0,0-1 0 0 0,0 0 0 0 0,0 0 0 0 0,1 1 0 0 0,-1-1 0 0 0,0 0 0 0 0,0 0 0 0 0,1 0 0 0 0,-1 0 0 0 0,0 0 0 0 0,0 1 0 0 0,1-1 0 0 0,-1 0 0 0 0,0 0 0 0 0,0 0 0 0 0,1 0 0 0 0,-1 0 0 0 0,0 0 0 0 0,1 0 0 0 0,-1 0 0 0 0,22 6 0 0 0,-15-5-195 0 0,1-1 0 0 0,-1 0 1 0 0,1 0-1 0 0,0-1 0 0 0,-1 0 0 0 0,0 0 0 0 0,1 0 0 0 0,-1-1 1 0 0,0-1-1 0 0,1 1 0 0 0,-1-1 0 0 0,-1 0 0 0 0,1-1 0 0 0,8-4 0 0 0,-14 7-1315 0 0,-1 1-4209 0 0,0 0-1801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4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 15663 0 0,'0'0'356'0'0,"0"0"50"0"0,0 0 20 0 0,1 0-42 0 0,5-2-250 0 0,1 0 19 0 0,-5 2 567 0 0,-2 0 249 0 0,10 0 2207 0 0,-8 2-3108 0 0,-1-1-1 0 0,1 0 1 0 0,-1 1-1 0 0,1-1 1 0 0,-1 1-1 0 0,0 0 1 0 0,0-1-1 0 0,0 1 1 0 0,0 0-1 0 0,0 0 1 0 0,0 0-1 0 0,0 0 1 0 0,-1 0-1 0 0,1 0 1 0 0,-1 0-1 0 0,1 0 1 0 0,-1 0-1 0 0,0 0 1 0 0,0 0-1 0 0,1 0 1 0 0,-2 0-1 0 0,1 0 1 0 0,0 2-1 0 0,-1 8 448 0 0,-1 0-1 0 0,-6 19 1 0 0,7-27-499 0 0,-2 4-16 0 0,0 1 0 0 0,0-1 0 0 0,-1 0 0 0 0,-1 0 0 0 0,1-1 0 0 0,-1 1 0 0 0,-1-1 0 0 0,1 0 0 0 0,-11 9 0 0 0,3-8-1937 0 0,11-7 1133 0 0,-1-1 0 0 0,1 1 0 0 0,-1-1-1 0 0,1 0 1 0 0,0 1 0 0 0,-1-1 0 0 0,1 0 0 0 0,-3-1 0 0 0,-3 0-6278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4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0,8 7 3496 0 0,5 0-391 0 0,-9-5-2940 0 0,0 0 0 0 0,1 1 0 0 0,-1 0 0 0 0,0-1 0 0 0,0 1 0 0 0,-1 1 0 0 0,1-1 0 0 0,0 1 0 0 0,-1-1 0 0 0,4 7 0 0 0,25 44-116 0 0,-12-19-126 0 0,37 49 1 0 0,-51-76-164 0 0,0-1 0 0 0,1 0 0 0 0,0-1 0 0 0,0 0 0 0 0,1 0 0 0 0,-1 0 0 0 0,1-1 0 0 0,1 0 0 0 0,10 5 0 0 0,6-2 0 0 0,-18-7 0 0 0,-1-6-133 0 0,-5 4-115 0 0,0 0 0 0 0,-1 0 1 0 0,1-1-1 0 0,-1 1 0 0 0,1 0 1 0 0,-1 0-1 0 0,0-1 1 0 0,1 1-1 0 0,-1 0 0 0 0,0-1 1 0 0,0 1-1 0 0,0-1 0 0 0,0 1 1 0 0,0 0-1 0 0,0-1 0 0 0,-1 1 1 0 0,1 0-1 0 0,-1-3 0 0 0,-11-22-3797 0 0,8 18 3224 0 0,-2-7-1226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5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 13823 0 0,'0'0'630'0'0,"0"0"-13"0"0,0 0-184 0 0,0 0 677 0 0,1-5 1283 0 0,-2 5 2528 0 0,-6 5-4802 0 0,0 0 1 0 0,1 0-1 0 0,-1 1 0 0 0,1-1 1 0 0,-9 12-1 0 0,-25 39 657 0 0,20-28-628 0 0,-18 21-148 0 0,20-27 0 0 0,1 1 0 0 0,-24 43 0 0 0,30-36-64 0 0,10-29-273 0 0,1-1-138 0 0,1 0 300 0 0,0 1 0 0 0,0 0 1 0 0,0-1-1 0 0,0 1 0 0 0,0-1 0 0 0,0 0 0 0 0,0 1 0 0 0,0-1 1 0 0,0 0-1 0 0,0 0 0 0 0,0 1 0 0 0,0-1 0 0 0,0 0 0 0 0,0 0 1 0 0,2 0-1 0 0,19-3-3809 0 0,-10-1 1937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5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15663 0 0,'0'0'356'0'0,"0"0"50"0"0,0 0 20 0 0,0 0-42 0 0,0 0-112 0 0,0 0 463 0 0,0 0 234 0 0,0 0 45 0 0,0 0 8 0 0,0 0 2 0 0,0 0 0 0 0,0 0 0 0 0,0 0-137 0 0,2 0-583 0 0,9-4-263 0 0,-7 2 34 0 0,0 1 0 0 0,0-1 0 0 0,0 1 0 0 0,0 0 0 0 0,7 0-1 0 0,15-2 449 0 0,-18 1-305 0 0,-1 2 1 0 0,1-1-1 0 0,0 1 1 0 0,16 1-1 0 0,-13 0-218 0 0,-10-1 0 0 0,-1 0 0 0 0,1 1 0 0 0,-1-1 0 0 0,0 0 0 0 0,1 0 0 0 0,-1 0 0 0 0,1 0 0 0 0,-1 0 0 0 0,0 0 0 0 0,1 0 0 0 0,-1 1 0 0 0,1-1 0 0 0,-1 0 0 0 0,0 0 0 0 0,1 0 0 0 0,-1 1 0 0 0,0-1 0 0 0,1 0 0 0 0,-1 1 0 0 0,0-1 0 0 0,1 1 0 0 0,5 5 0 0 0,0 1 0 0 0,-5-6 0 0 0,-1 0 0 0 0,1 0 0 0 0,0 0 0 0 0,-1 0 0 0 0,1 0 0 0 0,-1 0 0 0 0,0 0 0 0 0,1 0 0 0 0,-1 1 0 0 0,0-1 0 0 0,1 0 0 0 0,-1 0 0 0 0,0 0 0 0 0,0 0 0 0 0,0 0 0 0 0,0 1 0 0 0,0-1 0 0 0,-1 0 0 0 0,1 0 0 0 0,0 0 0 0 0,0 0 0 0 0,-1 1 0 0 0,1-1 0 0 0,-1 0 0 0 0,0 1 0 0 0,-2 5 0 0 0,3-5 78 0 0,0 0-1 0 0,-1 0 1 0 0,1 0-1 0 0,-1 0 1 0 0,0 0-1 0 0,1 0 1 0 0,-1 0 0 0 0,0 0-1 0 0,0 0 1 0 0,0-1-1 0 0,0 1 1 0 0,-1 0-1 0 0,1-1 1 0 0,0 1-1 0 0,-1-1 1 0 0,1 1 0 0 0,-1-1-1 0 0,0 0 1 0 0,1 1-1 0 0,-1-1 1 0 0,-3 1-1 0 0,-4 4 100 0 0,-44 29-12 0 0,39-28-1267 0 0,14-7 1089 0 0,0 0 0 0 0,0 0 0 0 0,0 0 0 0 0,0 0 0 0 0,0 0 0 0 0,0 0 0 0 0,0 0 0 0 0,0 0 0 0 0,0 0 0 0 0,0 0 0 0 0,0 0 0 0 0,0 0 0 0 0,0 0 0 0 0,0 0 0 0 0,0 0-1 0 0,-1 1 1 0 0,1-1 0 0 0,0 0 0 0 0,0 0 0 0 0,0 0 0 0 0,0 0 0 0 0,0 0 0 0 0,0 0 0 0 0,0 0 0 0 0,0 0 0 0 0,0 0 0 0 0,0 0 0 0 0,0 0 0 0 0,0 0 0 0 0,0 0 0 0 0,0 0 0 0 0,0 0 0 0 0,0 0 0 0 0,0 0 0 0 0,0 0 0 0 0,0 0 0 0 0,0 0-1 0 0,0 0 1 0 0,0 0 0 0 0,0 0 0 0 0,0 0 0 0 0,0 1 0 0 0,0-1 0 0 0,0 0 0 0 0,0 0 0 0 0,0 0 0 0 0,0 0 0 0 0,0 0 0 0 0,0 0 0 0 0,0 0 0 0 0,0 0 0 0 0,0 0 0 0 0,0 0 0 0 0,0 0 0 0 0,0 0 0 0 0,0 0 0 0 0,0 0 0 0 0,0 0-1 0 0,0 0 1 0 0,0 0 0 0 0,0 0 0 0 0,0 0 0 0 0,0 0 0 0 0,0 0 0 0 0,0 0 0 0 0,0 1 0 0 0,3 3 11 0 0,1 1-1 0 0,-1-1 1 0 0,0 0-1 0 0,1 0 1 0 0,0 0 0 0 0,0 0-1 0 0,6 4 1 0 0,7 8 5 0 0,-12-12-3 0 0,-3-3 0 0 0,-1 0 0 0 0,0 0 0 0 0,1 1 0 0 0,-1-1 0 0 0,0 1 0 0 0,0-1 0 0 0,0 1 0 0 0,0-1 0 0 0,0 1 0 0 0,1 3 0 0 0,2-1 0 0 0,-4-4 0 0 0,1 1 0 0 0,0 0 0 0 0,0 0 0 0 0,-1 0 0 0 0,1-1 0 0 0,0 1 0 0 0,-1 0 0 0 0,1 0 0 0 0,-1 0 0 0 0,1 0 0 0 0,-1 0 0 0 0,0 0 0 0 0,0 0 0 0 0,1 1 0 0 0,-1-1 0 0 0,0 0 0 0 0,0 1 0 0 0,0-1 0 0 0,1-1 0 0 0,-1 1 0 0 0,0-1 0 0 0,0 1 0 0 0,1-1 0 0 0,-1 1 0 0 0,0 0 0 0 0,0-1 0 0 0,0 1 0 0 0,0-1 0 0 0,0 1 0 0 0,0 0 0 0 0,0-1 0 0 0,0 1 0 0 0,0-1 0 0 0,0 1 0 0 0,-1 0 0 0 0,1-1 0 0 0,0 1 0 0 0,0-1 0 0 0,0 1 0 0 0,-1-1 0 0 0,1 1 0 0 0,0-1 0 0 0,-1 1 0 0 0,1-1 0 0 0,0 1 0 0 0,-1-1 0 0 0,0 1 0 0 0,0 0 0 0 0,-15 21 0 0 0,14-20-243 0 0,-1 0 0 0 0,0-1 0 0 0,0 1 0 0 0,1-1-1 0 0,-1 0 1 0 0,-1 1 0 0 0,1-2 0 0 0,0 1 0 0 0,-5 1 0 0 0,2-1-1015 0 0,0 0-1 0 0,1-1 1 0 0,-1 0 0 0 0,-10-1 0 0 0,6-1-6900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7:5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15663 0 0,'0'0'719'0'0,"0"0"-20"0"0,0 0-306 0 0,0 0 371 0 0,0 0 209 0 0,0 0 41 0 0,0 0 8 0 0,0 0 2 0 0,0 0 0 0 0,2 0 0 0 0,11-3-775 0 0,0 0-1 0 0,0 1 1 0 0,0 1-1 0 0,23 0 1 0 0,19-1-193 0 0,64-12 1941 0 0,-118 14-1997 0 0,-1 0 0 0 0,0 0 0 0 0,1 0 0 0 0,-1 0 0 0 0,0 0 0 0 0,1 0 0 0 0,-1 0 0 0 0,0 0 0 0 0,1 0 0 0 0,-1 0 0 0 0,0 0 0 0 0,1 0 0 0 0,-1 0 0 0 0,0 1 0 0 0,1-1 0 0 0,-1 0 0 0 0,0 0 0 0 0,1 0 0 0 0,-1 0 0 0 0,0 1 0 0 0,0-1 0 0 0,1 0 0 0 0,-1 0 0 0 0,0 1 0 0 0,0-1 0 0 0,1 0 0 0 0,-1 0 0 0 0,0 1 0 0 0,0-1 0 0 0,0 0 0 0 0,1 1 0 0 0,-1-1 0 0 0,0 0 0 0 0,0 1 0 0 0,0-1 0 0 0,0 0 0 0 0,0 1 0 0 0,0-1 0 0 0,0 0 0 0 0,0 1 0 0 0,0-1 0 0 0,0 0 0 0 0,0 1 0 0 0,0-1 0 0 0,0 0 0 0 0,0 1 0 0 0,0-1 0 0 0,0 1 0 0 0,-1 9 0 0 0,1-1 0 0 0,-1 1 0 0 0,-1 0 0 0 0,0-1 0 0 0,0 1 0 0 0,-1-1 0 0 0,-4 12 0 0 0,2-10 0 0 0,2 1 0 0 0,-1 0 0 0 0,-2 22 0 0 0,3 55 0 0 0,4-75 0 0 0,1-1 0 0 0,0 0 0 0 0,0 0 0 0 0,8 22 0 0 0,-4-19 89 0 0,1-1-1 0 0,0 0 1 0 0,2 0-1 0 0,14 21 1 0 0,-20-33 552 0 0,-1 7-28 0 0,-2-7-278 0 0,-2 21-319 0 0,1-18-16 0 0,1-5 0 0 0,0-1 0 0 0,0 0 0 0 0,0 0 0 0 0,0 1 0 0 0,0-1 0 0 0,0 0 0 0 0,0 0 0 0 0,0 1 0 0 0,0-1 0 0 0,0 0 0 0 0,0 0 0 0 0,0 0 0 0 0,-1 1 0 0 0,1-1 0 0 0,0 0 0 0 0,0 0 0 0 0,0 0 0 0 0,0 1 0 0 0,0-1 0 0 0,0 0 0 0 0,-1 0 0 0 0,1 0 0 0 0,0 1 0 0 0,0-1 0 0 0,0 0 0 0 0,-1 0 0 0 0,1 0 0 0 0,0 0 0 0 0,0 0 0 0 0,0 0 0 0 0,-1 0 0 0 0,1 1 0 0 0,-8 3 0 0 0,3-1 0 0 0,1-2 0 0 0,-16-3 0 0 0,12 1 0 0 0,-10-3-2071 0 0,9-3-3478 0 0,7 5 3941 0 0,-3-3-7180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5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68 8287 0 0,'0'0'191'0'0,"0"0"26"0"0,0 0 9 0 0,1 0-34 0 0,5 0-10 0 0,-5 0 560 0 0,-1 0 234 0 0,0 0 42 0 0,0 0 6 0 0,2-1 0 0 0,32-25 5240 0 0,-33 26-5752 0 0,1-3 191 0 0,-2 3-595 0 0,1-1 0 0 0,0 1 0 0 0,0 0 0 0 0,-1-1 0 0 0,1 1 0 0 0,0 0 0 0 0,-1-1 0 0 0,1 1 0 0 0,0-1 0 0 0,-1 1 0 0 0,1-1 0 0 0,-1 1 0 0 0,1-1 0 0 0,-1 0 0 0 0,1 1 0 0 0,-1-1 0 0 0,1-1 0 0 0,2-5-91 0 0,-6 1 55 0 0,2 5 299 0 0,0 0-251 0 0,0 0 0 0 0,0 0 0 0 0,-1 0 0 0 0,1 0 0 0 0,0 1 0 0 0,0-1 0 0 0,-1 0 0 0 0,1 1 0 0 0,0-1 0 0 0,-1 1 0 0 0,-2-1 0 0 0,0 0 8 0 0,-16-3-91 0 0,7 4-37 0 0,-1 1 0 0 0,1 0 0 0 0,-27 5 0 0 0,22-3 0 0 0,-22 2 0 0 0,3-2 501 0 0,1 2 0 0 0,-40 11-1 0 0,0 0 46 0 0,44-6-546 0 0,32-10-3 0 0,-1 0 0 0 0,1 0 0 0 0,0 0 0 0 0,0 0 1 0 0,0 0-1 0 0,0 0 0 0 0,0 0 0 0 0,0 0 0 0 0,0 0 0 0 0,0 0 0 0 0,0 0 0 0 0,0 0 0 0 0,0 0 0 0 0,-1 0 1 0 0,1 0-1 0 0,0 0 0 0 0,0 0 0 0 0,0 0 0 0 0,0 0 0 0 0,0 0 0 0 0,0 0 0 0 0,0 1 0 0 0,0-1 0 0 0,0 0 1 0 0,0 0-1 0 0,0 0 0 0 0,0 0 0 0 0,0 0 0 0 0,0 0 0 0 0,0 0 0 0 0,0 0 0 0 0,0 0 0 0 0,0 0 0 0 0,0 0 1 0 0,0 1-1 0 0,0-1 0 0 0,0 0 0 0 0,0 0 0 0 0,0 0 0 0 0,0 0 0 0 0,0 0 0 0 0,0 0 0 0 0,0 0 0 0 0,0 0 1 0 0,0 0-1 0 0,0 0 0 0 0,0 0 0 0 0,0 1 0 0 0,0-1 0 0 0,0 0 0 0 0,0 0 0 0 0,0 0 0 0 0,0 0 0 0 0,1 0 1 0 0,-1 0-1 0 0,0 0 0 0 0,0 0 0 0 0,7 5-393 0 0,10 4-424 0 0,14-1 1439 0 0,37 4 1 0 0,-42-8-1231 0 0,-1 1 1 0 0,45 15 0 0 0,-66-18 735 0 0,1 0-1 0 0,-1 0 1 0 0,0 1-1 0 0,0 0 0 0 0,0 0 1 0 0,0 0-1 0 0,-1 0 1 0 0,1 0-1 0 0,-1 1 1 0 0,0 0-1 0 0,0 0 1 0 0,0 0-1 0 0,3 4 1 0 0,-6-6-189 0 0,1 0 0 0 0,-1 0-1 0 0,1-1 1 0 0,-1 1 0 0 0,0 0 0 0 0,0 0 0 0 0,0 0 0 0 0,0 0 0 0 0,0 0 0 0 0,0-1 0 0 0,0 1 0 0 0,0 0 0 0 0,-1 0 0 0 0,1 0-1 0 0,-1-1 1 0 0,1 1 0 0 0,-1 0 0 0 0,0 0 0 0 0,0-1 0 0 0,0 1 0 0 0,-1 2 0 0 0,-2 1 271 0 0,-1 1 0 0 0,1 0 1 0 0,-1-1-1 0 0,-5 5 0 0 0,0-1 24 0 0,-19 11 0 0 0,-4 4-86 0 0,-4 2-145 0 0,-1-1 0 0 0,-1-1 0 0 0,-57 24 0 0 0,24-12 0 0 0,49-24 0 0 0,-43 24 0 0 0,66-36 0 0 0,0 0 0 0 0,0 0 0 0 0,0 0 0 0 0,0 0 0 0 0,1 0 0 0 0,-1 0 0 0 0,0 0 0 0 0,0 0 0 0 0,0 1 0 0 0,0-1 0 0 0,0 0 0 0 0,0 0 0 0 0,1 0 0 0 0,-1 0 0 0 0,0 0 0 0 0,0 0 0 0 0,0 0 0 0 0,0 0 0 0 0,0 0 0 0 0,0 0 0 0 0,0 0 0 0 0,0 0 0 0 0,0 0 0 0 0,1 0 0 0 0,-1 1 0 0 0,0-1 0 0 0,0 0 0 0 0,0 0 0 0 0,0 0 0 0 0,0 0 0 0 0,0 0 0 0 0,0 0 0 0 0,0 0 0 0 0,0 1 0 0 0,0-1 0 0 0,0 0 0 0 0,0 0 0 0 0,0 0 0 0 0,0 0 0 0 0,0 0 0 0 0,0 0 0 0 0,0 1 0 0 0,0-1 0 0 0,0 0 0 0 0,0 0 0 0 0,0 0 0 0 0,0 0 0 0 0,0 0 0 0 0,0 0 0 0 0,0 0 0 0 0,0 1 0 0 0,0-1 0 0 0,0 0 0 0 0,0 0 0 0 0,0 0 0 0 0,-1 0 0 0 0,1 0 0 0 0,0 0 0 0 0,0 0 0 0 0,0 0 0 0 0,0 0 0 0 0,0 1 0 0 0,0-1 0 0 0,0 0 0 0 0,0 0 0 0 0,-1 0 0 0 0,1 0 0 0 0,0 0 0 0 0,11 2 0 0 0,-10-2 0 0 0,12 0 0 0 0,-1 1 0 0 0,0-2 0 0 0,0 0 0 0 0,20-4 0 0 0,10-1 0 0 0,128 0 0 0 0,-36 2 0 0 0,-28 1 0 0 0,-105 2 0 0 0,0 1 0 0 0,0 0 0 0 0,1 0 0 0 0,-1 1 0 0 0,0-1 0 0 0,0 0 0 0 0,0 0 0 0 0,1 1 0 0 0,-1-1 0 0 0,0 0 0 0 0,1 1 0 0 0,0 4 0 0 0,-2-4 0 0 0,3 5-201 0 0,-2-5-850 0 0,-1-1-385 0 0,-2-1-79 0 0,-5 0-18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1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69 8287 0 0,'0'0'191'0'0,"0"0"26"0"0,0 0 9 0 0,0 0 110 0 0,0 0 444 0 0,0 0 196 0 0,0 0 42 0 0,-2-1 6 0 0,-14-7 3668 0 0,15 8-4148 0 0,1 0-28 0 0,0 0-4 0 0,0 0 0 0 0,0 0 0 0 0,0 0 0 0 0,0 0-68 0 0,-9-4 1611 0 0,0 1-1818 0 0,9 2 134 0 0,0 1 117 0 0,0 0 21 0 0,0 0-66 0 0,-2-1-294 0 0,-4-3-133 0 0,1-1 56 0 0,4 4 299 0 0,1 1 117 0 0,0 0 21 0 0,0 0-66 0 0,15-7-421 0 0,1 1 1 0 0,0 1 0 0 0,0 0-1 0 0,0 1 1 0 0,1 1 0 0 0,26-3-1 0 0,3 4-18 0 0,54 4-1 0 0,-88-2-3 0 0,0 0 0 0 0,22-3 0 0 0,-27 1 0 0 0,-3 6-64 0 0,-4-3-26 0 0,-1 0-1 0 0,1-1 0 0 0,0 1 1 0 0,-1 0-1 0 0,1-1 1 0 0,-1 1-1 0 0,1 0 1 0 0,-1-1-1 0 0,1 1 0 0 0,-1 0 1 0 0,0-1-1 0 0,1 1 1 0 0,-1-1-1 0 0,0 1 1 0 0,1-1-1 0 0,-1 0 1 0 0,-1 1-1 0 0,-14 7-5480 0 0,15-7 5179 0 0,-7 2-1655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1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15663 0 0,'0'0'356'0'0,"0"0"50"0"0,0 0 20 0 0,0 0-42 0 0,0 0-180 0 0,0 0 176 0 0,0 0 107 0 0,0 0 22 0 0,0 0 71 0 0,0 0 286 0 0,0 0 124 0 0,0 0 30 0 0,0 0-133 0 0,6 0-550 0 0,2-2-337 0 0,0 0 172 0 0,1 1 0 0 0,-1 0 0 0 0,1 0 0 0 0,-1 0 0 0 0,1 1 0 0 0,-1 1 0 0 0,0-1 0 0 0,16 4 0 0 0,16 1 352 0 0,45 0 407 0 0,-56-1 350 0 0,-19-3-1830 0 0,0 1 0 0 0,0-1 0 0 0,17 0 0 0 0,-46-5-3668 0 0,5 0 2682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2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735 62 10135 0 0,'8'2'72'0'0,"-5"-1"-2"0"0,1 0 0 0 0,0 0-1 0 0,-1 0 1 0 0,1 0 0 0 0,6-1 0 0 0,-8 0 209 0 0,-2 0 105 0 0,0 0 410 0 0,0 0 184 0 0,0 0 40 0 0,0 0-63 0 0,0 0-290 0 0,5 2 587 0 0,-4-3-637 0 0,-6-1 30 0 0,5 2-411 0 0,0 0-190 0 0,1 0 0 0 0,-1 0 0 0 0,0 0 0 0 0,0 0 0 0 0,0 0 0 0 0,0 0 0 0 0,1-1 0 0 0,-1 1 0 0 0,0 0 0 0 0,0 0 0 0 0,0 0 0 0 0,0 0 0 0 0,0 0 0 0 0,1-1 0 0 0,-1 1-1 0 0,0 0 1 0 0,0 0 0 0 0,0 0 0 0 0,0 0 0 0 0,0-1 0 0 0,0 1 0 0 0,0 0 0 0 0,0 0 0 0 0,0 0 0 0 0,0-1 0 0 0,0 1 0 0 0,0 0 0 0 0,0 0 0 0 0,0 0 0 0 0,0-1 0 0 0,0 1 0 0 0,0 0 0 0 0,0 0 0 0 0,0 0 0 0 0,0-1-1 0 0,0 1 1 0 0,0 0 0 0 0,0 0 0 0 0,0 0 0 0 0,0 0 0 0 0,0-1 0 0 0,0 1 0 0 0,-1 0 0 0 0,1 0 0 0 0,0 0 0 0 0,0 0 0 0 0,0-1 0 0 0,0 1 0 0 0,0 0 0 0 0,-1 0 0 0 0,1 0 0 0 0,0 0 0 0 0,0 0 0 0 0,0 0 0 0 0,0 0-1 0 0,-1-1 1 0 0,1 1 0 0 0,0 0 0 0 0,0 0 0 0 0,0 0 0 0 0,-1 0 0 0 0,1 0 0 0 0,0 0 0 0 0,0 0 0 0 0,0 0 0 0 0,-1 0 0 0 0,1 0 0 0 0,0 0 0 0 0,0 0 0 0 0,1 0 339 0 0,-3-2 112 0 0,-7-10 528 0 0,9 12-511 0 0,0 0 0 0 0,0 0 0 0 0,0 0-69 0 0,-2-2-294 0 0,-2-2-130 0 0,1 1-11 0 0,0 1 1 0 0,1 0 0 0 0,-1 0-1 0 0,0 0 1 0 0,0 0 0 0 0,0 0-1 0 0,-6-2 1 0 0,1 0 87 0 0,-1 1 0 0 0,0 0-1 0 0,0 1 1 0 0,0-1 0 0 0,0 2 0 0 0,0-1-1 0 0,0 1 1 0 0,-19 1 0 0 0,-5 2 421 0 0,-38 7 0 0 0,43-4-437 0 0,11-2-80 0 0,0 1 0 0 0,0 1 0 0 0,-23 10 0 0 0,-16 6 0 0 0,47-18 0 0 0,1 0 0 0 0,-14 8 0 0 0,0 0 0 0 0,-13 5 0 0 0,35-16 0 0 0,0 0 0 0 0,0 0 0 0 0,-1 0 0 0 0,1 0 0 0 0,0 0 0 0 0,0 0 0 0 0,0 0 0 0 0,-1 0 0 0 0,1 0 0 0 0,0 0 0 0 0,0 1 0 0 0,0-1 0 0 0,-1 0 0 0 0,1 0 0 0 0,0 0 0 0 0,0 0 0 0 0,0 0 0 0 0,0 1 0 0 0,0-1 0 0 0,0 0 0 0 0,-1 0 0 0 0,1 0 0 0 0,0 0 0 0 0,0 1 0 0 0,0-1 0 0 0,0 0 0 0 0,0 0 0 0 0,0 1 0 0 0,0-1 0 0 0,0 0 0 0 0,0 0 0 0 0,0 0 0 0 0,0 1 0 0 0,0-1 0 0 0,0 0 0 0 0,0 0 0 0 0,0 0 0 0 0,0 1 0 0 0,0-1 0 0 0,0 0 0 0 0,0 0 0 0 0,0 0 0 0 0,0 1 0 0 0,0-1 0 0 0,1 0 0 0 0,-1 0 0 0 0,0 0 0 0 0,0 0 0 0 0,0 1 0 0 0,0-1 0 0 0,6 4 0 0 0,5 8 0 0 0,4-1 0 0 0,-2-4 0 0 0,13 2 0 0 0,-26-9 0 0 0,34 12 0 0 0,62 33 0 0 0,-70-34 0 0 0,-15-4 0 0 0,-8-4 0 0 0,1 0 0 0 0,-1 0 0 0 0,0 0 0 0 0,0 1 0 0 0,0 0 0 0 0,0-1 0 0 0,0 1 0 0 0,-1 0 0 0 0,0 0 0 0 0,1 0 0 0 0,-2 0 0 0 0,1 1 0 0 0,0-1 0 0 0,1 9 0 0 0,-3-11 0 0 0,0 0 0 0 0,0 0 0 0 0,-1 0 0 0 0,1 1 0 0 0,0-1 0 0 0,-1 0 0 0 0,1 0 0 0 0,-1 0 0 0 0,0 0 0 0 0,0 0 0 0 0,-1 2 0 0 0,-5 17 0 0 0,6-17 0 0 0,0 0 0 0 0,0 1 0 0 0,0-1 0 0 0,-1 0 0 0 0,0 0 0 0 0,1 0 0 0 0,-1 0 0 0 0,-1 0 0 0 0,1-1 0 0 0,-1 1 0 0 0,-4 5 0 0 0,-4 2 0 0 0,-24 20 0 0 0,18-17 0 0 0,-4 2 0 0 0,-1-1 0 0 0,-1-1 0 0 0,-1-1 0 0 0,-37 15 0 0 0,-2 2 0 0 0,53-24 0 0 0,0 0 0 0 0,-9 8 0 0 0,-10 7 0 0 0,15-12 0 0 0,-19 16 0 0 0,15-11 0 0 0,-2 6 0 0 0,17-16 0 0 0,-1 0 0 0 0,1-1 0 0 0,-1 1 0 0 0,1-1 0 0 0,-6 3 0 0 0,9-6 0 0 0,-1 0 0 0 0,0 1 0 0 0,1-1 0 0 0,-1 1 0 0 0,0-1 0 0 0,1 1 0 0 0,-1-1 0 0 0,1 1 0 0 0,-1-1 0 0 0,0 1 0 0 0,1-1 0 0 0,-1 1 0 0 0,1-1 0 0 0,0 1 0 0 0,-1 0 0 0 0,1-1 0 0 0,0 1 0 0 0,-1 1 0 0 0,-8 16 0 0 0,-1-2 0 0 0,10-16 0 0 0,0 0 0 0 0,-1 1 0 0 0,1-1 0 0 0,0 0 0 0 0,0 1 0 0 0,0-1 0 0 0,-1 0 0 0 0,1 0 0 0 0,0 1 0 0 0,0-1 0 0 0,0 0 0 0 0,0 1 0 0 0,0-1 0 0 0,0 1 0 0 0,0-1 0 0 0,0 0 0 0 0,0 1 0 0 0,0-1 0 0 0,0 0 0 0 0,0 1 0 0 0,0-1 0 0 0,0 0 0 0 0,0 1 0 0 0,0-1 0 0 0,0 0 0 0 0,0 1 0 0 0,0-1 0 0 0,0 0 0 0 0,1 1 0 0 0,-1-1 0 0 0,0 0 0 0 0,0 0 0 0 0,0 1 0 0 0,1-1 0 0 0,-1 0 0 0 0,0 0 0 0 0,0 1 0 0 0,1-1 0 0 0,-1 0 0 0 0,0 0 0 0 0,1 1 0 0 0,-1-1 0 0 0,0 0 0 0 0,0 0 0 0 0,1 0 0 0 0,-1 0 0 0 0,0 0 0 0 0,1 0 0 0 0,-1 0 0 0 0,1 1 0 0 0,-1-1 0 0 0,7 3 0 0 0,-1 0 0 0 0,1-1 0 0 0,0 0 0 0 0,0 0 0 0 0,0 0 0 0 0,14 1 0 0 0,47-1 0 0 0,-48-2 0 0 0,94-8 0 0 0,-78 5 0 0 0,-27 1 0 0 0,0 1 0 0 0,0-2 0 0 0,-1 1 0 0 0,13-6 0 0 0,-12 5 0 0 0,-1 0 0 0 0,1 0 0 0 0,13-2 0 0 0,-20 6-630 0 0,-7 3-1143 0 0,-11 3-4490 0 0,2-3-1895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2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171 226 8287 0 0,'0'0'382'0'0,"0"0"-8"0"0,2-1-240 0 0,26-2-120 0 0,-28 3 17 0 0,0 1-1 0 0,0-1 1 0 0,1 0 0 0 0,-1 0-1 0 0,0 0 1 0 0,0 0-1 0 0,1 0 1 0 0,-1 0-1 0 0,0 0 1 0 0,0 0-1 0 0,1 0 1 0 0,-1 0-1 0 0,0 0 1 0 0,0 0-1 0 0,0 0 1 0 0,1-1 0 0 0,-1 1-1 0 0,0 0 1 0 0,0 0-1 0 0,1 0 1 0 0,-1 0-1 0 0,0 0 1 0 0,0 0-1 0 0,0-1 1 0 0,1 1-1 0 0,-1 0 1 0 0,0 0-1 0 0,0 0 1 0 0,0 0 0 0 0,0-1-1 0 0,1 1 1 0 0,-1 0-1 0 0,0 0 1 0 0,0-1-1 0 0,0 1 1 0 0,0 0-1 0 0,0-1 1 0 0,0 1 25 0 0,0 0 0 0 0,1-1 0 0 0,-1 1 0 0 0,0 0 0 0 0,0-1 0 0 0,0 1 0 0 0,0 0 0 0 0,0 0 0 0 0,1-1 0 0 0,-1 1 0 0 0,0 0 0 0 0,0-1 0 0 0,1 1 0 0 0,-1 0 0 0 0,0 0 0 0 0,0-1 0 0 0,1 1 0 0 0,-1 0 0 0 0,0 0 0 0 0,1 0 0 0 0,-1 0 0 0 0,0-1 0 0 0,0 1 0 0 0,1 0 1 0 0,-1 0-1 0 0,0 0 0 0 0,1 0 0 0 0,-1 0 0 0 0,1 0 0 0 0,1-1 159 0 0,17-9 1768 0 0,-19 10-1931 0 0,1 0 0 0 0,-1-1 0 0 0,1 1 1 0 0,-1 0-1 0 0,0-1 0 0 0,1 1 0 0 0,-1 0 0 0 0,0-1 1 0 0,0 1-1 0 0,1 0 0 0 0,-1-1 0 0 0,0 1 1 0 0,0-1-1 0 0,0 1 0 0 0,1-1 0 0 0,-1 1 1 0 0,0-1-1 0 0,0 1 0 0 0,0 0 0 0 0,0-1 1 0 0,0 1-1 0 0,0-1 0 0 0,0 1 0 0 0,0-1 0 0 0,0 1 1 0 0,0-1-1 0 0,0 1 0 0 0,0-1 0 0 0,0 1 1 0 0,0-1-1 0 0,-1 1 0 0 0,1-1 0 0 0,0 1 1 0 0,0 0-1 0 0,0-1 0 0 0,-1 0 0 0 0,0 0 43 0 0,1 1-1 0 0,-1-1 1 0 0,1 1-1 0 0,-1-1 1 0 0,1 0-1 0 0,0 1 1 0 0,-1-1 0 0 0,1 0-1 0 0,0 1 1 0 0,0-1-1 0 0,-1 0 1 0 0,1 1-1 0 0,0-1 1 0 0,0 0-1 0 0,0 0 1 0 0,0 1-1 0 0,0-1 1 0 0,0 0-1 0 0,0 0 1 0 0,0 1 0 0 0,0-1-1 0 0,0 0 1 0 0,0 0-1 0 0,1 1 1 0 0,-1-1-1 0 0,0 0 1 0 0,1 0-1 0 0,0 0 41 0 0,0-1 0 0 0,1 1-1 0 0,-1 0 1 0 0,1 0-1 0 0,-1 0 1 0 0,1 0 0 0 0,-1 0-1 0 0,4-2 1 0 0,13-9 698 0 0,-18 12-810 0 0,1 0 0 0 0,-1-1 1 0 0,0 1-1 0 0,0-1 0 0 0,1 1 0 0 0,-1 0 0 0 0,0-1 0 0 0,0 1 0 0 0,0 0 0 0 0,1-1 0 0 0,-1 1 0 0 0,0-1 1 0 0,0 1-1 0 0,0-1 0 0 0,0 1 0 0 0,0 0 0 0 0,0-1 0 0 0,0 1 0 0 0,0-1 0 0 0,0 1 0 0 0,0-1 1 0 0,0 1-1 0 0,0-1 0 0 0,-1 1 0 0 0,1 0 0 0 0,0-1 0 0 0,0 1 0 0 0,0-1 0 0 0,-1 1 0 0 0,1 0 0 0 0,0-1 1 0 0,0 1-1 0 0,-1 0 0 0 0,1-1 0 0 0,-1 0 9 0 0,1 1-1 0 0,0 0 1 0 0,-1-1-1 0 0,1 1 1 0 0,0-1 0 0 0,0 1-1 0 0,-1-1 1 0 0,1 0-1 0 0,0 1 1 0 0,0-1 0 0 0,0 1-1 0 0,-1-1 1 0 0,1 1 0 0 0,0-1-1 0 0,0 0 1 0 0,0 1-1 0 0,0-1 1 0 0,0 1 0 0 0,0-1-1 0 0,1 1 1 0 0,-1-1 0 0 0,0 0-1 0 0,5-8 389 0 0,-5 8-398 0 0,1 1 0 0 0,-1-1 1 0 0,0 0-1 0 0,1 1 0 0 0,-1-1 1 0 0,0 1-1 0 0,0-1 0 0 0,0 1 0 0 0,1-1 1 0 0,-1 0-1 0 0,0 1 0 0 0,0-1 1 0 0,0 0-1 0 0,0 1 0 0 0,0-1 1 0 0,0 0-1 0 0,0 1 0 0 0,0-1 0 0 0,0 1 1 0 0,0-1-1 0 0,-1 0 0 0 0,1 1 1 0 0,0-1-1 0 0,0 1 0 0 0,0-1 0 0 0,-1 0 1 0 0,1 1-1 0 0,0-1 0 0 0,-1 1 1 0 0,0-2-1 0 0,1 1-22 0 0,-1 0 1 0 0,1 0-1 0 0,0 0 1 0 0,-1 0-1 0 0,1 0 0 0 0,0 0 1 0 0,0 0-1 0 0,0 0 1 0 0,0 0-1 0 0,0-1 1 0 0,0 1-1 0 0,0 0 0 0 0,1-1 1 0 0,-1 0 29 0 0,0 1 0 0 0,0 0 1 0 0,0 0-1 0 0,0 0 0 0 0,0 0 0 0 0,0 0 1 0 0,0-1-1 0 0,0 1 0 0 0,0 0 1 0 0,0 0-1 0 0,-1 0 0 0 0,1 0 0 0 0,0 0 1 0 0,-2-2-1 0 0,-2-10 842 0 0,4 12-847 0 0,0 0 1 0 0,-1 0 0 0 0,1 1-1 0 0,0-1 1 0 0,0 0 0 0 0,0 1-1 0 0,-1-1 1 0 0,1 0-1 0 0,0 0 1 0 0,-1 1 0 0 0,1-1-1 0 0,-1 0 1 0 0,1 1-1 0 0,0-1 1 0 0,-1 1 0 0 0,0-1-1 0 0,1 1 1 0 0,-1-1 0 0 0,1 1-1 0 0,-1-1 1 0 0,1 1-1 0 0,-1-1 1 0 0,0 1 0 0 0,0 0-1 0 0,1-1 1 0 0,-1 1 0 0 0,-1 0-1 0 0,-3-2-10 0 0,2 0-15 0 0,0 1 1 0 0,1 0-1 0 0,-1 0 0 0 0,1-1 0 0 0,-1 0 0 0 0,-3-3 0 0 0,4 5 0 0 0,1-1 0 0 0,-1 0 0 0 0,0 0 0 0 0,0 1 0 0 0,0 0 0 0 0,0-1 0 0 0,0 1 0 0 0,0 0 0 0 0,0 0 0 0 0,-3 0 0 0 0,5 0 0 0 0,-18 1 0 0 0,14 1 0 0 0,0 1 0 0 0,1-2 0 0 0,0 0 0 0 0,0 0 0 0 0,0 0 0 0 0,0 1 0 0 0,0-1 0 0 0,1 0 0 0 0,-1 1 0 0 0,1 0 0 0 0,-1 0 0 0 0,1 0 0 0 0,-1 0 0 0 0,-2 3 0 0 0,-13 16 0 0 0,12-16 0 0 0,1 0 0 0 0,1 0 0 0 0,-8 12 0 0 0,-10 10 0 0 0,18-22 0 0 0,-1-1 0 0 0,1 2 0 0 0,0-1 0 0 0,-3 7 0 0 0,-2 4 24 0 0,2 0 0 0 0,-10 30 0 0 0,14-39 128 0 0,2-4-17 0 0,0 0 0 0 0,0-1 0 0 0,1 1 1 0 0,-1 0-1 0 0,1 0 0 0 0,-1-1 0 0 0,1 1 0 0 0,0 3 0 0 0,-1 10-263 0 0,1-15 96 0 0,-1 0 1 0 0,1-1-1 0 0,0 1 1 0 0,0 0 0 0 0,0 0-1 0 0,0 0 1 0 0,0 0-1 0 0,0 0 1 0 0,0 0 0 0 0,0 0-1 0 0,0-1 1 0 0,0 1 0 0 0,0 0-1 0 0,0 0 1 0 0,1 0-1 0 0,-1 0 1 0 0,0 0 0 0 0,1-1-1 0 0,-1 1 1 0 0,0 0-1 0 0,1 0 1 0 0,-1 0 0 0 0,1-1-1 0 0,0 1 1 0 0,-1 0 0 0 0,1-1-1 0 0,-1 1 1 0 0,1-1-1 0 0,0 1 1 0 0,0-1 0 0 0,-1 1-1 0 0,1-1 1 0 0,0 1-1 0 0,0-1 1 0 0,-1 1 0 0 0,1-1-1 0 0,0 0 1 0 0,0 0 0 0 0,1 1-1 0 0,1 0 99 0 0,1 0-1 0 0,0 0 0 0 0,0-1 1 0 0,-1 1-1 0 0,1-1 1 0 0,0 0-1 0 0,0 0 0 0 0,0-1 1 0 0,-1 1-1 0 0,1-1 0 0 0,0 1 1 0 0,0-1-1 0 0,-1 0 1 0 0,7-3-1 0 0,4-2 266 0 0,-1-1 0 0 0,19-12 0 0 0,-24 12-332 0 0,1 0 0 0 0,-1 0 0 0 0,-1 0 0 0 0,1-1 0 0 0,-1 0 0 0 0,0-1 0 0 0,-1 0 0 0 0,0 0 0 0 0,9-19 0 0 0,-5 12 0 0 0,-10 16 0 0 0,0 0 0 0 0,0 0 0 0 0,1 0 0 0 0,-1 0 0 0 0,0 0 0 0 0,0 0 0 0 0,0-1 0 0 0,0 1 0 0 0,0 0 0 0 0,0 0 0 0 0,0 0 0 0 0,0 0 0 0 0,0 0 0 0 0,0 0 0 0 0,0 0 0 0 0,0-1 0 0 0,0 1 0 0 0,0 0 0 0 0,0 0 0 0 0,0 0 0 0 0,0 0 0 0 0,0 0 0 0 0,0 0 0 0 0,0-1 0 0 0,0 1 0 0 0,0 0 0 0 0,0 0 0 0 0,0 0 0 0 0,0 0 0 0 0,0 0 0 0 0,0 0 0 0 0,0 0 0 0 0,0-1 0 0 0,0 1 0 0 0,0 0 0 0 0,0 0 0 0 0,-1 0 0 0 0,1 0 0 0 0,0 0 0 0 0,0 0 0 0 0,0 0 0 0 0,0 0 0 0 0,0 0 0 0 0,0 0 0 0 0,0-1 0 0 0,0 1 0 0 0,-1 0 0 0 0,1 0 0 0 0,0 0 0 0 0,0 0 0 0 0,0 0 0 0 0,0 0 0 0 0,0 0 0 0 0,0 0 0 0 0,-1 0 0 0 0,1 0 0 0 0,0 0 0 0 0,0 0 0 0 0,0 0 0 0 0,0 0 0 0 0,0 0 0 0 0,0 0 0 0 0,-1 0 0 0 0,1 0 0 0 0,0 0 0 0 0,0 1 0 0 0,-6 0 0 0 0,-2 5 0 0 0,6 5 0 0 0,2-9 0 0 0,0-1 0 0 0,0 1 0 0 0,0-1 0 0 0,-1 0 0 0 0,1 1 0 0 0,0-1 0 0 0,-1 1 0 0 0,1-1 0 0 0,-1 0 0 0 0,1 1 0 0 0,-1-1 0 0 0,-1 2 0 0 0,-6 6 0 0 0,6-6 0 0 0,-1 0 0 0 0,1 0 0 0 0,0-1 0 0 0,0 1 0 0 0,-3 6 0 0 0,5-7 0 0 0,-1-1 0 0 0,1 0 0 0 0,0 0 0 0 0,0 0 0 0 0,-1 1 0 0 0,1-1 0 0 0,0 0 0 0 0,0 0 0 0 0,0 0 0 0 0,1 1 0 0 0,-1-1 0 0 0,0 0 0 0 0,0 0 0 0 0,1 1 0 0 0,-1-1 0 0 0,0 0 0 0 0,1 0 0 0 0,-1 0 0 0 0,1 0 0 0 0,0 0 0 0 0,0 2 0 0 0,4 3 0 0 0,-3-3 0 0 0,0 0 0 0 0,0 0 0 0 0,0 0 0 0 0,-1 0 0 0 0,1 1 0 0 0,-1-1 0 0 0,2 6 0 0 0,0 1 0 0 0,-3-9 0 0 0,1 0 0 0 0,-1 0 0 0 0,0 0 0 0 0,1 1 0 0 0,-1-1 0 0 0,0 0 0 0 0,0 0 0 0 0,0 0 0 0 0,0 0 0 0 0,0 0 0 0 0,0 2 0 0 0,-4 0 0 0 0,3-2 0 0 0,1-1 0 0 0,-1 0 0 0 0,1 0 0 0 0,0 0 0 0 0,0 0 0 0 0,0 1 0 0 0,0-1 0 0 0,-1 0 0 0 0,1 0 0 0 0,0 0 0 0 0,0 0 0 0 0,0 0 0 0 0,0 1 0 0 0,0-1 0 0 0,0 0 0 0 0,0 0 0 0 0,-1 0 0 0 0,1 0 0 0 0,0 1 0 0 0,0-1 0 0 0,0 0 0 0 0,0 0 0 0 0,0 0 0 0 0,0 1 0 0 0,0-1 0 0 0,0 0 0 0 0,0 0 0 0 0,0 0 0 0 0,0 1 0 0 0,0-1 0 0 0,0 0 0 0 0,0 0 0 0 0,0 0 0 0 0,0 1 0 0 0,10 2 0 0 0,0-4 0 0 0,-2-3 0 0 0,1 0 0 0 0,-1-1 0 0 0,15-10 0 0 0,-22 13-59 0 0,0 1 0 0 0,0-1 0 0 0,1 0 0 0 0,-1 1 0 0 0,0-1 0 0 0,0 0 0 0 0,0 0 0 0 0,-1 0 0 0 0,1 1 0 0 0,0-1-1 0 0,-1 0 1 0 0,1 0 0 0 0,-1 0 0 0 0,0 0 0 0 0,1 0 0 0 0,-1 0 0 0 0,0-3 0 0 0,0 2-60 0 0,0 0 0 0 0,1-1 0 0 0,-1 1 0 0 0,1 0 0 0 0,0 0 0 0 0,1-4 0 0 0,0 3 0 0 0,1 1-1 0 0,-1 0 1 0 0,1-1 0 0 0,-1 1 0 0 0,1 0-1 0 0,0 1 1 0 0,0-1 0 0 0,0 0-1 0 0,7-3 1 0 0,-6 4-487 0 0,-1 0 0 0 0,0-1 0 0 0,0 1 0 0 0,0-1 0 0 0,0 0 0 0 0,0 0 0 0 0,4-5 0 0 0,-2-6-4442 0 0,3 2-231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2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13823 0 0,'0'0'315'0'0,"0"0"45"0"0,0 0 21 0 0,0 0-49 0 0,0 0-81 0 0,0 0 481 0 0,0 0 237 0 0,0 0 45 0 0,0 0-61 0 0,0 0-288 0 0,0 0-121 0 0,0 0-28 0 0,7 3 1532 0 0,0-9-1365 0 0,-1 0-1 0 0,0 0 1 0 0,0-1 0 0 0,-1 1-1 0 0,9-14 1 0 0,-14 19-654 0 0,0 1 0 0 0,1-1 0 0 0,-1 1 0 0 0,0-1 0 0 0,0 0 0 0 0,1 1 0 0 0,-1-1 0 0 0,0 0 1 0 0,0 1-1 0 0,0-1 0 0 0,0 0 0 0 0,0 1 0 0 0,0-1 0 0 0,0 0 0 0 0,0 1 0 0 0,0-1 0 0 0,0 0 0 0 0,0 1 0 0 0,-1-2 0 0 0,1 1-27 0 0,0 1 0 0 0,0-1 0 0 0,0 0 0 0 0,0 1 0 0 0,-1-1 0 0 0,1 0 0 0 0,0 1 0 0 0,0-1 0 0 0,1 0 0 0 0,-1 1 0 0 0,0-1 0 0 0,0 1 0 0 0,0-1 0 0 0,0 0 0 0 0,0 1 0 0 0,1-2 0 0 0,1 0 7 0 0,-1-1 0 0 0,1 1 0 0 0,0-1 0 0 0,0 1 1 0 0,1 0-1 0 0,-1 0 0 0 0,4-3 0 0 0,-5 4 362 0 0,-1 1 117 0 0,0 0 21 0 0,0 0-66 0 0,-5 9-278 0 0,0 11-165 0 0,5-18 0 0 0,0 0 0 0 0,-1 1 0 0 0,1-1 0 0 0,-1 0 0 0 0,1 1 0 0 0,-1-1 0 0 0,-1 3 0 0 0,-14 30 0 0 0,16-35 0 0 0,-1 1 0 0 0,1-1 0 0 0,0 1 0 0 0,-1 0 0 0 0,1-1 0 0 0,0 1 0 0 0,0 0 0 0 0,-1-1 0 0 0,1 1 0 0 0,0 0 0 0 0,0 0 0 0 0,0-1 0 0 0,0 1 0 0 0,0 0 0 0 0,0-1 0 0 0,0 1 0 0 0,0 0 0 0 0,0 0 0 0 0,1-1 0 0 0,-1 1 0 0 0,0 0 0 0 0,0-1 0 0 0,1 1 0 0 0,-1 0 0 0 0,0-1 0 0 0,1 1 0 0 0,-1 0 0 0 0,0-1 0 0 0,1 1 0 0 0,-1-1 0 0 0,1 1 0 0 0,-1-1 0 0 0,1 1 0 0 0,0 0 0 0 0,1 1 0 0 0,-1 0 0 0 0,0 1 0 0 0,0-1 0 0 0,1 0 0 0 0,-1 0 0 0 0,0 0 0 0 0,1 0 0 0 0,-1-1 0 0 0,1 1 0 0 0,0 0 0 0 0,-1-1 0 0 0,1 1 0 0 0,0-1 0 0 0,0 1 0 0 0,4 1 0 0 0,0 0 0 0 0,3 0 0 0 0,-4-3-122 0 0,0-1 1 0 0,-1 0-1 0 0,1 0 1 0 0,0 0-1 0 0,0 0 0 0 0,-1-1 1 0 0,1 0-1 0 0,-1 0 0 0 0,1 0 1 0 0,3-3-1 0 0,-6 4 76 0 0,-1 0-78 0 0,0 0 1 0 0,0 0-1 0 0,0 0 0 0 0,-1 1 1 0 0,1-1-1 0 0,0 0 0 0 0,-1 0 1 0 0,1 0-1 0 0,0 0 0 0 0,-1 0 1 0 0,0 0-1 0 0,1 0 0 0 0,-1 0 1 0 0,1 0-1 0 0,-1 0 0 0 0,0 0 1 0 0,0-1-1 0 0,0 1 0 0 0,0 0 1 0 0,0 0-1 0 0,0 0 1 0 0,0 0-1 0 0,0-2 0 0 0,0-4-1865 0 0,0-4-6542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2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31 6447 0 0,'-10'-5'129'0'0,"7"3"42"0"0,5 0 433 0 0,-1 1 474 0 0,-1 1 366 0 0,0 0 76 0 0,0 0-55 0 0,0 0-288 0 0,1 0-987 0 0,-1 0 0 0 0,1 0 0 0 0,0 0 0 0 0,-1-1 0 0 0,1 1 0 0 0,-1 0 0 0 0,1 0 0 0 0,-1-1 0 0 0,1 1 0 0 0,-1-1 0 0 0,1 1 0 0 0,-1 0 0 0 0,1-1 0 0 0,-1 1 0 0 0,1-1 0 0 0,-5-7 1129 0 0,4 8-1252 0 0,0 0 0 0 0,0-1-1 0 0,1 1 1 0 0,-1 0-1 0 0,0 0 1 0 0,0 0 0 0 0,0-1-1 0 0,0 1 1 0 0,1 0-1 0 0,-1 0 1 0 0,0 0 0 0 0,0 0-1 0 0,0-1 1 0 0,1 1-1 0 0,-1 0 1 0 0,0 0 0 0 0,0 0-1 0 0,0 0 1 0 0,1 0-1 0 0,-1 0 1 0 0,0 0 0 0 0,0 0-1 0 0,1 0 1 0 0,-1 0-1 0 0,0 0 1 0 0,0-1 0 0 0,1 2-1 0 0,1-2 926 0 0,-2 1 28 0 0,0 0-133 0 0,-31-4 1522 0 0,24 7-2409 0 0,7-3 0 0 0,0 0 0 0 0,0 0 0 0 0,0 0 0 0 0,-1 0 0 0 0,1 0 0 0 0,0 0 0 0 0,0 0 0 0 0,0 0 0 0 0,-1 0 0 0 0,1 0 0 0 0,0 0 0 0 0,0 1 0 0 0,0-1 0 0 0,0 0 0 0 0,0 0 0 0 0,-1 0 0 0 0,1 0 0 0 0,0 0 0 0 0,0 1 0 0 0,0-1 0 0 0,0 0 0 0 0,0 0 0 0 0,0 0 0 0 0,0 0 0 0 0,-1 1 0 0 0,1-1 0 0 0,0 0 0 0 0,0 0 0 0 0,0 0 0 0 0,0 0 0 0 0,0 1 0 0 0,0-1 0 0 0,0 0 0 0 0,0 0 0 0 0,0 0 0 0 0,0 1 0 0 0,12 5 0 0 0,-1-4 339 0 0,0 1 1 0 0,21 1-1 0 0,-10-2 176 0 0,27 7 0 0 0,-36-4-515 0 0,-5 1 0 0 0,-7-5 0 0 0,0 1 0 0 0,0-1 0 0 0,-1 0 0 0 0,1 1 0 0 0,0-1 0 0 0,0 1 0 0 0,-1-1 0 0 0,1 1 0 0 0,-1-1 0 0 0,0 1 0 0 0,1-1 0 0 0,-1 1 0 0 0,0 0 0 0 0,0-1 0 0 0,0 1 0 0 0,0-1 0 0 0,0 1 0 0 0,0-1 0 0 0,0 1 0 0 0,-1 0 0 0 0,1-1 0 0 0,-1 1 0 0 0,1-1 0 0 0,-1 1 0 0 0,1-1 0 0 0,-1 1 0 0 0,0-1 0 0 0,0 0 0 0 0,0 1 0 0 0,1-1 0 0 0,-1 0 0 0 0,-2 2 0 0 0,-4 5 0 0 0,-1-1 0 0 0,1-1 0 0 0,-1 1 0 0 0,-11 5 0 0 0,5-1 0 0 0,-8 8 0 0 0,-7 5 0 0 0,28-24 0 0 0,-1 1 0 0 0,1-1 0 0 0,0 1 0 0 0,0 0 0 0 0,0-1 0 0 0,0 1 0 0 0,-1 0 0 0 0,1 0 0 0 0,0 0 0 0 0,0 0 0 0 0,1 0 0 0 0,-1 0 0 0 0,0 0 0 0 0,0 0 0 0 0,0 1 0 0 0,1-1 0 0 0,-1 1 0 0 0,-4 6 0 0 0,-5-2 0 0 0,10-5 0 0 0,-1-1 0 0 0,1 0 0 0 0,-1 0 0 0 0,1 0 0 0 0,0 1 0 0 0,-1-1 0 0 0,1 0 0 0 0,0 0 0 0 0,-1 1 0 0 0,1-1 0 0 0,0 0 0 0 0,-1 1 0 0 0,1-1 0 0 0,0 1 0 0 0,0-1 0 0 0,-1 0 0 0 0,1 1 0 0 0,0-1 0 0 0,0 1 0 0 0,0-1 0 0 0,-1 0 0 0 0,1 1 0 0 0,0-1 0 0 0,0 1 0 0 0,0-1 0 0 0,0 1 0 0 0,0-1 0 0 0,0 0 0 0 0,0 2 0 0 0,4 2 0 0 0,-3-2 0 0 0,1 0 0 0 0,0 0 0 0 0,0 0 0 0 0,0 0 0 0 0,1-1 0 0 0,-1 1 0 0 0,0 0 0 0 0,1-1 0 0 0,-1 0 0 0 0,5 2 0 0 0,-5-2 0 0 0,19 8 0 0 0,-14-9 0 0 0,-4-1 0 0 0,0 1 0 0 0,0 0 0 0 0,-1-1 0 0 0,1 1 0 0 0,0 0 0 0 0,-1 1 0 0 0,5 0 0 0 0,30 0 0 0 0,-26-2 27 0 0,20 1-187 0 0,-23 1-576 0 0,-7-1-444 0 0,-4 1-519 0 0,3 1-4289 0 0,8 3-1724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2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110 169 10135 0 0,'0'0'464'0'0,"0"0"-9"0"0,-2-1-295 0 0,-5-1-3 0 0,5 2 569 0 0,1 0-597 0 0,1 0 0 0 0,0 0 1 0 0,-1-1-1 0 0,1 1 1 0 0,-1 0-1 0 0,1 0 0 0 0,-1 0 1 0 0,1-1-1 0 0,0 1 1 0 0,-1 0-1 0 0,1 0 0 0 0,-1-1 1 0 0,1 1-1 0 0,0 0 0 0 0,-1-1 1 0 0,1 1-1 0 0,0 0 1 0 0,-1-1-1 0 0,1 1 0 0 0,0-1 1 0 0,0 1-1 0 0,0 0 1 0 0,-1-1-1 0 0,1 1 0 0 0,0-1 1 0 0,0 1-1 0 0,0-1 1 0 0,0 1-1 0 0,0-1 0 0 0,0 0 1 0 0,-2-16 1150 0 0,2 12-493 0 0,0 4-668 0 0,0 1 1 0 0,1-1-1 0 0,-1 0 0 0 0,0 0 1 0 0,0 0-1 0 0,1 0 0 0 0,-1 0 0 0 0,0 0 1 0 0,1 0-1 0 0,-1 1 0 0 0,1-1 0 0 0,-1 0 1 0 0,1 0-1 0 0,-1 0 0 0 0,2-1 0 0 0,0 0 137 0 0,21-32 1370 0 0,22-46 0 0 0,-44 79-1255 0 0,-1 1 117 0 0,0 0 21 0 0,0 0-66 0 0,-14 3-278 0 0,11-2-165 0 0,-1 0 0 0 0,1 1 0 0 0,-1-1 0 0 0,1 1 0 0 0,0-1 0 0 0,0 1 0 0 0,0 0 0 0 0,0 1 0 0 0,0-1 0 0 0,0 0 0 0 0,0 1 0 0 0,1-1 0 0 0,-4 5 0 0 0,-2 4 0 0 0,1 1 0 0 0,-8 15 0 0 0,4-7 0 0 0,1-3 0 0 0,3-7 0 0 0,1 1 0 0 0,0 0 0 0 0,1 1 0 0 0,-8 23 0 0 0,5-10 0 0 0,6-22 0 0 0,0 1 0 0 0,1-1 0 0 0,0 1 0 0 0,0-1 0 0 0,0 1 0 0 0,0 0 0 0 0,1-1 0 0 0,-1 1 0 0 0,1 0 0 0 0,0 0 0 0 0,0 0 0 0 0,1 5 0 0 0,3 1 0 0 0,1 1 0 0 0,2-3 0 0 0,-5-7 0 0 0,0 0 0 0 0,0-1 0 0 0,0 1 0 0 0,1-1 0 0 0,-1 1 0 0 0,0-1 0 0 0,0 1 0 0 0,0-1 0 0 0,1 0 0 0 0,-1 0 0 0 0,0 0 0 0 0,4-1 0 0 0,28-8 0 0 0,-18 4 0 0 0,-9 2-481 0 0,1 0 1 0 0,-1 0-1 0 0,-1-1 0 0 0,1 0 1 0 0,-1 0-1 0 0,1 0 0 0 0,-1-1 0 0 0,0 0 1 0 0,-1-1-1 0 0,1 1 0 0 0,-1-1 1 0 0,7-10-1 0 0,-7 9-1054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2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 13823 0 0,'0'0'630'0'0,"0"0"-13"0"0,1-6 156 0 0,1 3 3607 0 0,33-12-712 0 0,-7 7-2967 0 0,-20 5-506 0 0,-1 1 0 0 0,1 0 0 0 0,-1 0 0 0 0,11-1 0 0 0,39 5-195 0 0,-65 1 0 0 0,4-2 0 0 0,4 0-5 0 0,0-1 1 0 0,0 0-1 0 0,1 0 0 0 0,-1 0 1 0 0,0 1-1 0 0,0-1 0 0 0,0 0 1 0 0,0 0-1 0 0,0 0 0 0 0,0 1 1 0 0,0-1-1 0 0,0 0 0 0 0,1 0 1 0 0,-1 0-1 0 0,0 1 0 0 0,0-1 1 0 0,0 0-1 0 0,0 0 0 0 0,0 1 1 0 0,0-1-1 0 0,0 0 0 0 0,0 0 1 0 0,0 1-1 0 0,0-1 0 0 0,-1 0 1 0 0,1 0-1 0 0,0 0 0 0 0,0 1 1 0 0,0-1-1 0 0,0 0 0 0 0,0 0 1 0 0,0 0-1 0 0,0 1 0 0 0,-1-1 1 0 0,1 0-1 0 0,0 0 0 0 0,0 0 1 0 0,0 0-1 0 0,0 1 0 0 0,-1-1 1 0 0,1 0-1 0 0,0 0 0 0 0,0 0 1 0 0,0 0-1 0 0,-1 0 0 0 0,1 1 1 0 0,-14 10-451 0 0,9-8 253 0 0,-12 12-667 0 0,-2-1 1 0 0,0-1-1 0 0,-1-1 1 0 0,0 0-1 0 0,-24 9 0 0 0,38-16 869 0 0,1 1 0 0 0,5-5 0 0 0,0-1 0 0 0,0 0 0 0 0,0 1 0 0 0,0-1 0 0 0,0 1 0 0 0,0-1 0 0 0,0 0 0 0 0,0 1 0 0 0,0-1 0 0 0,0 1 0 0 0,0-1 0 0 0,1 0 0 0 0,-1 1 0 0 0,0-1 0 0 0,0 0 0 0 0,0 1 0 0 0,1-1 0 0 0,-1 0 0 0 0,0 1 0 0 0,1-1 0 0 0,1 2 82 0 0,1 0 1 0 0,0 0-1 0 0,0-1 0 0 0,0 1 1 0 0,0-1-1 0 0,0 0 0 0 0,0 0 1 0 0,0 0-1 0 0,0 0 0 0 0,0 0 0 0 0,0-1 1 0 0,1 0-1 0 0,-1 1 0 0 0,0-1 1 0 0,0 0-1 0 0,1-1 0 0 0,2 0 1 0 0,25 2 411 0 0,7-1-478 0 0,-18 2-16 0 0,12-4-201 0 0,-31 2-850 0 0,-4-1-385 0 0,-13-5-78 0 0,3 1-20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2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17503 0 0,'0'0'399'0'0,"0"0"60"0"0,0 0 21 0 0,-1-1-59 0 0,-1-4-276 0 0,1 0 11 0 0,1 4 570 0 0,0 1 244 0 0,0 0 43 0 0,0 0-59 0 0,0 0-289 0 0,0 0-121 0 0,0 2-28 0 0,1 15-327 0 0,5 24-1 0 0,-4-28-140 0 0,0-1 0 0 0,-1 1-1 0 0,-1 0 1 0 0,-1 20 0 0 0,1-28-48 0 0,0-1 0 0 0,-1-1 0 0 0,1 1 0 0 0,-1-1 0 0 0,1 0 0 0 0,-1 1 0 0 0,0-1 0 0 0,0 0 0 0 0,-1 1 0 0 0,1-1 0 0 0,0 0 0 0 0,-1 0 0 0 0,0 0 0 0 0,0 0 0 0 0,-2 3 0 0 0,1-4-176 0 0,1 0-1 0 0,0 1 1 0 0,0 0-1 0 0,0-1 1 0 0,0 1 0 0 0,-2 3-1 0 0,4-5 17 0 0,0-1 0 0 0,0 1 0 0 0,-1 0 0 0 0,1-1 0 0 0,0 1 0 0 0,-1-1 0 0 0,1 1 0 0 0,0-1-1 0 0,-1 0 1 0 0,1 1 0 0 0,-1-1 0 0 0,1 1 0 0 0,-1-1 0 0 0,1 0 0 0 0,-1 1 0 0 0,1-1 0 0 0,-1 0 0 0 0,1 0 0 0 0,-1 1-1 0 0,1-1 1 0 0,-1 0 0 0 0,1 0 0 0 0,-1 0 0 0 0,1 0 0 0 0,-2 0 0 0 0,1 1-7347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2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66 10135 0 0,'0'0'231'0'0,"0"0"29"0"0,0 0 19 0 0,0 0 105 0 0,0 0 410 0 0,0-4 184 0 0,0 2-869 0 0,-2-11 804 0 0,2 13-852 0 0,0 0 1 0 0,-1-1 0 0 0,1 1 0 0 0,0-1 0 0 0,0 1 0 0 0,-1 0 0 0 0,1-1 0 0 0,0 1 0 0 0,-1 0 0 0 0,1 0 0 0 0,0-1 0 0 0,-1 1 0 0 0,1 0 0 0 0,-1 0 0 0 0,1 0 0 0 0,0-1 0 0 0,-1 1 0 0 0,1 0 0 0 0,-1 0 0 0 0,1 0 0 0 0,0 0 0 0 0,-1 0 0 0 0,1 0 0 0 0,-1 0 0 0 0,1 0 0 0 0,-1 0-1 0 0,1 0 1 0 0,0 0 0 0 0,-1 0 0 0 0,1 0 0 0 0,-1 0 0 0 0,0 0 0 0 0,0 1 962 0 0,1-1 0 0 0,0 0-69 0 0,0 0-290 0 0,-50-2 3114 0 0,47 2-3812 0 0,-4-1 600 0 0,7 1-554 0 0,0 0 0 0 0,0 0 0 0 0,0 0 0 0 0,0 0 0 0 0,0 0 0 0 0,0 0-1 0 0,0 0 1 0 0,0 0 0 0 0,0 0 0 0 0,1 0 0 0 0,-1 0 0 0 0,0 0 0 0 0,0 0 0 0 0,0 0 0 0 0,0 0 0 0 0,0 0-1 0 0,0 0 1 0 0,0 0 0 0 0,0 0 0 0 0,0 0 0 0 0,0 0 0 0 0,0 0 0 0 0,0 0 0 0 0,1 0 0 0 0,-1 0-1 0 0,0 0 1 0 0,0 0 0 0 0,0-1 0 0 0,0 1 0 0 0,0 0 0 0 0,0 0 0 0 0,0 0 0 0 0,0 0 0 0 0,0 0-1 0 0,0 0 1 0 0,0 0 0 0 0,0 0 0 0 0,0 0 0 0 0,0 0 0 0 0,0 0 0 0 0,0 0 0 0 0,0 0 0 0 0,0-1 0 0 0,0 1-1 0 0,0 0 1 0 0,0 0 0 0 0,0 0 0 0 0,0 0 0 0 0,0 0 0 0 0,0 0 0 0 0,0 0 0 0 0,0 0 0 0 0,0 0-1 0 0,0 0 1 0 0,0 0 0 0 0,0-1 0 0 0,0 1 0 0 0,0 0 0 0 0,0 0 0 0 0,0 0 0 0 0,0 0 0 0 0,0 0-1 0 0,0 0 1 0 0,0 0 0 0 0,-1 0 0 0 0,2-1 430 0 0,1 1-425 0 0,0 0 1 0 0,0-1 0 0 0,0 1-1 0 0,0-1 1 0 0,0 0 0 0 0,-1 0-1 0 0,1 0 1 0 0,3-1 0 0 0,1-1-22 0 0,9-3 3 0 0,1 1 0 0 0,29-5 0 0 0,-32 7 0 0 0,3 1 0 0 0,-11 4 0 0 0,-1-1 0 0 0,11 2 0 0 0,4 0 0 0 0,-15 0 0 0 0,-3 0 0 0 0,19 9 0 0 0,-9-4 0 0 0,-9-4 0 0 0,-2-2 0 0 0,0 0 0 0 0,1 0 0 0 0,-1 0 0 0 0,0 1 0 0 0,0-1 0 0 0,0 0 0 0 0,0 0 0 0 0,0 0 0 0 0,0 1 0 0 0,0-1 0 0 0,-1 0 0 0 0,1 0 0 0 0,-1 0 0 0 0,-1 3 0 0 0,-13 27 0 0 0,10-24 0 0 0,0 0 0 0 0,-1 0 0 0 0,0 0 0 0 0,-1-1 0 0 0,0 0 0 0 0,0-1 0 0 0,0 0 0 0 0,-1 0 0 0 0,0 0 0 0 0,0-1 0 0 0,-1 0 0 0 0,1 0 0 0 0,-17 5 0 0 0,18-6 67 0 0,2-2 104 0 0,0 0 1 0 0,0 0 0 0 0,0 0-1 0 0,0-1 1 0 0,0 1 0 0 0,-1-1-1 0 0,-5 0 1 0 0,9-1 271 0 0,-1-1-294 0 0,4 1-148 0 0,1 0 0 0 0,-1 0 1 0 0,0 0-1 0 0,0 0 0 0 0,0 0 0 0 0,0 0 0 0 0,1 0 0 0 0,-1-1 1 0 0,0 1-1 0 0,0 0 0 0 0,0-1 0 0 0,0 1 0 0 0,0-1 1 0 0,0 1-1 0 0,2-2 0 0 0,2-1-4 0 0,15-6-61 0 0,-18 9-23 0 0,-1 0 0 0 0,1 0 0 0 0,-1 0 0 0 0,1 0 0 0 0,-1 0 0 0 0,1 0 0 0 0,-1 1 0 0 0,1-1 0 0 0,-1 0 0 0 0,1 1 0 0 0,1 0 0 0 0,2 0-189 0 0,6 1-76 0 0,-9-3 383 0 0,0 1 0 0 0,0 0 0 0 0,0 0 0 0 0,0 1 0 0 0,0-1 0 0 0,0 0 0 0 0,0 1 0 0 0,0-1 0 0 0,0 1 0 0 0,0 0 0 0 0,0 0 0 0 0,-1 0 0 0 0,1-1 0 0 0,0 2 0 0 0,0-1 0 0 0,-1 0 0 0 0,1 0 0 0 0,0 1 0 0 0,2 2 0 0 0,-4-3 56 0 0,1 1-1 0 0,-1-1 0 0 0,0 0 1 0 0,0 1-1 0 0,1-1 1 0 0,-1 1-1 0 0,0-1 1 0 0,0 1-1 0 0,0-1 0 0 0,-1 1 1 0 0,1 2-1 0 0,-1 1-23 0 0,0 22-55 0 0,-9 43 0 0 0,9-65-8 0 0,-1 1 0 0 0,0-1 0 0 0,0 0 0 0 0,0 0 0 0 0,0 0 0 0 0,-1 0 0 0 0,0 0 0 0 0,0-1 0 0 0,0 1 0 0 0,-1-1 0 0 0,0 0 0 0 0,1 0 0 0 0,-1 0 0 0 0,-1-1 0 0 0,-4 5 0 0 0,-6 1 0 0 0,1-1 0 0 0,-1-1 0 0 0,-26 10 0 0 0,13-6 0 0 0,21-8-11 0 0,-1-1-1 0 0,1 0 1 0 0,-1 0-1 0 0,0-1 1 0 0,1 0-1 0 0,-1 0 1 0 0,-10-1-1 0 0,1 0-91 0 0,0-2 0 0 0,-20-3 0 0 0,35 4-107 0 0,-1 0-1 0 0,0 0 1 0 0,0-1 0 0 0,1 1 0 0 0,-1 0-1 0 0,1-1 1 0 0,-1 0 0 0 0,1 0 0 0 0,-4-2-1 0 0,-19-22-4017 0 0,18 18 3303 0 0,-7-9-1122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5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0,0 0-169 0 0,19 0 3380 0 0,-17 0-3631 0 0,1 0 1 0 0,-1 0-1 0 0,0-1 1 0 0,0 2-1 0 0,0-1 1 0 0,0 0-1 0 0,0 0 1 0 0,0 1-1 0 0,1-1 1 0 0,-1 1-1 0 0,0-1 1 0 0,0 1-1 0 0,0 0 0 0 0,-1 0 1 0 0,1 0-1 0 0,0 0 1 0 0,2 2-1 0 0,-1 0 96 0 0,0-1 0 0 0,-1 1 0 0 0,1 0 0 0 0,-1 0 0 0 0,0 0 0 0 0,0 0 0 0 0,0 0 0 0 0,0 1 0 0 0,1 3 0 0 0,2 8 366 0 0,0-1 0 0 0,-1 1 1 0 0,3 28-1 0 0,-7-41-507 0 0,1 4-4 0 0,0 0 0 0 0,1-1 0 0 0,0 1 0 0 0,0-1 0 0 0,3 7 0 0 0,9 23 0 0 0,-13-32 0 0 0,0 0 0 0 0,0-1 0 0 0,0 1 0 0 0,0 0 0 0 0,0 0 0 0 0,1-1 0 0 0,2 4 0 0 0,-1-2 0 0 0,3 3 0 0 0,6 2 0 0 0,-10-8 0 0 0,6 2 0 0 0,1-3 0 0 0,-1-6 0 0 0,-1-1 0 0 0,-6 7 0 0 0,0-1 0 0 0,0 0 0 0 0,-1 0 0 0 0,1 0 0 0 0,0 0 0 0 0,0 0 0 0 0,-1 0 0 0 0,1 0 0 0 0,-1 0 0 0 0,1 0 0 0 0,-1 0 0 0 0,1 0 0 0 0,-1 0 0 0 0,0-1 0 0 0,0 1 0 0 0,1 0 0 0 0,-1-2 0 0 0,0-2 0 0 0,3 1-882 0 0,-1-2-1 0 0,-1 1 1 0 0,1 0 0 0 0,-1 0 0 0 0,0 0-1 0 0,0-1 1 0 0,0 1 0 0 0,-1-1-1 0 0,0 1 1 0 0,0-8 0 0 0,-5-3-1165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3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21 467 8287 0 0,'0'0'191'0'0,"0"0"26"0"0,0 0 9 0 0,0-2-34 0 0,-12-59 5058 0 0,9 36-3086 0 0,0-2 0 0 0,1-31 0 0 0,2 48-1723 0 0,1-19-194 0 0,0 16 1065 0 0,-3-8-648 0 0,2 7-592 0 0,0 13 299 0 0,0 1 117 0 0,0 0 21 0 0,0 0-66 0 0,1 14-278 0 0,2 67-165 0 0,23 144 0 0 0,-22-193 0 0 0,-4-23 0 0 0,1 1 0 0 0,0-1 0 0 0,1 0 0 0 0,0 0 0 0 0,1 0 0 0 0,-1 0 0 0 0,9 16 0 0 0,-3-14 0 0 0,-4-9 0 0 0,-2-2 0 0 0,-2 0 0 0 0,1 1 0 0 0,0-1 0 0 0,-1 0 0 0 0,1 1 0 0 0,0-1 0 0 0,0 0 0 0 0,-1 1 0 0 0,1-1 0 0 0,0 0 0 0 0,0 0 0 0 0,-1 0 0 0 0,1 0 0 0 0,0 0 0 0 0,0 0 0 0 0,0 0 0 0 0,-1 0 0 0 0,1 0 0 0 0,0 0 0 0 0,0 0 0 0 0,-1 0 0 0 0,1-1 0 0 0,0 1 0 0 0,0 0 0 0 0,-1-1 0 0 0,1 1 0 0 0,0 0 0 0 0,0-1 0 0 0,2-1 0 0 0,2 0 0 0 0,1-1 0 0 0,-1 0 0 0 0,0 0 0 0 0,0 0 0 0 0,0-1 0 0 0,0 1 0 0 0,-1-1 0 0 0,1 0 0 0 0,4-7 0 0 0,2-2 0 0 0,17-30 0 0 0,-27 41 0 0 0,0 0 0 0 0,0 0 0 0 0,0 0 0 0 0,0 0 0 0 0,-1 0 0 0 0,1-1 0 0 0,-1 1 0 0 0,0 0 0 0 0,1-3 0 0 0,-1 3 0 0 0,0 0 0 0 0,0 0 0 0 0,1 0 0 0 0,-1-1 0 0 0,1 1 0 0 0,-1 0 0 0 0,1 0 0 0 0,0 0 0 0 0,2-3 0 0 0,42-53 443 0 0,-27 25 69 0 0,19-52 0 0 0,7-13 69 0 0,5-5-581 0 0,-11 19 0 0 0,-26 64 0 0 0,3-7 0 0 0,-13 21 0 0 0,-1 13 0 0 0,-1-3-254 0 0,-1 0 0 0 0,1-1 0 0 0,-1 1 0 0 0,0 0 0 0 0,0 0 0 0 0,0-1 1 0 0,0 1-1 0 0,-1-1 0 0 0,1 1 0 0 0,-3 3 0 0 0,4-7 99 0 0,-1 1 0 0 0,1-1 1 0 0,0 1-1 0 0,0-1 0 0 0,0 1 1 0 0,0-1-1 0 0,-1 1 0 0 0,1-1 0 0 0,0 1 1 0 0,0-1-1 0 0,0 1 0 0 0,0 0 1 0 0,0-1-1 0 0,0 1 0 0 0,0-1 0 0 0,1 1 1 0 0,-1-1-1 0 0,0 2 0 0 0,1 10-3817 0 0,-4 3 1925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3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73 10135 0 0,'0'0'231'0'0,"0"0"29"0"0,6-6 257 0 0,23-30 3374 0 0,-28 35-3226 0 0,-1 0-502 0 0,0 0-1 0 0,0 1 1 0 0,0-1 0 0 0,-1 0-1 0 0,1 0 1 0 0,0 1-1 0 0,0-1 1 0 0,0 0 0 0 0,0 1-1 0 0,-1-1 1 0 0,1 0-1 0 0,0 1 1 0 0,-1-1 0 0 0,1 0-1 0 0,-1 1 1 0 0,1-1-1 0 0,0 1 1 0 0,-1-1 0 0 0,0 1-1 0 0,1-1 1 0 0,-2 0-1 0 0,-1-2-119 0 0,3 2 469 0 0,-2 0-363 0 0,0 0 0 0 0,0 0 0 0 0,0 0 1 0 0,0 0-1 0 0,0 0 0 0 0,0 0 0 0 0,0 1 0 0 0,-1-1 0 0 0,1 1 0 0 0,-3-1 0 0 0,1 0 49 0 0,0 1 0 0 0,1 0 0 0 0,-1 0 0 0 0,1 0 0 0 0,-1 1 1 0 0,0-1-1 0 0,1 1 0 0 0,-1 0 0 0 0,1 0 0 0 0,-6 2 0 0 0,-2 2-299 0 0,-18 11-1 0 0,25-14 174 0 0,-1 3-72 0 0,0-1 0 0 0,1 1 0 0 0,-1 0 0 0 0,1 0 0 0 0,0 1 0 0 0,0-1 0 0 0,-5 10 0 0 0,2-2 0 0 0,-2 2 0 0 0,2 1 0 0 0,0 0 0 0 0,1 0 0 0 0,0 1 0 0 0,-6 33 0 0 0,11-36 0 0 0,5-10 0 0 0,-2-3 0 0 0,7 11 0 0 0,-3-5 0 0 0,10-3 0 0 0,-15-4 0 0 0,2 0 0 0 0,0 0 0 0 0,-1 0 0 0 0,1-1 0 0 0,-1 1 0 0 0,1 0 0 0 0,-1-1 0 0 0,1 0 0 0 0,-1 1 0 0 0,1-1 0 0 0,-1 0 0 0 0,0 0 0 0 0,1-1 0 0 0,-1 1 0 0 0,0 0 0 0 0,0-1 0 0 0,2-1 0 0 0,5-4 0 0 0,-1-1 0 0 0,10-10 0 0 0,-9 6 289 0 0,0-1 0 0 0,-1 0 0 0 0,-1 0 1 0 0,0 0-1 0 0,-1-1 0 0 0,4-15 0 0 0,-7 21-265 0 0,0-1-24 0 0,-1 2 72 0 0,-2 6 299 0 0,0 1 117 0 0,0 0 21 0 0,0 0-134 0 0,0 10-628 0 0,-1 1-1 0 0,-4 15 1 0 0,3-17 3 0 0,0 0 1 0 0,1 0-1 0 0,0 18 0 0 0,1-19 250 0 0,0-4 0 0 0,0-1 0 0 0,0 1 0 0 0,1-1 0 0 0,0 1 0 0 0,-1-1 0 0 0,1 1 0 0 0,2 3 0 0 0,0 3 0 0 0,4 2 0 0 0,-4-10 0 0 0,-1-1 0 0 0,-1 0 0 0 0,-1-1 0 0 0,1 1 0 0 0,0-1 0 0 0,-1 1 0 0 0,1-1 0 0 0,-1 0 0 0 0,1 1 0 0 0,0-1 0 0 0,-1 0 0 0 0,1 0 0 0 0,0 1 0 0 0,0-1 0 0 0,-1 0 0 0 0,1 0 0 0 0,1 0 0 0 0,2-2 0 0 0,-4 1 0 0 0,16-7 0 0 0,-12 6 0 0 0,0 1 0 0 0,0-1 0 0 0,0-1 0 0 0,-1 1 0 0 0,1 0 0 0 0,5-6 0 0 0,3-5 332 0 0,0 0 0 0 0,15-22 0 0 0,-22 28-190 0 0,-1-1 1 0 0,0 1-1 0 0,0-1 0 0 0,0 0 1 0 0,-1-1-1 0 0,4-15 0 0 0,-6 20-142 0 0,-1-1 0 0 0,0 1 0 0 0,0 0 0 0 0,0-7 0 0 0,-1 8 0 0 0,1 1 0 0 0,0-1 0 0 0,0 1 0 0 0,0-1 0 0 0,0 1 0 0 0,0-1 0 0 0,0 1 0 0 0,1-1 0 0 0,-1 1 0 0 0,1 0 0 0 0,0-1 0 0 0,0 1 0 0 0,-1 0 0 0 0,2-1 0 0 0,0-2 0 0 0,-1 5 0 0 0,-1 0 0 0 0,0 0 0 0 0,0-1 0 0 0,1 1 0 0 0,-1 0 0 0 0,0 0 0 0 0,0 0 0 0 0,0-1 0 0 0,1 1 0 0 0,-1 0 0 0 0,0 0 0 0 0,0-1 0 0 0,0 1 0 0 0,0 0 0 0 0,0-1 0 0 0,1 1 0 0 0,-1 0 0 0 0,0-1 0 0 0,0 1 0 0 0,0 0 0 0 0,0 0 0 0 0,0-1 0 0 0,0 1 0 0 0,0 0 0 0 0,0-1 0 0 0,0 1 0 0 0,0 0 0 0 0,0-1 0 0 0,0 1 0 0 0,-1 0 0 0 0,1 0 0 0 0,0-1 0 0 0,0 1 0 0 0,0 0 0 0 0,0-1 0 0 0,-1 1 0 0 0,-3-1 0 0 0,-4 2 0 0 0,3 3 0 0 0,0-1 0 0 0,1 1 0 0 0,-1-1 0 0 0,1 2 0 0 0,0-1 0 0 0,-6 8 0 0 0,10-11 0 0 0,0 0 0 0 0,-1 0-1 0 0,1 0 1 0 0,0 0 0 0 0,0 0 0 0 0,0 0-1 0 0,0 0 1 0 0,0 1 0 0 0,0-1-1 0 0,0 0 1 0 0,1 0 0 0 0,-1 0 0 0 0,0 0-1 0 0,0 0 1 0 0,1 0 0 0 0,-1 0 0 0 0,1 0-1 0 0,0 1 1 0 0,1 3-59 0 0,-2-3-278 0 0,3 6-646 0 0,-3-7 969 0 0,1 0 1 0 0,0 0-1 0 0,0 0 0 0 0,0 0 1 0 0,-1 0-1 0 0,1 0 0 0 0,0-1 1 0 0,0 1-1 0 0,0 0 0 0 0,0-1 0 0 0,0 1 1 0 0,0 0-1 0 0,0-1 0 0 0,1 0 1 0 0,1 1-1 0 0,22 5 831 0 0,-7-2-196 0 0,-11-1-498 0 0,-5-1-120 0 0,0-1 0 0 0,0-1 0 0 0,1 1 0 0 0,-1 0 0 0 0,0 0 0 0 0,0-1 0 0 0,0 1 0 0 0,1-1 0 0 0,-1 0 0 0 0,0 0 0 0 0,1 0 0 0 0,-1 0 0 0 0,4-1 0 0 0,38 2-404 0 0,-46 4-957 0 0,4-4 1458 0 0,1-1 0 0 0,-1 1-1 0 0,0-1 1 0 0,0 1-1 0 0,0 0 1 0 0,1 0 0 0 0,-1 0-1 0 0,0 0 1 0 0,0 1-1 0 0,-1-1 1 0 0,1 1-1 0 0,0-1 1 0 0,0 1 0 0 0,-1-1-1 0 0,4 4 1 0 0,-5-4-93 0 0,0-1 0 0 0,0 1 0 0 0,-1-1-1 0 0,1 1 1 0 0,0-1 0 0 0,0 1 0 0 0,0-1 0 0 0,0 1 0 0 0,0-1 0 0 0,-1 1 0 0 0,1-1 0 0 0,0 0 0 0 0,0 1 0 0 0,-1-1 0 0 0,1 1 0 0 0,0-1 0 0 0,-1 0 0 0 0,1 1-1 0 0,0-1 1 0 0,-1 0 0 0 0,1 1 0 0 0,0-1 0 0 0,-2 1 0 0 0,2-1-8 0 0,-11 8 1 0 0,8-6 0 0 0,0 1 0 0 0,0-1 0 0 0,-1 1 0 0 0,-4 5 0 0 0,8-7 0 0 0,-1 0 0 0 0,1-1 0 0 0,-1 1 0 0 0,1 0 0 0 0,0-1 0 0 0,-1 1 0 0 0,1 0 0 0 0,0-1 0 0 0,-1 1 0 0 0,1 0 0 0 0,0 0 0 0 0,0 0 0 0 0,0-1 0 0 0,0 1 0 0 0,0 0 0 0 0,0 0 0 0 0,0-1 0 0 0,0 1 0 0 0,0 0 0 0 0,0 0 0 0 0,0 0 0 0 0,1-1 0 0 0,-1 1 0 0 0,0 0 0 0 0,0 0 0 0 0,1-1 0 0 0,-1 1 0 0 0,0 0 0 0 0,1-1 0 0 0,0 2 0 0 0,3 2 0 0 0,-4-4 0 0 0,1 0 0 0 0,-1 1 0 0 0,0-1 0 0 0,1 0 0 0 0,-1 1 0 0 0,0-1 0 0 0,0 0 0 0 0,1 1 0 0 0,-1-1 0 0 0,0 0 0 0 0,0 1 0 0 0,1-1 0 0 0,-1 0 0 0 0,0 1 0 0 0,0-1 0 0 0,0 1 0 0 0,0-1 0 0 0,0 0 0 0 0,0 1 0 0 0,0-1 0 0 0,0 1 0 0 0,-6 27 0 0 0,-6-9 0 0 0,11-14-64 0 0,2-4-273 0 0,-1-1-138 0 0,0 0-33 0 0,0 0 65 0 0,0 0 154 0 0,0 0-452 0 0,2-4-1140 0 0,0 2 408 0 0,-6-3-48 0 0,3 5 1346 0 0,0 0 1 0 0,0-1-1 0 0,1 0 0 0 0,-1 1 0 0 0,0-1 0 0 0,1 1 0 0 0,-1-1 0 0 0,0 0 1 0 0,1 1-1 0 0,-1-1 0 0 0,1 0 0 0 0,-1 0 0 0 0,1 0 0 0 0,0 1 1 0 0,-1-1-1 0 0,1 0 0 0 0,0 0 0 0 0,-1 0 0 0 0,1 0 0 0 0,0 0 1 0 0,0 0-1 0 0,0-1 0 0 0,8-18-1872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3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202 120 13823 0 0,'30'-3'315'0'0,"-29"3"-303"0"0,0 0 0 0 0,0 0 0 0 0,0 0 0 0 0,-1-1 1 0 0,1 1-1 0 0,0 0 0 0 0,0-1 0 0 0,0 1 0 0 0,0 0 0 0 0,-1-1 0 0 0,1 1 0 0 0,0-1 1 0 0,0 1-1 0 0,-1-1 0 0 0,1 1 0 0 0,0-1 0 0 0,-1 0 0 0 0,2 0 0 0 0,-2 0 4 0 0,0 1-1 0 0,0-1 0 0 0,0 1 0 0 0,0-1 1 0 0,1 1-1 0 0,-1-1 0 0 0,0 1 0 0 0,0-1 0 0 0,0 1 1 0 0,0-1-1 0 0,-1 0 0 0 0,1 1 0 0 0,0-1 1 0 0,0 1-1 0 0,0-1 0 0 0,0 1 0 0 0,0-1 1 0 0,-1 1-1 0 0,1-1 0 0 0,0 1 0 0 0,-1-1 1 0 0,-2-3 99 0 0,0 0 0 0 0,0 0 1 0 0,-1 1-1 0 0,-7-7 1 0 0,6 5-62 0 0,4 5 23 0 0,1-1 0 0 0,-1 0 0 0 0,0 1-1 0 0,1-1 1 0 0,-1 0 0 0 0,1 0 0 0 0,0 1 0 0 0,-1-1-1 0 0,1 0 1 0 0,-1 0 0 0 0,1 0 0 0 0,0 0 0 0 0,0 0-1 0 0,0 0 1 0 0,-1 0 0 0 0,1 1 0 0 0,0-1 0 0 0,0 0-1 0 0,0 0 1 0 0,0 0 0 0 0,1 0 0 0 0,-1 0-1 0 0,0 0 1 0 0,0 0 0 0 0,0 0 0 0 0,1 1 0 0 0,-1-1-1 0 0,0 0 1 0 0,1 0 0 0 0,-1 0 0 0 0,1 0 0 0 0,-1 1-1 0 0,1-1 1 0 0,0 0 0 0 0,-1 1 0 0 0,2-2 0 0 0,-13-7 1541 0 0,0 2-978 0 0,9 4-537 0 0,-1 1 1 0 0,0 0 0 0 0,0 0-1 0 0,-1 0 1 0 0,1 1 0 0 0,0-1-1 0 0,-1 1 1 0 0,1-1 0 0 0,-5 0-1 0 0,-7 1-103 0 0,11 4 0 0 0,1-1 0 0 0,-3-1 0 0 0,-1 1 0 0 0,1 0 0 0 0,0 0 0 0 0,0 0 0 0 0,1 1 0 0 0,-1 0 0 0 0,0 0 0 0 0,-4 4 0 0 0,9-6 0 0 0,1-1 0 0 0,-1 0 0 0 0,1 1 0 0 0,-1-1 0 0 0,1 1 0 0 0,-1-1 0 0 0,1 0 0 0 0,0 1 0 0 0,-1-1 0 0 0,1 1 0 0 0,0-1 0 0 0,0 1 0 0 0,-1-1 0 0 0,1 1 0 0 0,0 0 0 0 0,0-1 0 0 0,0 1 0 0 0,-1-1 0 0 0,1 1 0 0 0,0-1 0 0 0,0 2 0 0 0,3 2 0 0 0,-3-4 0 0 0,1 1 0 0 0,0 0 0 0 0,-1 1 0 0 0,1-1 0 0 0,-1 0 0 0 0,1 1 0 0 0,-1-1 0 0 0,1 1 0 0 0,-1-1 0 0 0,0 0 0 0 0,0 1 0 0 0,0-1 0 0 0,0 1 0 0 0,0-1 0 0 0,0 1 0 0 0,0-1 0 0 0,0 0 0 0 0,0 1 0 0 0,-1-1 0 0 0,1 1 0 0 0,-1-1 0 0 0,1 0 0 0 0,-1 1 0 0 0,1-1 0 0 0,-1 0 0 0 0,0 1 0 0 0,0-1 0 0 0,-1 1 0 0 0,-3 7 0 0 0,5-7 0 0 0,-1 0 0 0 0,0 0 0 0 0,1 0 0 0 0,-1 0 0 0 0,1 1 0 0 0,0-1 0 0 0,0 0 0 0 0,0 0 0 0 0,0 0 0 0 0,0 0 0 0 0,0 0 0 0 0,0 0 0 0 0,1 1 0 0 0,-1-1 0 0 0,1 0 0 0 0,-1 0 0 0 0,1 0 0 0 0,0 0 0 0 0,0 0 0 0 0,2 2 0 0 0,3 6 0 0 0,0 0 0 0 0,12 14 0 0 0,-9-13 0 0 0,-1 2 0 0 0,15 27 0 0 0,3 7 0 0 0,-23-43-1 0 0,0 0-1 0 0,-1 0 1 0 0,0 0-1 0 0,0 0 1 0 0,0 0-1 0 0,2 8 1 0 0,-3-10 27 0 0,-1 0 1 0 0,0 0 0 0 0,0 0-1 0 0,0 1 1 0 0,0-1 0 0 0,0 0-1 0 0,0 0 1 0 0,0 0 0 0 0,-1 0-1 0 0,1 0 1 0 0,-1 0 0 0 0,0 0-1 0 0,1 0 1 0 0,-1 0 0 0 0,0 0-1 0 0,-2 3 1 0 0,-9 15 374 0 0,1 1 0 0 0,1 0 1 0 0,-10 31-1 0 0,18-47-401 0 0,-1 0 0 0 0,1 0 0 0 0,-1-1 0 0 0,0 1 0 0 0,-6 6 0 0 0,5-6 0 0 0,1 0 0 0 0,-1 0 0 0 0,1 0 0 0 0,-4 10 0 0 0,-1 3 0 0 0,6-10 0 0 0,-1 0 0 0 0,0 0 0 0 0,-1-1 0 0 0,0 1 0 0 0,0-1 0 0 0,0 0 0 0 0,-1 0 0 0 0,-8 8 0 0 0,7-8 0 0 0,0 1 0 0 0,0 0 0 0 0,-5 9 0 0 0,10-16 0 0 0,1-1 0 0 0,0 1 0 0 0,-1-1 0 0 0,1 0 0 0 0,0 1 0 0 0,-1-1 0 0 0,1 1 0 0 0,0-1 0 0 0,0 0 0 0 0,-1 1 0 0 0,1-1 0 0 0,0 1 0 0 0,0-1 0 0 0,0 1 0 0 0,0-1 0 0 0,0 1 0 0 0,0-1 0 0 0,-1 1 0 0 0,1 0 0 0 0,0-1 0 0 0,1 1 0 0 0,-1-1 0 0 0,0 1 0 0 0,0-1 0 0 0,0 1 0 0 0,0-1 0 0 0,0 1 0 0 0,0-1 0 0 0,1 1 0 0 0,-1-1 0 0 0,0 0 0 0 0,1 2 0 0 0,0-1 0 0 0,7 17 72 0 0,-8-16 299 0 0,7 4 626 0 0,-6-4-768 0 0,1 1 45 0 0,12-2-169 0 0,4 0-97 0 0,-10 0-17 0 0,-1-1 0 0 0,0 0 0 0 0,0-1 0 0 0,1 1 0 0 0,-1-1 0 0 0,0-1 0 0 0,7-1 0 0 0,-12 2-328 0 0,-2 1 279 0 0,0 0 0 0 0,0 0 0 0 0,1 0 0 0 0,-1 0 0 0 0,0 0 0 0 0,0 0 0 0 0,0 0 0 0 0,0 1 0 0 0,0-1 0 0 0,0 0 0 0 0,1 0 0 0 0,-1 0 1 0 0,0 0-1 0 0,0 0 0 0 0,0 0 0 0 0,0 0 0 0 0,0 1 0 0 0,0-1 0 0 0,0 0 0 0 0,0 0 0 0 0,0 0 0 0 0,0 0 0 0 0,1 0 0 0 0,-1 1 0 0 0,0-1 0 0 0,0 0 0 0 0,0 0 0 0 0,0 0 0 0 0,0 0 0 0 0,0 0 1 0 0,0 1-1 0 0,0-1 0 0 0,0 0 0 0 0,0 0 0 0 0,0 0 0 0 0,0 0 0 0 0,-1 0 0 0 0,1 1 0 0 0,0-1 0 0 0,0 0 0 0 0,0 0 0 0 0,0 0 0 0 0,0 0 0 0 0,0 0 0 0 0,0 1 0 0 0,0-1 0 0 0,0 0 0 0 0,0 0 1 0 0,-1 0-1 0 0,1 0 0 0 0,0 0 0 0 0,0 0 0 0 0,0 0 0 0 0,0 0 0 0 0,0 0 0 0 0,0 1 0 0 0,-1-1 0 0 0,1 0 0 0 0,-6 2-1208 0 0,-3 1-4306 0 0,2-1-866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3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0,'0'0'547'0'0,"0"0"-11"0"0,0 0-203 0 0,0 0 419 0 0,0 0 220 0 0,0 0 42 0 0,0 0 8 0 0,0 0 2 0 0,0 0 0 0 0,0 0 0 0 0,2 0-69 0 0,45 4 1282 0 0,-45-4-1725 0 0,17 13 956 0 0,-12-8-1307 0 0,1 0 1 0 0,-1 1-1 0 0,0 0 0 0 0,-1 0 0 0 0,1 1 0 0 0,-1 0 1 0 0,-1 0-1 0 0,1 0 0 0 0,5 10 0 0 0,5 16 113 0 0,19 53 0 0 0,-16-37-214 0 0,17 19-60 0 0,-24-42 0 0 0,-9-21-64 0 0,-3-5-273 0 0,0-1 19 0 0,1 0 0 0 0,-1 0 1 0 0,0 0-1 0 0,0 0 0 0 0,0 0 1 0 0,0-1-1 0 0,0 1 0 0 0,0 0 1 0 0,0 0-1 0 0,0 0 0 0 0,0 0 0 0 0,0-1 1 0 0,-1 1-1 0 0,1 0 0 0 0,0 0 1 0 0,-1 0-1 0 0,0-2 0 0 0,-1-1-1006 0 0,0-7-6184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3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15663 0 0,'0'0'356'0'0,"0"0"50"0"0,0 0 20 0 0,0 0-42 0 0,0 0-112 0 0,-1 8 1432 0 0,-1 8-829 0 0,0 0 0 0 0,-2-1 0 0 0,0 1 0 0 0,-8 18 0 0 0,-30 59-1084 0 0,34-77 351 0 0,-24 46-137 0 0,-13 30-143 0 0,40-77-1336 0 0,5-8-6624 0 0,0-7 6051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3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14 139 15663 0 0,'0'0'356'0'0,"0"0"50"0"0,0 0 20 0 0,0 0-42 0 0,-4-1-112 0 0,-4-3 91 0 0,7-1 536 0 0,18-9 1282 0 0,-13 11-1884 0 0,10-7 813 0 0,-1-1-1 0 0,-1-1 0 0 0,20-23 1 0 0,2-2 655 0 0,-28 32-1616 0 0,-6 4-149 0 0,1 1 1 0 0,-1 0-1 0 0,0 0 1 0 0,0 0-1 0 0,0 0 0 0 0,0 0 1 0 0,0 0-1 0 0,0 0 0 0 0,1 0 1 0 0,-1 0-1 0 0,0 0 1 0 0,0 0-1 0 0,0 0 0 0 0,0 0 1 0 0,1 0-1 0 0,-1 0 0 0 0,0 0 1 0 0,0 0-1 0 0,0 0 1 0 0,0 0-1 0 0,1 0 0 0 0,-1 0 1 0 0,0 0-1 0 0,0 0 0 0 0,0 0 1 0 0,0 0-1 0 0,0 0 0 0 0,1 0 1 0 0,-1 0-1 0 0,0 0 1 0 0,0 0-1 0 0,0 0 0 0 0,0 0 1 0 0,0 1-1 0 0,0-1 0 0 0,1 0 1 0 0,-1 0-1 0 0,0 0 1 0 0,0 0-1 0 0,0 0 0 0 0,0 0 1 0 0,0 1-1 0 0,0-1 0 0 0,0 0 1 0 0,0 0-1 0 0,0 0 1 0 0,0 0-1 0 0,0 0 0 0 0,0 1 1 0 0,1-1-1 0 0,-1 0 0 0 0,0 0 1 0 0,0 0-1 0 0,0 6-4 0 0,0 3 4 0 0,-1 1 0 0 0,0-1 0 0 0,0 0 0 0 0,-1 0 0 0 0,0 0 0 0 0,-1 0 0 0 0,-4 11 0 0 0,-4 15 0 0 0,10-15 0 0 0,2-3 0 0 0,-2-13 0 0 0,1 0 0 0 0,0 0 0 0 0,1 1 0 0 0,-1-1 0 0 0,1 0 0 0 0,1 7 0 0 0,0-4-133 0 0,-1-5-563 0 0,-1-2-258 0 0,0 0-56 0 0,3-4-1293 0 0,-2 4 2168 0 0,0-1 0 0 0,-1 1-1 0 0,1-1 1 0 0,-1 1-1 0 0,1-1 1 0 0,-1 1-1 0 0,1-1 1 0 0,-1 1-1 0 0,1-1 1 0 0,-1 1-1 0 0,1-1 1 0 0,-1 1 0 0 0,0-1-1 0 0,1 0 1 0 0,-1 1-1 0 0,0-1 1 0 0,0 0-1 0 0,1 0 1 0 0,2-17-1901 0 0,5 1-11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3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37 19351 0 0,'-3'1'-372'0'0,"2"-1"561"0"0,0 1 1 0 0,1-1-1 0 0,-1 0 0 0 0,0 1 0 0 0,0-1 0 0 0,0 0 0 0 0,0 0 1 0 0,-1 0-1 0 0,1 1 0 0 0,0-1 0 0 0,0 0 0 0 0,0 0 0 0 0,0-1 0 0 0,0 1 1 0 0,0 0-1 0 0,0 0 0 0 0,0 0 0 0 0,0-1 0 0 0,0 1 0 0 0,0 0 1 0 0,0-1-1 0 0,0 1 0 0 0,-1-2 0 0 0,2 2-214 0 0,-1-1 0 0 0,0 1-1 0 0,0-1 1 0 0,1 0 0 0 0,-1 1 0 0 0,0-1-1 0 0,1 0 1 0 0,-1 0 0 0 0,1 0-1 0 0,-1 1 1 0 0,1-1 0 0 0,0 0 0 0 0,-1 0-1 0 0,1 0 1 0 0,0 0 0 0 0,-1 0 0 0 0,1 0-1 0 0,0 0 1 0 0,0 0 0 0 0,0 1 0 0 0,0-3-1 0 0,0-1-294 0 0,-2-2-1586 0 0,1 0-5600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3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13823 0 0,'0'0'315'0'0,"0"0"45"0"0,0 0 21 0 0,0 0-49 0 0,0 0-149 0 0,0 0 194 0 0,-9 2 1376 0 0,8-1 1586 0 0,19 4-2822 0 0,0 0 1 0 0,0-1-1 0 0,0-1 0 0 0,0-1 0 0 0,36 1 0 0 0,5 0 919 0 0,-37-2-1356 0 0,21-2 1 0 0,16 1-77 0 0,-49 1 553 0 0,-1-2 0 0 0,17-1 0 0 0,-2 0-196 0 0,-24 1-361 0 0,0 1 1 0 0,0 0-1 0 0,1 0 0 0 0,-1 0 1 0 0,0 0-1 0 0,1 0 0 0 0,-1 0 0 0 0,0 0 1 0 0,0 0-1 0 0,1 0 0 0 0,-1 0 1 0 0,0 0-1 0 0,0 0 0 0 0,1 0 1 0 0,-1 0-1 0 0,0 1 0 0 0,1-1 0 0 0,-1 0 1 0 0,0 0-1 0 0,0 0 0 0 0,0 0 1 0 0,1 0-1 0 0,-1 1 0 0 0,0-1 0 0 0,0 0 1 0 0,1 0-1 0 0,-1 0 0 0 0,0 0 1 0 0,0 1-1 0 0,0-1 0 0 0,0 0 1 0 0,1 0-1 0 0,-1 1 0 0 0,0-1 0 0 0,0 0 1 0 0,0 0-1 0 0,0 1 0 0 0,0-1 1 0 0,0 0-1 0 0,0 0 0 0 0,0 1 1 0 0,0-1-1 0 0,0 0 0 0 0,0 1 0 0 0,0-1 1 0 0,0 0-1 0 0,0 0 0 0 0,0 1 1 0 0,0-1-1 0 0,0 0 0 0 0,0 0 1 0 0,0 1-1 0 0,0-1 0 0 0,0 0 0 0 0,-1 1 1 0 0,1 0-2 0 0,-3 27 1 0 0,-14 54 0 0 0,-1 10 0 0 0,5-27 0 0 0,8-44 0 0 0,-4 33 0 0 0,7-29 0 0 0,-1 0 0 0 0,-9 32 0 0 0,6-34 0 0 0,2 0 0 0 0,0 0 0 0 0,1 1 0 0 0,1-1 0 0 0,1 1 0 0 0,2 27 0 0 0,1-40 0 0 0,5 91 0 0 0,-7-95 0 0 0,-1-1 0 0 0,0 1 0 0 0,-2 8 0 0 0,1-11 0 0 0,1 1 0 0 0,1 0 0 0 0,-1-1 0 0 0,0 1 0 0 0,1 0 0 0 0,0 7 0 0 0,0-11 0 0 0,0 0 0 0 0,0 0 0 0 0,0 0 0 0 0,0 0 0 0 0,0 0 0 0 0,0 0 0 0 0,-1 0 0 0 0,1 0 0 0 0,0 0 0 0 0,-1 0 0 0 0,1 0 0 0 0,-1 0 0 0 0,1-1 0 0 0,-1 1 0 0 0,1 0 0 0 0,-1 0 0 0 0,0 0 0 0 0,1-1 0 0 0,-1 1 0 0 0,-1 1 0 0 0,-6 9 444 0 0,9-7 441 0 0,-1-4-872 0 0,0 0-1 0 0,0 0 1 0 0,1 0-1 0 0,-1 0 1 0 0,0 0-1 0 0,0 0 1 0 0,0 0 0 0 0,0 0-1 0 0,0 0 1 0 0,0 0-1 0 0,0 0 1 0 0,0 1-1 0 0,0-1 1 0 0,0 0-1 0 0,0 0 1 0 0,0 0-1 0 0,0 0 1 0 0,0 0 0 0 0,0 0-1 0 0,0 0 1 0 0,0 0-1 0 0,0 1 1 0 0,0-1-1 0 0,0 0 1 0 0,0 0-1 0 0,0 0 1 0 0,0 0 0 0 0,0 0-1 0 0,0 0 1 0 0,0 0-1 0 0,0 0 1 0 0,0 0-1 0 0,0 1 1 0 0,0-1-1 0 0,0 0 1 0 0,-1 0 0 0 0,1 0-1 0 0,0 0 1 0 0,0 0-1 0 0,0 0 1 0 0,0 0-1 0 0,0 0 1 0 0,0 0-1 0 0,0 0 1 0 0,0 0 0 0 0,0 0-1 0 0,0 0 1 0 0,0 0-1 0 0,-1 0 1 0 0,1 0-1 0 0,0 0 1 0 0,0 0-1 0 0,0 0 1 0 0,0 0-1 0 0,0 0 1 0 0,-8 5 3 0 0,8-4-16 0 0,-1-1 0 0 0,1 0 0 0 0,-1 1 0 0 0,1-1 0 0 0,-1 0 0 0 0,1 1 0 0 0,-1-1 0 0 0,1 0 0 0 0,-1 0 0 0 0,1 0 0 0 0,-1 0 0 0 0,0 1 0 0 0,1-1 0 0 0,-1 0 0 0 0,1 0 0 0 0,-1 0 0 0 0,1 0 0 0 0,-2-1 0 0 0,-1-2 0 0 0,2 2 0 0 0,-1 0 0 0 0,0-1 0 0 0,-1 1 0 0 0,1-1 0 0 0,0 1 0 0 0,-1 0 0 0 0,-5-1 0 0 0,-5-1 0 0 0,10 5 0 0 0,1 0 0 0 0,-7-1-444 0 0,0 0 0 0 0,-19 0 0 0 0,27-1 392 0 0,-1 0-528 0 0,2 0-285 0 0,-8 4-1146 0 0,6-3 987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4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6447 0 0,'0'0'142'0'0,"0"0"22"0"0,0 0 13 0 0,0 0 123 0 0,0 0 468 0 0,0 0 205 0 0,0 0 41 0 0,0 0-61 0 0,0 0-288 0 0,0 0-121 0 0,0 0-28 0 0,0 0-4 0 0,0 0 0 0 0,-2 0 0 0 0,-4 0-1399 0 0,-4 2 5527 0 0,9-1-2093 0 0,3 0-417 0 0,19-1-1240 0 0,16-1-890 0 0,104-21 837 0 0,-102 13-434 0 0,1 3 1 0 0,61-3 0 0 0,-94 10-404 0 0,-9 3-64 0 0,1-3-273 0 0,1-1-138 0 0,-13 1-749 0 0,8 0 529 0 0,3 0 154 0 0,0-1 1 0 0,0 0 0 0 0,0 0 0 0 0,0 0 0 0 0,0 0-1 0 0,0 0 1 0 0,1 0 0 0 0,-3-1 0 0 0,-11-1-1507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4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10135 0 0,'0'0'231'0'0,"0"0"29"0"0,0 0 19 0 0,0 0 105 0 0,0 0 410 0 0,0 0 184 0 0,0 0 40 0 0,0 0-63 0 0,0 0-290 0 0,0 0-121 0 0,0 0-28 0 0,0 0-4 0 0,0 0 0 0 0,1 2 0 0 0,0 3-409 0 0,0-1 0 0 0,0 1-1 0 0,0 0 1 0 0,-1-1 0 0 0,1 1 0 0 0,-1 0 0 0 0,0-1-1 0 0,-1 1 1 0 0,1 0 0 0 0,-3 7 0 0 0,1 11 337 0 0,-1 9-119 0 0,-1-1 0 0 0,-1 0 0 0 0,-2 0 0 0 0,-15 42 0 0 0,19-64-368 0 0,2-3 315 0 0,-1-1 0 0 0,0 0 1 0 0,0 0-1 0 0,-1 0 0 0 0,1-1 1 0 0,-6 9-1 0 0,7-12-1303 0 0,1-1-401 0 0,0 0-78 0 0,0 0-20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5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22 13823 0 0,'0'0'315'0'0,"0"0"45"0"0,0 0 21 0 0,0 0-49 0 0,1-1-220 0 0,7-5 228 0 0,-8 2-254 0 0,0 4-53 0 0,0 0 0 0 0,0 0 0 0 0,0 0-1 0 0,0 0 1 0 0,0-1 0 0 0,0 1 0 0 0,-1 0 0 0 0,1 0 0 0 0,0 0 0 0 0,0 0 0 0 0,0 0 0 0 0,0-1-1 0 0,0 1 1 0 0,0 0 0 0 0,1 0 0 0 0,-1 0 0 0 0,0 0 0 0 0,0 0 0 0 0,0-1 0 0 0,0 1 0 0 0,0 0-1 0 0,0 0 1 0 0,0 0 0 0 0,0 0 0 0 0,0 0 0 0 0,0 0 0 0 0,0-1 0 0 0,0 1 0 0 0,0 0 0 0 0,1 0 0 0 0,-1 0-1 0 0,0 0 1 0 0,0 0 0 0 0,0 0 0 0 0,0 0 0 0 0,0 0 0 0 0,0 0 0 0 0,1-1 0 0 0,-1 1 0 0 0,0 0-1 0 0,0 0 1 0 0,0 0 0 0 0,11-6 2616 0 0,-16 9 1413 0 0,-10 6-922 0 0,5-3-4144 0 0,-222 140 2609 0 0,201-126-2199 0 0,2 1 0 0 0,-50 48-1 0 0,78-68-1370 0 0,1-1-4023 0 0,0 0-1724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4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413 109 10135 0 0,'0'0'464'0'0,"1"-2"-9"0"0,14-13-309 0 0,-13 14-9 0 0,-1 0 0 0 0,1 0 0 0 0,-1 0 0 0 0,0 0 1 0 0,0 0-1 0 0,0 0 0 0 0,0 0 0 0 0,1-1 0 0 0,-1 1 1 0 0,-1 0-1 0 0,1-1 0 0 0,0 1 0 0 0,0-1 0 0 0,0 1 0 0 0,-1-1 1 0 0,1 1-1 0 0,-1-1 0 0 0,1 1 0 0 0,-1-1 0 0 0,0-2 1 0 0,3-3 1567 0 0,-3 7-1661 0 0,1 0 1 0 0,-1-1-1 0 0,0 1 0 0 0,0 0 1 0 0,0 0-1 0 0,0 0 1 0 0,1-1-1 0 0,-1 1 1 0 0,0 0-1 0 0,0 0 0 0 0,0-1 1 0 0,0 1-1 0 0,0 0 1 0 0,0 0-1 0 0,0-1 1 0 0,0 1-1 0 0,0 0 0 0 0,0 0 1 0 0,0-1-1 0 0,0 1 1 0 0,0 0-1 0 0,0 0 0 0 0,0-1 1 0 0,0 1-1 0 0,0 0 1 0 0,0 0-1 0 0,0-1 1 0 0,0 1-1 0 0,0 0 0 0 0,-1 0 1 0 0,1 0-1 0 0,0-1 1 0 0,0 1-1 0 0,0 0 1 0 0,-1-2 297 0 0,0-1-100 0 0,-1 1 2943 0 0,1 2-3140 0 0,0-1 1 0 0,0 1-1 0 0,0 0 1 0 0,0 0-1 0 0,0 0 1 0 0,0 0-1 0 0,0 0 1 0 0,1 0 0 0 0,-1 0-1 0 0,0 0 1 0 0,0 0-1 0 0,0 0 1 0 0,0 0-1 0 0,0 0 1 0 0,0 1-1 0 0,0-1 1 0 0,0 0-1 0 0,1 1 1 0 0,-1-1-1 0 0,0 1 1 0 0,0-1-1 0 0,0 1 1 0 0,0 0-1 0 0,-2 0 153 0 0,-20 11 348 0 0,-31 21-1 0 0,34-20-517 0 0,-1 0-28 0 0,62-48 0 0 0,-23 22 339 0 0,0 0-1 0 0,1 1 1 0 0,0 1 0 0 0,1 1-1 0 0,21-7 1 0 0,-32 14-323 0 0,1 2-16 0 0,-2 3 0 0 0,-6 0 0 0 0,0 0 0 0 0,0 0 0 0 0,-1 1 0 0 0,1-1 0 0 0,-1 0 0 0 0,0 1 0 0 0,0-1 0 0 0,0 0 0 0 0,0 1 0 0 0,0 0 0 0 0,0-1 0 0 0,0 1 0 0 0,-1-1 0 0 0,0 1 0 0 0,1 0 0 0 0,-1 0 0 0 0,0-1 0 0 0,0 1 0 0 0,-1 0 0 0 0,1-1 0 0 0,-1 4 0 0 0,-2 8 0 0 0,0-1 0 0 0,-10 25 0 0 0,8-25 0 0 0,-4 14 155 0 0,-1-1 0 0 0,-2 0 0 0 0,0-1 1 0 0,-2 0-1 0 0,-19 27 0 0 0,2-14 217 0 0,-1-1 1 0 0,-69 61-1 0 0,84-84-372 0 0,-2-1 0 0 0,1 0 0 0 0,-2-1 0 0 0,-20 9 0 0 0,-43 14 0 0 0,78-32 0 0 0,4-2 0 0 0,0 0 0 0 0,-1-1 0 0 0,1 1 0 0 0,0-1 0 0 0,-1 1 0 0 0,1-1 0 0 0,-1 1 0 0 0,1-1 0 0 0,-1 0 0 0 0,1 0 0 0 0,-1 0 0 0 0,1 0 0 0 0,-1 0 0 0 0,1 0 0 0 0,-1 0 0 0 0,1 0 0 0 0,-1-1 0 0 0,-1 1 0 0 0,2 0 0 0 0,1-1 0 0 0,-1 1 0 0 0,0 0 0 0 0,1 0 0 0 0,-1 0 0 0 0,0 0 0 0 0,1-1 0 0 0,-1 1 0 0 0,0 0 0 0 0,1-1 0 0 0,-1 1 0 0 0,1 0 0 0 0,-1-1 0 0 0,0 1 0 0 0,1-1 0 0 0,-1 1 0 0 0,1-1 0 0 0,0 1 0 0 0,-1-1 0 0 0,1 0 0 0 0,-1 1 0 0 0,1-1 0 0 0,0 1 0 0 0,-1-1 0 0 0,1 0 0 0 0,0 1 0 0 0,0-1 0 0 0,-1 0 0 0 0,1 1 0 0 0,0-1 0 0 0,0-1 0 0 0,4-15 0 0 0,-4 16 0 0 0,3-6 0 0 0,0 0 0 0 0,1 1 0 0 0,0-1 0 0 0,0 1 0 0 0,1 0 0 0 0,0 0 0 0 0,0 0 0 0 0,0 1 0 0 0,1-1 0 0 0,-1 1 0 0 0,1 1 0 0 0,9-7 0 0 0,-10 9 0 0 0,-1-1 0 0 0,0 1 0 0 0,1-1 0 0 0,-1 1 0 0 0,1 1 0 0 0,0-1 0 0 0,0 1 0 0 0,-1 0 0 0 0,1 0 0 0 0,0 0 0 0 0,0 0 0 0 0,0 1 0 0 0,0 0 0 0 0,0 0 0 0 0,0 1 0 0 0,0-1 0 0 0,0 1 0 0 0,0 0 0 0 0,0 0 0 0 0,5 3 0 0 0,-8-4 0 0 0,1 1 0 0 0,-1 0 0 0 0,1 0 0 0 0,-1 0 0 0 0,0 1 0 0 0,0-1 0 0 0,0 1 0 0 0,0-1 0 0 0,0 1 0 0 0,0-1 0 0 0,0 1 0 0 0,0 0 0 0 0,0 0 0 0 0,1 3 0 0 0,4 4 0 0 0,-1-2 0 0 0,0 1 0 0 0,0 0 0 0 0,-1 0 0 0 0,0 0 0 0 0,5 12 0 0 0,7 12 0 0 0,-6-8 0 0 0,-5-15 0 0 0,1-3 0 0 0,0-1 0 0 0,1-1 0 0 0,0-5-133 0 0,-7 0-21 0 0,0 0 0 0 0,0 1 0 0 0,0-1 0 0 0,-1 0 0 0 0,1 0 0 0 0,0 0 0 0 0,-1 0 0 0 0,1 0 0 0 0,-1 0 0 0 0,1 0 0 0 0,-1 0 0 0 0,1 0 0 0 0,-1 0 0 0 0,1-1 0 0 0,1-3-1698 0 0,4-4-6677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4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47 10135 0 0,'0'0'231'0'0,"0"0"29"0"0,0 0 19 0 0,0 0 37 0 0,0 0 125 0 0,0 0 58 0 0,0 0 11 0 0,0 0 2 0 0,0 0 0 0 0,0 0 0 0 0,0 0 0 0 0,0 0 0 0 0,0 0 0 0 0,0 0 0 0 0,0 0 0 0 0,0 0 0 0 0,0 0 0 0 0,0 0 0 0 0,0 0 0 0 0,0 0 0 0 0,0 0 0 0 0,0 0 0 0 0,0 0 0 0 0,0 0 0 0 0,3-1 0 0 0,36-10 1024 0 0,-40 10-702 0 0,0 0-742 0 0,0 0 1 0 0,0-1-1 0 0,0 1 0 0 0,0 0 0 0 0,0-1 0 0 0,0 1 0 0 0,0 0 0 0 0,0 0 0 0 0,0 0 1 0 0,-1 0-1 0 0,1 0 0 0 0,0 0 0 0 0,-1 1 0 0 0,-1-2 0 0 0,-1 0 72 0 0,0 0-1 0 0,0 1 1 0 0,-1-1-1 0 0,1 1 1 0 0,0 0-1 0 0,0 1 0 0 0,-1-1 1 0 0,-7 0-1 0 0,-11-1 342 0 0,9 0-505 0 0,0 1 0 0 0,0 1 0 0 0,-24 2 0 0 0,25-1 0 0 0,-39 4 0 0 0,-26 6 0 0 0,64-8 0 0 0,-1 0 0 0 0,0 1 0 0 0,1 1 0 0 0,-18 7 0 0 0,-8 4 0 0 0,39-16 0 0 0,-10 4 0 0 0,0 0 0 0 0,0 0 0 0 0,-14 8 0 0 0,24-11 0 0 0,0 0 0 0 0,-1 0 0 0 0,0-1 0 0 0,1 1 0 0 0,-1 0 0 0 0,1-1 0 0 0,-1 0 0 0 0,0 1 0 0 0,-2-1 0 0 0,2 0 0 0 0,-1 1 0 0 0,1-1 0 0 0,0 1 0 0 0,0 0 0 0 0,-1-1 0 0 0,1 1 0 0 0,0 0 0 0 0,0 0 0 0 0,0 0 0 0 0,0 1 0 0 0,-4 2 0 0 0,1 0 0 0 0,5-3 0 0 0,0-1 0 0 0,-1 0 0 0 0,1 1 0 0 0,0-1 0 0 0,0 0 0 0 0,0 1 0 0 0,0-1 0 0 0,0 0 0 0 0,0 1 0 0 0,0-1 0 0 0,0 0 0 0 0,0 1 0 0 0,0-1 0 0 0,0 0 0 0 0,0 1 0 0 0,1-1 0 0 0,-1 0 0 0 0,0 1 0 0 0,0-1 0 0 0,0 0 0 0 0,0 1 0 0 0,1-1 0 0 0,7 7 0 0 0,-3-2 0 0 0,0 0 0 0 0,0-1 0 0 0,0 0 0 0 0,1 0 0 0 0,0-1 0 0 0,0 0 0 0 0,0 0 0 0 0,0 0 0 0 0,7 2 0 0 0,6 2 0 0 0,0 1 0 0 0,26 14 0 0 0,-16-12 0 0 0,-25-9 0 0 0,0 0 0 0 0,0 0 0 0 0,0 0 0 0 0,-1 1 0 0 0,1-1 0 0 0,0 1 0 0 0,-1 0 0 0 0,0 0 0 0 0,6 5 0 0 0,-8-7 0 0 0,0 1 0 0 0,0-1 0 0 0,0 1 0 0 0,-1 0 0 0 0,1-1 0 0 0,0 1 0 0 0,-1 0 0 0 0,1-1 0 0 0,0 1 0 0 0,-1 0 0 0 0,1 0 0 0 0,-1 0 0 0 0,1 0 0 0 0,-1 0 0 0 0,0-1 0 0 0,1 1 0 0 0,-1 2 0 0 0,1 0 0 0 0,3 12 0 0 0,-5-10 0 0 0,0-3 0 0 0,0 2 0 0 0,0 0 0 0 0,0 1 0 0 0,-1-1 0 0 0,1 0 0 0 0,-1 0 0 0 0,0 0 0 0 0,0 0 0 0 0,0-1 0 0 0,-1 1 0 0 0,1 0 0 0 0,-1-1 0 0 0,0 0 0 0 0,0 1 0 0 0,0-1 0 0 0,0 0 0 0 0,-1-1 0 0 0,1 1 0 0 0,-5 2 0 0 0,-20 17 0 0 0,22-17 0 0 0,0 1 0 0 0,-1-1 0 0 0,-7 4 0 0 0,-94 39 0 0 0,36-17 0 0 0,56-24 0 0 0,-12 6 0 0 0,-31 19 0 0 0,18 0 0 0 0,40-32 0 0 0,0 1 0 0 0,0-1 0 0 0,0 0 0 0 0,1 1 0 0 0,-1-1 0 0 0,0 1 0 0 0,0-1 0 0 0,1 1 0 0 0,-1 0 0 0 0,0-1 0 0 0,1 1 0 0 0,-1 0 0 0 0,0-1 0 0 0,1 1 0 0 0,-1 0 0 0 0,0 1 0 0 0,0 1 0 0 0,-4 9 0 0 0,7-8 0 0 0,-1-3 0 0 0,-1-1 0 0 0,1 13 0 0 0,-11 10 0 0 0,8-15 0 0 0,5-1 0 0 0,-3-5 0 0 0,1-1 0 0 0,-1 0 0 0 0,1 1 0 0 0,0-1 0 0 0,-1 0 0 0 0,1 0 0 0 0,0 0 0 0 0,0 0 0 0 0,-1 0 0 0 0,1 0 0 0 0,0 0 0 0 0,0 0 0 0 0,0 0 0 0 0,1 0 0 0 0,-1 0 0 0 0,0-1 0 0 0,0 1 0 0 0,0 0 0 0 0,1-1 0 0 0,1 2 0 0 0,1-1 0 0 0,-1-1 0 0 0,0 1 0 0 0,1-1 0 0 0,-1 1 0 0 0,5-1 0 0 0,25 0 0 0 0,0-1 0 0 0,61-10 0 0 0,-15 2 0 0 0,-24 4 0 0 0,-37 2 0 0 0,-5 1 0 0 0,0 1 0 0 0,0 0 0 0 0,0 1 0 0 0,16 1 0 0 0,-21 0 72 0 0,-6-1 299 0 0,-2 0 117 0 0,0 0 21 0 0,0 0-66 0 0,1 1-294 0 0,14 7-133 0 0,-14-8-28 0 0,-1 0 0 0 0,0 1 0 0 0,0-1 0 0 0,0 0 0 0 0,1 0 0 0 0,-1 0 0 0 0,0 0 0 0 0,0 0 0 0 0,0 0 0 0 0,0 0 1 0 0,1 1-1 0 0,-1-1 0 0 0,0 0 0 0 0,0 0 0 0 0,0 0 0 0 0,0 0 0 0 0,0 1 0 0 0,1-1 0 0 0,-1 0 0 0 0,0 0 0 0 0,0 0 0 0 0,0 0 0 0 0,0 1 0 0 0,0-1 0 0 0,0 0 0 0 0,0 0 0 0 0,0 1 0 0 0,0-1 0 0 0,0 0 0 0 0,0 0 0 0 0,0 0 0 0 0,0 1 0 0 0,0-1 1 0 0,0 0-1 0 0,0 0 0 0 0,0 0 0 0 0,0 1 0 0 0,0-1 0 0 0,0 0 0 0 0,0 0 0 0 0,0 0 0 0 0,-1 1 0 0 0,1-1 0 0 0,0 0 0 0 0,0 0 0 0 0,0 0 0 0 0,0 0 0 0 0,0 1 0 0 0,0-1 0 0 0,-1 0 0 0 0,1 0 0 0 0,0 0 0 0 0,0 0 0 0 0,0 0 0 0 0,-1 0 0 0 0,1 1 1 0 0,0-1-1 0 0,0 0 0 0 0,0 0 0 0 0,-1 0 0 0 0,1 0 0 0 0,-12 6-1136 0 0,12-6 1073 0 0,-3 2-404 0 0,-1-1-1 0 0,1 0 1 0 0,-1 0 0 0 0,1 0-1 0 0,-6 1 1 0 0,-1-2-545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5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75 166 8287 0 0,'0'0'382'0'0,"0"0"-8"0"0,1 1-240 0 0,4 0 19 0 0,-3-1 567 0 0,-2 0 249 0 0,0 0 45 0 0,0 0 8 0 0,-1 0-886 0 0,1 0 0 0 0,-1 0 0 0 0,1 0 0 0 0,-1 0 0 0 0,1 0 0 0 0,-1 0 0 0 0,1 0 0 0 0,-1 0-1 0 0,1 0 1 0 0,0 0 0 0 0,-1 0 0 0 0,1-1 0 0 0,-1 1 0 0 0,1 0 0 0 0,-1 0 0 0 0,1 0 0 0 0,0-1 0 0 0,-1 1-1 0 0,1 0 1 0 0,-1-1 0 0 0,1 1 0 0 0,0-1-84 0 0,0 1-1 0 0,0 0 1 0 0,0 0-1 0 0,0-1 1 0 0,0 1 0 0 0,0 0-1 0 0,0 0 1 0 0,0-1-1 0 0,0 1 1 0 0,0 0 0 0 0,0 0-1 0 0,0-1 1 0 0,1 1-1 0 0,-1 0 1 0 0,0 0-1 0 0,0 0 1 0 0,0-1 0 0 0,0 1-1 0 0,1 0 1 0 0,-1 0-1 0 0,0 0 1 0 0,0-1-1 0 0,0 1 1 0 0,1 0 0 0 0,-1 0-1 0 0,0 0 1 0 0,0 0-1 0 0,1 0 1 0 0,-1 0-1 0 0,0 0 1 0 0,0 0 0 0 0,1-1-1 0 0,0 1 102 0 0,0-1 0 0 0,0 0 1 0 0,0 1-1 0 0,0-1 0 0 0,0 0 0 0 0,0 0 0 0 0,0 0 0 0 0,0 0 0 0 0,0 0 0 0 0,0 0 0 0 0,0 0 1 0 0,-1 0-1 0 0,1 0 0 0 0,0 0 0 0 0,-1-1 0 0 0,1 1 0 0 0,-1 0 0 0 0,0 0 0 0 0,1-1 0 0 0,-1 1 0 0 0,0 0 1 0 0,0 0-1 0 0,1-1 0 0 0,-1 1 0 0 0,0 0 0 0 0,-1-1 0 0 0,1-1 0 0 0,0 1-40 0 0,0 0 0 0 0,0 0 0 0 0,0-1 0 0 0,1 1 0 0 0,-1 0 0 0 0,1 0-1 0 0,-1 0 1 0 0,1-1 0 0 0,0 1 0 0 0,0 0 0 0 0,0 0 0 0 0,1-2 0 0 0,7-7-81 0 0,-7 9-2 0 0,-1 1 1 0 0,1-1-1 0 0,0 0 1 0 0,-1 0-1 0 0,0 0 1 0 0,1 0 0 0 0,-1 0-1 0 0,0 0 1 0 0,0-1-1 0 0,0 1 1 0 0,-1 0 0 0 0,1 0-1 0 0,0-4 1 0 0,-1 5 30 0 0,1-1-1 0 0,-1 1 1 0 0,0-1 0 0 0,1 1 0 0 0,-1-1 0 0 0,1 1-1 0 0,0 0 1 0 0,0-1 0 0 0,-1 1 0 0 0,1 0 0 0 0,0-1-1 0 0,0 1 1 0 0,0 0 0 0 0,0 0 0 0 0,0 0 0 0 0,2-2 0 0 0,1 0 53 0 0,0-1 0 0 0,-1 0 0 0 0,0 0 1 0 0,5-7-1 0 0,-8 11-114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0,0-1 0 0 0,0 1 0 0 0,0 0 0 0 0,-1 0 0 0 0,1 0 0 0 0,0 0 0 0 0,0 0 0 0 0,0 0 0 0 0,0 0 0 0 0,0 0 0 0 0,0 0 0 0 0,0 0 0 0 0,0 0 0 0 0,0 0 0 0 0,0 0 0 0 0,-8 2 0 0 0,-6 6 0 0 0,1 3 65 0 0,5-4 151 0 0,-1 1 1 0 0,1 0-1 0 0,-11 15 1 0 0,15-19-35 0 0,0 1 0 0 0,-1-1 0 0 0,1 1 0 0 0,-1-2 1 0 0,-11 8-1 0 0,13-9-185 0 0,-1 0 1 0 0,1 0-1 0 0,0 0 0 0 0,0 1 1 0 0,-1-1-1 0 0,1 1 0 0 0,1 0 1 0 0,-1 0-1 0 0,0 0 0 0 0,1 0 1 0 0,0 1-1 0 0,-1-1 0 0 0,1 0 1 0 0,-2 6-1 0 0,4-7-77 0 0,-1 1 1 0 0,1-1-1 0 0,0 0 0 0 0,0 0 0 0 0,0 1 1 0 0,0-1-1 0 0,0 0 0 0 0,1 0 1 0 0,-1 0-1 0 0,1 0 0 0 0,0 3 0 0 0,1 0-58 0 0,-1 0-1 0 0,0 0 0 0 0,-1 0 0 0 0,1 0 1 0 0,-1 0-1 0 0,0 9 0 0 0,-5 1 128 0 0,4-14 11 0 0,1-1 0 0 0,0 1 0 0 0,-1-1 0 0 0,1 1 0 0 0,0-1 0 0 0,0 1 0 0 0,-1 0 0 0 0,1-1 0 0 0,0 1 1 0 0,0-1-1 0 0,0 1 0 0 0,0 0 0 0 0,0-1 0 0 0,0 1 0 0 0,0 0 0 0 0,0-1 0 0 0,0 2 0 0 0,1-1 6 0 0,-1 1 1 0 0,1-1-1 0 0,0 1 0 0 0,0-1 0 0 0,0 1 0 0 0,1-1 0 0 0,-1 0 1 0 0,0 1-1 0 0,0-1 0 0 0,1 0 0 0 0,1 1 0 0 0,-1-1 68 0 0,-1 0 0 0 0,1-1 0 0 0,0 1 0 0 0,-1-1 0 0 0,1 0 0 0 0,0 1 0 0 0,-1-1 0 0 0,1 0 0 0 0,0 0 0 0 0,0 0 0 0 0,-1 0 0 0 0,1-1 0 0 0,0 1 0 0 0,1-1 0 0 0,2 1 136 0 0,1-1-497 0 0,-1 1 127 0 0,1 0 0 0 0,-1-1 0 0 0,11-2 0 0 0,-15 3 95 0 0,-1 0-1 0 0,1 0 0 0 0,0 0 0 0 0,0-1 0 0 0,-1 1 1 0 0,1 0-1 0 0,0-1 0 0 0,-1 1 0 0 0,1 0 0 0 0,0-1 0 0 0,-1 1 1 0 0,1-1-1 0 0,-1 1 0 0 0,1-1 0 0 0,-1 0 0 0 0,1 1 1 0 0,-1-1-1 0 0,1 1 0 0 0,-1-1 0 0 0,1 0 0 0 0,-1 1 0 0 0,0-1 1 0 0,1 0-1 0 0,-1 0 0 0 0,0 1 0 0 0,0-1 0 0 0,0 0 1 0 0,1 0-1 0 0,-1 1 0 0 0,0-1 0 0 0,0 0 0 0 0,0-1 0 0 0,0 1-117 0 0,0 0-1 0 0,0 0 0 0 0,0 1 1 0 0,0-1-1 0 0,0 0 0 0 0,1 0 1 0 0,-1 1-1 0 0,0-1 0 0 0,1 0 1 0 0,-1 1-1 0 0,0-1 0 0 0,1 0 1 0 0,-1 1-1 0 0,1-1 0 0 0,-1 0 1 0 0,2 0-1 0 0,1-3-645 0 0,1-5-1217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5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17503 0 0,'0'0'399'0'0,"0"0"60"0"0,0 0 21 0 0,-1-2-59 0 0,-2-9-276 0 0,4 3-57 0 0,2 6 110 0 0,0-1 1 0 0,0 1-1 0 0,0 0 0 0 0,0 0 0 0 0,1 1 0 0 0,6-3 1 0 0,5-3 805 0 0,-14 6-492 0 0,-1 1 0 0 0,0 0-69 0 0,19-3-1154 0 0,-11 4-763 0 0,2 1-3710 0 0,-2 0-1698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5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8 11975 0 0,'-5'0'748'0'0,"18"-4"-56"0"0,-11 4 39 0 0,-1-1 238 0 0,7-1 45 0 0,-7 2 8 0 0,-1 0 2 0 0,0 0 0 0 0,0 0 0 0 0,0 0-69 0 0,0 0-290 0 0,0 0-121 0 0,0 0-28 0 0,0 0-4 0 0,0 0 0 0 0,-3 8 512 0 0,1-5-983 0 0,0 0-1 0 0,0 0 1 0 0,0 0-1 0 0,0-1 1 0 0,-1 1-1 0 0,1 0 1 0 0,-1-1-1 0 0,0 1 1 0 0,0-1-1 0 0,0 0 1 0 0,-4 2 0 0 0,2-1-16 0 0,1 0 1 0 0,0 0 0 0 0,0 0 0 0 0,-7 7 0 0 0,-49 56-26 0 0,50-58 0 0 0,6-6 0 0 0,0 1 0 0 0,1 0 0 0 0,-1 0 0 0 0,-5 7 0 0 0,5-5 0 0 0,2-4 0 0 0,0 1 0 0 0,0 0 0 0 0,1 0 0 0 0,-1 0 0 0 0,1 0 0 0 0,-1 0 0 0 0,1 0 0 0 0,0 1 0 0 0,-1-1 0 0 0,1 0 0 0 0,0 1 0 0 0,1-1 0 0 0,-2 4 0 0 0,4 2 0 0 0,-2-7 0 0 0,1 0 0 0 0,-1 0 0 0 0,1 0 0 0 0,0 0 0 0 0,-1 0 0 0 0,1 0 0 0 0,0-1 0 0 0,0 1 0 0 0,-1 0 0 0 0,1-1 0 0 0,0 1 0 0 0,0 0 0 0 0,0-1 0 0 0,0 1 0 0 0,0-1 0 0 0,0 0 0 0 0,0 1 0 0 0,0-1 0 0 0,0 0 0 0 0,2 1 0 0 0,3-1 0 0 0,-1 0 0 0 0,0-1 0 0 0,0 1 0 0 0,6-2 0 0 0,8-1 0 0 0,-15 2-2 0 0,-1 1-1 0 0,1 0 0 0 0,-1 0 1 0 0,1 0-1 0 0,-1 0 1 0 0,7 2-1 0 0,2 0 33 0 0,-1-1 0 0 0,20 0 0 0 0,-29-1 341 0 0,-2 0 117 0 0,2 1 148 0 0,2 1-557 0 0,-4-1-4405 0 0,-4 4 2805 0 0,3-4-14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5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44 8287 0 0,'8'-4'408'0'0,"-3"1"-60"0"0,4-9 12032 0 0,-7 9-12948 0 0,-2 1 1080 0 0,0 2 0 0 0,0 0 0 0 0,0 0 0 0 0,1-1-68 0 0,0-4-217 0 0,-1 3 161 0 0,0 2 100 0 0,0 0 21 0 0,1-1-66 0 0,4-4-294 0 0,-1 0-61 0 0,-3 4 283 0 0,-1 1 117 0 0,0 0 21 0 0,0 0-66 0 0,-5 28-278 0 0,2-8-165 0 0,-2-1 0 0 0,0 1 0 0 0,-9 21 0 0 0,6-19 0 0 0,-10 41 0 0 0,7-12 0 0 0,7-35 0 0 0,0 1 0 0 0,1 0 0 0 0,1-1 0 0 0,1 1 0 0 0,0 0 0 0 0,2 21 0 0 0,0-34 0 0 0,-1-1 0 0 0,0 1 0 0 0,1-1 0 0 0,-1 1 0 0 0,-1-1 0 0 0,1 1 0 0 0,0-1 0 0 0,-1 1 0 0 0,0-1 0 0 0,0 1 0 0 0,0-1 0 0 0,0 1 0 0 0,0-1 0 0 0,-2 3 0 0 0,1-3 0 0 0,1-1 0 0 0,0-1 0 0 0,1 1 0 0 0,-1 0 0 0 0,1-1 0 0 0,-1 1 0 0 0,1-1 0 0 0,-1 1 0 0 0,1 0 0 0 0,0-1 0 0 0,0 1 0 0 0,0 0 0 0 0,0-1 0 0 0,0 1 0 0 0,1 3 0 0 0,-1-3 0 0 0,0 2 0 0 0,0-2 0 0 0,0 0 0 0 0,0-1 0 0 0,0 1 0 0 0,-1 0 0 0 0,1-1 0 0 0,0 1 0 0 0,-1 0 0 0 0,0-1 0 0 0,1 1 0 0 0,-1 0 0 0 0,0-1 0 0 0,0 1 0 0 0,0-1 0 0 0,0 1 0 0 0,-2 1 0 0 0,-1 5 0 0 0,-1-1 0 0 0,-10 11 0 0 0,13-16 0 0 0,-1 1 0 0 0,0-1 0 0 0,0 0 0 0 0,0 0 0 0 0,0 0 0 0 0,0 0 0 0 0,0 0 0 0 0,-6 1 0 0 0,-21 10 0 0 0,20-8 0 0 0,9-5 14 0 0,0 1 0 0 0,0 0 0 0 0,-1 0 0 0 0,1-1 0 0 0,0 1 0 0 0,-1-1 0 0 0,1 0 0 0 0,-1 1 0 0 0,1-1 0 0 0,-1 0-1 0 0,1 0 1 0 0,-1 1 0 0 0,-2-2 0 0 0,-2 2 234 0 0,-6 1-32 0 0,0-1 1 0 0,0 0 0 0 0,-21-1-1 0 0,24 0-861 0 0,0 3-441 0 0,-2 1-2785 0 0,11-4-4660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8:5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17503 0 0,'0'0'399'0'0,"0"0"60"0"0,0 0 21 0 0,1-2-59 0 0,14-36 1096 0 0,-10 20 1207 0 0,-3 12-2841 0 0,-2 4-579 0 0,0 2-257 0 0,0 0-1286 0 0,0 0-4924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0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4607 0 0,'0'0'102'0'0,"9"1"148"0"0,-8-1-92 0 0,1 0-1 0 0,-1 0 0 0 0,0 0 0 0 0,0 0 0 0 0,0 0 1 0 0,0 0-1 0 0,0 0 0 0 0,1-1 0 0 0,-1 1 0 0 0,0 0 0 0 0,0-1 1 0 0,0 1-1 0 0,0-1 0 0 0,2-1 0 0 0,0 0-355 0 0,10-1-1066 0 0,-6 1 5250 0 0,19-2 1299 0 0,-25 4-6336 0 0,-1 0-385 0 0,0 0-78 0 0,0 0-20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0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99 6447 0 0,'0'0'142'0'0,"0"0"22"0"0,0 0 13 0 0,0 0 123 0 0,0 0 468 0 0,8-10 2837 0 0,-8 9-3061 0 0,0 1-28 0 0,8-14 1020 0 0,-2 9-1310 0 0,-5 5-163 0 0,-1 0 0 0 0,1 0 0 0 0,-1-1 0 0 0,0 1 0 0 0,1 0 1 0 0,-1 0-1 0 0,1-1 0 0 0,-1 1 0 0 0,0 0 0 0 0,1-1 0 0 0,-1 1 1 0 0,0 0-1 0 0,1-1 0 0 0,-1 1 0 0 0,0-1 0 0 0,0 1 0 0 0,1 0 0 0 0,-1-1 1 0 0,0 1-1 0 0,0-1 0 0 0,0 1 0 0 0,0-1 0 0 0,0 1 0 0 0,1-1 0 0 0,-1 1 1 0 0,0-1-1 0 0,0 1 0 0 0,0 0 0 0 0,0-1 0 0 0,0 1 0 0 0,-1-1 0 0 0,1 1 1 0 0,0-1-1 0 0,0 1 0 0 0,0-1 0 0 0,0 1 0 0 0,0-1 0 0 0,-1 1 0 0 0,1-1 1 0 0,0 1-1 0 0,0 0 0 0 0,-1-1 0 0 0,1 0 0 0 0,0-1 92 0 0,1 2-129 0 0,-1-1 0 0 0,0 0 1 0 0,1 1-1 0 0,-1-1 0 0 0,0 0 0 0 0,0 1 0 0 0,1-1 1 0 0,-1 0-1 0 0,0 1 0 0 0,0-1 0 0 0,0 0 0 0 0,0 0 1 0 0,0 1-1 0 0,0-1 0 0 0,0 0 0 0 0,0 1 1 0 0,0-1-1 0 0,0 0 0 0 0,-1 0 0 0 0,1 1 0 0 0,0-1 1 0 0,0 0-1 0 0,-1 1 0 0 0,1-1 0 0 0,0 1 0 0 0,-1-1 1 0 0,1 0-1 0 0,0 1 0 0 0,-2-1 0 0 0,2-1 645 0 0,-1 1-228 0 0,-1-6-315 0 0,0 3-92 0 0,-5-3 37 0 0,6 6 298 0 0,1 1 117 0 0,0 0 21 0 0,0-1-483 0 0,0 1-1 0 0,0 0 1 0 0,-1-1 0 0 0,1 1-1 0 0,0 0 1 0 0,-1-1-1 0 0,1 1 1 0 0,0 0 0 0 0,-1 0-1 0 0,1-1 1 0 0,0 1-1 0 0,-1 0 1 0 0,1 0 0 0 0,-1-1-1 0 0,1 1 1 0 0,0 0 0 0 0,-1 0-1 0 0,1 0 1 0 0,-1 0-1 0 0,1 0 1 0 0,-1 0 0 0 0,1 0-1 0 0,-1 0 1 0 0,0 0-1 0 0,-17-1 15 0 0,15 1 138 0 0,0 0 1 0 0,0 0-1 0 0,1 1 0 0 0,-1 0 0 0 0,0-1 0 0 0,0 1 1 0 0,1 0-1 0 0,-5 2 0 0 0,-3 1 178 0 0,-18 16-340 0 0,18-12-16 0 0,8-6 0 0 0,0 0 0 0 0,0-1 0 0 0,0 1 0 0 0,0 0 0 0 0,1 0 0 0 0,-1 0 0 0 0,1 1 0 0 0,-1-1 0 0 0,1 0 0 0 0,0 0 0 0 0,-2 5 0 0 0,0-1 0 0 0,1-1 0 0 0,-1 0 0 0 0,0 1 0 0 0,-8 8 0 0 0,-6 11 0 0 0,8-9 0 0 0,7-13 0 0 0,-1 0 0 0 0,1 1 0 0 0,0-1 0 0 0,0 1 0 0 0,1-1 0 0 0,-1 1 0 0 0,1 0 0 0 0,-1 0 0 0 0,1 0 0 0 0,0-1 0 0 0,1 1 0 0 0,-1 0 0 0 0,1 0 0 0 0,0 1 0 0 0,0-1 0 0 0,0 0 0 0 0,0 0 0 0 0,1 0 0 0 0,-1 0 0 0 0,1 0 0 0 0,2 4 0 0 0,-3-7 0 0 0,0 0 0 0 0,0 0 0 0 0,0 0 0 0 0,1 0 0 0 0,-1 0 0 0 0,0 0 0 0 0,1 0 0 0 0,-1 0 0 0 0,1 0 0 0 0,-1 0 0 0 0,1 0 0 0 0,-1-1 0 0 0,1 1 0 0 0,0 0 0 0 0,-1 0 0 0 0,1-1 0 0 0,0 1 0 0 0,0 0 0 0 0,0-1 0 0 0,-1 1 0 0 0,1 0 0 0 0,2 0 0 0 0,1 1 0 0 0,-3-2 0 0 0,-1 1 0 0 0,1 0 0 0 0,0-1 0 0 0,0 1 0 0 0,-1 0 0 0 0,1-1 0 0 0,0 1 0 0 0,0-1 0 0 0,0 1 0 0 0,0-1 0 0 0,0 0 0 0 0,0 1 0 0 0,0-1 0 0 0,0 0 0 0 0,0 0 0 0 0,0 0 0 0 0,0 0 0 0 0,0 0 0 0 0,0 0 0 0 0,0 0 0 0 0,0 0 0 0 0,0 0 0 0 0,0 0 0 0 0,0 0 0 0 0,1-1 0 0 0,9-1 0 0 0,-1-1 0 0 0,0 0 0 0 0,0-1 0 0 0,0 0 0 0 0,0-1 0 0 0,14-9 0 0 0,-15 9 0 0 0,-5 2 0 0 0,-2 1 0 0 0,1 0 0 0 0,0-1 0 0 0,0 0 0 0 0,2-3 0 0 0,4-4 0 0 0,-7 7 0 0 0,0 0 0 0 0,0 0 0 0 0,0 0 0 0 0,0-1 0 0 0,0 1 0 0 0,-1-1 0 0 0,2-6 0 0 0,-1 5 0 0 0,0 0 0 0 0,0 1 0 0 0,0-1 0 0 0,4-6 0 0 0,-3 9 5 0 0,-3 1-2 0 0,1 1-1 0 0,0-1 1 0 0,0 1-1 0 0,-1-1 1 0 0,1 1-1 0 0,-1-1 1 0 0,1 0-1 0 0,-1 1 1 0 0,1-1-1 0 0,-1 0 1 0 0,1 1-1 0 0,-1-1 0 0 0,1 0 1 0 0,-1 0-1 0 0,0 1 1 0 0,1-1-1 0 0,-1 0 1 0 0,0 0-1 0 0,0 1 1 0 0,0-1-1 0 0,0 0 1 0 0,0 0-1 0 0,0 0 1 0 0,0 0-1 0 0,0 1 1 0 0,0-2-1 0 0,0 0 369 0 0,4 1 312 0 0,-2 1-55 0 0,-4 6-334 0 0,-22 53-294 0 0,21-45 0 0 0,5-9 0 0 0,0-4 0 0 0,-1 2 0 0 0,-2 12 0 0 0,0-12 0 0 0,2 6 0 0 0,1-8 0 0 0,-1 1 0 0 0,0-1 0 0 0,1 0 0 0 0,-1 1 0 0 0,1-1 0 0 0,-1 0 0 0 0,1 0 0 0 0,0 0 0 0 0,0 0 0 0 0,2 1 0 0 0,-4-2 0 0 0,15 5 0 0 0,-11-8 0 0 0,-2 2 0 0 0,2-1-562 0 0,0-1 0 0 0,0 1 1 0 0,-1-1-1 0 0,1 0 0 0 0,-1 0 0 0 0,1-1 0 0 0,-1 1 0 0 0,0-1 1 0 0,-1 1-1 0 0,1-1 0 0 0,0 0 0 0 0,-1 0 0 0 0,4-9 0 0 0,4-5-1277 0 0,2 4-208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0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 10135 0 0,'0'0'464'0'0,"0"0"-9"0"0,0 0-155 0 0,0 0 443 0 0,0 0 227 0 0,0 0 44 0 0,1-1-232 0 0,1 0 0 0 0,-1 0 1 0 0,1 0-1 0 0,-1 0 0 0 0,0-1 1 0 0,0 1-1 0 0,3-3 0 0 0,-4 3-654 0 0,-1 1-1 0 0,1-1 0 0 0,0 1 1 0 0,-1-1-1 0 0,1 1 1 0 0,-1-1-1 0 0,1 1 0 0 0,0-1 1 0 0,-1 1-1 0 0,1-1 1 0 0,-1 1-1 0 0,1 0 1 0 0,-1-1-1 0 0,0 1 0 0 0,1 0 1 0 0,-1-1-1 0 0,1 1 1 0 0,-1 0-1 0 0,0 0 0 0 0,1 0 1 0 0,-1-1-1 0 0,1 1 1 0 0,-1 0-1 0 0,-1 0 0 0 0,0 1-83 0 0,0 0 0 0 0,0 0 0 0 0,1 0-1 0 0,-1 0 1 0 0,0 1 0 0 0,0-1 0 0 0,1 0-1 0 0,-1 1 1 0 0,-1 2 0 0 0,-2 2-61 0 0,0 0 0 0 0,1 0 0 0 0,0 0 0 0 0,1 0 0 0 0,-1 1 0 0 0,1 0 0 0 0,1 0 0 0 0,-4 10-1 0 0,6-15 110 0 0,-1-1 0 0 0,1 1 0 0 0,-1 0 0 0 0,1-1 0 0 0,0 1 0 0 0,0 0 0 0 0,-1 0 0 0 0,1-1-1 0 0,1 1 1 0 0,-1 0 0 0 0,0 0 0 0 0,0-1 0 0 0,1 1 0 0 0,-1 0 0 0 0,1 2 0 0 0,1-2-72 0 0,0 1 0 0 0,0-1 1 0 0,0 1-1 0 0,0-1 1 0 0,0 1-1 0 0,1-1 0 0 0,-1 0 1 0 0,1 0-1 0 0,-1 0 1 0 0,5 2-1 0 0,-5-3-76 0 0,-1-1-1 0 0,0 1 0 0 0,1-1 1 0 0,-1 1-1 0 0,1-1 0 0 0,-1 0 1 0 0,0 1-1 0 0,1-1 1 0 0,-1 0-1 0 0,1 0 0 0 0,-1 0 1 0 0,1 0-1 0 0,-1 0 1 0 0,1 0-1 0 0,-1 0 0 0 0,1-1 1 0 0,-1 1-1 0 0,2-1 0 0 0,13-2-1211 0 0,-11-12-472 0 0,-4 10 946 0 0,0 1 0 0 0,-1 0 0 0 0,1 0 1 0 0,-1 0-1 0 0,0-1 0 0 0,0-5 0 0 0,-3-7-1253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2:5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212 137 10135 0 0,'0'0'231'0'0,"0"0"29"0"0,0 0 19 0 0,0 0 105 0 0,0 0 410 0 0,4 0 67 0 0,12 2 9542 0 0,-15-2-10398 0 0,0 1 0 0 0,0 0 1 0 0,0-1-1 0 0,0 1 0 0 0,0 0 0 0 0,0-1 0 0 0,0 1 0 0 0,-1 0 0 0 0,1 0 0 0 0,0 0 1 0 0,0-1-1 0 0,-1 1 0 0 0,1 0 0 0 0,0 0 0 0 0,-1 0 0 0 0,1 0 0 0 0,-1 0 1 0 0,0 1-1 0 0,1-1 0 0 0,-1 0 0 0 0,0 0 0 0 0,1 0 0 0 0,-1 0 0 0 0,0 0 0 0 0,0 0 1 0 0,0 1-1 0 0,0-1 0 0 0,0 0 0 0 0,0 0 0 0 0,0 0 0 0 0,-1 2 0 0 0,1-2 3 0 0,-11 58-8 0 0,-34 112 0 0 0,-39 49 0 0 0,71-191-34 0 0,8-18 329 0 0,0 0 0 0 0,0 0 0 0 0,2 0-1 0 0,-5 20 1 0 0,6-15-27 0 0,3-13-244 0 0,-2 1 1 0 0,1-1-1 0 0,0 1 0 0 0,-1-1 1 0 0,1 0-1 0 0,-1 1 0 0 0,0-1 0 0 0,0 0 1 0 0,0 0-1 0 0,-1 0 0 0 0,1 1 1 0 0,-1-1-1 0 0,-2 3 0 0 0,-1 1-24 0 0,-2-1 0 0 0,0 0 0 0 0,-1-2 0 0 0,8-4 0 0 0,0 1 0 0 0,-1-1 0 0 0,1 0 0 0 0,0 0 0 0 0,-1 1 0 0 0,1-1 0 0 0,0 0 0 0 0,-1 0 0 0 0,1 0 0 0 0,-1 0 0 0 0,1 0 0 0 0,0 0 0 0 0,-1 0 0 0 0,1 1 0 0 0,-1-1 0 0 0,1 0 0 0 0,0 0 0 0 0,-1-1 0 0 0,1 1 0 0 0,-1 0 0 0 0,1 0 0 0 0,0 0 0 0 0,-1 0 0 0 0,1 0 0 0 0,0 0 0 0 0,-1 0 0 0 0,1-1 0 0 0,0 1 0 0 0,-1 0 0 0 0,1 0 0 0 0,0 0 0 0 0,-1-1 0 0 0,1 1 0 0 0,0 0 0 0 0,-1 0 0 0 0,1-1 0 0 0,0 1 0 0 0,0 0 0 0 0,-1-1 0 0 0,1 1 0 0 0,0 0 0 0 0,0-1 0 0 0,0 1 0 0 0,0-1 0 0 0,-1 0 0 0 0,-1 0 0 0 0,2 1 0 0 0,-1-1 0 0 0,1 1 0 0 0,-1-1 0 0 0,1 1 0 0 0,-1-1 0 0 0,1 1 0 0 0,0-1 0 0 0,-1 0 0 0 0,1 1 0 0 0,0-1 0 0 0,-1 0 0 0 0,1 1 0 0 0,0-1 0 0 0,0 0 0 0 0,-1 1 0 0 0,1-1 0 0 0,0 0 0 0 0,0 0 0 0 0,0 1 0 0 0,0-1 0 0 0,0 0 0 0 0,0-1 0 0 0,-1-15 214 0 0,1-1 0 0 0,0 0 0 0 0,1 1 0 0 0,1-1 1 0 0,8-29-1 0 0,-7 30-59 0 0,27-121 453 0 0,-21 93-608 0 0,2 1 0 0 0,2 0 0 0 0,2 1 0 0 0,2 0 0 0 0,23-41 0 0 0,-31 67 0 0 0,1 1 0 0 0,0 0 0 0 0,1 0 0 0 0,16-15 0 0 0,-19 22 0 0 0,1 0 0 0 0,1 0 0 0 0,0 1 0 0 0,0 1 0 0 0,1 0 0 0 0,-1 0 0 0 0,16-6 0 0 0,-8 5 48 0 0,-9 3 50 0 0,1 0 0 0 0,0 1 1 0 0,0 1-1 0 0,15-4 0 0 0,-22 6-93 0 0,-1 1 0 0 0,1 0 0 0 0,-1 0 0 0 0,1 0 1 0 0,0 0-1 0 0,-1 0 0 0 0,1 0 0 0 0,-1 1 0 0 0,1-1 0 0 0,-1 1 1 0 0,1-1-1 0 0,-1 1 0 0 0,1 0 0 0 0,-1 0 0 0 0,1 0 0 0 0,-1 1 1 0 0,0-1-1 0 0,0 1 0 0 0,0-1 0 0 0,0 1 0 0 0,0 0 0 0 0,0-1 1 0 0,2 4-1 0 0,2 4-48 0 0,0-1 0 0 0,0 1 0 0 0,-1 1 0 0 0,0-1 0 0 0,-1 1 0 0 0,0 0 0 0 0,-1 0-1 0 0,0 0 1 0 0,3 16 0 0 0,-3-7 8 0 0,-1-1 0 0 0,-1 1 0 0 0,-1 0-1 0 0,-2 28 1 0 0,0-36 168 0 0,0 1 0 0 0,0-1-1 0 0,-2 0 1 0 0,1 0 0 0 0,-1 0 0 0 0,-1 0 0 0 0,0-1-1 0 0,0 0 1 0 0,-1 0 0 0 0,-1 0 0 0 0,0 0 0 0 0,0-1-1 0 0,0 0 1 0 0,-14 11 0 0 0,19-18-265 0 0,-1 0 0 0 0,1 0 1 0 0,-1 0-1 0 0,1-1 0 0 0,-1 1 0 0 0,1-1 0 0 0,-1 0 1 0 0,0 0-1 0 0,0 0 0 0 0,0 0 0 0 0,0 0 0 0 0,1 0 0 0 0,-1-1 1 0 0,0 0-1 0 0,0 1 0 0 0,0-1 0 0 0,0 0 0 0 0,0 0 1 0 0,0-1-1 0 0,0 1 0 0 0,0-1 0 0 0,0 1 0 0 0,0-1 0 0 0,0 0 1 0 0,-3-2-1 0 0,2 1-324 0 0,0 0 1 0 0,0 0-1 0 0,1-1 1 0 0,-1 0 0 0 0,1 0-1 0 0,-1 0 1 0 0,1 0-1 0 0,0-1 1 0 0,0 1-1 0 0,0-1 1 0 0,1 0-1 0 0,-1 0 1 0 0,1 0-1 0 0,0 0 1 0 0,-3-8 0 0 0,0-3-7703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1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13823 0 0,'0'0'315'0'0,"0"0"45"0"0,0 0 21 0 0,-1 0-49 0 0,-4-1-149 0 0,3 1 194 0 0,2 0 110 0 0,0 0 22 0 0,-5-22 2131 0 0,10 14-2623 0 0,-2 6-19 0 0,5-4 3 0 0,0 2-1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1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81 6447 0 0,'0'0'298'0'0,"2"0"-10"0"0,7 0-188 0 0,-9 0-86 0 0,0 0 1 0 0,0 0-1 0 0,-1 0 0 0 0,1 0 1 0 0,0 0-1 0 0,0 0 1 0 0,0 0-1 0 0,0-1 1 0 0,0 1-1 0 0,0 0 0 0 0,0 0 1 0 0,0 0-1 0 0,-1 0 1 0 0,1 0-1 0 0,0 0 1 0 0,0-1-1 0 0,0 1 0 0 0,0 0 1 0 0,0 0-1 0 0,0 0 1 0 0,0 0-1 0 0,0 0 0 0 0,0-1 1 0 0,0 1-1 0 0,0 0 1 0 0,0 0-1 0 0,0 0 1 0 0,0 0-1 0 0,0 0 0 0 0,0-1 1 0 0,0 1-1 0 0,0 0 1 0 0,0 0-1 0 0,0 0 1 0 0,0 0-1 0 0,0 0 0 0 0,0-1 1 0 0,0 1-1 0 0,0 0 1 0 0,0 0-1 0 0,1 0 1 0 0,-1 0-1 0 0,0 0 0 0 0,0 0 1 0 0,0 0-1 0 0,0-1 1 0 0,0 1-1 0 0,0 0 0 0 0,0 0 1 0 0,1 0-1 0 0,-1 0 1 0 0,0 0-1 0 0,0 0 1 0 0,0 0-1 0 0,0 0 0 0 0,0 0 1 0 0,1 0-1 0 0,-1 0 1 0 0,0 0-1 0 0,0 0 1 0 0,0 0-1 0 0,0 0 0 0 0,0 0 1 0 0,1 0-1 0 0,-1 0 1 0 0,0 0-1 0 0,0 0 1 0 0,-10-8 1417 0 0,9 7-993 0 0,1 1-288 0 0,-1 0 0 0 0,1-1 0 0 0,0 1 0 0 0,0 0 0 0 0,-1 0 0 0 0,1 0 0 0 0,0-1 1 0 0,0 1-1 0 0,-1 0 0 0 0,1-1 0 0 0,0 1 0 0 0,0 0 0 0 0,0-1 0 0 0,0 1 0 0 0,-1 0 0 0 0,1-1 0 0 0,0 1 1 0 0,0 0-1 0 0,0-1 0 0 0,0 1 0 0 0,0 0 0 0 0,0-1 0 0 0,0 1 0 0 0,0 0 0 0 0,0-1 0 0 0,0 1 1 0 0,0-1-1 0 0,0 1 0 0 0,1-1 0 0 0,2-5 1030 0 0,-3 5-1099 0 0,0 1-1 0 0,0-1 1 0 0,0 0-1 0 0,-1 1 1 0 0,1-1-1 0 0,-1 0 1 0 0,1 1 0 0 0,0-1-1 0 0,-1 0 1 0 0,1 1-1 0 0,-1-1 1 0 0,0 0-1 0 0,1 1-62 0 0,-1-1 0 0 0,1 1-1 0 0,0 0 1 0 0,0 0 0 0 0,0-1-1 0 0,0 1 1 0 0,-1 0 0 0 0,1-1-1 0 0,0 1 1 0 0,0 0-1 0 0,0-1 1 0 0,0 1 0 0 0,0 0-1 0 0,0-1 1 0 0,0 1 0 0 0,0-1-1 0 0,0 1 1 0 0,0 0 0 0 0,0-1-1 0 0,0 1 1 0 0,0 0 0 0 0,0-1-1 0 0,0 1 1 0 0,1 0 0 0 0,-1-1-1 0 0,0 1 1 0 0,0 0 0 0 0,0 0-1 0 0,0-1 1 0 0,1 1 0 0 0,-1 0-1 0 0,0 0 1 0 0,0-1 0 0 0,1 1-1 0 0,-1 0 1 0 0,0 0 0 0 0,0-1-1 0 0,1 1 1 0 0,-1 0 0 0 0,0 0-1 0 0,1 0 1 0 0,-1 0 0 0 0,1-1-1 0 0,-1 1 61 0 0,0 0 0 0 0,1 0 0 0 0,-1 0 0 0 0,1-1 0 0 0,-1 1 0 0 0,0 0 1 0 0,1-1-1 0 0,-1 1 0 0 0,0 0 0 0 0,0 0 0 0 0,1-1 0 0 0,-1 1 0 0 0,0 0 0 0 0,0-1 0 0 0,1 1 0 0 0,-1-1 0 0 0,0 1 0 0 0,0 0 0 0 0,0-1 0 0 0,0 1 0 0 0,1-1 0 0 0,-2 0 20 0 0,0 0-1 0 0,1 0 1 0 0,-1 0-1 0 0,0 0 1 0 0,0 0-1 0 0,0 0 1 0 0,0 0-1 0 0,0 0 0 0 0,0 1 1 0 0,0-1-1 0 0,0 0 1 0 0,0 1-1 0 0,-2-2 1 0 0,1 1 58 0 0,1 0 157 0 0,-1 0 0 0 0,0 1 0 0 0,0-1 1 0 0,0 0-1 0 0,0 1 0 0 0,1-1 0 0 0,-1 1 0 0 0,-3-1 0 0 0,-23 3-710 0 0,21-1 629 0 0,6-1-233 0 0,0-1 0 0 0,1 1 0 0 0,-1 0 0 0 0,0 0 0 0 0,0 0 0 0 0,0 0 0 0 0,1 1 0 0 0,-1-1 0 0 0,0 0 0 0 0,0 0 0 0 0,0 0 0 0 0,1 1 0 0 0,-1-1 0 0 0,0 0 0 0 0,1 1 0 0 0,-1-1 0 0 0,0 1 0 0 0,0 0 0 0 0,-2 1 0 0 0,-10 3 0 0 0,-2 1 0 0 0,12-2 0 0 0,1 0 0 0 0,-15 9 0 0 0,14-11 0 0 0,-1 0 0 0 0,1 0 0 0 0,0 0 0 0 0,1 1 0 0 0,-1-1 0 0 0,0 1 0 0 0,1 0 0 0 0,-1-1 0 0 0,1 1 0 0 0,0 0 0 0 0,0 1 0 0 0,-3 5 0 0 0,4-7 0 0 0,0 1 0 0 0,-1-1 0 0 0,1 1 0 0 0,-1-1 0 0 0,0 1 0 0 0,-3 2 0 0 0,3-3 0 0 0,1 0 0 0 0,-1 0 0 0 0,1-1 0 0 0,-1 1 0 0 0,1 0 0 0 0,0 0 0 0 0,0 0 0 0 0,-1 0 0 0 0,2 1 0 0 0,-1-1 0 0 0,0 0 0 0 0,0 3 0 0 0,0-2 0 0 0,0-1 0 0 0,0 1 0 0 0,0-1 0 0 0,0 1 0 0 0,0-1 0 0 0,0 0 0 0 0,-3 4 0 0 0,3-4 0 0 0,0-1 0 0 0,0 1 0 0 0,-1 0 0 0 0,1 0 0 0 0,1 0 0 0 0,-1 0 0 0 0,0 0 0 0 0,0 0 0 0 0,1 0 0 0 0,-1 1 0 0 0,1-1 0 0 0,0 2 0 0 0,0 9 0 0 0,0 0 0 0 0,1 0 0 0 0,4 17 0 0 0,-2-21 0 0 0,4-3 0 0 0,-6-6 0 0 0,1 1 0 0 0,0 0 0 0 0,0-1 0 0 0,0 0 0 0 0,0 1 0 0 0,0-1 0 0 0,0 0 0 0 0,0 0 0 0 0,0 0 0 0 0,0 0 0 0 0,0 0 0 0 0,0-1 0 0 0,3 0 0 0 0,28-10 0 0 0,-14 4 0 0 0,-16 6 4 0 0,0 0 1 0 0,0 0-1 0 0,0 0 0 0 0,0 0 0 0 0,0 0 1 0 0,0-1-1 0 0,0 0 0 0 0,-1 1 0 0 0,1-1 0 0 0,-1 0 1 0 0,1-1-1 0 0,-1 1 0 0 0,0 0 0 0 0,0 0 1 0 0,0-1-1 0 0,2-2 0 0 0,2-3 199 0 0,1 0 0 0 0,-1 1 0 0 0,1 0-1 0 0,0 0 1 0 0,10-6 0 0 0,-7 5 50 0 0,-1 0 0 0 0,12-13 0 0 0,-20 20-253 0 0,-1 1 0 0 0,1-1 0 0 0,0 1 0 0 0,-1-1 0 0 0,1 1 0 0 0,-1-1 0 0 0,1 0 0 0 0,-1 1 0 0 0,0-1 0 0 0,1 0 0 0 0,-1 1 0 0 0,1-1 0 0 0,-1 0 0 0 0,0 1 0 0 0,0-1 0 0 0,0 0 0 0 0,1 0 0 0 0,-1 1 0 0 0,0-1 0 0 0,0 0 0 0 0,0 0 0 0 0,0 0 0 0 0,0 1 0 0 0,0-1 0 0 0,0 0 0 0 0,0 0 0 0 0,-1 1 0 0 0,1-1 0 0 0,0 0 0 0 0,0 0 0 0 0,-1 1 0 0 0,1-1 0 0 0,0 0 0 0 0,-1 0 0 0 0,1 1 0 0 0,-1-2 0 0 0,0 2 0 0 0,1 0 0 0 0,0 0 0 0 0,0-1 0 0 0,-1 1 0 0 0,1 0 0 0 0,0 0 0 0 0,-1-1 0 0 0,1 1 0 0 0,0 0 0 0 0,-1 0 0 0 0,1 0 0 0 0,0 0 0 0 0,-1 0 0 0 0,1-1 0 0 0,-1 1 0 0 0,1 0 0 0 0,0 0 0 0 0,-1 0 0 0 0,1 0 0 0 0,0 0 0 0 0,-1 0 0 0 0,1 0 0 0 0,-1 0 0 0 0,1 0 0 0 0,0 1 0 0 0,-1-1 0 0 0,1 0 0 0 0,-1 0 0 0 0,1 0 0 0 0,0 0 0 0 0,-1 0 0 0 0,1 1 0 0 0,0-1 0 0 0,-1 0 0 0 0,1 0 0 0 0,0 1 0 0 0,0-1 0 0 0,-1 0 0 0 0,1 0 0 0 0,0 1 0 0 0,0-1 0 0 0,-1 0 0 0 0,1 1 0 0 0,0-1 0 0 0,0 0 0 0 0,-1 1 0 0 0,0 1 0 0 0,0 0 0 0 0,0-1 0 0 0,0 1 0 0 0,0 0 0 0 0,0 0 0 0 0,0-1 0 0 0,1 1 0 0 0,-1 0 0 0 0,0 0 0 0 0,1 0 0 0 0,0 0 0 0 0,-1 0 0 0 0,1 3 0 0 0,0-3 0 0 0,0 0 0 0 0,-1 1 0 0 0,1-1 0 0 0,-1 0 0 0 0,1 1 0 0 0,-1-1 0 0 0,0 0 0 0 0,0 0 0 0 0,0 1 0 0 0,-3 3 0 0 0,-8 7 0 0 0,8-10 0 0 0,1 0 0 0 0,0 0 0 0 0,1 0 0 0 0,-1 0 0 0 0,-2 5 0 0 0,4-7 0 0 0,1 0 0 0 0,-1 0 0 0 0,1 0 0 0 0,0 0 0 0 0,-1 0 0 0 0,1 1 0 0 0,0-1 0 0 0,0 0 0 0 0,-1 0 0 0 0,1 0 0 0 0,0 1 0 0 0,0-1 0 0 0,0 0 0 0 0,1 0 0 0 0,-1 1 0 0 0,0-1 0 0 0,0 0 0 0 0,1 0 0 0 0,-1 0 0 0 0,1 0 0 0 0,-1 0 0 0 0,1 2 0 0 0,0-2 0 0 0,-1 0 0 0 0,1 0 0 0 0,-1 0 0 0 0,0 0 0 0 0,0 0 0 0 0,1 0 0 0 0,-1 0 0 0 0,0 0 0 0 0,0 0 0 0 0,0 0 0 0 0,0 0 0 0 0,-1 1 0 0 0,1 0 0 0 0,0-1 0 0 0,0 0 0 0 0,0 0 0 0 0,0 1 0 0 0,0-1 0 0 0,1 0 0 0 0,-1 0 0 0 0,0 1 0 0 0,0-1 0 0 0,1 0 0 0 0,-1 0 0 0 0,1 0 0 0 0,-1 0 0 0 0,1 0 0 0 0,0 0 0 0 0,-1 0 0 0 0,1 0 0 0 0,0 0 0 0 0,-1 0 0 0 0,1 0 0 0 0,0 0 0 0 0,0 0 0 0 0,0 0 0 0 0,0-1 0 0 0,0 1 0 0 0,0 0 0 0 0,0-1 0 0 0,0 1 0 0 0,2 0 0 0 0,1 2 0 0 0,1-1 0 0 0,0 0 0 0 0,-1 0 0 0 0,1 0 0 0 0,0 0 0 0 0,0-1 0 0 0,0 0 0 0 0,6 1 0 0 0,-6-1 0 0 0,-1 0-374 0 0,0-1 0 0 0,1 1 0 0 0,-1-1 0 0 0,0 0 0 0 0,0-1 0 0 0,1 1 0 0 0,-1-1 0 0 0,0 1 0 0 0,0-1 0 0 0,0-1 0 0 0,0 1 0 0 0,0 0 0 0 0,0-1 0 0 0,5-3 0 0 0,-1 0-1672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1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48 13823 0 0,'0'0'315'0'0,"0"0"45"0"0,0 0 21 0 0,0-1-49 0 0,0-1-149 0 0,-1 1 0 0 0,1-1 0 0 0,0 1 0 0 0,0 0 0 0 0,0-1-1 0 0,0 1 1 0 0,0-1 0 0 0,0 1 0 0 0,1 0 0 0 0,-1-1 0 0 0,0 1-1 0 0,1 0 1 0 0,-1-1 0 0 0,1 1 0 0 0,-1 0 0 0 0,1 0 0 0 0,0-1 0 0 0,-1 1-1 0 0,1 0 1 0 0,2-2 0 0 0,16-12 3144 0 0,-18 14-2803 0 0,-1 1-79 0 0,0 0-218 0 0,0 0 161 0 0,0 0 100 0 0,0 0 21 0 0,5 11 83 0 0,-4-4-589 0 0,1 0-1 0 0,-1 0 1 0 0,0 0-1 0 0,0 0 0 0 0,-1 0 1 0 0,0 0-1 0 0,-1 10 1 0 0,-11 51-6 0 0,8-48 2 0 0,2-8 1 0 0,-37 150 0 0 0,38-157 146 0 0,-1-1 1 0 0,0 1-1 0 0,0-1 0 0 0,-1 0 1 0 0,1 1-1 0 0,-1-1 0 0 0,0 0 0 0 0,0-1 1 0 0,0 1-1 0 0,-1 0 0 0 0,1-1 1 0 0,-1 0-1 0 0,-7 5 0 0 0,10-7-146 0 0,0-1 0 0 0,0 1 0 0 0,1-1 0 0 0,-1 1 0 0 0,0-1 0 0 0,0 1 0 0 0,0-1 0 0 0,1 0 0 0 0,-1 0 0 0 0,0 1 0 0 0,0-1 0 0 0,0 0 0 0 0,0 0 0 0 0,0 0 0 0 0,0 0 0 0 0,1 0 0 0 0,-1 0 0 0 0,0 0 0 0 0,0 0 0 0 0,0 0 0 0 0,0-1 0 0 0,0 1 0 0 0,0 0 0 0 0,-3-2 0 0 0,-1 2 0 0 0,0-1 0 0 0,0 0 0 0 0,1 0 0 0 0,-1 0 0 0 0,-8-4 0 0 0,10 4 0 0 0,1 0 0 0 0,-1 0 0 0 0,1 0 0 0 0,-1 0 0 0 0,0 0 0 0 0,1 1 0 0 0,-1 0 0 0 0,0-1 0 0 0,0 1 0 0 0,1 0 0 0 0,-6 1 0 0 0,-15 1 0 0 0,17-1-242 0 0,0 0-550 0 0,1-1 0 0 0,-1 0 0 0 0,1 0 0 0 0,-7-1-1 0 0,11 1-740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1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184 120 6447 0 0,'0'0'142'0'0,"0"0"-131"0"0,0 0 0 0 0,0 0 1 0 0,0 0-1 0 0,-1 0 0 0 0,1 0 1 0 0,0 0-1 0 0,0 0 0 0 0,0 0 1 0 0,0-1-1 0 0,0 1 0 0 0,0 0 1 0 0,0 0-1 0 0,0 0 0 0 0,0 0 1 0 0,-1 0-1 0 0,1 0 0 0 0,0 0 1 0 0,0-1-1 0 0,0 1 0 0 0,0 0 1 0 0,0 0-1 0 0,0 0 0 0 0,0 0 1 0 0,0 0-1 0 0,0 0 0 0 0,0-1 1 0 0,0 1-1 0 0,0 0 0 0 0,0 0 1 0 0,0 0-1 0 0,0 0 0 0 0,0 0 1 0 0,0 0-1 0 0,0-1 0 0 0,0 1 1 0 0,0 0-1 0 0,0 0 0 0 0,0 0 1 0 0,0 0-1 0 0,0 0 0 0 0,1 0 1 0 0,-1-1-1 0 0,0 1 0 0 0,4 0 48 0 0,-2 0-16 0 0,0-1 0 0 0,0 1 0 0 0,1-1 0 0 0,-1 0 0 0 0,0 1-1 0 0,0-1 1 0 0,0 0 0 0 0,0 0 0 0 0,3-2 0 0 0,-5 3 35 0 0,1-1-1 0 0,-1 1 1 0 0,1-1-1 0 0,-1 1 1 0 0,1-1-1 0 0,-1 1 1 0 0,1-1-1 0 0,-1 1 1 0 0,1-1-1 0 0,-1 1 1 0 0,0-1-1 0 0,1 0 1 0 0,-1 1-1 0 0,0-1 1 0 0,0 0-1 0 0,1 1 1 0 0,-1-1-1 0 0,0 0 1 0 0,0 0-1 0 0,0 1 1 0 0,0-1-1 0 0,0 0 1 0 0,0 1-1 0 0,0-1 1 0 0,0 0-1 0 0,0 1 1 0 0,0-1-1 0 0,-1-1 1 0 0,1-3 1110 0 0,0 4-1047 0 0,1 0 1 0 0,0 0-1 0 0,-1 0 0 0 0,1 0 0 0 0,0 0 0 0 0,0 0 0 0 0,0 0 1 0 0,-1 0-1 0 0,1 0 0 0 0,0 0 0 0 0,0 1 0 0 0,1-1 0 0 0,-1 0 1 0 0,0 1-1 0 0,0-1 0 0 0,2 0 0 0 0,0 0 99 0 0,8-7 1356 0 0,-1 1 0 0 0,14-14 0 0 0,-15 13-240 0 0,2-5-296 0 0,-11 12-616 0 0,1 0-289 0 0,3-4-66 0 0,-2 3 282 0 0,-2 2 117 0 0,0 0 21 0 0,0 0-66 0 0,-2 1-316 0 0,0 0 1 0 0,1 0-1 0 0,-1-1 0 0 0,1 1 1 0 0,-1 0-1 0 0,1 1 0 0 0,-1-1 1 0 0,1 0-1 0 0,-2 1 0 0 0,0 2 205 0 0,-17 5-15 0 0,19-9-304 0 0,-1 1 1 0 0,0-1-1 0 0,1 1 0 0 0,-1-1 0 0 0,0 1 0 0 0,1 0 1 0 0,-1 0-1 0 0,1 0 0 0 0,-1 0 0 0 0,1 0 1 0 0,-1 0-1 0 0,1 0 0 0 0,0 0 0 0 0,-1 0 1 0 0,1 1-1 0 0,0-1 0 0 0,0 0 0 0 0,0 1 0 0 0,0-1 1 0 0,0 1-1 0 0,-1 2 0 0 0,0 3-13 0 0,0-1 0 0 0,-1 0 0 0 0,0 0 0 0 0,0 0 0 0 0,-1 0 0 0 0,0-1 0 0 0,0 1 0 0 0,-6 6 0 0 0,-13 20 0 0 0,-58 118 0 0 0,32-55 0 0 0,40-79 0 0 0,1 0 0 0 0,1 1 0 0 0,0 0 0 0 0,1 1 0 0 0,-4 19 0 0 0,9-31 0 0 0,0-3 0 0 0,1 0 0 0 0,-1 0 0 0 0,1 0 0 0 0,0-1 0 0 0,0 1 0 0 0,1 0 0 0 0,-1 0 0 0 0,2 5 0 0 0,-2-6 0 0 0,0-1 0 0 0,0 1 0 0 0,1-1 0 0 0,-1 1 0 0 0,1-1 0 0 0,0 1 0 0 0,-1-1 0 0 0,1 0 0 0 0,0 1 0 0 0,0-1 0 0 0,-1 0 0 0 0,1 0 0 0 0,0 1 0 0 0,0-1 0 0 0,1 0 0 0 0,-1 0 0 0 0,0 0 0 0 0,2 1 0 0 0,0-1 0 0 0,-1 1 0 0 0,1-1 0 0 0,0 0 0 0 0,-1 0 0 0 0,1 0 0 0 0,0-1 0 0 0,0 1 0 0 0,0-1 0 0 0,3 1 0 0 0,2-1 0 0 0,1 0 0 0 0,-1-1 0 0 0,0 0 0 0 0,0 0 0 0 0,0-1 0 0 0,9-3 0 0 0,-10 3 0 0 0,2-1 0 0 0,0 1 0 0 0,0-2 0 0 0,0 1 0 0 0,0-2 0 0 0,-1 1 0 0 0,0-1 0 0 0,0 0 0 0 0,12-9 0 0 0,-14 9 0 0 0,0 0 0 0 0,1 0 0 0 0,11-5 0 0 0,13-9 0 0 0,-21 11 251 0 0,-1 1 0 0 0,0-2 0 0 0,14-17 0 0 0,-19 21-137 0 0,0 0 1 0 0,0-1-1 0 0,-1 1 0 0 0,0-1 0 0 0,0 0 0 0 0,-1 0 1 0 0,0 0-1 0 0,3-12 0 0 0,-4 10-98 0 0,-1 8-16 0 0,0-1 0 0 0,0 1 0 0 0,0 0 0 0 0,0 0 0 0 0,0 0 0 0 0,0 0 0 0 0,0 0 0 0 0,0-1 0 0 0,0 1 0 0 0,0 0 0 0 0,0 0 0 0 0,0 0 0 0 0,0 0 0 0 0,0 0 0 0 0,0-1 0 0 0,0 1 0 0 0,-1 0 0 0 0,1 0 0 0 0,0 0 0 0 0,0 0 0 0 0,0 0 0 0 0,0 0 0 0 0,0 0 0 0 0,0-1 0 0 0,-1 1 0 0 0,1 0 0 0 0,0 0 0 0 0,0 0 0 0 0,0 0 0 0 0,0 0 0 0 0,-1 0 0 0 0,1 0 0 0 0,0 0 0 0 0,0 0 0 0 0,0 0 0 0 0,0 0 0 0 0,-1 0 0 0 0,1 0 0 0 0,0 0 0 0 0,0 0 0 0 0,0 0 0 0 0,0 0 0 0 0,0 0 0 0 0,-1 0 0 0 0,1 0 0 0 0,0 0 0 0 0,0 0 0 0 0,0 1 0 0 0,0-1 0 0 0,0 0 0 0 0,-1 0 0 0 0,1 0 0 0 0,0 0 0 0 0,0 0 0 0 0,0 0 0 0 0,0 0 0 0 0,0 1 0 0 0,0-1 0 0 0,-1 0 0 0 0,-7 6 0 0 0,8-6 0 0 0,-7 7 0 0 0,-1 1 0 0 0,1-1 0 0 0,1 1 0 0 0,0 0 0 0 0,0 1 0 0 0,-6 10 0 0 0,3-2 0 0 0,1 0 0 0 0,-9 26 0 0 0,15-35 0 0 0,0 0 0 0 0,1 0 0 0 0,0 0 0 0 0,1 0 0 0 0,0 1 0 0 0,1 12 0 0 0,1-8 0 0 0,0-10 0 0 0,0-2 0 0 0,-2 0 0 0 0,1 0 0 0 0,0 0 0 0 0,-1 0 0 0 0,1 0 0 0 0,0 0 0 0 0,0 0 0 0 0,-1 0 0 0 0,1-1 0 0 0,0 1 0 0 0,0 0 0 0 0,0 0 0 0 0,0-1 0 0 0,0 1 0 0 0,0-1 0 0 0,0 1 0 0 0,0-1 0 0 0,1 1 0 0 0,-1-1 0 0 0,2 1 0 0 0,0-1 0 0 0,7 2 0 0 0,-5-3 0 0 0,1 0 0 0 0,-1-1 0 0 0,0 1 0 0 0,0-1 0 0 0,0 0 0 0 0,0 0 0 0 0,0-1 0 0 0,0 1 0 0 0,0-1 0 0 0,-1 0 0 0 0,8-7 0 0 0,0 0 0 0 0,0-2 0 0 0,16-20 0 0 0,-24 27 0 0 0,0 0 0 0 0,-1 0 0 0 0,1 0 0 0 0,-1-1 0 0 0,-1 1 0 0 0,1-1 0 0 0,-1 1 0 0 0,0-1 0 0 0,0 0 0 0 0,0 0 0 0 0,-1 0 0 0 0,0 0 0 0 0,0 0 0 0 0,-1-7 0 0 0,1 5 0 0 0,-1 3 0 0 0,1 0 0 0 0,-1 0 0 0 0,0 0 0 0 0,-1 0 0 0 0,-1-10 0 0 0,1 13 0 0 0,1 1 0 0 0,-1-1 0 0 0,0 0 0 0 0,0 0 0 0 0,0 0 0 0 0,0 0 0 0 0,0 1 0 0 0,0-1 0 0 0,0 0 0 0 0,-1 1 0 0 0,1-1 0 0 0,-1 1 0 0 0,1 0 0 0 0,-1-1 0 0 0,1 1 0 0 0,-1 0 0 0 0,0 0 0 0 0,0 0 0 0 0,1 0 0 0 0,-1 0 0 0 0,-2 0 0 0 0,2 1 0 0 0,1-1 0 0 0,0 1 0 0 0,-1 0 0 0 0,1 0 0 0 0,0 0 0 0 0,0 0 0 0 0,-1 0 0 0 0,1 1 0 0 0,0-1 0 0 0,0 0 0 0 0,-1 1 0 0 0,1-1 0 0 0,0 0 0 0 0,0 1 0 0 0,0 0 0 0 0,-1-1 0 0 0,1 1 0 0 0,0 0 0 0 0,0-1 0 0 0,0 1 0 0 0,0 0 0 0 0,0 0 0 0 0,1 0 0 0 0,-1 0 0 0 0,0 0 0 0 0,0 0 0 0 0,0 0 0 0 0,0 1 0 0 0,-1 1 0 0 0,0 0 0 0 0,0 0 0 0 0,1 0 0 0 0,-1 1 0 0 0,1-1 0 0 0,-1 0 0 0 0,1 1 0 0 0,0-1 0 0 0,0 5 0 0 0,1-7 0 0 0,-1 0 0 0 0,1 0 0 0 0,0 0 0 0 0,0 0 0 0 0,0 0 0 0 0,0-1 0 0 0,0 1 0 0 0,0 0 0 0 0,0 0 0 0 0,0 0 0 0 0,1 0 0 0 0,-1 0 0 0 0,0 0 0 0 0,0 0 0 0 0,1-1 0 0 0,-1 1 0 0 0,1 0 0 0 0,-1 0 0 0 0,1 0 0 0 0,-1-1 0 0 0,1 1 0 0 0,-1 0 0 0 0,1-1 0 0 0,-1 1 0 0 0,1 0 0 0 0,0-1 0 0 0,-1 1 0 0 0,1-1 0 0 0,0 1 0 0 0,0-1 0 0 0,0 1 0 0 0,2 0 0 0 0,2 2 0 0 0,-1 0 0 0 0,1-1 0 0 0,1 0 0 0 0,-1 0 0 0 0,0 0 0 0 0,0-1 0 0 0,1 0 0 0 0,-1 0 0 0 0,0 0 0 0 0,1-1 0 0 0,8 0 0 0 0,7-1 0 0 0,33-5 0 0 0,-31 1 0 0 0,0-1 0 0 0,-1-1 0 0 0,1 0 0 0 0,-1-2 0 0 0,27-16 0 0 0,-41 21 0 0 0,-12 7 0 0 0,1 0 0 0 0,0 1 0 0 0,0-1 0 0 0,0 1 0 0 0,1 0 0 0 0,-1 0 0 0 0,1 0 0 0 0,0 0 0 0 0,0 0 0 0 0,-3 8 0 0 0,-16 54 0 0 0,20-63 0 0 0,0 0 0 0 0,0 0 0 0 0,0 0 0 0 0,1 0 0 0 0,-1 0 0 0 0,1 0 0 0 0,0 0 0 0 0,0 1 0 0 0,0-1 0 0 0,0 0 0 0 0,1 0 0 0 0,-1 0 0 0 0,1 0 0 0 0,0 0 0 0 0,0 1 0 0 0,0-2 0 0 0,0 1 0 0 0,1 0 0 0 0,-1 0 0 0 0,1 0 0 0 0,0 0 0 0 0,-1-1 0 0 0,5 5 0 0 0,-5-6 0 0 0,0 0 0 0 0,0 0 0 0 0,-1 0 0 0 0,1 0 0 0 0,0-1 0 0 0,0 1 0 0 0,0 0 0 0 0,1 0 0 0 0,-1-1 0 0 0,0 1 0 0 0,0-1 0 0 0,0 1 0 0 0,0-1 0 0 0,1 1 0 0 0,-1-1 0 0 0,0 0 0 0 0,0 1 0 0 0,1-1 0 0 0,-1 0 0 0 0,0 0 0 0 0,1 0 0 0 0,-1 0 0 0 0,0 0 0 0 0,3-1 0 0 0,-1 1 0 0 0,5-1 0 0 0,-1 0 0 0 0,0-1 0 0 0,0 1 0 0 0,0-2 0 0 0,0 1 0 0 0,0-1 0 0 0,0 0 0 0 0,-1 0 0 0 0,1 0 0 0 0,-1-1 0 0 0,0 0 0 0 0,0-1 0 0 0,0 1 0 0 0,-1-1 0 0 0,0 0 0 0 0,0 0 0 0 0,6-8 0 0 0,-3 2 0 0 0,0-1 0 0 0,-1 0 0 0 0,0-1 0 0 0,-1 1 0 0 0,-1-1 0 0 0,0 0 0 0 0,0-1 0 0 0,2-13 0 0 0,-5 21 0 0 0,3-12 0 0 0,-5 12 0 0 0,0 6-5 0 0,0-1 0 0 0,-1 1-1 0 0,1 0 1 0 0,0 0 0 0 0,-1-1 0 0 0,1 1 0 0 0,0 0-1 0 0,0 0 1 0 0,-1-1 0 0 0,1 1 0 0 0,0 0 0 0 0,-1 0-1 0 0,1 0 1 0 0,0 0 0 0 0,-1 0 0 0 0,1 0 0 0 0,-1 0-1 0 0,1-1 1 0 0,0 1 0 0 0,-1 0 0 0 0,1 0 0 0 0,0 0-1 0 0,-1 0 1 0 0,1 0 0 0 0,-1 1 0 0 0,1-1-1 0 0,0 0 1 0 0,-1 0 0 0 0,1 0 0 0 0,0 0 0 0 0,-1 0-1 0 0,1 0 1 0 0,0 1 0 0 0,-1-1 0 0 0,1 0 0 0 0,-1 1-1 0 0,-6 3-630 0 0,6-4-318 0 0,1 0-56 0 0,0 0-13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1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13 15663 0 0,'0'0'719'0'0,"-1"-1"-20"0"0,-4-2-374 0 0,4 2 84 0 0,1 1 82 0 0,0 0 18 0 0,-15-7 2947 0 0,13 8-3378 0 0,-1-1 1 0 0,1 1-1 0 0,0 0 0 0 0,0 0 1 0 0,0 1-1 0 0,0-1 0 0 0,0 0 1 0 0,0 1-1 0 0,0-1 0 0 0,1 1 1 0 0,-1-1-1 0 0,0 1 0 0 0,1 0 1 0 0,-3 3-1 0 0,-3 3-29 0 0,-3 3 128 0 0,0 1 0 0 0,1 0 0 0 0,-14 22 0 0 0,-18 45 943 0 0,19-36-876 0 0,-25 48-244 0 0,-44 122 0 0 0,80-184 0 0 0,4-12 0 0 0,-5 20 0 0 0,11-31 0 0 0,0 0 0 0 0,0 0 0 0 0,0 0 0 0 0,1 0 0 0 0,0 0 0 0 0,0 1 0 0 0,1 7 0 0 0,1-4 0 0 0,-2-9 0 0 0,0 0 0 0 0,0-1 0 0 0,0 1 0 0 0,0 0 0 0 0,0 0 0 0 0,0 0 0 0 0,0 0 0 0 0,1 0 0 0 0,-1 0 0 0 0,0 0 0 0 0,1-1 0 0 0,-1 1 0 0 0,1 0 0 0 0,-1 0 0 0 0,1 0 0 0 0,-1-1 0 0 0,1 1 0 0 0,0 0 0 0 0,-1-1 0 0 0,1 1 0 0 0,0-1 0 0 0,-1 1 0 0 0,1 0 0 0 0,0-1 0 0 0,0 0 0 0 0,0 1 0 0 0,-1-1 0 0 0,1 1 0 0 0,0-1 0 0 0,1 0 0 0 0,1 1 0 0 0,-1-1 0 0 0,1 0 0 0 0,-1 0 0 0 0,1 0 0 0 0,-1 0 0 0 0,1-1 0 0 0,3 0 0 0 0,-3 0 0 0 0,1 1-102 0 0,-1-1 1 0 0,1 0-1 0 0,-1 0 0 0 0,1-1 1 0 0,-1 1-1 0 0,0-1 0 0 0,0 0 1 0 0,0 0-1 0 0,0 0 0 0 0,0 0 1 0 0,0 0-1 0 0,0 0 0 0 0,3-6 1 0 0,2-1-692 0 0,-1-1 1 0 0,11-18 0 0 0,-12 16 390 0 0,4-4-1132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1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0-180 0 0,0 0 176 0 0,0 0 107 0 0,0 0 22 0 0,0 0 71 0 0,0 0 286 0 0,0 0 124 0 0,1 2 30 0 0,8 15-348 0 0,0 0 0 0 0,-1 0 0 0 0,8 26 0 0 0,4 41-102 0 0,-15-60-532 0 0,1 29-54 0 0,-5-40 33 0 0,0-1 1 0 0,1 0 0 0 0,0 0-1 0 0,4 14 1 0 0,7 16 793 0 0,12 37 354 0 0,-19-67-1165 0 0,-4-10 0 0 0,-2-2-3 0 0,0 0 1 0 0,0 1-1 0 0,0-1 0 0 0,0 0 1 0 0,0 0-1 0 0,0 0 0 0 0,0 0 1 0 0,1 0-1 0 0,-1 1 0 0 0,0-1 1 0 0,0 0-1 0 0,0 0 0 0 0,0 0 1 0 0,0 0-1 0 0,1 0 0 0 0,-1 0 1 0 0,0 0-1 0 0,0 0 0 0 0,0 1 1 0 0,0-1-1 0 0,1 0 0 0 0,-1 0 1 0 0,0 0-1 0 0,0 0 0 0 0,0 0 1 0 0,0 0-1 0 0,1 0 0 0 0,-1 0 1 0 0,0 0-1 0 0,0 0 0 0 0,0 0 1 0 0,0 0-1 0 0,1 0 0 0 0,-1 0 1 0 0,0 0-1 0 0,0 0 0 0 0,0 0 1 0 0,0-1-1 0 0,1 1 0 0 0,-1 0 1 0 0,0 0-1 0 0,0 0 0 0 0,0 0 1 0 0,0 0-1 0 0,0 0 0 0 0,1 0 1 0 0,-1-1-1 0 0,0 1 0 0 0,0 0 0 0 0,0 0 1 0 0,0 0-1 0 0,0 0 0 0 0,0 0 1 0 0,0-1-1 0 0,0 1 0 0 0,1 0 1 0 0,-1 0-1 0 0,0 0 0 0 0,0 0 1 0 0,0-1-1 0 0,3-10-532 0 0,-3 10 404 0 0,14-91-7336 0 0,-13 65 5931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1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43 11975 0 0,'0'0'547'0'0,"0"0"-11"0"0,1-2-344 0 0,8-11 649 0 0,0 1 3243 0 0,-9 10-3551 0 0,1 1 0 0 0,-1 0-1 0 0,0-1 1 0 0,0 1 0 0 0,0 0-1 0 0,0-1 1 0 0,0 1-1 0 0,-1 0 1 0 0,0-3 0 0 0,-11 14-269 0 0,0 0 0 0 0,0 1 0 0 0,1 0 0 0 0,-18 26 0 0 0,14-18 109 0 0,-22 20-1 0 0,-56 41-372 0 0,16-14 0 0 0,53-45 0 0 0,15-15 0 0 0,1 1 0 0 0,0-1 0 0 0,1 2 0 0 0,0-1 0 0 0,0 1 0 0 0,0 0 0 0 0,-9 16 0 0 0,11-8-201 0 0,6-15 23 0 0,0-1 1 0 0,-1 1-1 0 0,1-1 0 0 0,0 0 1 0 0,0 1-1 0 0,0-1 0 0 0,-1 0 1 0 0,1 0-1 0 0,0 1 1 0 0,0-1-1 0 0,0 0 0 0 0,0 0 1 0 0,1 0-1 0 0,15-1-2531 0 0,4-4-4798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1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12 199 13823 0 0,'0'0'630'0'0,"0"0"-13"0"0,1-1-393 0 0,2-2-32 0 0,-1 0-1 0 0,1-1 1 0 0,-1 1 0 0 0,0-1-1 0 0,-1 0 1 0 0,1 1 0 0 0,0-1-1 0 0,0-5 1 0 0,0 3 342 0 0,0 1 0 0 0,0 0 0 0 0,0 0 0 0 0,0 0 0 0 0,5-7 0 0 0,21-27 3134 0 0,-24 33-3423 0 0,0 0 1 0 0,-1 0-1 0 0,0 0 0 0 0,0-1 1 0 0,0 1-1 0 0,2-12 0 0 0,3-3-214 0 0,-8 19 340 0 0,0 2-359 0 0,0 0 0 0 0,-1-1 0 0 0,1 1 1 0 0,0 0-1 0 0,0-1 0 0 0,-1 1 0 0 0,1-1 1 0 0,0 1-1 0 0,0 0 0 0 0,-1 0 0 0 0,1-1 0 0 0,-1 1 1 0 0,1 0-1 0 0,0 0 0 0 0,-1-1 0 0 0,1 1 1 0 0,-1 0-1 0 0,1 0 0 0 0,0 0 0 0 0,-1 0 0 0 0,1-1 1 0 0,-1 1-1 0 0,1 0 0 0 0,-1 0 0 0 0,1 0 1 0 0,0 0-1 0 0,-2 0 0 0 0,-13 6 477 0 0,-14 18 261 0 0,26-21-726 0 0,-2 1-24 0 0,1 1 0 0 0,-1 0 0 0 0,1 0 0 0 0,0 0 0 0 0,0 0 0 0 0,1 1 0 0 0,-1 0 0 0 0,1-1 0 0 0,0 1 0 0 0,1 0 0 0 0,-1 1 0 0 0,1-1 0 0 0,1 0 0 0 0,-1 1 0 0 0,1-1 0 0 0,0 1 0 0 0,0-1 0 0 0,1 1 0 0 0,0-1 0 0 0,1 13 0 0 0,3-8 0 0 0,3 1 0 0 0,-2-10 0 0 0,-3-2 0 0 0,2 0-15 0 0,1 1 0 0 0,-1 0 1 0 0,1-1-1 0 0,-1 0 0 0 0,1 0 0 0 0,-1 0 0 0 0,1-1 1 0 0,-1 0-1 0 0,1 1 0 0 0,-1-2 0 0 0,0 1 0 0 0,6-3 0 0 0,-3 2-76 0 0,0-2 1 0 0,0 1-1 0 0,0-1 0 0 0,-1 0 0 0 0,0 0 0 0 0,9-8 0 0 0,-13 10-142 0 0,-1 1 0 0 0,1-1 1 0 0,-1 0-1 0 0,0 0 0 0 0,0 1 0 0 0,0-1 1 0 0,0 0-1 0 0,0 0 0 0 0,0 0 0 0 0,0-4 1 0 0,5-8-6115 0 0,1 2-1365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1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17503 0 0,'0'0'399'0'0,"0"0"60"0"0,0 0 21 0 0,0 0-59 0 0,0 0-204 0 0,3 0 170 0 0,12 0 101 0 0,-12 0 21 0 0,-3 0-66 0 0,5-6-278 0 0,-5 5-181 0 0,1 0 13 0 0,-1 0 0 0 0,1 0-1 0 0,-1 0 1 0 0,1 0 0 0 0,-1 0-1 0 0,1 0 1 0 0,0 0 0 0 0,0 0-1 0 0,-1 0 1 0 0,1 0 0 0 0,0 0-1 0 0,0 1 1 0 0,0-1 0 0 0,0 0-1 0 0,0 1 1 0 0,0-1 0 0 0,0 1-1 0 0,2-1 1 0 0,8-5-870 0 0,-9 6-4081 0 0,-2 0-1732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15663 0 0,'0'0'719'0'0,"0"0"-20"0"0,1 1-449 0 0,2 2 22 0 0,0 1-1 0 0,0-1 1 0 0,-1 0-1 0 0,1 1 1 0 0,-1 0-1 0 0,0-1 0 0 0,0 1 1 0 0,-1 0-1 0 0,1 0 1 0 0,-1 0-1 0 0,0 0 1 0 0,0 0-1 0 0,0 1 1 0 0,1 7-1 0 0,-1-1 439 0 0,-1 0-1 0 0,0 1 1 0 0,-1-1-1 0 0,-3 20 1 0 0,2-18-556 0 0,-1 0 1 0 0,-1 0-1 0 0,0-1 1 0 0,-1 1-1 0 0,-7 13 0 0 0,10-23-288 0 0,0 1-1 0 0,1-1 0 0 0,-2 0 1 0 0,1 0-1 0 0,0 0 1 0 0,-1 0-1 0 0,1-1 1 0 0,-1 1-1 0 0,0-1 0 0 0,0 1 1 0 0,0-1-1 0 0,0 0 1 0 0,0 0-1 0 0,0 0 0 0 0,-1-1 1 0 0,1 1-1 0 0,-1-1 1 0 0,1 0-1 0 0,-1 0 0 0 0,1 0 1 0 0,-1 0-1 0 0,0-1 1 0 0,-5 1-1 0 0,2-2-8057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1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17503 0 0,'0'0'399'0'0,"0"0"60"0"0,0 0 21 0 0,0 0-59 0 0,0 0-204 0 0,0 0 170 0 0,1-2 101 0 0,1 1-336 0 0,-1 0 0 0 0,1 0 1 0 0,-1 1-1 0 0,1-1 0 0 0,-1 0 0 0 0,1 1 1 0 0,0-1-1 0 0,-1 1 0 0 0,1-1 1 0 0,0 1-1 0 0,2 0 0 0 0,28-2 1337 0 0,-6 1-200 0 0,3-2-996 0 0,30 2 1 0 0,-41 1-273 0 0,24 1-21 0 0,-39-1 0 0 0,-2 0 0 0 0,1 0 0 0 0,-1 1 0 0 0,0-1 0 0 0,1 0 0 0 0,-1 0 0 0 0,1 1 0 0 0,-1-1 0 0 0,0 1 0 0 0,1-1 0 0 0,-1 1 0 0 0,0 0 0 0 0,0-1 0 0 0,1 1 0 0 0,-1 0 0 0 0,0 0 0 0 0,1 1 0 0 0,3 3-64 0 0,-4-4-273 0 0,-1-1-138 0 0,0 0-33 0 0,0 0-140 0 0,0 0-572 0 0,0 0-253 0 0,1 1-51 0 0,4 3-11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4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35 381 10135 0 0,'0'0'231'0'0,"0"0"29"0"0,0 0 19 0 0,0 0 105 0 0,0 0 410 0 0,0 0 184 0 0,0 0 40 0 0,2-18 1662 0 0,13-15-421 0 0,20-33 0 0 0,-19 39-1512 0 0,-2 1 1 0 0,18-51-1 0 0,0-45 1136 0 0,-32 113-1718 0 0,0 9-165 0 0,0 0 0 0 0,0 0 0 0 0,0 0 0 0 0,0 0 0 0 0,-1 0 0 0 0,1 0 0 0 0,0 1 0 0 0,0-1 0 0 0,0 0 0 0 0,0 0 0 0 0,0 0 0 0 0,0 0 0 0 0,0 0 0 0 0,0 0 0 0 0,-1 0 0 0 0,1 0 0 0 0,0 0 0 0 0,0 0 0 0 0,0 0 0 0 0,0 0 0 0 0,0 1 0 0 0,-1-1 0 0 0,1 0 0 0 0,0 0 0 0 0,0 0 0 0 0,0 0 0 0 0,0 0 0 0 0,0 0 0 0 0,0 0 0 0 0,-1 0 0 0 0,1-1 0 0 0,0 1 0 0 0,0 0 0 0 0,0 0 0 0 0,0 0 0 0 0,0 0 0 0 0,-1 0 0 0 0,1 0 0 0 0,0 0 0 0 0,0 0 0 0 0,0 0 0 0 0,0 0 0 0 0,0 0 0 0 0,0 0 0 0 0,0 0 0 0 0,0-1 0 0 0,-1 1 0 0 0,1 0 0 0 0,0 0 0 0 0,0 0 0 0 0,0 0 0 0 0,0 0 0 0 0,0 0 0 0 0,0-1 0 0 0,0 1 0 0 0,0 0 0 0 0,0 0 0 0 0,0 0 0 0 0,0 0 0 0 0,0 0 0 0 0,0-1 0 0 0,0 1 0 0 0,0 0 0 0 0,0 0 0 0 0,0 0 0 0 0,-7 8 0 0 0,6-7 0 0 0,-13 21 0 0 0,1 1 0 0 0,1 1 0 0 0,-12 32 0 0 0,15-34 0 0 0,-25 49 0 0 0,21-47 0 0 0,1 1 0 0 0,-11 35 0 0 0,22-58 0 0 0,-2 8 0 0 0,0 1 0 0 0,-3 20 0 0 0,6-27 0 0 0,0 0 0 0 0,0 0 0 0 0,1 0 0 0 0,-1 0 0 0 0,1 0 0 0 0,0 0 0 0 0,0 0 0 0 0,0 0 0 0 0,0 0 0 0 0,4 6 0 0 0,-5-9 0 0 0,1 1 0 0 0,-1-1 0 0 0,1 0 0 0 0,-1 0 0 0 0,1 0 0 0 0,-1 0 0 0 0,1 0 0 0 0,0 0 0 0 0,-1 0 0 0 0,1 0 0 0 0,0 0 0 0 0,0-1 0 0 0,0 1 0 0 0,0 0 0 0 0,0 0 0 0 0,0-1 0 0 0,0 1 0 0 0,0 0 0 0 0,0-1 0 0 0,1 1 0 0 0,3 1 0 0 0,-2 0 0 0 0,0 0 0 0 0,0 0 0 0 0,1-1 0 0 0,-1 1 0 0 0,0-1 0 0 0,1 0 0 0 0,-1 0 0 0 0,1 0 0 0 0,-1 0 0 0 0,1 0 0 0 0,0-1 0 0 0,-1 0 0 0 0,1 0 0 0 0,0 0 0 0 0,-1 0 0 0 0,1 0 0 0 0,0-1 0 0 0,-1 1 0 0 0,1-1 0 0 0,3-2 0 0 0,0 0 0 0 0,1 0 0 0 0,-2-1 0 0 0,1 0 0 0 0,0 0 0 0 0,-1-1 0 0 0,0 0 0 0 0,0 0 0 0 0,0 0 0 0 0,-1-1 0 0 0,0 0 0 0 0,0 0 0 0 0,0 0 0 0 0,-1-1 0 0 0,1 0 0 0 0,-2 1 0 0 0,1-1 0 0 0,-1-1 0 0 0,0 1 0 0 0,2-10 0 0 0,0 7-11 0 0,-4 8 16 0 0,0 1-1 0 0,-1-1 1 0 0,1 0 0 0 0,0 0-1 0 0,-1 1 1 0 0,1-1-1 0 0,-1 0 1 0 0,0 0 0 0 0,1 0-1 0 0,-1 1 1 0 0,0-1-1 0 0,0 0 1 0 0,0 0 0 0 0,-1 0-1 0 0,1 0 1 0 0,0 1 0 0 0,-1-3-1 0 0,1 3 367 0 0,0 1 117 0 0,0 0 21 0 0,0 0-134 0 0,0 0-577 0 0,-2-1-235 0 0,-6 4-667 0 0,8-3 1103 0 0,0 0 1 0 0,-1 0-1 0 0,1 1 1 0 0,0-1-1 0 0,0 0 0 0 0,0 0 1 0 0,-1 0-1 0 0,1 0 0 0 0,0 1 1 0 0,0-1-1 0 0,0 0 1 0 0,-1 0-1 0 0,1 0 0 0 0,0 1 1 0 0,0-1-1 0 0,0 0 0 0 0,0 0 1 0 0,0 1-1 0 0,0-1 1 0 0,0 0-1 0 0,0 0 0 0 0,0 1 1 0 0,0-1-1 0 0,-1 0 0 0 0,1 1 1 0 0,0-1-1 0 0,0 0 1 0 0,1 0-1 0 0,-1 1 0 0 0,0-1 1 0 0,0 0-1 0 0,0 1 1 0 0,1 0 1 0 0,0 0-1 0 0,-1-1 0 0 0,1 1 1 0 0,0-1-1 0 0,-1 1 0 0 0,1 0 0 0 0,0-1 1 0 0,0 1-1 0 0,-1-1 0 0 0,1 0 1 0 0,0 1-1 0 0,2-1 0 0 0,-1 2 0 0 0,13 0 0 0 0,-6-2 0 0 0,-2-4-72 0 0,-6 3-299 0 0,-1 1-117 0 0,0 0-1022 0 0,1-1-4209 0 0,2-6-1801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1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0,9 0 2474 0 0,-6-1-2316 0 0,0 1 0 0 0,0 1 1 0 0,0-1-1 0 0,0 0 1 0 0,0 1-1 0 0,0-1 0 0 0,0 1 1 0 0,-1 0-1 0 0,1 0 0 0 0,0 0 1 0 0,0 0-1 0 0,-1 0 1 0 0,1 1-1 0 0,-1-1 0 0 0,5 4 1 0 0,2 2-60 0 0,0 1-1 0 0,14 14 1 0 0,-9-5 71 0 0,-1 1-1 0 0,-1 1 1 0 0,0 0 0 0 0,14 32-1 0 0,-15-25-409 0 0,-2 0 0 0 0,13 55 0 0 0,-11-41-133 0 0,-11-39-563 0 0,0-1-258 0 0,0 0-56 0 0,2-40-5902 0 0,-2 19 4865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1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13823 0 0,'0'0'630'0'0,"0"0"-13"0"0,0 0-252 0 0,0 0 391 0 0,0 0 216 0 0,0 0 42 0 0,0 0 8 0 0,0 0 2 0 0,0 0 0 0 0,0 0 0 0 0,0 0-69 0 0,0 0-290 0 0,0 0-121 0 0,-6 6 416 0 0,-33 42-788 0 0,-5 7 431 0 0,1 0 234 0 0,0-11-562 0 0,19-20-164 0 0,1 1 0 0 0,-27 38 0 0 0,37-45-173 0 0,9-13 0 0 0,1-1-1 0 0,-1 1 0 0 0,1 0 1 0 0,0 0-1 0 0,0 0 1 0 0,1 0-1 0 0,-1 1 0 0 0,1-1 1 0 0,0 1-1 0 0,1-1 0 0 0,-1 1 1 0 0,0 6-1 0 0,2-10-445 0 0,0-2-4 0 0,10 4-512 0 0,11-2-5195 0 0,-19-2 5206 0 0,10 0-6507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1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17503 0 0,'0'0'399'0'0,"0"0"60"0"0,0 0 21 0 0,0 0-59 0 0,1 1-276 0 0,2 0 11 0 0,-2-1 570 0 0,-1 0 244 0 0,0 0 43 0 0,0 0-59 0 0,0 0-289 0 0,0 0-121 0 0,0 0-28 0 0,0 0-72 0 0,0 2-289 0 0,1 1-98 0 0,-1 1 1 0 0,1-1-1 0 0,-1 1 0 0 0,0-1 1 0 0,0 1-1 0 0,0-1 1 0 0,-1 1-1 0 0,1-1 1 0 0,-1 0-1 0 0,-1 5 0 0 0,-15 38 998 0 0,5-14-676 0 0,3 1-379 0 0,2 1 0 0 0,2 1 0 0 0,1-1 0 0 0,0 47 0 0 0,2-49 0 0 0,1-13 0 0 0,1 32 0 0 0,1-33 0 0 0,-1 0 0 0 0,0 0 0 0 0,-5 25 0 0 0,5-42 13 0 0,0 0 1 0 0,0 0-1 0 0,-1 1 1 0 0,1-1-1 0 0,0 0 0 0 0,0 0 1 0 0,-1 0-1 0 0,1 0 1 0 0,-1 1-1 0 0,1-1 0 0 0,-1 0 1 0 0,1 0-1 0 0,-1 0 1 0 0,0 0-1 0 0,1 0 0 0 0,-1 0 1 0 0,0 0-1 0 0,0-1 0 0 0,0 1 1 0 0,0 0-1 0 0,1 0 1 0 0,-1-1-1 0 0,0 1 0 0 0,-1 0 1 0 0,1-1-1 0 0,0 1 1 0 0,0-1-1 0 0,0 1 0 0 0,0-1 1 0 0,0 0-1 0 0,0 1 1 0 0,-1-1-1 0 0,1 0 0 0 0,-1 0 1 0 0,-2 0 86 0 0,-1-1 0 0 0,1 1 0 0 0,0-1 0 0 0,0 0 0 0 0,0-1 0 0 0,0 1 0 0 0,-4-2 0 0 0,1 0 71 0 0,-9-2-84 0 0,1-1 0 0 0,-1 0 0 0 0,1-1-1 0 0,1 0 1 0 0,0-1 0 0 0,-15-11 0 0 0,26 16-87 0 0,0 1 0 0 0,1-1 0 0 0,-1 0 0 0 0,1 0 0 0 0,-1 0 0 0 0,1 0 0 0 0,0 0 0 0 0,0 0 0 0 0,0-1 0 0 0,0 1 0 0 0,1-1 0 0 0,0 1 0 0 0,-2-5 0 0 0,3 5 0 0 0,0 1 0 0 0,-1 0 0 0 0,1 0 0 0 0,0-1 0 0 0,0 1 0 0 0,1 0 0 0 0,-1-1 0 0 0,0 1 0 0 0,1 0 0 0 0,-1 0 0 0 0,1-1 0 0 0,0 1 0 0 0,0 0 0 0 0,0 0 0 0 0,0 0 0 0 0,0 0 0 0 0,0 0 0 0 0,1 0 0 0 0,-1 0 0 0 0,1 0 0 0 0,-1 1 0 0 0,4-3 0 0 0,10-8-445 0 0,1 0-1 0 0,0 2 1 0 0,1 0-1 0 0,34-14 1 0 0,-5 2-248 0 0,-43 20 698 0 0,18-9-2012 0 0,-1 0-3785 0 0,2-3-2366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1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 17503 0 0,'0'0'399'0'0,"0"0"60"0"0,0 0 21 0 0,0 0-59 0 0,1-1-276 0 0,1-1 225 0 0,0-1-1 0 0,0 1 1 0 0,0-1 0 0 0,0 0-1 0 0,-1 0 1 0 0,1 1-1 0 0,-1-1 1 0 0,0 0 0 0 0,0 0-1 0 0,0 0 1 0 0,0 0-1 0 0,-1-1 1 0 0,1 1 0 0 0,0-5-1 0 0,-1 7 75 0 0,-1 0-289 0 0,0-1-303 0 0,1 1 1 0 0,-1-1 0 0 0,0 0-1 0 0,1 1 1 0 0,-1-1-1 0 0,0 1 1 0 0,0 0 0 0 0,0-1-1 0 0,-1 1 1 0 0,1 0-1 0 0,0-1 1 0 0,0 1 0 0 0,-1 0-1 0 0,1 0 1 0 0,0 0-1 0 0,-3-1 1 0 0,2 1-123 0 0,0-1-753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19:1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13823 0 0,'0'0'315'0'0,"0"0"45"0"0,0 0 21 0 0,0 0-49 0 0,3 0-220 0 0,13 0 108 0 0,-13-1 564 0 0,-1 0 0 0 0,0 0 0 0 0,0 0-1 0 0,0 0 1 0 0,0 0 0 0 0,0 0 0 0 0,4-3-1 0 0,-2 1-791 0 0,-3 3 581 0 0,-1 0-49 0 0,2-1-11 0 0,2 1-317 0 0,0 0 0 0 0,0 0 0 0 0,0 0 0 0 0,0 0 0 0 0,-1 1 0 0 0,1-1 0 0 0,0 1 0 0 0,0 0 0 0 0,-1 0 0 0 0,1 0 1 0 0,0 1-1 0 0,-1-1 0 0 0,7 5 0 0 0,-5-3-50 0 0,-1 1 1 0 0,1 0-1 0 0,-1 0 1 0 0,1 0 0 0 0,-1 0-1 0 0,0 1 1 0 0,-1 0-1 0 0,5 6 1 0 0,-2 1 105 0 0,0 0 1 0 0,0 1-1 0 0,-1-1 0 0 0,-1 1 1 0 0,0 0-1 0 0,-1 0 0 0 0,3 21 1 0 0,-4-20-261 0 0,6 59 1036 0 0,0 92 0 0 0,-9-90-918 0 0,1 1-83 0 0,-12 80 1 0 0,1-50-28 0 0,6-46 0 0 0,-8 15 0 0 0,13-73 0 0 0,0-1 0 0 0,0 0 0 0 0,0 0 0 0 0,0 0 0 0 0,0 1 0 0 0,0-1 0 0 0,-1 0 0 0 0,1 0 0 0 0,0 0 0 0 0,-1 0 0 0 0,1 0 0 0 0,-1 0 0 0 0,1 0 0 0 0,-1 0 0 0 0,1 0 0 0 0,-1 0 0 0 0,0 0 0 0 0,0 0 0 0 0,1 0 0 0 0,-1 0 0 0 0,0-1 0 0 0,0 1 0 0 0,0 0 0 0 0,0-1 0 0 0,0 1 0 0 0,0 0 0 0 0,0-1 0 0 0,0 1 0 0 0,0-1 0 0 0,0 0 0 0 0,-2 1 0 0 0,2-1 0 0 0,-13-1 0 0 0,13 0 0 0 0,1 1 0 0 0,-1 0 0 0 0,1 0 0 0 0,-1 0 0 0 0,1-1 0 0 0,0 1 0 0 0,-1 0 0 0 0,1 0 0 0 0,-1-1 0 0 0,1 1 0 0 0,0 0 0 0 0,-1-1 0 0 0,1 1 0 0 0,0-1 0 0 0,-1 1 0 0 0,1 0 0 0 0,0-1 0 0 0,0 1 0 0 0,-1-1 0 0 0,1 1 0 0 0,0-1 0 0 0,0 1 0 0 0,0-1 0 0 0,0 1 0 0 0,0-1 0 0 0,-1 1 0 0 0,1-1 0 0 0,0 1 0 0 0,0-1 0 0 0,0 1 0 0 0,0-1 0 0 0,0 1 0 0 0,1-1 0 0 0,-1 1 0 0 0,0-1 0 0 0,12-33-4203 0 0,-9 23 2670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4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52 103 10135 0 0,'0'0'464'0'0,"0"0"-9"0"0,-12-14 653 0 0,-13-11 4477 0 0,23 23-5041 0 0,2 2-28 0 0,-1-2 253 0 0,-1-1 0 0 0,1 0 0 0 0,-1 1 0 0 0,1-1 0 0 0,0 0 0 0 0,0 0 0 0 0,-1-3 0 0 0,2 5-326 0 0,-1-4-222 0 0,1 4 166 0 0,0 0-274 0 0,0 0 1 0 0,0 0-1 0 0,0 0 1 0 0,0 1-1 0 0,0-1 1 0 0,0 0-1 0 0,0 0 1 0 0,0 0-1 0 0,0 1 1 0 0,0-1 0 0 0,1 0-1 0 0,-1 0 1 0 0,1-1-1 0 0,2-4-97 0 0,-3 6-16 0 0,1-1 0 0 0,-1 0 0 0 0,0 1 0 0 0,1-1 0 0 0,-1 0 0 0 0,0 1 0 0 0,1-1 0 0 0,-1 1 0 0 0,1-1 0 0 0,-1 1 0 0 0,1-1 0 0 0,0 1 0 0 0,-1 0 0 0 0,1-1 0 0 0,-1 1 0 0 0,1-1 0 0 0,0 1 0 0 0,-1 0 0 0 0,1 0 0 0 0,0-1 0 0 0,-1 1 0 0 0,1 0 0 0 0,0 0 0 0 0,-1 0 0 0 0,1 0 0 0 0,0 0 0 0 0,0 0 0 0 0,-1 0 0 0 0,1 0 0 0 0,0 0 0 0 0,0 0 0 0 0,2 1 0 0 0,0-1 0 0 0,0 1 0 0 0,0 0 0 0 0,0-1 0 0 0,0 1 0 0 0,0 1 0 0 0,-1-1 0 0 0,1 0 0 0 0,0 1 0 0 0,0-1 0 0 0,-1 1 0 0 0,1 0 0 0 0,-1 0 0 0 0,1 0 0 0 0,-1 0 0 0 0,0 1 0 0 0,0-1 0 0 0,2 4 0 0 0,10 8 0 0 0,-2 0 0 0 0,0 0 0 0 0,-1 1 0 0 0,-1 0 0 0 0,0 0 0 0 0,-2 1 0 0 0,9 20 0 0 0,17 28 0 0 0,-3-14 0 0 0,39 73 0 0 0,-58-103 0 0 0,5 4 0 0 0,3 3-64 0 0,-20-26-273 0 0,0-1-138 0 0,0 0-33 0 0,13-20-5552 0 0,-10 12-1448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4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20 11975 0 0,'0'0'267'0'0,"0"0"42"0"0,0 0 17 0 0,0 0-28 0 0,-1-1-196 0 0,1 1-103 0 0,-3-3 493 0 0,0 1 1 0 0,0-1 0 0 0,0 1 0 0 0,0 0-1 0 0,-1 0 1 0 0,1 1 0 0 0,-6-3-1 0 0,7 4-354 0 0,1 0 0 0 0,-1 0-1 0 0,1 0 1 0 0,-1 1-1 0 0,1-1 1 0 0,0 0-1 0 0,-1 1 1 0 0,1-1 0 0 0,-1 1-1 0 0,1 0 1 0 0,0-1-1 0 0,-1 1 1 0 0,1 0-1 0 0,0 0 1 0 0,-1 0 0 0 0,1-1-1 0 0,0 1 1 0 0,-1 2-1 0 0,-10 9 416 0 0,1-1 1 0 0,0 2-1 0 0,1 0 0 0 0,0 0 0 0 0,-14 28 0 0 0,-3 2-201 0 0,-81 128-335 0 0,66-106 666 0 0,-3-1-1 0 0,-95 102 1 0 0,132-158-663 0 0,5-5-46 0 0,0 0 1 0 0,0 0-1 0 0,0 1 1 0 0,1 0-1 0 0,-5 6 1 0 0,6-9-671 0 0,1-1-258 0 0,0 0-920 0 0,0 0-3643 0 0,0 0-1565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4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15663 0 0,'0'0'356'0'0,"0"0"50"0"0,0 0 20 0 0,0 0-42 0 0,6-7 200 0 0,62-93 5092 0 0,-51 73-4723 0 0,-17 26-442 0 0,3-4 945 0 0,-6 11-256 0 0,-1 9-1200 0 0,0 1 0 0 0,0-1 0 0 0,2 1 0 0 0,0-1 0 0 0,1 1 0 0 0,0 0 0 0 0,1 0 0 0 0,3 18 0 0 0,-4-24 13 0 0,3 16-90 0 0,-2-25-260 0 0,0-1-138 0 0,0 0-33 0 0,0 0-72 0 0,0 0-285 0 0,0 0-126 0 0,0 0-29 0 0,0 0-140 0 0,0 0-572 0 0,0 0-253 0 0,2-3-51 0 0,4-11-11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4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17503 0 0,'0'0'399'0'0,"2"0"60"0"0,15 5 386 0 0,-14-5-741 0 0,0 0-1 0 0,0 1 1 0 0,0 0-1 0 0,0-1 1 0 0,0 1 0 0 0,0 0-1 0 0,-1 1 1 0 0,1-1-1 0 0,0 0 1 0 0,-1 1-1 0 0,1-1 1 0 0,-1 1-1 0 0,0 0 1 0 0,1 0 0 0 0,2 4-1 0 0,-3-4 31 0 0,0 1-1 0 0,0-1 1 0 0,-1 1-1 0 0,1-1 1 0 0,-1 1 0 0 0,0 0-1 0 0,0 0 1 0 0,0-1-1 0 0,0 1 1 0 0,0 0-1 0 0,0 0 1 0 0,-1 0-1 0 0,0 0 1 0 0,1 0 0 0 0,-1 0-1 0 0,0 0 1 0 0,0 0-1 0 0,-1 0 1 0 0,1 0-1 0 0,-1 0 1 0 0,1 0 0 0 0,-2 3-1 0 0,-6 16 139 0 0,-1 0 0 0 0,0 0 0 0 0,-1-1 0 0 0,-2-1 0 0 0,-17 25 0 0 0,22-36-309 0 0,-1 0-1 0 0,0-1 1 0 0,0 1-1 0 0,-1-2 1 0 0,-16 12 0 0 0,3-2-140 0 0,12-11-451 0 0,4-4-6447 0 0,2 0-445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4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21191 0 0,'0'0'480'0'0,"0"0"67"0"0,0 0 31 0 0,0 0-56 0 0,6-8 610 0 0,-3 4-1014 0 0,1 1 1 0 0,-1 1 0 0 0,1-1-1 0 0,0 0 1 0 0,0 1 0 0 0,0 0-1 0 0,1 0 1 0 0,-1 0 0 0 0,8-2-1 0 0,-2 2-1175 0 0,1 0 0 0 0,-1 0 0 0 0,15 0 1 0 0,-8 2-6794 0 0</inkml:trace>
  <inkml:trace contextRef="#ctx0" brushRef="#br0" timeOffset="1">496 90 17503 0 0,'0'0'384'0'0,"0"0"88"0"0,0 0 8 0 0,0 0 8 0 0,0 0-392 0 0,0 0-96 0 0,0 0 0 0 0,3-7 0 0 0,4 1 0 0 0,2-2 0 0 0,5-1 0 0 0,4 1 0 0 0,4 0-800 0 0,3 1-176 0 0,2 0-40 0 0,-1 0-5736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4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191 169 13823 0 0,'0'0'315'0'0,"0"0"45"0"0,0 0 21 0 0,5-7 63 0 0,5-9 1325 0 0,15-28-1 0 0,0 0 2530 0 0,10-14-2054 0 0,-51 66-2079 0 0,10-2-165 0 0,1 0 0 0 0,0 1 0 0 0,1-1 0 0 0,0 1 0 0 0,-7 14 0 0 0,4-6 0 0 0,5-12 0 0 0,0 0 0 0 0,0 1 0 0 0,1-1 0 0 0,-1 0 0 0 0,1 0 0 0 0,0 1 0 0 0,0-1 0 0 0,0 1 0 0 0,1-1 0 0 0,-1 1 0 0 0,1-1 0 0 0,0 1 0 0 0,0 0 0 0 0,0-1 0 0 0,0 1 0 0 0,1-1 0 0 0,-1 1 0 0 0,1-1 0 0 0,0 1 0 0 0,0-1 0 0 0,2 4 0 0 0,-3-4 0 0 0,0-2 0 0 0,0 0 0 0 0,0 0 0 0 0,0-1 0 0 0,0 1 0 0 0,1 0 0 0 0,-1 0 0 0 0,0 0 0 0 0,0-1 0 0 0,1 1 0 0 0,-1 0 0 0 0,0-1 0 0 0,1 1 0 0 0,-1 0 0 0 0,1-1 0 0 0,-1 1 0 0 0,1 0 0 0 0,-1-1 0 0 0,1 1 0 0 0,0-1 0 0 0,-1 1 0 0 0,2 0 0 0 0,-1 0 0 0 0,1 1 0 0 0,0-1 0 0 0,-1 1 0 0 0,1-1 0 0 0,0 0 0 0 0,0 1 0 0 0,0-1 0 0 0,0 0 0 0 0,0 0 0 0 0,0-1 0 0 0,0 1 0 0 0,0 0 0 0 0,1-1 0 0 0,1 1 0 0 0,1 0 0 0 0,0-1 0 0 0,0 0 0 0 0,0 0 0 0 0,0-1 0 0 0,10-1 0 0 0,0-2 0 0 0,1 0 0 0 0,-2-2 0 0 0,16-6 0 0 0,-15 4 209 0 0,-1 0 0 0 0,1-1 1 0 0,-1 0-1 0 0,-1-1 0 0 0,0-1 0 0 0,0 0 0 0 0,-1-1 1 0 0,21-26-1 0 0,-32 37 12 0 0,-3 2-69 0 0,0 0 0 0 0,0 1 0 0 0,1-1 0 0 0,-1 1-1 0 0,1-1 1 0 0,-1 1 0 0 0,-1 3 0 0 0,1-3 17 0 0,-13 18-17 0 0,0 1 0 0 0,2 1 0 0 0,-17 34 0 0 0,-94 226-152 0 0,115-264 0 0 0,0 0 0 0 0,-1-1 0 0 0,0-1 0 0 0,-2 1 0 0 0,-17 18 0 0 0,18-24 0 0 0,8-10 0 0 0,0-1 0 0 0,2 0 0 0 0,1 1 0 0 0,-1-1 0 0 0,0 0 0 0 0,0 1 0 0 0,0-1 0 0 0,1 0 0 0 0,-1 0 0 0 0,0 0 0 0 0,0 0 0 0 0,0 0 0 0 0,0 0 0 0 0,1 0 0 0 0,-1 0 0 0 0,0 0 0 0 0,0-1 0 0 0,0 1 0 0 0,1 0 0 0 0,-1 0 0 0 0,0-1 0 0 0,0 1 0 0 0,0 0 0 0 0,1-1 0 0 0,-1 1 0 0 0,0-1 0 0 0,0 0 0 0 0,-1-1 0 0 0,-1 2 0 0 0,-10-8 0 0 0,-2-3-80 0 0,-4-3-576 0 0,-26-14 0 0 0,39 25 496 0 0,0 0 0 0 0,-1 1 1 0 0,1-1-1 0 0,-1 1 0 0 0,1 0 1 0 0,-1 1-1 0 0,1 0 0 0 0,-15-1 1 0 0,13 1-280 0 0,3 0-1820 0 0,0 1-3998 0 0,-1 0-1455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4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55 919 0 0,'9'-2'15'0'0,"0"-1"-1"0"0,-1 1 0 0 0,0-1 1 0 0,1 0-1 0 0,10-7 0 0 0,-10 5-15 0 0,1 1-1 0 0,-1 0 1 0 0,15-4-1 0 0,-7 4 464 0 0,0 1 1 0 0,1 1-1 0 0,-1 1 0 0 0,27 0 0 0 0,-38 1 133 0 0,0 1 1 0 0,0-1 0 0 0,0 1 0 0 0,0 1 0 0 0,0-1 0 0 0,0 1 0 0 0,0 0-1 0 0,-1 0 1 0 0,1 0 0 0 0,-1 1 0 0 0,1 0 0 0 0,-1 0 0 0 0,0 0 0 0 0,0 1 0 0 0,-1 0-1 0 0,8 7 1 0 0,-9-8-159 0 0,-1 1-1 0 0,0-1 1 0 0,-1 1-1 0 0,1-1 0 0 0,-1 1 1 0 0,1 0-1 0 0,-1-1 1 0 0,0 1-1 0 0,-1 0 0 0 0,1 0 1 0 0,0 0-1 0 0,-1 0 1 0 0,0 0-1 0 0,0 0 0 0 0,0 0 1 0 0,-1 0-1 0 0,1 0 1 0 0,-1 0-1 0 0,0-1 0 0 0,-2 6 1 0 0,-2 7 533 0 0,-1 0-1 0 0,-1-1 1 0 0,-11 20 0 0 0,11-22-770 0 0,-1 0 0 0 0,-1 0-1 0 0,0-1 1 0 0,-1 0 0 0 0,0 0 0 0 0,-18 14 0 0 0,19-19-657 0 0,0 1-1 0 0,-1-2 1 0 0,0 0 0 0 0,-1 0 0 0 0,-14 6 0 0 0,15-9-5733 0 0,0-3-1968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4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0,'0'0'439'0'0,"0"0"62"0"0,3 0 33 0 0,1 1-358 0 0,0 0 0 0 0,0 0 1 0 0,0 0-1 0 0,0 0 1 0 0,0 1-1 0 0,-1-1 1 0 0,1 1-1 0 0,-1 0 0 0 0,1 0 1 0 0,-1 1-1 0 0,0-1 1 0 0,1 1-1 0 0,-1-1 1 0 0,3 5-1 0 0,7 8 1664 0 0,20 29 0 0 0,-16-21-1548 0 0,130 162-120 0 0,-132-165-158 0 0,0-2 1 0 0,1 0-1 0 0,1-1 1 0 0,24 19-1 0 0,-20-15 880 0 0,-10-8-45 0 0,-10-12-984 0 0,0-1 0 0 0,-1 1 1 0 0,1-1-1 0 0,-1 1 0 0 0,1-1 0 0 0,0 0 1 0 0,-1 1-1 0 0,1-1 0 0 0,0 0 1 0 0,0 1-1 0 0,-1-1 0 0 0,1 0 0 0 0,0 0 1 0 0,0 1-1 0 0,0-1 0 0 0,-1 0 1 0 0,1 0-1 0 0,0 0 0 0 0,0 0 0 0 0,0 0 1 0 0,-1 0-1 0 0,1-1 0 0 0,0 1 0 0 0,0 0 1 0 0,-1 0-1 0 0,1 0 0 0 0,0-1 1 0 0,0 1-1 0 0,-1 0 0 0 0,1-1 0 0 0,0 1 1 0 0,-1-1-1 0 0,1 1 0 0 0,0-1 1 0 0,-1 1-1 0 0,1-1 0 0 0,-1 1 0 0 0,1-1 1 0 0,0-1-1 0 0,3-2-653 0 0,-1-1 0 0 0,1 1 0 0 0,-1-1 0 0 0,3-6-1 0 0,-5 10 647 0 0,11-23-1905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4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 21191 0 0,'-3'0'1027'0'0,"-6"4"-834"0"0,0 0 0 0 0,0 1 1 0 0,1 0-1 0 0,-1 0 0 0 0,1 1 0 0 0,-13 13 1 0 0,-5 1 619 0 0,-11 10-62 0 0,-53 55 0 0 0,-27 44 793 0 0,77-84-1383 0 0,23-26-225 0 0,1 1-1 0 0,1 1 1 0 0,1 0-1 0 0,1 0 1 0 0,-12 27-1 0 0,23-43-157 0 0,0 0 0 0 0,0 0 0 0 0,1 0-1 0 0,-1 1 1 0 0,2-1 0 0 0,-1 1-1 0 0,0 6 1 0 0,1-11 12 0 0,0 1-1 0 0,0 0 1 0 0,0 0 0 0 0,0-1 0 0 0,1 1-1 0 0,-1 0 1 0 0,0 0 0 0 0,1-1-1 0 0,0 1 1 0 0,-1-1 0 0 0,1 1-1 0 0,0 0 1 0 0,0-1 0 0 0,-1 1-1 0 0,1-1 1 0 0,0 0 0 0 0,1 1-1 0 0,-1-1 1 0 0,0 0 0 0 0,0 1-1 0 0,0-1 1 0 0,1 0 0 0 0,-1 0-1 0 0,1 0 1 0 0,2 1 0 0 0,12 1-1837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4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21191 0 0,'0'0'480'0'0,"0"0"67"0"0,6-11 734 0 0,5-18-254 0 0,2 1 1 0 0,0 1-1 0 0,2 0 0 0 0,1 0 1 0 0,31-37-1 0 0,-43 59-818 0 0,1 0 0 0 0,0 1 1 0 0,0-1-1 0 0,0 1 0 0 0,1 0 0 0 0,-1 1 0 0 0,1-1 0 0 0,7-2 1 0 0,2 1-42 0 0,-12 5-171 0 0,4 2 3 0 0,-3 6 0 0 0,-2 0 0 0 0,-1 0 0 0 0,0 0 0 0 0,-1 0 0 0 0,0-1 0 0 0,0 1 0 0 0,-2 12 0 0 0,1-10 0 0 0,0 0 0 0 0,1 1 0 0 0,1 15 0 0 0,7 26 0 0 0,-9-52 0 0 0,1 1 0 0 0,0-1 0 0 0,0 0 0 0 0,0 0 0 0 0,0 0 0 0 0,0 1 0 0 0,0-1 0 0 0,0 0 0 0 0,0 0 0 0 0,0 0 0 0 0,0 1 0 0 0,1-1 0 0 0,-1 0 0 0 0,0 0 0 0 0,0 0 0 0 0,0 1 0 0 0,0-1 0 0 0,0 0 0 0 0,0 0 0 0 0,0 0 0 0 0,0 0 0 0 0,1 1 0 0 0,-1-1 0 0 0,0 0 0 0 0,0 0 0 0 0,0 0 0 0 0,0 0 0 0 0,0 0 0 0 0,1 1 0 0 0,-1-1 0 0 0,0 0 0 0 0,0 0 0 0 0,0 0 0 0 0,1 0 0 0 0,-1 0 0 0 0,0 0 0 0 0,0 0 0 0 0,0 0 0 0 0,1 0 0 0 0,-1 0 0 0 0,0 0 0 0 0,0 0 0 0 0,0 0 0 0 0,1 0 0 0 0,-1 0 0 0 0,0 0 0 0 0,0 0 0 0 0,0 0 0 0 0,1 0 0 0 0,-1 0 0 0 0,0 0 0 0 0,0 0 0 0 0,0 0 0 0 0,1 0 0 0 0,-1-1 0 0 0,0 1 0 0 0,0 0 0 0 0,0 0 0 0 0,0 0 0 0 0,1 0 0 0 0,-1 0 0 0 0,0-1 0 0 0,11-9 0 0 0,-9 8 0 0 0,17-16 0 0 0,34-34 0 0 0,-46 45 0 0 0,1 0 0 0 0,-1 0 0 0 0,1 1 0 0 0,0 0 0 0 0,0 0 0 0 0,11-5 0 0 0,-14 8 0 0 0,1 1 0 0 0,0-1 0 0 0,0 1 0 0 0,0 0 0 0 0,0 0 0 0 0,1 1 0 0 0,-1 0 0 0 0,0 0 0 0 0,1 1 0 0 0,10-1 0 0 0,-16 1 0 0 0,0 0 0 0 0,-1 0 0 0 0,1 0 0 0 0,0 0 0 0 0,0 0 0 0 0,0 0 0 0 0,0 0 0 0 0,0 0 0 0 0,-1 1 0 0 0,1-1 0 0 0,0 0 0 0 0,0 0 0 0 0,0 1 0 0 0,0-1 0 0 0,-1 0 0 0 0,1 1 0 0 0,0-1 0 0 0,0 1 0 0 0,-1-1 0 0 0,1 1 0 0 0,0 0 0 0 0,1 1 0 0 0,5 3 0 0 0,-1 1 0 0 0,0 0 0 0 0,0 0 0 0 0,0 0 0 0 0,-1 1 0 0 0,0 0 0 0 0,-1 0 0 0 0,1 0 0 0 0,3 8 0 0 0,-3-6 0 0 0,0 0 0 0 0,0 0 0 0 0,1 0 0 0 0,1-1 0 0 0,8 9 0 0 0,-13-15-284 0 0,0 0 1 0 0,0-1-1 0 0,0 1 1 0 0,0-1-1 0 0,0 0 1 0 0,4 2-1 0 0,-5-2 186 0 0,0-1 1 0 0,-1 0-1 0 0,1 0 0 0 0,0 0 0 0 0,0 0 0 0 0,-1 0 0 0 0,1 0 0 0 0,0 0 0 0 0,-1 0 1 0 0,1 0-1 0 0,0 0 0 0 0,-1 0 0 0 0,1 0 0 0 0,0 0 0 0 0,-1 0 0 0 0,1-1 0 0 0,0 1 1 0 0,-1 0-1 0 0,1-1 0 0 0,0 1 0 0 0,-1 0 0 0 0,1-1 0 0 0,-1 1 0 0 0,1-1 0 0 0,-1 1 0 0 0,1-1 1 0 0,0 0-1 0 0,12-17-1426 0 0,-2-1-11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4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18 301 13823 0 0,'0'0'315'0'0,"0"0"45"0"0,6-12 465 0 0,22-25-93 0 0,-21 28-170 0 0,0 0 0 0 0,0 0 0 0 0,6-13 0 0 0,-1-3 726 0 0,13-34-1 0 0,-23 51-947 0 0,1 0-1 0 0,-1-1 1 0 0,0 1 0 0 0,-1-1-1 0 0,0 1 1 0 0,0-1 0 0 0,-1 1-1 0 0,-1-15 1 0 0,1 21-216 0 0,-1 0 1 0 0,1 1-1 0 0,0-1 0 0 0,-1 0 1 0 0,1 1-1 0 0,-1-1 0 0 0,0 0 1 0 0,0 1-1 0 0,1-1 0 0 0,-1 0 1 0 0,0 1-1 0 0,-3-3 0 0 0,-2 3-108 0 0,3 2-16 0 0,0 1 0 0 0,0-1 0 0 0,0 1 0 0 0,0 0 0 0 0,0 0 0 0 0,1 1 0 0 0,-1-1 0 0 0,1 0 0 0 0,0 1 0 0 0,-4 4 0 0 0,1 0 0 0 0,0 1 0 0 0,-8 14 0 0 0,11-17 0 0 0,-13 25 0 0 0,-18 54 0 0 0,31-75 0 0 0,-1-1 0 0 0,1 1 0 0 0,1-1 0 0 0,0 1 0 0 0,0 0 0 0 0,0-1 0 0 0,1 1 0 0 0,0 0 0 0 0,1 0 0 0 0,0-1 0 0 0,4 17 0 0 0,-4-22 0 0 0,0 1 0 0 0,1-1 0 0 0,-1 1 0 0 0,1-1 0 0 0,0 0 0 0 0,0 1 0 0 0,0-1 0 0 0,0 0 0 0 0,0-1 0 0 0,1 1 0 0 0,-1 0 0 0 0,1-1 0 0 0,0 1 0 0 0,0-1 0 0 0,0 0 0 0 0,0 0 0 0 0,0 0 0 0 0,4 2 0 0 0,-1-2 0 0 0,0 0 0 0 0,1-1 0 0 0,-1 1 0 0 0,0-1 0 0 0,1-1 0 0 0,-1 1 0 0 0,1-1 0 0 0,-1 0 0 0 0,11-2 0 0 0,-5 0 0 0 0,0 0 0 0 0,-1-1 0 0 0,0 0 0 0 0,1-1 0 0 0,-1 0 0 0 0,13-8 0 0 0,-1 0 0 0 0,37-29 0 0 0,-43 26 0 0 0,-1 0 0 0 0,0-2 0 0 0,-1 0 0 0 0,-1 0 0 0 0,0-2 0 0 0,21-39 0 0 0,-22 35 18 0 0,-1-2 0 0 0,-1 1 0 0 0,9-30 0 0 0,-20 53 353 0 0,0 1 117 0 0,-15 8 613 0 0,12-5-1100 0 0,0 0 0 0 0,0 0 1 0 0,0 0-1 0 0,0 1 0 0 0,1-1 0 0 0,0 1 0 0 0,0 0 0 0 0,0 0 1 0 0,0 0-1 0 0,0 0 0 0 0,1 0 0 0 0,-1 0 0 0 0,1 0 1 0 0,1 0-1 0 0,-1 0 0 0 0,0 9 0 0 0,1-10-1 0 0,0 0 0 0 0,0-1 0 0 0,1 1 0 0 0,-1 0-1 0 0,1 0 1 0 0,0-1 0 0 0,-1 1 0 0 0,1-1 0 0 0,1 1 0 0 0,-1 0 0 0 0,0-1-1 0 0,1 0 1 0 0,-1 1 0 0 0,1-1 0 0 0,-1 0 0 0 0,1 0 0 0 0,0 0 0 0 0,0 0-1 0 0,0 0 1 0 0,0 0 0 0 0,1 0 0 0 0,-1-1 0 0 0,0 1 0 0 0,1-1 0 0 0,-1 0-1 0 0,1 0 1 0 0,2 1 0 0 0,9 3 0 0 0,0-1 0 0 0,0-1 0 0 0,0 0 0 0 0,1-1 0 0 0,-1-1 0 0 0,17 0 0 0 0,-30-1 0 0 0,-1 0 0 0 0,1 0 0 0 0,-1 0 0 0 0,1 0 0 0 0,0 0 0 0 0,-1 0 0 0 0,1 0 0 0 0,-1 0 0 0 0,1 0 0 0 0,0 1 0 0 0,-1-1 0 0 0,1 0 0 0 0,-1 0 0 0 0,1 1 0 0 0,-1-1 0 0 0,1 0 0 0 0,-1 1 0 0 0,1-1 0 0 0,-1 0 0 0 0,0 1 0 0 0,1-1 0 0 0,-1 1 0 0 0,1-1 0 0 0,-1 1 0 0 0,0-1 0 0 0,1 1 0 0 0,-1-1 0 0 0,0 1 0 0 0,0-1 0 0 0,1 1 0 0 0,-1-1 0 0 0,0 1 0 0 0,0 1 0 0 0,-1 13 0 0 0,1-14 0 0 0,-4 15 0 0 0,-1 0 0 0 0,-7 14 0 0 0,-4 13 0 0 0,14-33 0 0 0,1-9 0 0 0,1-1 0 0 0,0 1 0 0 0,0 0 0 0 0,0-1 0 0 0,0 1 0 0 0,-1 0 0 0 0,1 0 0 0 0,0-1 0 0 0,0 1 0 0 0,0 0 0 0 0,1-1 0 0 0,-1 1 0 0 0,0 0 0 0 0,0-1 0 0 0,0 1 0 0 0,0 0 0 0 0,1-1 0 0 0,-1 1 0 0 0,0 0 0 0 0,0-1 0 0 0,1 1 0 0 0,-1-1 0 0 0,1 2 0 0 0,1-1 0 0 0,1 7 0 0 0,5-3 0 0 0,-6-4-155 0 0,-1-1-1 0 0,1 1 1 0 0,0 0 0 0 0,0-1-1 0 0,0 0 1 0 0,0 1-1 0 0,0-1 1 0 0,0 0 0 0 0,0 0-1 0 0,0 0 1 0 0,0 0-1 0 0,2-1 1 0 0,-1 1-617 0 0,1-1 1 0 0,-1-1-1 0 0,0 1 1 0 0,1 0-1 0 0,-1-1 1 0 0,0 0-1 0 0,0 0 0 0 0,0 0 1 0 0,4-4-1 0 0,3-3-6940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4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17503 0 0,'0'0'399'0'0,"0"0"60"0"0,7-3 442 0 0,-5 1-873 0 0,0-1 0 0 0,0 0 0 0 0,0 0 0 0 0,0-1 1 0 0,0 1-1 0 0,1-5 0 0 0,5-8 802 0 0,32-42 1722 0 0,-24 36-1189 0 0,14-26 0 0 0,-17 27-1327 0 0,17-22 0 0 0,-29 42 335 0 0,-1 1 117 0 0,0 0 21 0 0,0 0-66 0 0,-8 9-278 0 0,-14 18-165 0 0,1 1 0 0 0,-27 50 0 0 0,41-66 0 0 0,0 1 0 0 0,-9 24 0 0 0,14-31 0 0 0,1 0 0 0 0,-1 0 0 0 0,1 1 0 0 0,0-1 0 0 0,0 0 0 0 0,0 0 0 0 0,1 0 0 0 0,1 13 0 0 0,0-17 0 0 0,-1-1 0 0 0,1 1 0 0 0,-1 0 0 0 0,1-1 0 0 0,0 1 0 0 0,-1-1 0 0 0,1 1 0 0 0,0-1 0 0 0,0 1 0 0 0,0-1 0 0 0,0 1 0 0 0,1-1 0 0 0,-1 0 0 0 0,0 1 0 0 0,0-1 0 0 0,1 0 0 0 0,-1 0 0 0 0,1 0 0 0 0,-1 0 0 0 0,1 0 0 0 0,-1-1 0 0 0,1 1 0 0 0,0 0 0 0 0,-1-1 0 0 0,1 1 0 0 0,0-1 0 0 0,0 0 0 0 0,-1 1 0 0 0,1-1 0 0 0,0 0 0 0 0,3 0 0 0 0,1-1 0 0 0,0 0 0 0 0,0-1 0 0 0,0 0 0 0 0,0 0 0 0 0,-1 0 0 0 0,9-5 0 0 0,32-20 0 0 0,-22 7 0 0 0,-1-1 0 0 0,0 0 0 0 0,-2-2 0 0 0,19-26 0 0 0,-10 14 0 0 0,-6 5 0 0 0,24-38 0 0 0,-56 81 89 0 0,1 0 0 0 0,1 0 0 0 0,0 0 0 0 0,1 1-1 0 0,0 0 1 0 0,1 0 0 0 0,-3 18 0 0 0,6-24-37 0 0,0 0 1 0 0,1 0-1 0 0,0 0 0 0 0,0 0 1 0 0,1 0-1 0 0,0 0 0 0 0,2 8 1 0 0,-2-11-50 0 0,1 0 1 0 0,0 0-1 0 0,0 0 1 0 0,0 0-1 0 0,1 0 1 0 0,0-1-1 0 0,-1 1 1 0 0,2-1-1 0 0,-1 1 1 0 0,0-1 0 0 0,7 5-1 0 0,-7-6-367 0 0,1-1-1 0 0,-1-1 1 0 0,0 1 0 0 0,1 0-1 0 0,-1-1 1 0 0,1 0 0 0 0,0 1-1 0 0,-1-2 1 0 0,1 1 0 0 0,0 0-1 0 0,0-1 1 0 0,-1 1 0 0 0,1-1-1 0 0,7-1 1 0 0,4 1-8167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4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268 343 17503 0 0,'0'0'803'0'0,"0"-1"-18"0"0,-2-5-501 0 0,2 5-165 0 0,-1 0-1 0 0,1 0 0 0 0,-1 0 1 0 0,0 0-1 0 0,1-1 1 0 0,-1 1-1 0 0,0 0 1 0 0,0 0-1 0 0,0 1 0 0 0,1-1 1 0 0,-1 0-1 0 0,0 0 1 0 0,0 0-1 0 0,0 0 0 0 0,-1 1 1 0 0,1-1-1 0 0,0 1 1 0 0,-1-2-1 0 0,-1 1 529 0 0,1 0-514 0 0,1 0-1 0 0,-1 1 1 0 0,1-1-1 0 0,-1 1 1 0 0,1-1-1 0 0,-1 1 1 0 0,1 0-1 0 0,-1-1 1 0 0,0 1-1 0 0,1 0 1 0 0,-1 0-1 0 0,0 0 1 0 0,1 0-1 0 0,-1 0 1 0 0,1 1-1 0 0,-1-1 0 0 0,0 0 1 0 0,1 1-1 0 0,-1-1 1 0 0,1 1-1 0 0,-3 1 1 0 0,-2 1 468 0 0,-1 0 0 0 0,1 1 0 0 0,-8 6 0 0 0,-12 11-601 0 0,2 0 0 0 0,0 2 0 0 0,2 1 0 0 0,-38 51 0 0 0,57-71 0 0 0,0 0 0 0 0,1 1 0 0 0,0-1 0 0 0,0 0 0 0 0,0 1 0 0 0,1 0 0 0 0,0-1 0 0 0,-1 1 0 0 0,2 0 0 0 0,-1-1 0 0 0,0 1 0 0 0,1 7 0 0 0,0-10 0 0 0,0-1 0 0 0,0 1 0 0 0,1-1 0 0 0,-1 1 0 0 0,0 0 0 0 0,1-1 0 0 0,-1 1 0 0 0,1-1 0 0 0,0 1 0 0 0,-1-1 0 0 0,1 1 0 0 0,0-1 0 0 0,0 0 0 0 0,0 1 0 0 0,0-1 0 0 0,0 0 0 0 0,0 0 0 0 0,0 1 0 0 0,0-1 0 0 0,1 0 0 0 0,-1 0 0 0 0,0 0 0 0 0,1-1 0 0 0,-1 1 0 0 0,1 0 0 0 0,-1 0 0 0 0,1-1 0 0 0,-1 1 0 0 0,1-1 0 0 0,-1 1 0 0 0,1-1 0 0 0,0 0 0 0 0,-1 0 0 0 0,1 0 0 0 0,-1 1 0 0 0,1-2 0 0 0,0 1 0 0 0,-1 0 0 0 0,3 0 0 0 0,8-2 0 0 0,1 0 0 0 0,-1 0 0 0 0,0-1 0 0 0,0 0 0 0 0,0-1 0 0 0,-1-1 0 0 0,1 0 0 0 0,-1 0 0 0 0,0-1 0 0 0,0-1 0 0 0,-1 1 0 0 0,19-17 0 0 0,-17 13 0 0 0,0-1 0 0 0,-1 0 0 0 0,0-1 0 0 0,-1 0 0 0 0,16-24 0 0 0,-18 24 27 0 0,-4 4 81 0 0,1 0-1 0 0,-1 0 1 0 0,4-9-1 0 0,-7 16 389 0 0,-1 1 15 0 0,-13 14 97 0 0,2-1-608 0 0,1 1 0 0 0,-12 22 0 0 0,18-29 0 0 0,1 1 0 0 0,0-1 0 0 0,0 1 0 0 0,1-1 0 0 0,0 1 0 0 0,0 0 0 0 0,-1 12 0 0 0,3-9 0 0 0,4 2 0 0 0,0-10 0 0 0,-2-2 0 0 0,0 1-19 0 0,0 0 0 0 0,0-1 0 0 0,0 1 0 0 0,0-1 0 0 0,0 0 0 0 0,1 0 0 0 0,-1 0 0 0 0,0 0 1 0 0,1 0-1 0 0,-1 0 0 0 0,1 0 0 0 0,-1-1 0 0 0,1 0 0 0 0,-1 1 0 0 0,1-1 0 0 0,0 0 0 0 0,-1 0 0 0 0,5-1 0 0 0,5-1-60 0 0,-1 0 0 0 0,0-1 0 0 0,12-4-1 0 0,-10 3 150 0 0,-2 0-198 0 0,0 0 0 0 0,-1 0 0 0 0,1-1 0 0 0,-1-1 0 0 0,0 0 0 0 0,-1 0 0 0 0,0-1 0 0 0,10-8 0 0 0,5-5 192 0 0,1-1 275 0 0,0-2 0 0 0,-1 0 0 0 0,-1-1 0 0 0,23-33 0 0 0,-48 60-339 0 0,-6 8 0 0 0,2 0 0 0 0,-12 23 0 0 0,16-29 0 0 0,-3 8 0 0 0,1 0 0 0 0,-5 22 0 0 0,9-31 0 0 0,-1 0 0 0 0,1 0 0 0 0,0-1 0 0 0,0 1 0 0 0,0 0 0 0 0,0 0 0 0 0,1 0 0 0 0,0-1 0 0 0,0 1 0 0 0,0 0 0 0 0,0-1 0 0 0,0 1 0 0 0,0-1 0 0 0,4 6 0 0 0,-3-6 0 0 0,0-1 0 0 0,0 0 0 0 0,0 0 0 0 0,0 0 0 0 0,1 0 0 0 0,-1 0 0 0 0,1 0 0 0 0,-1-1 0 0 0,1 1 0 0 0,0-1 0 0 0,-1 0 0 0 0,1 0 0 0 0,0 0 0 0 0,0 0 0 0 0,0 0 0 0 0,0-1 0 0 0,0 1 0 0 0,0-1 0 0 0,0 1 0 0 0,5-2 0 0 0,7 1 0 0 0,-1-1 0 0 0,28-6 0 0 0,-39 7 0 0 0,7-3 0 0 0,1 0 0 0 0,0 0 0 0 0,-1-1 0 0 0,0-1 0 0 0,0 1 0 0 0,0-2 0 0 0,0 1 0 0 0,-1-2 0 0 0,0 1 0 0 0,0-1 0 0 0,-1 0 0 0 0,16-17 0 0 0,-13 11 0 0 0,-1-1 0 0 0,0 0 0 0 0,-1-1 0 0 0,0 0 0 0 0,-1 0 0 0 0,-1 0 0 0 0,9-30 0 0 0,-15 45 0 0 0,-1 0 0 0 0,0 0 0 0 0,0-1 0 0 0,0 1 0 0 0,0 0 0 0 0,1 0 0 0 0,-1-1 0 0 0,0 1 0 0 0,0 0 0 0 0,0 0 0 0 0,0-1 0 0 0,0 1 0 0 0,0 0 0 0 0,0 0 0 0 0,0-1 0 0 0,0 1 0 0 0,0 0 0 0 0,0 0 0 0 0,0-1 0 0 0,0 1 0 0 0,0 0 0 0 0,0-1 0 0 0,0 1 0 0 0,0 0 0 0 0,0 0 0 0 0,0-1 0 0 0,0 1 0 0 0,0 0 0 0 0,0 0 0 0 0,-1-1 0 0 0,1 1 0 0 0,0 0 0 0 0,0 0 0 0 0,0 0 0 0 0,0-1 0 0 0,-1 1 0 0 0,1 0 0 0 0,0 0 0 0 0,0 0 0 0 0,0 0 0 0 0,-1-1 0 0 0,1 1 0 0 0,-5 1 0 0 0,3 1 0 0 0,-1-1 0 0 0,0 1 0 0 0,0-1 0 0 0,1 1 0 0 0,-1 0 0 0 0,1 0 0 0 0,0 0 0 0 0,-1 0 0 0 0,1 1 0 0 0,0-1 0 0 0,-2 4 0 0 0,-1 1 0 0 0,0 1 0 0 0,-7 14 0 0 0,10-20 0 0 0,1 1 0 0 0,0 0 0 0 0,0 0 0 0 0,0 0 0 0 0,0 0 0 0 0,1 0 0 0 0,-1 0 0 0 0,1 0 0 0 0,0 0 0 0 0,-1 0 0 0 0,2 0 0 0 0,-1 0 0 0 0,1 5 0 0 0,-1-7 0 0 0,1 1 0 0 0,0-1 0 0 0,-1 1 0 0 0,1-1 0 0 0,0 1 0 0 0,0-1 0 0 0,0 0 0 0 0,0 1 0 0 0,0-1 0 0 0,0 0 0 0 0,0 0 0 0 0,0 0 0 0 0,0 0 0 0 0,1 0 0 0 0,-1 0 0 0 0,0 0 0 0 0,1 0 0 0 0,-1 0 0 0 0,1-1 0 0 0,-1 1 0 0 0,1 0 0 0 0,-1-1 0 0 0,1 0 0 0 0,0 1 0 0 0,-1-1 0 0 0,4 0 0 0 0,7 1 0 0 0,1 0 0 0 0,-1-1 0 0 0,0-1 0 0 0,1 0 0 0 0,-1-1 0 0 0,0 0 0 0 0,0-1 0 0 0,13-5 0 0 0,-1 0 0 0 0,0-2 0 0 0,42-25 0 0 0,-51 25 0 0 0,0-1 0 0 0,-1 0 0 0 0,0-1 0 0 0,-1 0 0 0 0,-1-1 0 0 0,0-1 0 0 0,-1 0 0 0 0,0 0 0 0 0,9-17 0 0 0,-2-1 0 0 0,-1-1 0 0 0,-2 0 0 0 0,16-51 0 0 0,-30 81 0 0 0,6-26 0 0 0,-7 29-1 0 0,0-1 1 0 0,0 1-1 0 0,0-1 1 0 0,0 1-1 0 0,0 0 0 0 0,0-1 1 0 0,0 1-1 0 0,0-1 0 0 0,0 1 1 0 0,0-1-1 0 0,0 1 1 0 0,0-1-1 0 0,0 1 0 0 0,0-1 1 0 0,0 1-1 0 0,-1-1 0 0 0,1 1 1 0 0,0-1-1 0 0,0 1 1 0 0,-1 0-1 0 0,1-1 0 0 0,0 1 1 0 0,0-1-1 0 0,-1 1 1 0 0,1 0-1 0 0,0-1 0 0 0,-1 1 1 0 0,0-1-1 0 0,-4 2 91 0 0,2-1-43 0 0,0 1-1 0 0,0-1 1 0 0,0 1-1 0 0,0 0 1 0 0,0 0-1 0 0,0 0 1 0 0,0 0-1 0 0,0 0 1 0 0,0 1-1 0 0,1 0 1 0 0,-1-1-1 0 0,1 1 1 0 0,-1 0-1 0 0,1 0 1 0 0,0 0 0 0 0,-1 0-1 0 0,-2 5 1 0 0,-5 5 298 0 0,2 1 0 0 0,-11 19 1 0 0,9-16-244 0 0,-5 10-102 0 0,1 1 0 0 0,1 1 0 0 0,2 0 0 0 0,1 0 0 0 0,1 1 0 0 0,1 0 0 0 0,2 0 0 0 0,1 1 0 0 0,-2 32 0 0 0,7-58-6 0 0,0 0-1 0 0,0 0 1 0 0,0 0-1 0 0,1 0 1 0 0,0 0-1 0 0,-1 0 1 0 0,1 0 0 0 0,1 0-1 0 0,-1 0 1 0 0,1 0-1 0 0,-1 0 1 0 0,1 0-1 0 0,0-1 1 0 0,0 1-1 0 0,1-1 1 0 0,-1 0 0 0 0,1 1-1 0 0,0-1 1 0 0,-1 0-1 0 0,1 0 1 0 0,4 2-1 0 0,-1-1 1 0 0,-1-1-1 0 0,1 0 1 0 0,-1 0-1 0 0,1-1 1 0 0,0 0-1 0 0,0 0 1 0 0,0 0-1 0 0,0-1 0 0 0,1 1 1 0 0,-1-1-1 0 0,0-1 1 0 0,1 1-1 0 0,6-2 1 0 0,15 0 41 0 0,-1-2 1 0 0,0-2-1 0 0,49-13 0 0 0,74-37 57 0 0,-145 53-92 0 0,11-5 0 0 0,1 0 0 0 0,1 2 0 0 0,-1-1 0 0 0,34-4 0 0 0,-50 10 0 0 0,0 0 0 0 0,0 0 0 0 0,-1 0 0 0 0,1 0 0 0 0,0 0 0 0 0,0 0 0 0 0,0 0 0 0 0,0 0 0 0 0,0 0 0 0 0,-1 1 0 0 0,1-1 0 0 0,0 0 0 0 0,0 0 0 0 0,1 2 0 0 0,0 2 0 0 0,-2-3 0 0 0,1 4 0 0 0,1-1 0 0 0,-1 1 0 0 0,0 0 0 0 0,-1 0 0 0 0,1 0 0 0 0,-1 0 0 0 0,0 0 0 0 0,0 0 0 0 0,0 0 0 0 0,-1 0 0 0 0,-2 8 0 0 0,2-7 0 0 0,0 1 0 0 0,0-1 0 0 0,1 1 0 0 0,0-1 0 0 0,0 1 0 0 0,1 8 0 0 0,1-7 0 0 0,0 0 0 0 0,0-1 0 0 0,5 13 0 0 0,-5-17 0 0 0,0 0 0 0 0,0 0 0 0 0,0 0 0 0 0,0 0 0 0 0,0 0 0 0 0,0-1 0 0 0,1 1 0 0 0,0-1 0 0 0,-1 0 0 0 0,7 4 0 0 0,-4-3-82 0 0,0 0 1 0 0,0-1-1 0 0,0 0 1 0 0,0 0-1 0 0,0 0 1 0 0,1-1-1 0 0,-1 1 1 0 0,0-1-1 0 0,1-1 1 0 0,-1 1-1 0 0,1-1 0 0 0,-1 0 1 0 0,1 0-1 0 0,0 0 1 0 0,-1-1-1 0 0,0 0 1 0 0,1 0-1 0 0,-1-1 1 0 0,1 1-1 0 0,-1-1 1 0 0,0 0-1 0 0,0 0 0 0 0,0-1 1 0 0,0 0-1 0 0,-1 0 1 0 0,1 0-1 0 0,-1 0 1 0 0,1-1-1 0 0,-1 1 1 0 0,0-1-1 0 0,-1 0 1 0 0,1 0-1 0 0,-1-1 1 0 0,1 1-1 0 0,-1-1 0 0 0,-1 0 1 0 0,1 0-1 0 0,-1 0 1 0 0,0 0-1 0 0,0 0 1 0 0,0 0-1 0 0,0-1 1 0 0,0-7-1 0 0,1-24-1941 0 0,-4 1-22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5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30 10135 0 0,'0'0'231'0'0,"0"0"29"0"0,-7-3 257 0 0,-23-6-323 0 0,28 9 552 0 0,2 0 232 0 0,-1-1 442 0 0,-6 0-873 0 0,-2-2 5968 0 0,16 5-6004 0 0,0-1-1 0 0,0-1 1 0 0,11 1-1 0 0,-2-1-576 0 0,6 2 66 0 0,134 4 0 0 0,-132-4 0 0 0,-14-1 0 0 0,-1 0 0 0 0,0-1 0 0 0,1 0 0 0 0,9-2 0 0 0,-15 1 0 0 0,31-2 0 0 0,56-13 0 0 0,-82 14 0 0 0,-3-2-133 0 0,-4 3-563 0 0,-2 1-257 0 0,-2 1-1286 0 0,-6 2-4924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5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13823 0 0,'0'0'315'0'0,"0"0"45"0"0,0 0 21 0 0,0 0-49 0 0,0 0-149 0 0,0 0 194 0 0,0 0 110 0 0,0 0 22 0 0,0 0 71 0 0,0 0 286 0 0,2-1 124 0 0,43 0 2225 0 0,-33 2-2939 0 0,0-1-1 0 0,0-1 0 0 0,17-2 0 0 0,-11-1 15 0 0,30 0-1 0 0,-8 0 572 0 0,124-8-253 0 0,-133 9-608 0 0,53 1 0 0 0,-66 4-269 0 0,-17-2-1135 0 0,-1 0-511 0 0,0 0-107 0 0,0 0-24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5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28 15663 0 0,'-16'-8'1572'0'0,"15"6"-1430"0"0,-1 1 0 0 0,1-1-1 0 0,0 1 1 0 0,0 0 0 0 0,-1-1-1 0 0,1 1 1 0 0,0 0 0 0 0,-1 0-1 0 0,1 0 1 0 0,-1 0 0 0 0,0 1-1 0 0,1-1 1 0 0,-1 0 0 0 0,0 0-1 0 0,0 1 1 0 0,-2-1 0 0 0,0 0 439 0 0,2 0 372 0 0,2 1-288 0 0,0 0-121 0 0,0 0-28 0 0,0 0-72 0 0,1 1-289 0 0,0 0-154 0 0,0 0 0 0 0,0 0 0 0 0,0 0 0 0 0,0 0 0 0 0,1 0 0 0 0,-1 0 0 0 0,0 0 0 0 0,0 0-1 0 0,1-1 1 0 0,-1 1 0 0 0,0-1 0 0 0,1 1 0 0 0,-1-1 0 0 0,1 1 0 0 0,-1-1 0 0 0,3 0 0 0 0,3 1 0 0 0,157 34 1004 0 0,5 2 38 0 0,-159-34-1043 0 0,63 19 0 0 0,-64-18 0 0 0,1 0 0 0 0,-1 0 0 0 0,0 1 0 0 0,0 0 0 0 0,10 9 0 0 0,-17-12 18 0 0,0 0 0 0 0,1 0-1 0 0,-1 1 1 0 0,0-1 0 0 0,0 1-1 0 0,0-1 1 0 0,-1 1 0 0 0,1 0 0 0 0,-1-1-1 0 0,1 1 1 0 0,-1 0 0 0 0,0 0-1 0 0,0 0 1 0 0,1 5 0 0 0,-1-2 57 0 0,-1 0 0 0 0,0-1 0 0 0,0 1 0 0 0,0-1 0 0 0,0 1 0 0 0,-1-1-1 0 0,-2 11 1 0 0,-1-6 38 0 0,1 1 1 0 0,-1-1-1 0 0,0 0 0 0 0,-1-1 0 0 0,-1 1 0 0 0,1-1 0 0 0,-1 0 0 0 0,-8 9 0 0 0,-76 75 52 0 0,57-62-165 0 0,20-19 0 0 0,-17 19 0 0 0,27-26-488 0 0,2-4-20 0 0,0 0 0 0 0,0 1 0 0 0,1-1 0 0 0,-1 0 0 0 0,0 0 0 0 0,0 0 0 0 0,-1 0 0 0 0,1 0 0 0 0,0 0 0 0 0,0 0 0 0 0,0 0 0 0 0,-1 0 0 0 0,-1 1 0 0 0,10-6-8084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4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268 307 10135 0 0,'0'0'464'0'0,"0"0"-9"0"0,2-10 1558 0 0,-4-1 148 0 0,0 7 207 0 0,1-1 3383 0 0,-4 25-5579 0 0,4-7-172 0 0,-1 0 0 0 0,-1 1 0 0 0,0-1 0 0 0,-5 12 0 0 0,-24 52 0 0 0,19-45 0 0 0,-4 7 0 0 0,-49 105 0 0 0,32-71 807 0 0,22-46-186 0 0,-24 41-1 0 0,31-60-620 0 0,-1 0 0 0 0,2 0 0 0 0,1 0 0 0 0,3-8 0 0 0,0 0 0 0 0,0 0 0 0 0,0 0 0 0 0,0 0 0 0 0,0 0 0 0 0,-1 1 0 0 0,1-1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0,-5-9 0 0 0,-1-13 0 0 0,6 6 123 0 0,-1 1 0 0 0,2-1-1 0 0,1 0 1 0 0,0 0 0 0 0,6-23-1 0 0,29-74 990 0 0,-20 65-928 0 0,9-19-175 0 0,40-71-1 0 0,-47 101-9 0 0,-5 10 1 0 0,-6 13 0 0 0,-1 0 0 0 0,10-29 0 0 0,-11 27 0 0 0,2 0 0 0 0,0 0 0 0 0,1 0 0 0 0,0 1 0 0 0,22-27 0 0 0,-21 30 256 0 0,0 1 0 0 0,1 0 0 0 0,14-12 0 0 0,-20 19-154 0 0,0 0 1 0 0,0 0-1 0 0,1 0 1 0 0,0 1-1 0 0,0 0 0 0 0,0 0 1 0 0,0 0-1 0 0,0 1 1 0 0,11-3-1 0 0,-10 4-115 0 0,0 0 0 0 0,0 1 0 0 0,-1-1 0 0 0,1 1 0 0 0,0 1-1 0 0,9 1 1 0 0,-13-1-4 0 0,-1-1 0 0 0,1 1 0 0 0,0 0 0 0 0,-1 0-1 0 0,1 1 1 0 0,0-1 0 0 0,-1 0 0 0 0,0 1 0 0 0,1 0-1 0 0,-1-1 1 0 0,0 1 0 0 0,0 0 0 0 0,0 0 0 0 0,0 0-1 0 0,0 1 1 0 0,-1-1 0 0 0,3 4 0 0 0,6 11-80 0 0,-2 1 0 0 0,0 1 0 0 0,-1-1 0 0 0,5 21 0 0 0,-4-5 508 0 0,6 50 0 0 0,-12-71-720 0 0,-2 0-1 0 0,1 0 1 0 0,-2 0 0 0 0,1 0 0 0 0,-5 19-1 0 0,4-25 420 0 0,-1 0-1 0 0,0 0 0 0 0,-1-1 1 0 0,0 1-1 0 0,0 0 0 0 0,0-1 0 0 0,-1 0 1 0 0,1 0-1 0 0,-2 0 0 0 0,1 0 1 0 0,-7 7-1 0 0,6-9-68 0 0,0 0 0 0 0,0 0-1 0 0,-1-1 1 0 0,1 1 0 0 0,-1-1 0 0 0,0 0 0 0 0,0-1-1 0 0,0 1 1 0 0,0-1 0 0 0,0-1 0 0 0,0 1-1 0 0,-1-1 1 0 0,1 0 0 0 0,-1 0 0 0 0,1-1 0 0 0,-1 0-1 0 0,-6 0 1 0 0,1-1-147 0 0,1 0 0 0 0,-1-1 0 0 0,0-1-1 0 0,1 1 1 0 0,-1-2 0 0 0,1 0 0 0 0,0 0 0 0 0,-14-8 0 0 0,21 10-250 0 0,1 0 1 0 0,0 0-1 0 0,0 0 1 0 0,0 0-1 0 0,0-1 0 0 0,1 0 1 0 0,-1 1-1 0 0,0-1 1 0 0,1 0-1 0 0,0 0 1 0 0,0 0-1 0 0,0 0 1 0 0,0-1-1 0 0,0 1 0 0 0,1 0 1 0 0,-1-1-1 0 0,1 1 1 0 0,0-1-1 0 0,0 0 1 0 0,0-4-1 0 0,-1-4-1180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0:5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55 652 11975 0 0,'-1'-2'547'0'0,"-7"-16"201"0"0,6 15-651 0 0,1-1 0 0 0,-1 0 0 0 0,1 1 0 0 0,-1-1 0 0 0,1 0 0 0 0,0 0 0 0 0,0 0 0 0 0,0-7 0 0 0,1-2 1297 0 0,0 2-678 0 0,0 1-1 0 0,0-1 1 0 0,1 1 0 0 0,1-1-1 0 0,3-13 1 0 0,-3 14-325 0 0,0 1 0 0 0,-1-1 0 0 0,1-12 0 0 0,2-14 128 0 0,-4 9 1284 0 0,0 6-561 0 0,0 19-1177 0 0,0 0-1 0 0,0 0 1 0 0,0 0 0 0 0,-1 0 0 0 0,1 0-1 0 0,-1 0 1 0 0,1 0 0 0 0,-1 0-1 0 0,0-3 1 0 0,0 3-63 0 0,0 0 0 0 0,0-1 0 0 0,0 1 0 0 0,1 0 0 0 0,-1-1 0 0 0,1 1 0 0 0,0 0 1 0 0,0-1-1 0 0,0 1 0 0 0,0 0 0 0 0,0-1 0 0 0,0 1 0 0 0,1-1 0 0 0,-1 1 0 0 0,2-4 0 0 0,1-6 579 0 0,-2 9-384 0 0,-1 0 0 0 0,1 0 0 0 0,0 0 0 0 0,1 0 0 0 0,-1 0 0 0 0,3-6 0 0 0,-1 4-194 0 0,-1 1 0 0 0,0-1 0 0 0,0 0 0 0 0,0-1-1 0 0,1-9 1 0 0,-1 7-4 0 0,0 2 1 0 0,-12 54 0 0 0,-3 21 0 0 0,-5 54 91 0 0,-2 17 261 0 0,6-9 368 0 0,13-118-926 0 0,0-8 106 0 0,1 1 0 0 0,-1 0 0 0 0,1 0 0 0 0,0 0 0 0 0,1 0-1 0 0,-1-1 1 0 0,1 1 0 0 0,2 7 0 0 0,2-6 100 0 0,-4-6 0 0 0,1 0 0 0 0,-1-1 0 0 0,0 1 0 0 0,1 0 0 0 0,-1-1 0 0 0,1 1 0 0 0,-1-1 0 0 0,1 0 0 0 0,-1 1 0 0 0,1-1 0 0 0,-1 0 0 0 0,1 0 0 0 0,-1 0 0 0 0,1 0 0 0 0,-1 0 0 0 0,1 0 0 0 0,-1 0 0 0 0,1 0 0 0 0,-1-1 0 0 0,1 1 0 0 0,-1-1 0 0 0,1 1 0 0 0,-1-1 0 0 0,1 0 0 0 0,-1 1 0 0 0,2-3 0 0 0,5-1 0 0 0,-1-1 0 0 0,-1-1 0 0 0,11-9 0 0 0,-8 6 0 0 0,15-14 198 0 0,-2 0-1 0 0,0-1 1 0 0,-2-2 0 0 0,0 0 0 0 0,-2-1-1 0 0,20-40 1 0 0,-16 25-356 0 0,-1-2 0 0 0,-2 0-1 0 0,-3-1 1 0 0,-1-1 0 0 0,11-59 0 0 0,-21 76 386 0 0,15-100 1101 0 0,-18 114-1319 0 0,1-27-84 0 0,-3 40-263 0 0,0 2-138 0 0,0 0-33 0 0,0 0 65 0 0,0 0 222 0 0,1 2-166 0 0,16 18-699 0 0,-7-7-1310 0 0,1-1-6033 0 0,-4-4 1791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0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158 122 8287 0 0,'0'0'382'0'0,"0"0"-8"0"0,2-2-240 0 0,13-16 19 0 0,14-15 4596 0 0,-28 31-3725 0 0,0-1-283 0 0,1 0 0 0 0,-1-1 0 0 0,0 1-1 0 0,1-7 1 0 0,-1 9-642 0 0,-1 0 33 0 0,1 0 0 0 0,-1 0 0 0 0,0 0 0 0 0,1-1 0 0 0,-1 1 0 0 0,0 0 0 0 0,0 0 0 0 0,0 0 0 0 0,0-1 0 0 0,0 1 0 0 0,0 0 0 0 0,0 0 0 0 0,0-1 0 0 0,0 1 0 0 0,-1 0 0 0 0,1 0 0 0 0,0 0 0 0 0,-1 0 0 0 0,1-1 0 0 0,-1 1 0 0 0,0 0 0 0 0,1 0 0 0 0,-1 0 0 0 0,0 0 0 0 0,1 0 0 0 0,-1 0 0 0 0,0 0 0 0 0,0 1 0 0 0,0-1 0 0 0,0 0 0 0 0,0 0 0 0 0,0 1 0 0 0,0-1 0 0 0,0 0 0 0 0,0 1 0 0 0,0-1 0 0 0,0 1 0 0 0,-1 0 0 0 0,1-1 0 0 0,0 1 0 0 0,-2-1 0 0 0,1 0 107 0 0,1 1-191 0 0,0 0 0 0 0,0 0-1 0 0,0-1 1 0 0,0 1 0 0 0,0 0 0 0 0,0 0 0 0 0,1 0 0 0 0,-1 0 0 0 0,0 0 0 0 0,0 0 0 0 0,0 0 0 0 0,0 0 0 0 0,0 0-1 0 0,0 0 1 0 0,0 1 0 0 0,0-1 0 0 0,-1 1 0 0 0,-1-1-46 0 0,-1 1-1 0 0,0 1 1 0 0,1-1-1 0 0,-1 0 1 0 0,1 1-1 0 0,-1 0 1 0 0,1 0-1 0 0,0 0 1 0 0,-1 0-1 0 0,1 0 1 0 0,1 1 0 0 0,-6 4-1 0 0,3-1-2 0 0,0 1 0 0 0,0 0 0 0 0,-6 12 0 0 0,-12 28 1 0 0,-28 78 0 0 0,49-118 0 0 0,-2 4 0 0 0,0 0 0 0 0,1 0 0 0 0,0 0 0 0 0,1 0 0 0 0,0 1 0 0 0,1 0 0 0 0,0-1 0 0 0,1 1 0 0 0,0-1 0 0 0,3 14 0 0 0,-3-23 0 0 0,0-1 0 0 0,0-1 0 0 0,0 1 0 0 0,0 0 0 0 0,0-1 0 0 0,0 1 0 0 0,0 0 0 0 0,0-1 0 0 0,0 1 0 0 0,0 0 0 0 0,1-1 0 0 0,-1 1 0 0 0,0-1 0 0 0,1 1 0 0 0,-1 0 0 0 0,0-1 0 0 0,1 1 0 0 0,-1-1 0 0 0,1 1 0 0 0,-1-1 0 0 0,1 1 0 0 0,-1-1 0 0 0,1 0 0 0 0,-1 1 0 0 0,2 0 0 0 0,-1 0 0 0 0,1 0 0 0 0,0 1 0 0 0,-1-1 0 0 0,1 0 0 0 0,0 0 0 0 0,0-1 0 0 0,0 1 0 0 0,0 0 0 0 0,0 0 0 0 0,0-1 0 0 0,0 0 0 0 0,0 1 0 0 0,0-1 0 0 0,0 0 0 0 0,0 0 0 0 0,0 0 0 0 0,0 0 0 0 0,0 0 0 0 0,0 0 0 0 0,0-1 0 0 0,0 1 0 0 0,0-1 0 0 0,0 1 0 0 0,0-1 0 0 0,0 0 0 0 0,0 0 0 0 0,2-1 0 0 0,5-3 0 0 0,0 0 0 0 0,0-1 0 0 0,-1 0 0 0 0,9-8 0 0 0,-5 3 0 0 0,-1 0 0 0 0,0-1 0 0 0,-1 0 0 0 0,0 0 0 0 0,-1-1 0 0 0,0 0 0 0 0,-1-1 0 0 0,-1 0 0 0 0,9-22 0 0 0,1-5 462 0 0,-8 23 61 0 0,-2 0 1 0 0,11-38-1 0 0,-41 102-507 0 0,20-35-16 0 0,-1 0 0 0 0,2 0 0 0 0,-1 0 0 0 0,2 0 0 0 0,-1 1 0 0 0,2 17 0 0 0,0-20 0 0 0,0 0 0 0 0,1 0 0 0 0,1 0 0 0 0,-1 0 0 0 0,1-1 0 0 0,1 1 0 0 0,0 0 0 0 0,6 13 0 0 0,-8-20 0 0 0,-1-1 0 0 0,0 0 0 0 0,1-1 0 0 0,-1 1 0 0 0,0 0 0 0 0,1-1 0 0 0,-1 1 0 0 0,0-1 0 0 0,1 1 0 0 0,-1 0 0 0 0,1-1 0 0 0,-1 1 0 0 0,1-1 0 0 0,-1 1 0 0 0,1-1 0 0 0,-1 1 0 0 0,1-1 0 0 0,0 0 0 0 0,-1 1 0 0 0,1-1 0 0 0,0 0 0 0 0,-1 1 0 0 0,2-1 0 0 0,-2 1 0 0 0,1-1 0 0 0,0 1 0 0 0,-1-1 0 0 0,1 1 0 0 0,-1-1 0 0 0,1 0 0 0 0,0 1 0 0 0,-1-1 0 0 0,1 0 0 0 0,0 1 0 0 0,0-1 0 0 0,-1 0 0 0 0,1 0 0 0 0,0 1 0 0 0,0-1 0 0 0,-1 0 0 0 0,1 0 0 0 0,0 0 0 0 0,0 0 0 0 0,-1 0 0 0 0,1 0 0 0 0,1-1 0 0 0,1 1 0 0 0,1-1 0 0 0,1 1 0 0 0,0-1 0 0 0,-1 0 0 0 0,1 0 0 0 0,-1 0 0 0 0,1 0 0 0 0,-1-1 0 0 0,0 0 0 0 0,0 0 0 0 0,0 0 0 0 0,7-5 0 0 0,3-3 0 0 0,23-23 0 0 0,-20 16 0 0 0,-4 4 0 0 0,-1 0 0 0 0,0-1 0 0 0,-1 0 0 0 0,0-1 0 0 0,13-26 0 0 0,34-86 0 0 0,-58 127 0 0 0,0-1 0 0 0,-2 4 0 0 0,0 2 0 0 0,1 0 0 0 0,0 0 0 0 0,0 1 0 0 0,0 8 0 0 0,1-12 0 0 0,0-1 0 0 0,0 1 0 0 0,0 0 0 0 0,0 0 0 0 0,0 0 0 0 0,1 0 0 0 0,-1-1 0 0 0,1 3 0 0 0,-1-3 0 0 0,0-1 0 0 0,1 1 0 0 0,-1-1 0 0 0,0 1 0 0 0,0-1 0 0 0,0 0 0 0 0,0 1 0 0 0,0-1 0 0 0,0 1 0 0 0,1-1 0 0 0,-1 1 0 0 0,0-1 0 0 0,0 1 0 0 0,1-1 0 0 0,-1 0 0 0 0,0 1 0 0 0,1-1 0 0 0,-1 0 0 0 0,0 1 0 0 0,1-1 0 0 0,-1 0 0 0 0,1 1 0 0 0,-1-1 0 0 0,0 0 0 0 0,1 0 0 0 0,-1 1 0 0 0,1-1 0 0 0,-1 0 0 0 0,1 0 0 0 0,-1 0 0 0 0,1 0 0 0 0,-1 0 0 0 0,1 0 0 0 0,1 1 0 0 0,4 1 0 0 0,0-1 0 0 0,0 1 0 0 0,0-1 0 0 0,8 1 0 0 0,13 3 0 0 0,-26-5 0 0 0,0 0 0 0 0,-1 0 0 0 0,1 0 0 0 0,0 0 0 0 0,0 1 0 0 0,0-1 0 0 0,0 0 0 0 0,-1 0 0 0 0,1 1 0 0 0,0-1 0 0 0,0 1 0 0 0,-1-1 0 0 0,1 0 0 0 0,0 1 0 0 0,-1-1 0 0 0,2 2 0 0 0,0 0 0 0 0,-1-1 0 0 0,0 0 0 0 0,1 0 0 0 0,-1 0 0 0 0,0 0 0 0 0,0 0 0 0 0,0 0 0 0 0,0 0 0 0 0,0 1 0 0 0,0-1 0 0 0,0 0 0 0 0,0 1 0 0 0,-1-1 0 0 0,1 1 0 0 0,-1-1 0 0 0,1 0 0 0 0,-1 1 0 0 0,1 0 0 0 0,-1-1 0 0 0,0 1 0 0 0,1-1 0 0 0,-1 1 0 0 0,0-1 0 0 0,0 3 0 0 0,0 1 0 0 0,-1 10 0 0 0,0 1 0 0 0,-1-1 0 0 0,0 0 0 0 0,-1 0 0 0 0,-1 0 0 0 0,-6 17 0 0 0,3-9 0 0 0,-6 31 0 0 0,13-44 0 0 0,4-3 0 0 0,-3-7 0 0 0,1 1 0 0 0,-1-1 0 0 0,1 1 0 0 0,-1-1 0 0 0,1 0 0 0 0,-1 1 0 0 0,1-1 0 0 0,0 0 0 0 0,-1 0 0 0 0,1 0 0 0 0,-1 0 0 0 0,1-1 0 0 0,0 1 0 0 0,-1 0 0 0 0,1-1 0 0 0,-1 1 0 0 0,1-1 0 0 0,-1 1 0 0 0,1-1 0 0 0,-1 1 0 0 0,1-1 0 0 0,1-2 0 0 0,3-1 0 0 0,0 0 0 0 0,0 0 0 0 0,9-9 0 0 0,-5 2-552 0 0,0 0-1 0 0,14-20 1 0 0,-21 26 355 0 0,0 1 1 0 0,-1-1-1 0 0,1 0 1 0 0,-1 1-1 0 0,0-1 0 0 0,0 0 1 0 0,-1 0-1 0 0,1 0 0 0 0,-1-1 1 0 0,1-8-1 0 0,-2 11-823 0 0,-2-4-4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0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301 138 11975 0 0,'0'0'267'0'0,"0"0"42"0"0,1-6 315 0 0,-1 4-547 0 0,0 0 0 0 0,0 1 0 0 0,0-1 0 0 0,0 0 0 0 0,-1 1 0 0 0,1-1-1 0 0,0 0 1 0 0,-1 1 0 0 0,0-1 0 0 0,1 1 0 0 0,-1-1 0 0 0,0 1 0 0 0,1-1 0 0 0,-2-1-1 0 0,-2-2 711 0 0,2 0-322 0 0,-1 0-1 0 0,0 0 1 0 0,0 0-1 0 0,0 1 1 0 0,-1-1 0 0 0,0 1-1 0 0,1 0 1 0 0,-2 0-1 0 0,1 0 1 0 0,-8-5-1 0 0,-1 2-48 0 0,0-1-1 0 0,-25-9 0 0 0,26 11-559 0 0,10 5 251 0 0,1 0 0 0 0,-1 0-1 0 0,0 0 1 0 0,1 0 0 0 0,-1 1-1 0 0,0-1 1 0 0,0 1 0 0 0,0-1-1 0 0,0 1 1 0 0,0-1 0 0 0,0 1-1 0 0,0 0 1 0 0,0 0 0 0 0,0 0-1 0 0,0 0 1 0 0,0 0 0 0 0,0 0-1 0 0,-3 2 1 0 0,2-1-87 0 0,-3 1 12 0 0,-1 0 0 0 0,1 1 0 0 0,0 0-1 0 0,-8 5 1 0 0,11-6-33 0 0,1 0 0 0 0,0 0 0 0 0,0 0 0 0 0,0 0 0 0 0,0 0 0 0 0,0 1 0 0 0,1-1 0 0 0,-1 1 0 0 0,1-1 0 0 0,-1 1 0 0 0,1-1 0 0 0,0 1 0 0 0,-1 4 0 0 0,0 2 1 0 0,0 0 0 0 0,0 1 0 0 0,1-1 0 0 0,1 0 0 0 0,-1 1 0 0 0,2-1 0 0 0,0 11 0 0 0,15 68 0 0 0,-11-65 0 0 0,25 149 0 0 0,-27-145 0 0 0,-2-1 0 0 0,-1 1 0 0 0,-1-1 0 0 0,-7 43 0 0 0,-7 7 0 0 0,-37 106 0 0 0,46-164 0 0 0,-18 58 0 0 0,23-69 0 0 0,-1 1 0 0 0,1 0 0 0 0,0-1 0 0 0,1 1 0 0 0,0 0 0 0 0,0-1 0 0 0,1 1 0 0 0,1 8 0 0 0,-2-14 0 0 0,1 1 0 0 0,0-1 0 0 0,-1 1 0 0 0,1-1 0 0 0,0 1 0 0 0,0-1 0 0 0,0 0 0 0 0,0 1 0 0 0,1-1 0 0 0,-1 0 0 0 0,3 3 0 0 0,2 2 0 0 0,-5-5 0 0 0,-1-1 0 0 0,1 1 0 0 0,0-1 0 0 0,0 0 0 0 0,0 0 0 0 0,0 0 0 0 0,0 0 0 0 0,1 0 0 0 0,-1 0 0 0 0,0 0 0 0 0,0 0 0 0 0,1 0 0 0 0,-1 0 0 0 0,0 0 0 0 0,1-1 0 0 0,-1 1 0 0 0,1-1 0 0 0,-1 1 0 0 0,1-1 0 0 0,1 1 0 0 0,3 0 0 0 0,20 6 0 0 0,8-3 0 0 0,-25-2 0 0 0,-2 3 0 0 0,-6-4 0 0 0,-1-1 0 0 0,1 1 0 0 0,-1 0 0 0 0,0-1 0 0 0,0 1 0 0 0,0-1 0 0 0,1 1 0 0 0,-1 0 0 0 0,0-1 0 0 0,0 1 0 0 0,0-1 0 0 0,0 1 0 0 0,0 0 0 0 0,0-1 0 0 0,0 1 0 0 0,0 0 0 0 0,0-1 0 0 0,0 1 0 0 0,-1-1 0 0 0,1 1 0 0 0,0 0 0 0 0,0-1 0 0 0,-1 2 0 0 0,-2 4 0 0 0,-1-2-1043 0 0,3-2-4382 0 0,-3 0-1891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0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44 10135 0 0,'0'0'231'0'0,"0"0"29"0"0,0 0 19 0 0,0 0 105 0 0,0 0 410 0 0,0 0 184 0 0,0 0 40 0 0,0 0 6 0 0,0 0 0 0 0,0 0 0 0 0,0 0 0 0 0,0 0-69 0 0,0 0-290 0 0,0 0-121 0 0,0 0-28 0 0,-8-15 1976 0 0,1 11-2343 0 0,-1 0-1 0 0,0 1 0 0 0,0-1 1 0 0,0 1-1 0 0,0 1 0 0 0,0 0 1 0 0,-11-2-1 0 0,3 2 110 0 0,0 1 1 0 0,0 1-1 0 0,-18 2 0 0 0,-8 1-37 0 0,-83 17 1 0 0,99-12 313 0 0,1 1 0 0 0,-46 22 0 0 0,63-28-535 0 0,6-3 0 0 0,0 1 0 0 0,0 0 0 0 0,0-1 0 0 0,0 1 0 0 0,0 0 0 0 0,0 0 0 0 0,0 0 0 0 0,0 0 0 0 0,-1 2 0 0 0,-3 1-64 0 0,5-3-273 0 0,1-1-138 0 0,0 0-33 0 0,0 0 133 0 0,0 0 577 0 0,19 11 1190 0 0,-5-8-1351 0 0,-1-1 0 0 0,1 0 1 0 0,27-1-1 0 0,-15-1-41 0 0,0 1 0 0 0,0 1 0 0 0,0 1 0 0 0,38 9 0 0 0,-55-8 0 0 0,-5 3 0 0 0,-4-5 0 0 0,0 0 0 0 0,0 1 0 0 0,-1-1 0 0 0,1 0 0 0 0,-1 0 0 0 0,1 0 0 0 0,-1 0 0 0 0,0 0 0 0 0,0 0 0 0 0,0 0 0 0 0,0-1 0 0 0,-2 4 0 0 0,-16 20 0 0 0,3-10 0 0 0,-1 0 0 0 0,-33 21 0 0 0,5-4 0 0 0,-46 36 0 0 0,-36 29 0 0 0,112-85 0 0 0,7-6 0 0 0,0 0 0 0 0,0 1 0 0 0,1 0 0 0 0,-12 14 0 0 0,14-13 0 0 0,5-7 0 0 0,0 0 0 0 0,-1-1 0 0 0,1 1 0 0 0,0-1 0 0 0,0 1 0 0 0,-1 0 0 0 0,1-1 0 0 0,0 1 0 0 0,0-1 0 0 0,0 1 0 0 0,0 0 0 0 0,0-1 0 0 0,0 1 0 0 0,0 0 0 0 0,0-1 0 0 0,0 1 0 0 0,0 0 0 0 0,1 0 0 0 0,3 3 0 0 0,-4-4 0 0 0,3 2 0 0 0,0 1 0 0 0,1-1 0 0 0,-1 0 0 0 0,0 0 0 0 0,1-1 0 0 0,-1 1 0 0 0,1-1 0 0 0,0 1 0 0 0,-1-1 0 0 0,1 0 0 0 0,0-1 0 0 0,0 1 0 0 0,-1-1 0 0 0,8 1 0 0 0,1-1 0 0 0,1-1 0 0 0,-1 0 0 0 0,16-4 0 0 0,54-5 0 0 0,-63 7 0 0 0,30 0 0 0 0,7-1 0 0 0,14 0 0 0 0,-60 4 0 0 0,-1 1 0 0 0,0 2 0 0 0,-9-3-47 0 0,1 0 1 0 0,-1 0-1 0 0,1 0 0 0 0,-1 0 0 0 0,0 1 1 0 0,1-1-1 0 0,-1 0 0 0 0,0 0 0 0 0,1 0 1 0 0,-1 0-1 0 0,1 1 0 0 0,-1-1 1 0 0,0 0-1 0 0,0 0 0 0 0,1 1 0 0 0,-1-1 1 0 0,0 0-1 0 0,1 1 0 0 0,-1-1 0 0 0,0 0 1 0 0,0 1-1 0 0,0-1 0 0 0,1 0 0 0 0,-1 1 1 0 0,0-1-1 0 0,0 0 0 0 0,0 1 1 0 0,0-1-1 0 0,0 1 0 0 0,0-1 0 0 0,0 0 1 0 0,0 1-1 0 0,0-1 0 0 0,0 1 0 0 0,0-1 1 0 0,0 0-1 0 0,0 1 0 0 0,0 0 0 0 0,-4 4-4335 0 0,3-3-3469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0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86 142 11975 0 0,'0'0'267'0'0,"0"0"42"0"0,0 0 17 0 0,0 0-28 0 0,-1 0-196 0 0,-4 0 47 0 0,4 0 571 0 0,1 0 249 0 0,0 0 45 0 0,0 0-61 0 0,0 0-288 0 0,0 0-121 0 0,0 0-28 0 0,1-2-4 0 0,13-38 1670 0 0,15-49 1712 0 0,-28 81-3739 0 0,-2 5-138 0 0,-4 6-13 0 0,-3 5-8 0 0,-3 10 4 0 0,-1 0 0 0 0,2 1 0 0 0,1 0 0 0 0,-14 39 0 0 0,13-31 0 0 0,2-10 22 0 0,1 1 76 0 0,-8 26 0 0 0,14-39-97 0 0,0 0-1 0 0,0-1 0 0 0,0 1 1 0 0,1 0-1 0 0,0 0 0 0 0,0 0 0 0 0,0 0 1 0 0,0 0-1 0 0,1 0 0 0 0,2 8 0 0 0,-3-12-6 0 0,0 0 0 0 0,1 1 0 0 0,-1-1 0 0 0,0 0 0 0 0,1 0-1 0 0,0 0 1 0 0,-1 0 0 0 0,1 0 0 0 0,-1 0 0 0 0,1 0 0 0 0,0 0-1 0 0,0 0 1 0 0,0 0 0 0 0,0 0 0 0 0,-1-1 0 0 0,1 1 0 0 0,0 0-1 0 0,0 0 1 0 0,0-1 0 0 0,1 1 0 0 0,-1-1 0 0 0,0 1-1 0 0,0-1 1 0 0,0 1 0 0 0,0-1 0 0 0,2 0 0 0 0,0 1 7 0 0,1 0-231 0 0,-1-1 0 0 0,0 0 0 0 0,0 0 0 0 0,1 0 0 0 0,-1 0 0 0 0,0 0 0 0 0,0 0 0 0 0,1-1 0 0 0,-1 0 0 0 0,0 0 0 0 0,0 0 0 0 0,0 0 0 0 0,0 0 0 0 0,0 0 0 0 0,0-1 0 0 0,0 0 0 0 0,-1 1 0 0 0,6-5 1 0 0,1-2-1119 0 0,0 1 0 0 0,-1-2 0 0 0,13-15 0 0 0,-7 7-699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0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13823 0 0,'0'0'630'0'0,"0"0"-13"0"0,2 0-393 0 0,53-11 4503 0 0,-32 5-2978 0 0,44-3 0 0 0,-48 8-1749 0 0,0 0 0 0 0,36 6 0 0 0,-54-5 0 0 0,-1 0 0 0 0,0 0 0 0 0,0 0 0 0 0,0 0 0 0 0,1 0 0 0 0,-1 0 0 0 0,0 0 0 0 0,0 0 0 0 0,0 0 0 0 0,1 0 0 0 0,-1 0 0 0 0,0 0 0 0 0,0 0 0 0 0,0 0 0 0 0,1 0 0 0 0,-1 1 0 0 0,0-1 0 0 0,0 0 0 0 0,0 0 0 0 0,0 0 0 0 0,0 0 0 0 0,1 0 0 0 0,-1 1 0 0 0,0-1 0 0 0,0 0 0 0 0,0 0 0 0 0,0 0 0 0 0,0 1 0 0 0,0-1 0 0 0,0 0 0 0 0,0 0 0 0 0,0 0 0 0 0,0 1 0 0 0,0-1 0 0 0,0 0 0 0 0,0 0 0 0 0,0 0 0 0 0,0 1 0 0 0,0-1 0 0 0,0 0 0 0 0,0 0 0 0 0,0 0 0 0 0,0 1 0 0 0,0-1 0 0 0,0 0 0 0 0,0 0 0 0 0,0 0 0 0 0,0 0 0 0 0,0 1 0 0 0,0-1 0 0 0,0 0 0 0 0,-1 0 0 0 0,1 0 0 0 0,0 0 0 0 0,0 1 0 0 0,-8 7 0 0 0,8-8 0 0 0,-10 9 0 0 0,0-1 0 0 0,-1 0 0 0 0,0-1 0 0 0,0 0 0 0 0,-1-1 0 0 0,-15 6 0 0 0,14-6 0 0 0,0 0 0 0 0,1 0 0 0 0,-1 1 0 0 0,2 1 0 0 0,-13 10 0 0 0,8-4 0 0 0,13-7 0 0 0,6 1 0 0 0,-1-6-6 0 0,0 0 0 0 0,0 0 0 0 0,0 0 0 0 0,0-1 0 0 0,0 1-1 0 0,1-1 1 0 0,-1 1 0 0 0,0-1 0 0 0,1 0 0 0 0,-1 0 0 0 0,1 0 0 0 0,-1 0 0 0 0,1 0-1 0 0,-1-1 1 0 0,1 1 0 0 0,3 0 0 0 0,3-1-973 0 0,-1 1-1 0 0,0-1 1 0 0,16-2 0 0 0,-13 0-6184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0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17503 0 0,'0'0'803'0'0,"0"0"-18"0"0,2 0-358 0 0,0-1-184 0 0,0 1-1 0 0,0-1 1 0 0,-1 1 0 0 0,1-1 0 0 0,0 1-1 0 0,0 0 1 0 0,0 0 0 0 0,0 0 0 0 0,0 0-1 0 0,0 0 1 0 0,0 0 0 0 0,3 1-1 0 0,-3 0-61 0 0,1 0 0 0 0,-1 0 0 0 0,0 1 0 0 0,0-1 0 0 0,0 0 0 0 0,-1 1-1 0 0,1-1 1 0 0,0 1 0 0 0,0-1 0 0 0,-1 1 0 0 0,1 0 0 0 0,-1 0 0 0 0,0 0-1 0 0,1 0 1 0 0,0 2 0 0 0,2 1-181 0 0,-3-2 0 0 0,0-1 0 0 0,0 0 0 0 0,0 0 0 0 0,0 0 0 0 0,0 0 0 0 0,-1 1 0 0 0,1-1 0 0 0,-1 0 0 0 0,1 1 0 0 0,-1-1 0 0 0,0 1 0 0 0,0-1 0 0 0,0 3 0 0 0,-1 5 0 0 0,-1-3-133 0 0,1-6-563 0 0,1-1-258 0 0,0 0-920 0 0,0 0-3643 0 0,0 0-1565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0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54 254 11975 0 0,'0'0'267'0'0,"0"0"42"0"0,0 0 17 0 0,0 0-28 0 0,-1 0-196 0 0,-3-1 47 0 0,2 0 159 0 0,0 0 1 0 0,-1 0-1 0 0,1 0 0 0 0,0 0 1 0 0,0 0-1 0 0,0 0 0 0 0,1 0 1 0 0,-1-1-1 0 0,0 1 1 0 0,-2-3-1 0 0,-3-3 1049 0 0,6 7-333 0 0,1-1-871 0 0,-1 0-1 0 0,1 0 0 0 0,0 1 1 0 0,0-1-1 0 0,-1 0 0 0 0,1 0 1 0 0,0 1-1 0 0,-1-1 0 0 0,1 0 1 0 0,-1 1-1 0 0,1-1 0 0 0,-1 1 1 0 0,1-1-1 0 0,-1 0 1 0 0,0 0-1 0 0,0 0-47 0 0,0 1 1 0 0,0-1-1 0 0,0 0 1 0 0,1 0 0 0 0,-1 0-1 0 0,0 0 1 0 0,1 0-1 0 0,-1 0 1 0 0,0 0-1 0 0,1 0 1 0 0,-1-2-1 0 0,1-1-1 0 0,0 1 1 0 0,0-1-1 0 0,0 0 0 0 0,0 0 1 0 0,1 1-1 0 0,-1-1 0 0 0,1 0 0 0 0,0 1 1 0 0,0-1-1 0 0,1 1 0 0 0,-1-1 1 0 0,1 1-1 0 0,3-6 0 0 0,2-2 297 0 0,0 0 1 0 0,17-17-1 0 0,-16 20-401 0 0,1 1 0 0 0,0 0 0 0 0,1 1 0 0 0,-1 0 0 0 0,1 0 0 0 0,0 1 0 0 0,1 0 0 0 0,11-3 0 0 0,2-2 0 0 0,-19 8 169 0 0,-1 0 1 0 0,0 0-1 0 0,1 1 0 0 0,-1 0 1 0 0,1 0-1 0 0,-1 0 0 0 0,1 0 1 0 0,-1 0-1 0 0,1 1 0 0 0,0 0 1 0 0,7 1-1 0 0,-4 3-153 0 0,-7-4-16 0 0,0 0 0 0 0,-1 1 0 0 0,1-1 0 0 0,0 1 0 0 0,-1-1 0 0 0,1 1 0 0 0,0-1 0 0 0,-1 1 0 0 0,1-1 0 0 0,0 1 0 0 0,-1 0 0 0 0,1-1 0 0 0,-1 1 0 0 0,0 0 0 0 0,1-1 0 0 0,-1 1 0 0 0,1 0 0 0 0,-1 0 0 0 0,0-1 0 0 0,0 1 0 0 0,1 1 0 0 0,-1 0 0 0 0,2 2 0 0 0,-1 0 0 0 0,-1 1 0 0 0,1-1 0 0 0,0 0 0 0 0,-1 0 0 0 0,0 0 0 0 0,0 0 0 0 0,0 0 0 0 0,-1 1 0 0 0,1-1 0 0 0,-1 0 0 0 0,0 0 0 0 0,0 0 0 0 0,0 0 0 0 0,-3 5 0 0 0,0 0 0 0 0,0 0 0 0 0,-1-1 0 0 0,0 1 0 0 0,0-1 0 0 0,-11 12 0 0 0,13-17 0 0 0,1 0 0 0 0,-1 0 0 0 0,1-1 0 0 0,-1 0 0 0 0,0 0 0 0 0,1 0 0 0 0,-1 0 0 0 0,-4 2 0 0 0,7-4 0 0 0,0 0 0 0 0,0 0 0 0 0,0 0 0 0 0,0 0 0 0 0,0 0 0 0 0,0 1 0 0 0,0-1 0 0 0,-1 0 0 0 0,1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0,0 0 0 0 0,-1 0 0 0 0,1 0 0 0 0,0-1 0 0 0,0 1 0 0 0,0 0 0 0 0,0 0 0 0 0,0 0 0 0 0,0 0 0 0 0,0 0 0 0 0,0 0 0 0 0,-1 0 0 0 0,1-1 0 0 0,0 1 0 0 0,0 0 0 0 0,0 0 0 0 0,0 0 0 0 0,0 0 0 0 0,0 0 0 0 0,0-1 0 0 0,0 1 0 0 0,0 0 0 0 0,1-6 0 0 0,0 2 0 0 0,0 0 0 0 0,0-1 0 0 0,0 1 0 0 0,1 0 0 0 0,0 0 0 0 0,0 0 0 0 0,0 0 0 0 0,1 0 0 0 0,-1 0 0 0 0,4-3 0 0 0,6-7 0 0 0,16-14 0 0 0,-11 12 0 0 0,-2 2 0 0 0,31-25 0 0 0,-41 35 0 0 0,0 1 0 0 0,1-1 0 0 0,0 1 0 0 0,0 0 0 0 0,0 0 0 0 0,0 1 0 0 0,0 0 0 0 0,0 0 0 0 0,1 0 0 0 0,6 0 0 0 0,-10 1 0 0 0,-1 1 0 0 0,0 0 0 0 0,1 0 0 0 0,-1 0 0 0 0,0 0 0 0 0,0 1 0 0 0,1-1 0 0 0,-1 0 0 0 0,0 1 0 0 0,0 0 0 0 0,0-1 0 0 0,1 1 0 0 0,-1 0 0 0 0,0 0 0 0 0,0 0 0 0 0,0 1 0 0 0,3 2 0 0 0,-2-1 0 0 0,0 1 0 0 0,-1-1 0 0 0,0 1 0 0 0,1 0 0 0 0,-1 0 0 0 0,0 0 0 0 0,-1 0 0 0 0,1 0 0 0 0,-1 1 0 0 0,0-1 0 0 0,0 0 0 0 0,1 8 0 0 0,-3-9 27 0 0,6 12-123 0 0,-2-7 32 0 0,-3-6-632 0 0,0-2-258 0 0,0 0-1011 0 0,0 0-4023 0 0,0 0-1724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258 153 10135 0 0,'0'0'464'0'0,"0"0"-9"0"0,5-14-278 0 0,-3 6 665 0 0,-1-1 0 0 0,0 0 0 0 0,0 0-1 0 0,-1 0 1 0 0,0 0 0 0 0,0 1 0 0 0,-1-1-1 0 0,-2-10 1 0 0,-4-10 1206 0 0,6 28-1536 0 0,-14-9 1536 0 0,12 8-1965 0 0,-1 1 0 0 0,0-1-1 0 0,0 1 1 0 0,1 0 0 0 0,-1 0 0 0 0,0 1 0 0 0,0-1-1 0 0,0 1 1 0 0,0 0 0 0 0,0 0 0 0 0,0 0-1 0 0,0 1 1 0 0,0-1 0 0 0,0 1 0 0 0,1 0-1 0 0,-1 0 1 0 0,0 0 0 0 0,0 0 0 0 0,1 1-1 0 0,-1 0 1 0 0,1-1 0 0 0,-1 1 0 0 0,1 1 0 0 0,0-1-1 0 0,-4 3 1 0 0,-13 16-83 0 0,0 0 0 0 0,2 1 0 0 0,0 1 0 0 0,-17 30 0 0 0,30-45 0 0 0,2-1 0 0 0,-1 1 0 0 0,1 0 0 0 0,0-1 0 0 0,0 2 0 0 0,1-1 0 0 0,0 0 0 0 0,1 0 0 0 0,-1 13 0 0 0,1-20 0 0 0,1-1 0 0 0,0 1 0 0 0,0 0 0 0 0,0 0 0 0 0,-1 0 0 0 0,1-1 0 0 0,0 1 0 0 0,0 0 0 0 0,0 0 0 0 0,0 0 0 0 0,1-1 0 0 0,-1 1 0 0 0,0 0 0 0 0,0 0 0 0 0,0-1 0 0 0,1 1 0 0 0,-1 0 0 0 0,0 0 0 0 0,1-1 0 0 0,-1 1 0 0 0,1 1 0 0 0,1 0 0 0 0,3 9 0 0 0,2-4 0 0 0,-3-4 0 0 0,0-1 0 0 0,0 0 0 0 0,0 0 0 0 0,0-1 0 0 0,1 0 0 0 0,-1 1 0 0 0,1-1 0 0 0,7 0 0 0 0,0 0 0 0 0,-1 0 0 0 0,17-2 0 0 0,-25 1 0 0 0,0-1 0 0 0,0 0 0 0 0,1 1 0 0 0,-1-1 0 0 0,0-1 0 0 0,0 1 0 0 0,0 0 0 0 0,-1-1 0 0 0,1 0 0 0 0,0 1 0 0 0,0-1 0 0 0,-1 0 0 0 0,5-5 0 0 0,1-2 0 0 0,0 0 0 0 0,8-14 0 0 0,-14 21 0 0 0,12-21 0 0 0,-1 0 0 0 0,11-29 0 0 0,-11 24 0 0 0,-3 1 72 0 0,-9 26 299 0 0,-1 1 117 0 0,0 0 21 0 0,-7 20 99 0 0,1 7-1481 0 0,-7 44 1 0 0,9-43 625 0 0,4-19 247 0 0,2 0 0 0 0,1-2-72 0 0,-3-6-299 0 0,0-1-117 0 0,19-1-2310 0 0,-2-4-1186 0 0,-9 2 1937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0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13823 0 0,'0'0'315'0'0,"12"-10"758"0"0,-6 7-886 0 0,-1-1-1 0 0,0 1 1 0 0,9-9-1 0 0,-8 5 1137 0 0,1 0-1 0 0,-1-1 1 0 0,7-12-1 0 0,-6 10-8 0 0,10-19-380 0 0,-32 43 102 0 0,10-9-777 0 0,0 1 0 0 0,1-1 0 0 0,-5 8 0 0 0,-5 14-259 0 0,9-19 0 0 0,0 0 0 0 0,1 0 0 0 0,0 1 0 0 0,0 0 0 0 0,1-1 0 0 0,0 1 0 0 0,1 0 0 0 0,0 0 0 0 0,-2 14 0 0 0,4-22 0 0 0,0-1 0 0 0,0 1 0 0 0,0-1 0 0 0,0 1 0 0 0,0-1 0 0 0,0 1 0 0 0,0-1 0 0 0,0 0 0 0 0,0 1 0 0 0,0-1 0 0 0,0 1 0 0 0,0-1 0 0 0,0 1 0 0 0,0-1 0 0 0,0 1 0 0 0,0-1 0 0 0,1 1 0 0 0,-1-1 0 0 0,0 0 0 0 0,0 1 0 0 0,1-1 0 0 0,-1 1 0 0 0,0-1 0 0 0,0 0 0 0 0,1 1 0 0 0,-1-1 0 0 0,0 0 0 0 0,1 1 0 0 0,-1-1 0 0 0,1 0 0 0 0,-1 0 0 0 0,0 1 0 0 0,1-1 0 0 0,0 0 0 0 0,0 1 0 0 0,0 0 0 0 0,0-1 0 0 0,0 1-1 0 0,-1 0 1 0 0,1-1 0 0 0,0 1 0 0 0,0-1-1 0 0,0 1 1 0 0,0-1 0 0 0,0 1 0 0 0,0-1-1 0 0,0 1 1 0 0,0-1 0 0 0,0 0 0 0 0,0 0-1 0 0,0 0 1 0 0,0 1 0 0 0,0-1 0 0 0,0 0-1 0 0,0 0 1 0 0,0 0 0 0 0,0-1 0 0 0,0 1-1 0 0,0 0 1 0 0,0 0 0 0 0,0 0 0 0 0,1-1-1 0 0,2 0-56 0 0,1 0-189 0 0,0 0 0 0 0,0-1 0 0 0,-1 1-1 0 0,1-1 1 0 0,-1 1 0 0 0,1-1 0 0 0,-1-1 0 0 0,0 1-1 0 0,1-1 1 0 0,4-3 0 0 0,-2-1-975 0 0,1 1-1 0 0,-1-1 1 0 0,10-14 0 0 0,-2 2-826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4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13823 0 0,'0'0'630'0'0,"0"0"-13"0"0,0 0-252 0 0,0 0 391 0 0,0 0 216 0 0,0 0 42 0 0,0 0 8 0 0,8-3 1026 0 0,-6 2-1968 0 0,0 0 1 0 0,0 1-1 0 0,0-1 0 0 0,0 1 0 0 0,0 0 0 0 0,0-1 0 0 0,0 1 1 0 0,0 0-1 0 0,0 0 0 0 0,0 0 0 0 0,0 1 0 0 0,0-1 1 0 0,0 0-1 0 0,0 1 0 0 0,4 1 0 0 0,-3-1 190 0 0,1 1-1 0 0,-1 0 1 0 0,1 0 0 0 0,-1 0-1 0 0,0 1 1 0 0,0-1 0 0 0,5 6-1 0 0,0 2 317 0 0,0 0-1 0 0,0 0 1 0 0,-1 1-1 0 0,6 12 1 0 0,-8-12-337 0 0,-1 1-1 0 0,0 0 1 0 0,0 0 0 0 0,2 20-1 0 0,-2-15 155 0 0,8 26-1 0 0,-7-26-402 0 0,-1-7 0 0 0,0 0 0 0 0,7 15 0 0 0,-6-14 0 0 0,-4-8 0 0 0,0 1 0 0 0,1-1 0 0 0,-1 0 0 0 0,1 1 0 0 0,4 4 0 0 0,0-1 0 0 0,1-3-64 0 0,-6-5-37 0 0,0 0-1 0 0,0 0 0 0 0,0 0 1 0 0,-1 0-1 0 0,1 0 1 0 0,-1 0-1 0 0,1-1 1 0 0,-1 1-1 0 0,1 0 1 0 0,-1 0-1 0 0,1 0 1 0 0,-1-2-1 0 0,0 1-170 0 0,0 0-1 0 0,0 0 1 0 0,0 0-1 0 0,0 0 1 0 0,-1 0 0 0 0,1 0-1 0 0,-1 1 1 0 0,1-1-1 0 0,-1 0 1 0 0,0 0-1 0 0,0 0 1 0 0,0 1 0 0 0,0-1-1 0 0,0 1 1 0 0,-1-3-1 0 0,0 1-233 0 0,-4-7-1029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0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 15663 0 0,'-24'9'762'0'0,"23"-8"-336"0"0,0-1-42 0 0,-5 0-180 0 0,5 0 176 0 0,1 0 107 0 0,0 0 22 0 0,7-4 83 0 0,0 0-1090 0 0,1 0-1 0 0,1 0 0 0 0,-1 1 1 0 0,15-4-1 0 0,-12 5-5640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0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0,3 0-276 0 0,9 0-57 0 0,-10 0 44 0 0,0 0 0 0 0,0 1 0 0 0,0-1 0 0 0,1 1 0 0 0,-1-1 0 0 0,0 1-1 0 0,0 0 1 0 0,0 0 0 0 0,0 0 0 0 0,0 0 0 0 0,-1 0 0 0 0,4 3 0 0 0,16 16 1057 0 0,-4 1-671 0 0,-1 1-1 0 0,-1 0 0 0 0,-1 1 1 0 0,14 34-1 0 0,4 4 64 0 0,-23-44-485 0 0,8 12 880 0 0,24 58 0 0 0,-39-81-976 0 0,-1-4 0 0 0,0 1 0 0 0,0 0 0 0 0,1 0 0 0 0,0 0 0 0 0,-1-1 0 0 0,1 1 0 0 0,3 2 0 0 0,-4-2 0 0 0,-1-2 0 0 0,1 0 0 0 0,-1-1 0 0 0,0 1 0 0 0,1 0 0 0 0,-1 0 0 0 0,1-1 0 0 0,-1 1 0 0 0,1 0 0 0 0,0-1 0 0 0,-1 1 0 0 0,1-1 0 0 0,-1 1 0 0 0,1-1 0 0 0,0 1 0 0 0,0-1 0 0 0,-1 1 0 0 0,1-1 0 0 0,0 0 0 0 0,1 1 0 0 0,0 1 0 0 0,0-1 0 0 0,-1 0 0 0 0,1 0 0 0 0,0 0 0 0 0,0 0 0 0 0,0 0 0 0 0,0 0 0 0 0,0-1 0 0 0,0 1 0 0 0,0-1 0 0 0,0 1 0 0 0,0-1 0 0 0,0 0 0 0 0,4 0 0 0 0,1 0 0 0 0,3 0 0 0 0,-1-4-64 0 0,-8 3-43 0 0,0-1 0 0 0,1 0 0 0 0,-1 1 0 0 0,0-1 0 0 0,0 0 1 0 0,0 0-1 0 0,0 0 0 0 0,0 0 0 0 0,0 0 0 0 0,0 0 0 0 0,-1 0 0 0 0,1 0 0 0 0,-1 0 0 0 0,1-4 0 0 0,-1 0-1027 0 0,1-1 0 0 0,-1 0-1 0 0,-1-10 1 0 0,-2 5-6717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0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9 15663 0 0,'0'0'356'0'0,"-6"-6"994"0"0,1 4-1197 0 0,4 2 567 0 0,1 0 249 0 0,0 0 45 0 0,-2 0-849 0 0,1 0 0 0 0,-1 1 0 0 0,1-1 0 0 0,-1 0 0 0 0,1 1 0 0 0,0-1 0 0 0,-1 1 0 0 0,1-1 0 0 0,0 1 0 0 0,-1 0 0 0 0,1 0 0 0 0,0 0 0 0 0,0-1 0 0 0,0 1 0 0 0,0 0 0 0 0,-2 2 0 0 0,-15 22 274 0 0,11-15-389 0 0,-5 8 235 0 0,0 1-1 0 0,-9 23 0 0 0,-10 17 746 0 0,28-54-1016 0 0,-64 109 132 0 0,54-87-145 0 0,0 0 1 0 0,-12 41 0 0 0,24-65-325 0 0,0 1 1 0 0,0 0-1 0 0,1 0 0 0 0,-1 0 1 0 0,1 0-1 0 0,0 0 0 0 0,0-1 1 0 0,1 6-1 0 0,-1-8 9 0 0,0 1 1 0 0,1 0-1 0 0,-1 0 1 0 0,1-1-1 0 0,-1 1 1 0 0,1 0-1 0 0,0-1 1 0 0,0 1-1 0 0,-1-1 1 0 0,1 1-1 0 0,0-1 1 0 0,1 1-1 0 0,-1-1 1 0 0,0 0-1 0 0,0 1 1 0 0,1-1-1 0 0,-1 0 1 0 0,0 0-1 0 0,3 2 1 0 0,7 2-6769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0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15663 0 0,'0'0'719'0'0,"0"0"-20"0"0,4-6-421 0 0,8-13 560 0 0,-7 11 73 0 0,0 0 1 0 0,1 0 0 0 0,10-11-1 0 0,15-21 2197 0 0,-29 39-2596 0 0,-2 1 0 0 0,0 0 0 0 0,0 0 0 0 0,0 0-68 0 0,0 2-427 0 0,0 0 1 0 0,0-1-1 0 0,0 1 0 0 0,0 0 1 0 0,0 0-1 0 0,0-1 0 0 0,0 1 1 0 0,-1 0-1 0 0,0 2 0 0 0,1-2-18 0 0,-3 11 1 0 0,-1-1 0 0 0,0 1 0 0 0,-8 14 0 0 0,-1 3 0 0 0,4-6 17 0 0,-19 57-167 0 0,28-79-546 0 0,20-3-2359 0 0,-18 1 2779 0 0,0-1 1 0 0,1 1-1 0 0,-1 0 0 0 0,0-1 0 0 0,0 1 1 0 0,0-1-1 0 0,0 0 0 0 0,0 0 0 0 0,0 0 1 0 0,0 0-1 0 0,0 0 0 0 0,-1 0 0 0 0,1 0 1 0 0,0-1-1 0 0,1-1 0 0 0,9-7-1260 0 0</inkml:trace>
  <inkml:trace contextRef="#ctx0" brushRef="#br0" timeOffset="1">125 41 19351 0 0,'-2'1'115'0'0,"0"-1"-1"0"0,0 0 1 0 0,0 0-1 0 0,-1 0 1 0 0,1 0-1 0 0,0 0 1 0 0,-3 0-1 0 0,-17-2 2973 0 0,33-12-2922 0 0,-6 9-583 0 0,0 1-1 0 0,0 0 1 0 0,8-4 0 0 0,-5 4-3519 0 0,-8 4 1891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0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11975 0 0,'0'0'267'0'0,"0"0"42"0"0,-8 2 417 0 0,-15 4-250 0 0,-1-3 3946 0 0,23-3-3398 0 0,1 0 0 0 0,0 0-69 0 0,0 0-290 0 0,0 0-121 0 0,0 0-28 0 0,0 0-72 0 0,11 4-272 0 0,1-1 91 0 0,0-1-1 0 0,0 0 1 0 0,0-1-1 0 0,1 0 1 0 0,15-2-1 0 0,-10 1 46 0 0,122-4-143 0 0,-133 4-167 0 0,0 0 1 0 0,0 1-1 0 0,13 3 1 0 0,-4-1 79 0 0,-14-2 293 0 0,-1 0 191 0 0,3-1 137 0 0,3 10-355 0 0,-6-6-344 0 0,0 0 0 0 0,0-1 0 0 0,0 1 0 0 0,-1 0 0 0 0,1 0 0 0 0,-1 0 0 0 0,0 0 0 0 0,-1 6 0 0 0,-6 35 0 0 0,4-30 0 0 0,-12 58 0 0 0,-9 54 0 0 0,15-32 0 0 0,4 168 0 0 0,11-155 0 0 0,1 61 0 0 0,-8-122 0 0 0,-9 75 0 0 0,7-101 137 0 0,-6 32 825 0 0,7-47-864 0 0,1 0 0 0 0,-1-1 0 0 0,0 1 0 0 0,-1-1 0 0 0,1 0 0 0 0,-1 1 0 0 0,-4 4 0 0 0,3-5 51 0 0,-2 1-133 0 0,6-6-16 0 0,-1 1 0 0 0,1-1 0 0 0,-1 1 0 0 0,1-1 0 0 0,-1 0 0 0 0,0 1 0 0 0,1-1 0 0 0,-1 0 0 0 0,1 1 0 0 0,-1-1 0 0 0,0 0 0 0 0,1 1 0 0 0,-1-1 0 0 0,0 0 0 0 0,1 0 0 0 0,-1 0 0 0 0,0 0 0 0 0,1 0 0 0 0,-1 0 0 0 0,0 0 0 0 0,0 0 0 0 0,-2 0 0 0 0,-5 1-17 0 0,-1 0 0 0 0,1-1 0 0 0,-1 1 0 0 0,0-2 0 0 0,1 1 1 0 0,-1-2-1 0 0,-13-2 0 0 0,9 1-72 0 0,0 1 0 0 0,-16 0 1 0 0,16 2-362 0 0,0-1 0 0 0,0-1 1 0 0,-14-3-1 0 0,21-1-1946 0 0,4 4 425 0 0,0 1-4322 0 0,2 1-975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1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15663 0 0,'0'0'719'0'0,"0"0"-20"0"0,0 0-238 0 0,0 0 656 0 0,-5-4 1278 0 0,5 3 2526 0 0,118-9-1841 0 0,-53 8-2437 0 0,-30 2-861 0 0,51-8 0 0 0,-85 8-257 0 0,-1 0-33 0 0,0 0-72 0 0,0 0-285 0 0,0 0-126 0 0,0 0-984 0 0,0 0-4014 0 0,0 0-1723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1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17503 0 0,'0'0'399'0'0,"0"0"60"0"0,0 0 21 0 0,0 0-59 0 0,5 1-260 0 0,7-2 481 0 0,0 0 0 0 0,21-6 0 0 0,2 0 1235 0 0,123-28 2340 0 0,-83 11-4178 0 0,-73 24-735 0 0,-2 0-258 0 0,0 0-56 0 0,0 0-13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1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31 248 13823 0 0,'0'0'315'0'0,"0"0"45"0"0,0 0 21 0 0,0 0-49 0 0,7-4-69 0 0,-1 0 441 0 0,0-1 1 0 0,-1 0-1 0 0,0 0 0 0 0,0-1 0 0 0,0 0 1 0 0,0 1-1 0 0,-1-2 0 0 0,0 1 1 0 0,4-9-1 0 0,4-10 23 0 0,9-28 1 0 0,-20 48-748 0 0,4-6 367 0 0,4-14 1228 0 0,8-36 1 0 0,-35 73-1411 0 0,7 0-165 0 0,0 1 0 0 0,1 0 0 0 0,1 0 0 0 0,-10 19 0 0 0,-25 60 0 0 0,36-74 0 0 0,2 1 0 0 0,-8 28 0 0 0,12-40 0 0 0,1 0 0 0 0,0 0 0 0 0,0 0 0 0 0,1 0 0 0 0,0 0 0 0 0,0 1 0 0 0,1-1 0 0 0,-1 0 0 0 0,2 0 0 0 0,1 9 0 0 0,-2-14-38 0 0,0 1 0 0 0,1-1 0 0 0,-1 0 0 0 0,0 0 0 0 0,1 0 0 0 0,-1 0 0 0 0,1 0 0 0 0,0 0 0 0 0,-1 0 0 0 0,1 0-1 0 0,0-1 1 0 0,0 1 0 0 0,0-1 0 0 0,0 1 0 0 0,0-1 0 0 0,1 0 0 0 0,-1 0 0 0 0,0 0 0 0 0,1 0 0 0 0,-1 0 0 0 0,1-1 0 0 0,-1 1 0 0 0,0-1 0 0 0,1 1 0 0 0,-1-1 0 0 0,1 0 0 0 0,0 0 0 0 0,-1 0-1 0 0,3-1 1 0 0,2 1-112 0 0,-1-1 0 0 0,0 0 0 0 0,0 0 0 0 0,0-1 0 0 0,1 0 0 0 0,-2 0-1 0 0,1 0 1 0 0,0-1 0 0 0,0 0 0 0 0,7-5 0 0 0,-10 6-538 0 0,0-1 0 0 0,0 1 0 0 0,-1-1 1 0 0,1 0-1 0 0,-1 0 0 0 0,1 0 0 0 0,1-4 0 0 0,1-1-848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1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75 17503 0 0,'0'0'399'0'0,"0"0"-352"0"0,0 0 0 0 0,-1 0 0 0 0,1 0 0 0 0,0 0 0 0 0,0 0 0 0 0,-1 0 0 0 0,1 0 0 0 0,0 0 0 0 0,0 0 0 0 0,0 0 0 0 0,-1 0 0 0 0,1 0 0 0 0,0 0 0 0 0,0 0 1 0 0,0-1-1 0 0,0 1 0 0 0,-1 0 0 0 0,1 0 0 0 0,0 0 0 0 0,0 0 0 0 0,0 0 0 0 0,0-1 0 0 0,0 1 0 0 0,0 0 0 0 0,-1 0 0 0 0,1 0 0 0 0,0-1 0 0 0,0 1 0 0 0,0 0 0 0 0,0 0 0 0 0,0-1 0 0 0,6-3 147 0 0,1-1-1 0 0,-1 2 1 0 0,1-1-1 0 0,0 0 0 0 0,0 1 1 0 0,1 1-1 0 0,7-3 1 0 0,57-10 2699 0 0,-48 11-2033 0 0,28-8-1 0 0,-49 11-860 0 0,3-1 16 0 0,-1 1-1 0 0,1-1 1 0 0,-1 1 0 0 0,11-1-1 0 0,-14 2 357 0 0,-2 0 117 0 0,0 0 21 0 0,0 0-66 0 0,-16 12-278 0 0,-64 26-165 0 0,-61 33 0 0 0,138-69 0 0 0,0-1 0 0 0,1 1 0 0 0,-1 0 0 0 0,1 0 0 0 0,-1 0 0 0 0,1 1 0 0 0,0-1 0 0 0,0 0 0 0 0,0 1 0 0 0,0-1 0 0 0,-1 4 0 0 0,2-5 0 0 0,1 0 0 0 0,-1 0 0 0 0,1 0 0 0 0,-1 0 0 0 0,1 0 0 0 0,0 0 0 0 0,0 0 0 0 0,-1 0 0 0 0,1 0 0 0 0,0 0 0 0 0,0 0 0 0 0,0 0 0 0 0,0 0 0 0 0,0 1 0 0 0,4 4 0 0 0,-2-4 0 0 0,3 4 0 0 0,-5-6 0 0 0,0 1 0 0 0,0-1 0 0 0,1 1 0 0 0,-1-1 0 0 0,0 1 0 0 0,1-1 0 0 0,-1 1 0 0 0,1-1 0 0 0,-1 1 0 0 0,1-1 0 0 0,-1 1 0 0 0,1-1 0 0 0,-1 0 0 0 0,1 1 0 0 0,-1-1 0 0 0,1 0 0 0 0,-1 0 0 0 0,1 1 0 0 0,0-1 0 0 0,-1 0 0 0 0,1 0 0 0 0,-1 0 0 0 0,1 0 0 0 0,0 0 0 0 0,-1 0 0 0 0,1 0 0 0 0,0 0 0 0 0,-1 0 0 0 0,1 0 0 0 0,-1 0 0 0 0,2 0 0 0 0,2 0 0 0 0,0 0-45 0 0,-1 1 0 0 0,1-1 0 0 0,0 0 0 0 0,0 0 0 0 0,0-1 0 0 0,0 1 0 0 0,6-2 0 0 0,2-1-424 0 0,29-4-2293 0 0,-18 2-3383 0 0,-1 2-1567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1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19351 0 0,'0'0'439'0'0,"0"0"62"0"0,0 0 33 0 0,0 0-65 0 0,2 1-169 0 0,0 1-129 0 0,0-1-1 0 0,0 1 1 0 0,0 0 0 0 0,0 0 0 0 0,0 1-1 0 0,-1-1 1 0 0,1 0 0 0 0,-1 1 0 0 0,0-1 0 0 0,1 1-1 0 0,-1-1 1 0 0,0 1 0 0 0,0-1 0 0 0,-1 1-1 0 0,1 0 1 0 0,0-1 0 0 0,-1 5 0 0 0,0 3 418 0 0,0-1 0 0 0,-1 0 0 0 0,0 0 0 0 0,-4 11-1 0 0,5-18-585 0 0,-3 12-3 0 0,3-9 0 0 0,-1 0 0 0 0,-1 0 0 0 0,1 0 0 0 0,-1 0 0 0 0,1 0 0 0 0,-1 0 0 0 0,-4 5 0 0 0,6-8 1 0 0,-1-1 1 0 0,1 0-1 0 0,-1 0 0 0 0,1 1 1 0 0,-1-1-1 0 0,1 0 0 0 0,0 1 1 0 0,0-1-1 0 0,0 3 0 0 0,0-3-4 0 0,0 0-1 0 0,0 1 1 0 0,-1-1-1 0 0,1 1 1 0 0,0-1-1 0 0,0 0 1 0 0,-1 1-1 0 0,1-1 1 0 0,-1 0-1 0 0,1 0 1 0 0,-1 1-1 0 0,0-1 1 0 0,1 0-1 0 0,-1 0 1 0 0,0 0-1 0 0,0 1 1 0 0,0-1-1 0 0,0 0 1 0 0,0 0-1 0 0,0-1 1 0 0,-2 3-1 0 0,-2-2-1889 0 0,5-6-3448 0 0,0 3 3973 0 0,1-7-6790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4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34 15663 0 0,'0'0'356'0'0,"0"0"-305"0"0,0 0 0 0 0,-1-1-1 0 0,1 1 1 0 0,0 0 0 0 0,0 0-1 0 0,0-1 1 0 0,0 1 0 0 0,0 0-1 0 0,0-1 1 0 0,0 1 0 0 0,0 0-1 0 0,0-1 1 0 0,0 1 0 0 0,0 0-1 0 0,0-1 1 0 0,0 1 0 0 0,0 0-1 0 0,0 0 1 0 0,0-1 0 0 0,0 1-1 0 0,0 0 1 0 0,0-1 0 0 0,1 1-1 0 0,0-1-39 0 0,0 0-1 0 0,0 1 0 0 0,0-1 0 0 0,0 0 1 0 0,0 1-1 0 0,0-1 0 0 0,0 0 1 0 0,0 0-1 0 0,0 0 0 0 0,0 0 0 0 0,0 0 1 0 0,0 0-1 0 0,0 0 0 0 0,0-2 1 0 0,1-1 121 0 0,-1 3 588 0 0,-1 1 249 0 0,0 0 45 0 0,0 0 8 0 0,2-5 1918 0 0,-2 4-1259 0 0,-5 2-1353 0 0,3-1-524 0 0,-6 3 391 0 0,1 1 0 0 0,-1 0 0 0 0,0 0-1 0 0,1 0 1 0 0,0 1 0 0 0,0 0-1 0 0,-8 7 1 0 0,7-6-138 0 0,-119 111-57 0 0,123-112 0 0 0,-9 8-13 0 0,1 1 0 0 0,0 0 1 0 0,1 0-1 0 0,-16 31 0 0 0,26-43-324 0 0,1-2-138 0 0,0 0-1125 0 0,1 1-4590 0 0,8 1-1968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1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1062 92 13823 0 0,'0'0'315'0'0,"0"0"45"0"0,0 0 21 0 0,-5-11 75 0 0,2 6-317 0 0,2 2 311 0 0,-1 1 1 0 0,1 0-1 0 0,-1-1 0 0 0,0 1 1 0 0,0 0-1 0 0,0 0 0 0 0,0 0 1 0 0,0 1-1 0 0,-1-1 1 0 0,1 0-1 0 0,0 1 0 0 0,-1-1 1 0 0,-2 0-1 0 0,-38-13 1872 0 0,22 8-1975 0 0,12 5 29 0 0,-1-1 0 0 0,-17-1 0 0 0,-1 0-313 0 0,-8-1 803 0 0,-69-1 1 0 0,64 4-624 0 0,24 2-243 0 0,0 1 0 0 0,0 0 0 0 0,0 1 0 0 0,0 1 0 0 0,1 1 0 0 0,0 0 0 0 0,-1 1 0 0 0,1 1 0 0 0,-24 12 0 0 0,10-5 0 0 0,23-10 0 0 0,0 0 0 0 0,0 0 0 0 0,0 1 0 0 0,0-1 0 0 0,-6 7 0 0 0,10-9 0 0 0,2-1 0 0 0,0 0 0 0 0,1 1 0 0 0,-1-1 0 0 0,0 1 0 0 0,1-1 0 0 0,-1 1 0 0 0,0-1 0 0 0,1 1 0 0 0,-1-1 0 0 0,1 1 0 0 0,-1-1 0 0 0,1 1 0 0 0,-1 0 0 0 0,1-1 0 0 0,-1 1 0 0 0,0 1 0 0 0,-1 6 0 0 0,2-6 0 0 0,1 0 0 0 0,-1 0 0 0 0,1 0 0 0 0,-1 0 0 0 0,1 0 0 0 0,0-1 0 0 0,-1 1 0 0 0,1 0 0 0 0,0 0 0 0 0,1 0 0 0 0,-1-1 0 0 0,0 1 0 0 0,0-1 0 0 0,1 1 0 0 0,-1-1 0 0 0,1 1 0 0 0,-1-1 0 0 0,1 0 0 0 0,-1 0 0 0 0,1 0 0 0 0,2 1 0 0 0,4 3 0 0 0,0-2 0 0 0,1 1 0 0 0,13 2 0 0 0,0 1 0 0 0,59 18 0 0 0,-57-19 0 0 0,0 1 0 0 0,39 17 0 0 0,-49-16 0 0 0,-12-5 0 0 0,0-1 0 0 0,5 12 0 0 0,-8-9 0 0 0,1-4 0 0 0,-1 3 0 0 0,0-1 0 0 0,1 1 0 0 0,-1-1 0 0 0,-1 0 0 0 0,1 1 0 0 0,0-1 0 0 0,-1 0 0 0 0,1 0 0 0 0,-1 0 0 0 0,0 0 0 0 0,0 0 0 0 0,-4 3 0 0 0,-3 5 0 0 0,-20 15 0 0 0,19-17 0 0 0,-16 10 0 0 0,0-2 0 0 0,-1 0 0 0 0,-1-2 0 0 0,-30 13 0 0 0,26-12 0 0 0,-100 46 0 0 0,-148 78 0 0 0,272-136 0 0 0,4-2 0 0 0,1 0 0 0 0,-1 0 0 0 0,0 0 0 0 0,1 1 0 0 0,0-1 0 0 0,0 1 0 0 0,0 0 0 0 0,0 0 0 0 0,0 0 0 0 0,-3 5 0 0 0,2-1 0 0 0,4 0 0 0 0,2-4 0 0 0,-1 0 0 0 0,0-1 0 0 0,1 1 0 0 0,0-1 0 0 0,0 1 0 0 0,-1-1 0 0 0,1 0 0 0 0,1 0 0 0 0,-1 0 0 0 0,0 0 0 0 0,0 0 0 0 0,1 0 0 0 0,-1 0 0 0 0,1-1 0 0 0,0 0 0 0 0,-1 1 0 0 0,1-1 0 0 0,0 0 0 0 0,0 0 0 0 0,5 1 0 0 0,6 1 0 0 0,0-1 0 0 0,0-1 0 0 0,17 0 0 0 0,-19 0 0 0 0,57-2 0 0 0,98-14 0 0 0,39-1 0 0 0,-117 9 881 0 0,-3 0 121 0 0,-89 7-905 0 0,0 0 1 0 0,0 1-1 0 0,1-1 1 0 0,-1 1-1 0 0,0-1 1 0 0,1 1-1 0 0,-4 1 1 0 0,-6 1-2268 0 0,2-5-6573 0 0,5-1 393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1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43 299 15663 0 0,'0'0'356'0'0,"1"-4"50"0"0,1 1-275 0 0,-1 2-74 0 0,0 0-1 0 0,-1-1 1 0 0,1 1-1 0 0,-1 0 1 0 0,1 0 0 0 0,-1-1-1 0 0,1 1 1 0 0,-1 0-1 0 0,0-1 1 0 0,1 1 0 0 0,-1-2-1 0 0,-2 3-41 0 0,1 0 0 0 0,-1-1-1 0 0,1 1 1 0 0,-1 0 0 0 0,1 0 0 0 0,-1-1 0 0 0,1 1-1 0 0,0-1 1 0 0,-1 1 0 0 0,-2-2 0 0 0,1 1 109 0 0,2 0-55 0 0,-1 1-1 0 0,0-1 1 0 0,1 0 0 0 0,-1 1-1 0 0,1-1 1 0 0,-1 0 0 0 0,1 0 0 0 0,0 0-1 0 0,-1 0 1 0 0,1 0 0 0 0,0 0-1 0 0,0 0 1 0 0,0 0 0 0 0,0-1-1 0 0,0 1 1 0 0,0 0 0 0 0,0-1 0 0 0,0 1-1 0 0,-1-2 1 0 0,2 0 181 0 0,-1 0 0 0 0,0 0 1 0 0,0 1-1 0 0,1-1 0 0 0,0 0 0 0 0,0 0 1 0 0,-1 0-1 0 0,2 0 0 0 0,-1 1 0 0 0,1-5 1 0 0,0 0 184 0 0,1 1 0 0 0,-1-1 1 0 0,2 1-1 0 0,-1 0 1 0 0,1-1-1 0 0,0 1 0 0 0,0 1 1 0 0,7-12-1 0 0,-1 8-249 0 0,0-1 0 0 0,0 1 1 0 0,0 1-1 0 0,1-1 0 0 0,0 2 0 0 0,1-1 0 0 0,0 1 1 0 0,0 1-1 0 0,1 0 0 0 0,18-6 0 0 0,-24 9-186 0 0,1 1 0 0 0,-1 0 0 0 0,1 1 0 0 0,0-1 0 0 0,7 0 0 0 0,-12 2 0 0 0,1 0 0 0 0,-1 0 0 0 0,0 0 0 0 0,0 1 0 0 0,1-1 0 0 0,-1 0 0 0 0,0 1 0 0 0,0-1 0 0 0,0 1 0 0 0,0 0 0 0 0,0 0 0 0 0,0 0 0 0 0,0 0 0 0 0,0 0 0 0 0,0 0 0 0 0,0 0 0 0 0,0 1 0 0 0,-1-1 0 0 0,1 1 0 0 0,2 1 0 0 0,-1 3 0 0 0,1 0 0 0 0,-1 0 0 0 0,0 0 0 0 0,0 0 0 0 0,0 0 0 0 0,-1 1 0 0 0,0-1 0 0 0,0 1 0 0 0,-1-1 0 0 0,0 1 0 0 0,0 0 0 0 0,0 7 0 0 0,-1-2 0 0 0,0 1 0 0 0,-1-1 0 0 0,-1 1 0 0 0,0-1 0 0 0,-5 21 0 0 0,6-30 0 0 0,1-2 0 0 0,0-1 0 0 0,0 1 0 0 0,0 0 0 0 0,0 0 0 0 0,-1 0 0 0 0,1 0 0 0 0,0-1 0 0 0,-1 1 0 0 0,1 0 0 0 0,0 0 0 0 0,-1-1 0 0 0,1 1 0 0 0,-1 0 0 0 0,1-1 0 0 0,-1 1 0 0 0,0-1 0 0 0,0 2 0 0 0,-5 4 0 0 0,0-2 72 0 0,5-3 299 0 0,1-1-338 0 0,-1 0-1 0 0,0-1 1 0 0,0 1 0 0 0,0 0 0 0 0,1-1 0 0 0,-1 1-1 0 0,0 0 1 0 0,1-1 0 0 0,-1 1 0 0 0,0-1 0 0 0,1 1-1 0 0,-1-1 1 0 0,0 0 0 0 0,1 1 0 0 0,-1-1 0 0 0,1 0 0 0 0,-1 1-1 0 0,1-1 1 0 0,0 0 0 0 0,-1 1 0 0 0,1-1 0 0 0,0 0-1 0 0,-1 0 1 0 0,1 0 0 0 0,0 1 0 0 0,0-1 0 0 0,-1-1-1 0 0,1-1 66 0 0,-1 0 1 0 0,1-1-1 0 0,0 1 0 0 0,0 0 0 0 0,0 0 0 0 0,1-3 0 0 0,1-2-98 0 0,1 0 0 0 0,-1 0 0 0 0,1 1 0 0 0,1-1 0 0 0,0 1 0 0 0,0 0 0 0 0,0 0 0 0 0,1 0 0 0 0,0 1 0 0 0,11-12 0 0 0,5-3 0 0 0,38-29 0 0 0,-45 41 0 0 0,0-1 0 0 0,0 2 0 0 0,1 0 0 0 0,0 1 0 0 0,1 0 0 0 0,22-6 0 0 0,-32 11 0 0 0,0 1 0 0 0,0 0 0 0 0,0 0 0 0 0,1 0 0 0 0,-1 0 0 0 0,0 1 0 0 0,1 0 0 0 0,-1 1 0 0 0,0-1 0 0 0,10 3 0 0 0,-15-3 0 0 0,0 0 0 0 0,0 0 0 0 0,1 1 0 0 0,-1-1 0 0 0,0 0 0 0 0,0 1 0 0 0,0-1 0 0 0,1 1 0 0 0,-1-1 0 0 0,0 1 0 0 0,0 0 0 0 0,0-1 0 0 0,0 1 0 0 0,0 0 0 0 0,0 0 0 0 0,0 0 0 0 0,0 0 0 0 0,0-1 0 0 0,-1 1 0 0 0,1 1 0 0 0,1 0 0 0 0,0 2 0 0 0,0-1 0 0 0,1 1 0 0 0,-1-1 0 0 0,-1 1 0 0 0,1 0 0 0 0,0 0 0 0 0,-1-1 0 0 0,0 1 0 0 0,0 0 0 0 0,0 0 0 0 0,0 0 0 0 0,-1 1 0 0 0,1-1 0 0 0,-1 0 0 0 0,0 0 0 0 0,0 0 0 0 0,-1 0 0 0 0,1 0 0 0 0,-1 0 0 0 0,-2 7 0 0 0,1 0 0 0 0,2 2 11 0 0,-1-9-18 0 0,-5 4-61 0 0,5-7-269 0 0,-2 5 111 0 0,2-4-2635 0 0,1-2-1308 0 0,0 0 2122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1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311 163 10135 0 0,'0'0'231'0'0,"0"0"29"0"0,0 0 19 0 0,8-10 899 0 0,-7 10-200 0 0,4-8 1064 0 0,3-5 6 0 0,-7 12-1024 0 0,3-7 596 0 0,-1 1-1064 0 0,17-36 2079 0 0,-18 38-2568 0 0,-1 1-1 0 0,1-1 1 0 0,-1 1 0 0 0,0-1-1 0 0,0 0 1 0 0,-1 1-1 0 0,1-10 1 0 0,-1 13-41 0 0,0 0 0 0 0,0 1 0 0 0,0-1 0 0 0,0 0 0 0 0,0 0 0 0 0,-1 1 0 0 0,1-1 0 0 0,0 0 0 0 0,0 0 0 0 0,0 1 0 0 0,-1-1 0 0 0,1 0 0 0 0,0 1 0 0 0,-1-1 0 0 0,1 0-1 0 0,-1 1 1 0 0,1-1 0 0 0,-1 1 0 0 0,1-1 0 0 0,-1 1 0 0 0,1-1 0 0 0,-1 1 0 0 0,0-1 0 0 0,1 1 0 0 0,-1-1 0 0 0,0 1 0 0 0,-1-1 204 0 0,1 0-201 0 0,0 0 0 0 0,0 0 0 0 0,-1 0 0 0 0,1 1 1 0 0,0-1-1 0 0,-1 0 0 0 0,1 1 0 0 0,0-1 0 0 0,-1 1 0 0 0,1-1 0 0 0,-1 1 1 0 0,1 0-1 0 0,-1 0 0 0 0,1 0 0 0 0,-1 0 0 0 0,1 0 0 0 0,-1 0 0 0 0,1 0 1 0 0,-3 1-1 0 0,-30 8 463 0 0,26-6-450 0 0,-4 2-42 0 0,0 0 0 0 0,1 1 0 0 0,-1 0 0 0 0,1 1 0 0 0,1 0 0 0 0,-1 0 0 0 0,1 1 0 0 0,1 1 0 0 0,-10 9 0 0 0,-7 11 0 0 0,-36 54 0 0 0,48-61 0 0 0,0 0 0 0 0,2 1 0 0 0,1 1 0 0 0,-10 26 0 0 0,19-43 0 0 0,0 0 0 0 0,1 0 0 0 0,-1 0 0 0 0,1 0 0 0 0,0 10 0 0 0,1-13 0 0 0,0 0 0 0 0,1 0 0 0 0,-1 0 0 0 0,1-1 0 0 0,-1 1 0 0 0,1 0 0 0 0,0-1 0 0 0,1 1 0 0 0,-1-1 0 0 0,1 1 0 0 0,3 6 0 0 0,-5-10 0 0 0,1 1 0 0 0,-1-1 0 0 0,0 1 0 0 0,0-1 0 0 0,1 1 0 0 0,-1-1 0 0 0,0 1 0 0 0,1-1 0 0 0,-1 1 0 0 0,0-1 0 0 0,1 1 0 0 0,-1-1 0 0 0,1 0 0 0 0,-1 1 0 0 0,1-1 0 0 0,-1 0 0 0 0,1 1 0 0 0,-1-1 0 0 0,1 0 0 0 0,-1 1 0 0 0,1-1 0 0 0,0 0 0 0 0,-1 0 0 0 0,1 0 0 0 0,-1 0 0 0 0,1 0 0 0 0,0 0 0 0 0,0 0 0 0 0,1 0 0 0 0,2 1 5 0 0,0 0 0 0 0,0-1-1 0 0,0 1 1 0 0,1-1 0 0 0,-1 0 0 0 0,0-1-1 0 0,0 1 1 0 0,0-1 0 0 0,0 0-1 0 0,1 0 1 0 0,-1 0 0 0 0,-1 0 0 0 0,1-1-1 0 0,0 1 1 0 0,0-1 0 0 0,0 0 0 0 0,-1 0-1 0 0,1-1 1 0 0,3-2 0 0 0,7-7 96 0 0,0-1-1 0 0,24-27 1 0 0,-32 34-55 0 0,12-14 355 0 0,-1-1 0 0 0,-1 0 1 0 0,14-24-1 0 0,-63 96-401 0 0,29-44 0 0 0,1 1 0 0 0,-1 0 0 0 0,1 0 0 0 0,1 1 0 0 0,0-1 0 0 0,0 0 0 0 0,0 1 0 0 0,1-1 0 0 0,0 1 0 0 0,1 0 0 0 0,0-1 0 0 0,1 1 0 0 0,-1 0 0 0 0,1-1 0 0 0,3 9 0 0 0,-3-15-118 0 0,-1 0 1 0 0,1 0-1 0 0,0 0 0 0 0,0 0 1 0 0,0 0-1 0 0,0 0 0 0 0,0-1 0 0 0,1 1 1 0 0,-1 0-1 0 0,0-1 0 0 0,1 1 1 0 0,-1-1-1 0 0,1 1 0 0 0,0-1 0 0 0,-1 0 1 0 0,1 0-1 0 0,0 0 0 0 0,0 0 1 0 0,0 0-1 0 0,-1 0 0 0 0,1 0 0 0 0,0-1 1 0 0,0 1-1 0 0,1-1 0 0 0,-1 1 1 0 0,0-1-1 0 0,4 0 0 0 0,-3 0-339 0 0,1 0 0 0 0,0 0 0 0 0,0 0 0 0 0,0-1 0 0 0,0 0 0 0 0,0 0 0 0 0,-1 0 0 0 0,1 0 0 0 0,0-1 0 0 0,-1 1-1 0 0,1-1 1 0 0,-1 0 0 0 0,0 0 0 0 0,4-3 0 0 0,1-2-7063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1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13823 0 0,'0'0'315'0'0,"0"0"45"0"0,0 0 21 0 0,8-14 75 0 0,7-23 2579 0 0,3 1 0 0 0,37-57-1 0 0,-49 84-2141 0 0,-7 13 485 0 0,-2 10-473 0 0,0 7-905 0 0,0-9 0 0 0,1 1 0 0 0,1 0 0 0 0,0 0 0 0 0,0 0 0 0 0,2-1 0 0 0,-1 1 0 0 0,2 0 0 0 0,0 0 0 0 0,5 20 0 0 0,-3-24 0 0 0,0-2 0 0 0,-3-7 0 0 0,-1 0 0 0 0,1 1 0 0 0,-1-1 0 0 0,0 1 0 0 0,1-1 0 0 0,-1 0 0 0 0,1 1 0 0 0,-1-1 0 0 0,1 0 0 0 0,-1 0 0 0 0,1 1 0 0 0,-1-1 0 0 0,1 0 0 0 0,0 0 0 0 0,-1 0 0 0 0,1 0 0 0 0,-1 0 0 0 0,1 0 0 0 0,-1 0 0 0 0,1 0 0 0 0,0 0 0 0 0,-1 0 0 0 0,1 0 0 0 0,-1 0 0 0 0,1 0 0 0 0,-1 0 0 0 0,1-1 0 0 0,-1 1 0 0 0,1 0 0 0 0,-1 0 0 0 0,1-1 0 0 0,-1 1 0 0 0,1 0 0 0 0,-1 0 0 0 0,1-1 0 0 0,-1 1 0 0 0,1-1 0 0 0,-1 1 0 0 0,1-1 0 0 0,0 0 0 0 0,2-3-435 0 0,0 0 0 0 0,0 0 1 0 0,0 0-1 0 0,0 0 0 0 0,0-1 0 0 0,-1 1 0 0 0,0-1 0 0 0,0 0 0 0 0,0 1 0 0 0,1-7 1 0 0,2-3-888 0 0,-3 8 455 0 0,-1 1 1 0 0,1-1-1 0 0,-1 1 0 0 0,1-11 1 0 0,-1 8 191 0 0,3-24-1884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1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37 15663 0 0,'-53'-8'869'0'0,"32"3"483"0"0,17 4 758 0 0,6 0 1415 0 0,84-8-2226 0 0,-27 2-550 0 0,-20 3-278 0 0,0 3-1 0 0,0 1 1 0 0,50 6 0 0 0,-86-5-322 0 0,-3 0-149 0 0,1-1 1 0 0,-1 1-1 0 0,0-1 1 0 0,1 1-1 0 0,-1-1 1 0 0,0 1-1 0 0,1-1 0 0 0,-1 1 1 0 0,0-1-1 0 0,0 1 1 0 0,1 0-1 0 0,-1-1 0 0 0,0 1 1 0 0,0-1-1 0 0,0 1 1 0 0,0 0-1 0 0,0-1 0 0 0,0 1 1 0 0,0-1-1 0 0,0 1 1 0 0,0 0-1 0 0,0-1 1 0 0,0 1-1 0 0,0-1 0 0 0,-1 1 1 0 0,1-1-1 0 0,0 1 1 0 0,0 0-1 0 0,-1-1 0 0 0,1 1 1 0 0,0-1-1 0 0,-1 1 1 0 0,1-1-1 0 0,0 1 1 0 0,-1-1-1 0 0,1 0 0 0 0,-1 1 1 0 0,1-1-1 0 0,-1 1 1 0 0,0 0-2 0 0,-8 8 94 0 0,0 0 0 0 0,0 0-1 0 0,-1-1 1 0 0,0-1 0 0 0,0 0-1 0 0,0 0 1 0 0,-1-1 0 0 0,-13 6 0 0 0,5-3 209 0 0,-27 20 1 0 0,15-10 8 0 0,25-16-278 0 0,0 0 0 0 0,0 1 0 0 0,1-1 0 0 0,-1 1 0 0 0,1 1 0 0 0,0-1 0 0 0,0 1 0 0 0,-8 8 0 0 0,13-12-33 0 0,0-1 0 0 0,-1 0 0 0 0,1 1 0 0 0,0-1 0 0 0,0 0 0 0 0,-1 1 0 0 0,1-1 0 0 0,0 0 0 0 0,0 1 0 0 0,-1-1 0 0 0,1 0 0 0 0,0 1 0 0 0,0-1 0 0 0,0 1 0 0 0,0-1 0 0 0,0 1 0 0 0,-1-1 0 0 0,1 0 0 0 0,0 1 0 0 0,0-1 0 0 0,0 1 0 0 0,0-1 0 0 0,0 1 0 0 0,0-1 0 0 0,1 0 0 0 0,-1 1 0 0 0,0-1 0 0 0,0 1 0 0 0,0-1 0 0 0,0 0 0 0 0,0 1 0 0 0,1-1 0 0 0,-1 1 0 0 0,0-1 0 0 0,0 0 0 0 0,0 1 0 0 0,1-1 0 0 0,-1 0 0 0 0,0 1 0 0 0,1-1 0 0 0,-1 0 0 0 0,0 1 0 0 0,1-1 0 0 0,-1 0 0 0 0,1 1 0 0 0,1 2 0 0 0,-2-3 0 0 0,1 1 0 0 0,-1 0 0 0 0,1 0 0 0 0,0 0 0 0 0,0 0 0 0 0,0 0 0 0 0,-1-1 0 0 0,1 1 0 0 0,0 0 0 0 0,0-1 0 0 0,0 1 0 0 0,0-1 0 0 0,0 1 0 0 0,2 0 0 0 0,2 2 0 0 0,0-1 0 0 0,1 1 0 0 0,-1-1 0 0 0,1-1 0 0 0,-1 1 0 0 0,1-1 0 0 0,0 1 0 0 0,6-1 0 0 0,50 0 0 0 0,-19-1 0 0 0,16-3-3884 0 0,-57 3 3484 0 0,-1 1 0 0 0,1-1 0 0 0,-1 0-1 0 0,1 1 1 0 0,-1-1 0 0 0,1 1 0 0 0,-1-1 0 0 0,3 2 0 0 0,0 0-411 0 0,3 1-725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1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54 316 15663 0 0,'0'-1'356'0'0,"1"-16"64"0"0,1 1 0 0 0,5-26-1 0 0,-3 23-314 0 0,-1-6 1529 0 0,-1 0-1 0 0,0 0 1 0 0,-3-28 0 0 0,0 7-157 0 0,1 45-1401 0 0,0 1 0 0 0,0 0 0 0 0,0 0 0 0 0,0-1 0 0 0,0 1 0 0 0,-1 0 0 0 0,1 0 0 0 0,0-1 0 0 0,0 1 0 0 0,0 0 0 0 0,0 0 0 0 0,0-1 0 0 0,0 1 0 0 0,0 0 0 0 0,-1 0 0 0 0,1 0 0 0 0,0-1 0 0 0,0 1 0 0 0,0 0 0 0 0,0 0 0 0 0,-1 0 0 0 0,1 0 0 0 0,0-1 0 0 0,0 1 0 0 0,-1 0 0 0 0,1 0 0 0 0,0 0 0 0 0,-1 0 0 0 0,1 0-75 0 0,-1 0-1 0 0,0 0 1 0 0,0 0-1 0 0,0 0 1 0 0,1 0-1 0 0,-1 0 1 0 0,0 1-1 0 0,0-1 1 0 0,1 0-1 0 0,-1 1 1 0 0,0-1 0 0 0,1 0-1 0 0,-1 1 1 0 0,0-1-1 0 0,1 1 1 0 0,-1-1-1 0 0,1 1 1 0 0,-1-1-1 0 0,0 1 1 0 0,1-1-1 0 0,-1 1 1 0 0,1 0-1 0 0,0-1 1 0 0,-1 1 0 0 0,1 0-1 0 0,0-1 1 0 0,-1 1-1 0 0,1 0 1 0 0,0 0-1 0 0,-1 0 1 0 0,1 1-2 0 0,-6 9 1 0 0,1 1 0 0 0,1-1 0 0 0,0 1 0 0 0,-4 22 0 0 0,-4 53 0 0 0,8-54 0 0 0,1 2 0 0 0,0 52 0 0 0,3-71 0 0 0,2 0 0 0 0,0-1 0 0 0,0 1 0 0 0,2-1 0 0 0,8 26 0 0 0,-11-38 0 0 0,1 1 0 0 0,0 0 0 0 0,0-1 0 0 0,0 1 0 0 0,0-1 0 0 0,1 0 0 0 0,-1 0 0 0 0,1 0 0 0 0,0 0 0 0 0,0 0 0 0 0,0-1 0 0 0,7 5 0 0 0,-9-6 0 0 0,0 0 0 0 0,0 0 0 0 0,0 0 0 0 0,0 0 0 0 0,0-1 0 0 0,0 1 0 0 0,0 0 0 0 0,0-1 0 0 0,0 1 0 0 0,1-1 0 0 0,-1 1 0 0 0,0-1 0 0 0,0 0 0 0 0,1 1 0 0 0,-1-1 0 0 0,0 0 0 0 0,1 0 0 0 0,1 0 0 0 0,2-1 0 0 0,-1 1 0 0 0,0 0 0 0 0,0 0 0 0 0,0-1 0 0 0,0 1 0 0 0,0-1 0 0 0,0 0 0 0 0,0 0 0 0 0,-1-1 0 0 0,1 1 0 0 0,0-1 0 0 0,-1 0 0 0 0,1 0 0 0 0,-1 0 0 0 0,1 0 0 0 0,-1-1 0 0 0,4-3 0 0 0,5-5 0 0 0,-1-1 0 0 0,16-21 0 0 0,-24 30 0 0 0,14-20 201 0 0,-1 0 0 0 0,-1-2-1 0 0,-2 0 1 0 0,14-32 0 0 0,-8 8 313 0 0,17-70 0 0 0,-25 77-499 0 0,13-60-78 0 0,-24 101-274 0 0,0 1-138 0 0,0 1-33 0 0,-5 24-2354 0 0,4-20 767 0 0,0 2-6436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1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280 212 13823 0 0,'0'0'315'0'0,"0"0"45"0"0,3-6 353 0 0,5-15-698 0 0,-4 8 1435 0 0,-2 1 0 0 0,0-1 1 0 0,0 0-1 0 0,-1 0 0 0 0,-1-22 0 0 0,-1 33-1360 0 0,1 0-1 0 0,0 0 1 0 0,-1-1 0 0 0,1 1-1 0 0,-1 0 1 0 0,1 0 0 0 0,-1 0-1 0 0,0 0 1 0 0,0 0-1 0 0,0 0 1 0 0,0 0 0 0 0,-1 0-1 0 0,1 0 1 0 0,0 0 0 0 0,-1 0-1 0 0,1 1 1 0 0,-1-1 0 0 0,0 1-1 0 0,1-1 1 0 0,-1 1-1 0 0,-3-2 1 0 0,2 1 5 0 0,1 1 1 0 0,-1 0-1 0 0,0 1 0 0 0,1-1 1 0 0,-1 0-1 0 0,0 1 0 0 0,1 0 1 0 0,-1-1-1 0 0,0 1 0 0 0,0 0 1 0 0,1 1-1 0 0,-1-1 0 0 0,0 0 1 0 0,1 1-1 0 0,-1-1 0 0 0,0 1 1 0 0,-4 2-1 0 0,-9 5-95 0 0,1 1 0 0 0,0 0 0 0 0,0 1 0 0 0,1 1 0 0 0,-16 15 0 0 0,14-12 0 0 0,1 0 0 0 0,0 2 0 0 0,-15 20 0 0 0,25-29 0 0 0,0 0 0 0 0,1 1 0 0 0,0-1 0 0 0,0 1 0 0 0,0-1 0 0 0,1 1 0 0 0,0 0 0 0 0,1 0 0 0 0,-1 1 0 0 0,-1 15 0 0 0,4-23 0 0 0,0 1 0 0 0,0 0 0 0 0,0-1 0 0 0,0 1 0 0 0,0-1 0 0 0,1 1 0 0 0,-1 0 0 0 0,0-1 0 0 0,1 1 0 0 0,-1-1 0 0 0,1 1 0 0 0,0-1 0 0 0,-1 1 0 0 0,1-1 0 0 0,0 1 0 0 0,0-1 0 0 0,0 0 0 0 0,0 0 0 0 0,0 1 0 0 0,2 0 0 0 0,-1 0 0 0 0,0-1 0 0 0,0 1 0 0 0,1-1 0 0 0,-1 0 0 0 0,0 0 0 0 0,1 0 0 0 0,-1 0 0 0 0,1-1 0 0 0,-1 1 0 0 0,1-1 0 0 0,4 1 0 0 0,0-1 0 0 0,1 0 0 0 0,-1 0 0 0 0,0-1 0 0 0,0 0 0 0 0,1 0 0 0 0,-1-1 0 0 0,0 0 0 0 0,9-4 0 0 0,-4 0-2 0 0,-1 0 0 0 0,1 0-1 0 0,-1-1 1 0 0,-1-1 0 0 0,0 0 0 0 0,0-1-1 0 0,11-10 1 0 0,-8 4 20 0 0,-1 0 0 0 0,-1-1 0 0 0,0 0 0 0 0,9-20 0 0 0,-4 7 1350 0 0,-16 28-925 0 0,-1 2-294 0 0,-6 4-151 0 0,1 0-1 0 0,0 1 1 0 0,0-1-1 0 0,1 1 1 0 0,0 1 0 0 0,0-1-1 0 0,0 1 1 0 0,1 0-1 0 0,0 0 1 0 0,0 0 0 0 0,0 0-1 0 0,1 1 1 0 0,1 0-1 0 0,-1-1 1 0 0,1 1 0 0 0,0 0-1 0 0,1 0 1 0 0,0 0-1 0 0,0 16 1 0 0,1-21-171 0 0,1 0-1 0 0,0 1 1 0 0,0-1 0 0 0,0 0-1 0 0,0 0 1 0 0,3 5-1 0 0,-3-7 68 0 0,-1 1-269 0 0,12 2 1027 0 0,-6-2-595 0 0,1-2-1 0 0,-1 1 0 0 0,0 0 1 0 0,0-1-1 0 0,1 0 0 0 0,-1-1 0 0 0,0 0 1 0 0,1 0-1 0 0,-1 0 0 0 0,0 0 0 0 0,8-4 1 0 0,1-1 51 0 0,0 0-1 0 0,0-1 1 0 0,18-11 0 0 0,-21 9-108 0 0,0 1 0 0 0,-1-2 0 0 0,0 0 0 0 0,-1 0 0 0 0,0-1 0 0 0,-1 0 0 0 0,0 0 0 0 0,15-26 0 0 0,-13 17 0 0 0,-1-1 0 0 0,0-1 0 0 0,-2 0 0 0 0,11-42 0 0 0,-19 64 0 0 0,0 0 0 0 0,1 0 0 0 0,-1-1 0 0 0,0 1 0 0 0,0 0 0 0 0,0 0 0 0 0,0-1 0 0 0,0 1 0 0 0,0 0 0 0 0,0-1 0 0 0,0 1 0 0 0,0 0 0 0 0,0 0 0 0 0,0-1 0 0 0,0 1 0 0 0,0 0 0 0 0,0 0 0 0 0,0-1 0 0 0,0 1 0 0 0,0 0 0 0 0,0-1 0 0 0,0 1 0 0 0,0 0 0 0 0,0 0 0 0 0,-1-1 0 0 0,1 1 0 0 0,0 0 0 0 0,0 0 0 0 0,0 0 0 0 0,0-1 0 0 0,-1 1 0 0 0,1 0 0 0 0,0 0 0 0 0,0 0 0 0 0,0-1 0 0 0,-1 1 0 0 0,1 0 0 0 0,0 0 0 0 0,0 0 0 0 0,-1 0 0 0 0,1 0 0 0 0,0 0 0 0 0,-1-1 0 0 0,1 1 0 0 0,0 0 0 0 0,0 0 0 0 0,-1 0 0 0 0,1 0 0 0 0,0 0 0 0 0,0 0 0 0 0,-1 0 0 0 0,-8 3 0 0 0,5-1 0 0 0,0-1 0 0 0,1 2 0 0 0,-1-1 0 0 0,0 0 0 0 0,1 1 0 0 0,0-1 0 0 0,-1 1 0 0 0,1 0 0 0 0,1 0 0 0 0,-1 0 0 0 0,0 1 0 0 0,1-1 0 0 0,-1 1 0 0 0,1-1 0 0 0,0 1 0 0 0,0 0 0 0 0,-2 5 0 0 0,3-1 0 0 0,1-7 0 0 0,0-1 0 0 0,0 1 0 0 0,-1-1 0 0 0,1 1 0 0 0,0 0 0 0 0,0-1 0 0 0,0 1 0 0 0,0-1 0 0 0,0 1 0 0 0,0-1 0 0 0,0 1 0 0 0,0 0 0 0 0,1-1 0 0 0,-1 1 0 0 0,0-1 0 0 0,0 1 0 0 0,0-1 0 0 0,1 1 0 0 0,-1-1 0 0 0,0 1 0 0 0,0-1 0 0 0,1 1 0 0 0,-1-1 0 0 0,0 1 0 0 0,1-1 0 0 0,-1 1 0 0 0,1-1 0 0 0,0 1 0 0 0,0 0 0 0 0,1 1 0 0 0,0 0 0 0 0,0 1 0 0 0,0-1 0 0 0,0-1 0 0 0,1 1 0 0 0,-1 0 0 0 0,0 0 0 0 0,1-1 0 0 0,0 0 0 0 0,-1 1 0 0 0,1-1 0 0 0,4 1 0 0 0,37 7 0 0 0,-35-7 0 0 0,0-1 0 0 0,0 1 0 0 0,10 3 0 0 0,-12-1 0 0 0,-6-4 0 0 0,-1 0 0 0 0,1 1 0 0 0,-1-1 0 0 0,1 0 0 0 0,0 0 0 0 0,-1 1 0 0 0,1-1 0 0 0,-1 0 0 0 0,1 1 0 0 0,-1-1 0 0 0,1 1 0 0 0,-1-1 0 0 0,0 1 0 0 0,1-1 0 0 0,-1 1 0 0 0,0-1 0 0 0,1 1 0 0 0,-1-1 0 0 0,0 1 0 0 0,1 0 0 0 0,-1-1 0 0 0,0 1 0 0 0,0-1 0 0 0,0 1 0 0 0,0 0 0 0 0,1 0 0 0 0,-1 1 0 0 0,1 3 0 0 0,0 1 0 0 0,0-1 0 0 0,0 1 0 0 0,-1 0 0 0 0,1-1 0 0 0,-1 1 0 0 0,-1-1 0 0 0,1 1 0 0 0,-1-1 0 0 0,0 1 0 0 0,0-1 0 0 0,-1 1 0 0 0,1-1 0 0 0,-1 0 0 0 0,-1 1 0 0 0,1-1 0 0 0,-5 7 0 0 0,5-9 0 0 0,1 0 0 0 0,0 0 0 0 0,0 0 0 0 0,0 0 0 0 0,0 0 0 0 0,1 0 0 0 0,-1 0 0 0 0,1 0 0 0 0,-1 5 0 0 0,0 9 0 0 0,0-8 0 0 0,4 0 0 0 0,-2-8 0 0 0,-1 0 0 0 0,1 0 0 0 0,0-1 0 0 0,0 1 0 0 0,0 0 0 0 0,0 0 0 0 0,-1-1 0 0 0,1 1 0 0 0,0-1 0 0 0,0 1 0 0 0,0-1 0 0 0,0 1 0 0 0,1-1 0 0 0,-1 0 0 0 0,0 1 0 0 0,0-1 0 0 0,0 0 0 0 0,0 0 0 0 0,0 0 0 0 0,0 0 0 0 0,0 0 0 0 0,0 0 0 0 0,1 0 0 0 0,-1 0 0 0 0,0-1 0 0 0,0 1 0 0 0,0 0 0 0 0,0 0 0 0 0,0-1 0 0 0,0 1 0 0 0,0-1 0 0 0,0 1 0 0 0,0-1 0 0 0,1-1 0 0 0,0 2 0 0 0,1-2-90 0 0,-1 1 0 0 0,1-1 1 0 0,-1 1-1 0 0,1-1 0 0 0,-1 0 0 0 0,0 0 0 0 0,1 0 1 0 0,-1 0-1 0 0,0 0 0 0 0,-1 0 0 0 0,1-1 1 0 0,0 1-1 0 0,0-1 0 0 0,-1 1 0 0 0,0-1 0 0 0,1 0 1 0 0,-1 0-1 0 0,1-3 0 0 0,1-1-168 0 0,-2 3-141 0 0,0 0 0 0 0,0 0 1 0 0,0 0-1 0 0,1-7 0 0 0,3-17-7427 0 0,4 9 114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1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340 157 15663 0 0,'0'0'719'0'0,"0"-1"-20"0"0,0-17-514 0 0,1 10 308 0 0,-1 1 0 0 0,0-1 0 0 0,0 1 0 0 0,-1 0 0 0 0,-2-11 1 0 0,2 13-424 0 0,-1 1 0 0 0,0 0 0 0 0,1 0 0 0 0,-1 0 0 0 0,-1 0 0 0 0,1 0 0 0 0,0 0 0 0 0,-1 0 0 0 0,0 1 1 0 0,0 0-1 0 0,0-1 0 0 0,0 1 0 0 0,-1 0 0 0 0,1 0 0 0 0,-5-2 0 0 0,2 1 111 0 0,0 1-1 0 0,0 1 1 0 0,0-1-1 0 0,0 1 0 0 0,-1 0 1 0 0,1 0-1 0 0,-1 1 1 0 0,1 0-1 0 0,-11-1 1 0 0,5 2 38 0 0,0 0 1 0 0,-1 1 0 0 0,1 1-1 0 0,0 0 1 0 0,1 0 0 0 0,-1 1-1 0 0,0 0 1 0 0,1 1 0 0 0,-1 1-1 0 0,-20 11 1 0 0,27-14-220 0 0,4-1 0 0 0,-1 0 0 0 0,1 0 0 0 0,-1 0 0 0 0,1 0 0 0 0,0 1 0 0 0,-1-1 0 0 0,1 0 0 0 0,0 0 0 0 0,0 1 0 0 0,0-1 0 0 0,0 1 0 0 0,0-1 0 0 0,0 1 0 0 0,1-1 0 0 0,-1 1 0 0 0,0 0 0 0 0,1-1 0 0 0,-1 3 0 0 0,0 0 0 0 0,-1 0 0 0 0,1 0 0 0 0,0 0 0 0 0,0 0 0 0 0,1 1 0 0 0,-1-1 0 0 0,1 0 0 0 0,0 0 0 0 0,0 1 0 0 0,1-1 0 0 0,-1 0 0 0 0,1 0 0 0 0,1 6 0 0 0,3 4 0 0 0,0-1 0 0 0,10 21 0 0 0,-7-18 0 0 0,15 28 0 0 0,8 16 0 0 0,-26-48 0 0 0,-1-1 0 0 0,-1 1 0 0 0,0 0 0 0 0,0 0 0 0 0,1 20 0 0 0,-3-24 0 0 0,1 0 0 0 0,-1 0 0 0 0,1-1 0 0 0,5 13 0 0 0,-4-14 0 0 0,-1 0 0 0 0,0 0 0 0 0,0 1 0 0 0,0-1 0 0 0,-1 1 0 0 0,0-1 0 0 0,0 9 0 0 0,-2-1 0 0 0,1 1 0 0 0,2 16 0 0 0,-1-25-1 0 0,-1 0 0 0 0,0 0 0 0 0,0 0 0 0 0,-1 0 0 0 0,0 0 0 0 0,0 0 0 0 0,0 0 0 0 0,-1 0 0 0 0,1 0 0 0 0,-2-1 0 0 0,1 1 0 0 0,0-1-1 0 0,-1 1 1 0 0,0-1 0 0 0,-5 6 0 0 0,-6 7 13 0 0,-1-1 0 0 0,-29 27 0 0 0,16-17 41 0 0,-10 9 1758 0 0,33-29-1662 0 0,4-6-148 0 0,1 0 0 0 0,-1-1 0 0 0,1 1 0 0 0,-1 0 0 0 0,1 0 0 0 0,-1-1 0 0 0,1 1 0 0 0,0 0 0 0 0,0 0 0 0 0,-1-1 0 0 0,1 1-1 0 0,0 0 1 0 0,0 0 0 0 0,0 0 0 0 0,0 0 0 0 0,0-1 0 0 0,0 1 0 0 0,0 1 0 0 0,0 1-3 0 0,2 5 2 0 0,0-7 0 0 0,0 1 0 0 0,0 0 0 0 0,0-1 0 0 0,0 0 0 0 0,0 1 0 0 0,0-1 0 0 0,0 0 0 0 0,0 0 0 0 0,0 0 0 0 0,4 1 0 0 0,-5-2 0 0 0,0 1 0 0 0,0-1 0 0 0,0 1 0 0 0,0-1 0 0 0,0 1 0 0 0,0-1 0 0 0,0 0 0 0 0,0 0 0 0 0,0 0 0 0 0,0 1 0 0 0,0-1 0 0 0,0 0 0 0 0,0 0 0 0 0,0-1 0 0 0,2 1 0 0 0,1-1 0 0 0,8 2-40 0 0,0-1 0 0 0,0-1 0 0 0,0 0 0 0 0,-1 0-1 0 0,1-1 1 0 0,0-1 0 0 0,-1 0 0 0 0,0 0 0 0 0,17-9 0 0 0,-17 7-639 0 0,-8 4 310 0 0,0 0 0 0 0,-1 0-1 0 0,1 0 1 0 0,-1-1 0 0 0,1 1 0 0 0,-1-1-1 0 0,0 0 1 0 0,0 0 0 0 0,0 1 0 0 0,0-1 0 0 0,0-1-1 0 0,0 1 1 0 0,2-3 0 0 0,1-4-1166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1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15663 0 0,'0'0'719'0'0,"0"0"-20"0"0,2-9-489 0 0,0 6 3750 0 0,1 3-3794 0 0,-1-1-1 0 0,0 1 0 0 0,0 0 0 0 0,0 0 1 0 0,1 0-1 0 0,-1 0 0 0 0,0 1 1 0 0,0-1-1 0 0,0 1 0 0 0,0-1 1 0 0,1 1-1 0 0,-1 0 0 0 0,0 0 1 0 0,0 0-1 0 0,0 0 0 0 0,-1 0 1 0 0,1 0-1 0 0,0 0 0 0 0,0 1 1 0 0,-1-1-1 0 0,1 0 0 0 0,0 1 1 0 0,-1 0-1 0 0,0-1 0 0 0,2 3 1 0 0,11 17 467 0 0,-2 0 0 0 0,18 39 1 0 0,30 102-469 0 0,-19-47-165 0 0,-39-110 0 0 0,0-1 0 0 0,0 1 0 0 0,1 0 0 0 0,5 7 0 0 0,-7-11-1 0 0,-1-1 0 0 0,1 1 1 0 0,-1 0-1 0 0,0-1 0 0 0,1 1 0 0 0,0 0 0 0 0,-1-1 0 0 0,1 1 0 0 0,-1-1 1 0 0,1 1-1 0 0,0-1 0 0 0,-1 0 0 0 0,1 1 0 0 0,0-1 0 0 0,-1 1 1 0 0,1-1-1 0 0,0 0 0 0 0,0 0 0 0 0,0 0 0 0 0,-1 1 0 0 0,1-1 1 0 0,0 0-1 0 0,0 0 0 0 0,-1 0 0 0 0,1 0 0 0 0,2 0 0 0 0,-1-1-109 0 0,-1 1-64 0 0,0 0 0 0 0,0 0 0 0 0,0 0 0 0 0,0 0 0 0 0,0 0 0 0 0,0-1 0 0 0,1 1 0 0 0,-1 0 0 0 0,0-1 0 0 0,0 1 0 0 0,0-1 0 0 0,0 1 0 0 0,-1-1 0 0 0,1 0 0 0 0,0 1 0 0 0,0-1 1 0 0,0 0-1 0 0,0 0 0 0 0,-1 1 0 0 0,1-1 0 0 0,0 0 0 0 0,-1 0 0 0 0,1 0 0 0 0,0 0 0 0 0,-1 0 0 0 0,0 0 0 0 0,1 0 0 0 0,-1 0 0 0 0,1 0 0 0 0,-1-2 0 0 0,2-3-783 0 0,-1 0 1 0 0,1-1-1 0 0,0-10 0 0 0,-2-9-5866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2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17503 0 0,'0'0'399'0'0,"0"0"60"0"0,0 0 21 0 0,0 0-59 0 0,-6 5-260 0 0,-10 6 654 0 0,11-7-317 0 0,-1-1 0 0 0,2 1 0 0 0,-1-1 0 0 0,0 1 0 0 0,-5 6 0 0 0,-21 32 1219 0 0,-37 64 1 0 0,23-35-764 0 0,33-51-954 0 0,1 1 0 0 0,1 0 0 0 0,-14 40 0 0 0,23-60-130 0 0,1 1 0 0 0,-1-1 1 0 0,1 0-1 0 0,-1 1 0 0 0,1-1 0 0 0,0 1 1 0 0,0-1-1 0 0,0 1 0 0 0,0-1 0 0 0,0 1 0 0 0,0-1 1 0 0,0 1-1 0 0,0-1 0 0 0,1 1 0 0 0,-1-1 0 0 0,0 1 1 0 0,1-1-1 0 0,-1 0 0 0 0,1 1 0 0 0,0-1 0 0 0,-1 0 1 0 0,1 1-1 0 0,0-1 0 0 0,0 0 0 0 0,0 0 1 0 0,0 0-1 0 0,0 0 0 0 0,1 2 0 0 0,1-2-248 0 0,0 1 1 0 0,0 0-1 0 0,0-1 0 0 0,0 0 1 0 0,0 1-1 0 0,0-1 1 0 0,0 0-1 0 0,1-1 0 0 0,-1 1 1 0 0,0 0-1 0 0,7-1 0 0 0,6 0-1158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18 8287 0 0,'0'0'191'0'0,"0"0"26"0"0,0 0 9 0 0,0 0 110 0 0,0 0 444 0 0,0 0 196 0 0,0 0 42 0 0,0 0-63 0 0,0 0-290 0 0,0 0-121 0 0,1-12 7652 0 0,-1 7-7556 0 0,2 16 436 0 0,3 19 384 0 0,-4-17-1460 0 0,-2 0 0 0 0,0 0 0 0 0,0 0 0 0 0,-6 21 0 0 0,5-29 0 0 0,0 1 0 0 0,0-1 0 0 0,0 0 0 0 0,-1 0 0 0 0,1 0 0 0 0,-1 0 0 0 0,-1-1 0 0 0,1 1 0 0 0,-1-1 0 0 0,1 0 0 0 0,-1 0 0 0 0,0 0 0 0 0,-7 5 0 0 0,7-6-138 0 0,-1 0-1 0 0,1-1 1 0 0,0 1 0 0 0,-1-1-1 0 0,0 0 1 0 0,1 0-1 0 0,-1 0 1 0 0,0-1 0 0 0,-10 2-1 0 0,-1-8-1983 0 0,12 4-1678 0 0,4 1-3022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2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57 450 17503 0 0,'0'0'399'0'0,"0"0"60"0"0,0 0 21 0 0,0 0-59 0 0,0 0-136 0 0,-7 4 3394 0 0,5 2-3174 0 0,-5 10 1129 0 0,-8 34 0 0 0,6-14-1393 0 0,4-17-147 0 0,1 1 0 0 0,1-1-1 0 0,-1 31 1 0 0,4-49-113 0 0,0-1 0 0 0,0 0-1 0 0,0 1 1 0 0,0-1 0 0 0,0 1 0 0 0,0-1 0 0 0,0 0-1 0 0,0 1 1 0 0,0-1 0 0 0,0 1 0 0 0,0-1 0 0 0,0 0-1 0 0,1 1 1 0 0,-1-1 0 0 0,0 0 0 0 0,0 1-1 0 0,0-1 1 0 0,1 0 0 0 0,-1 1 0 0 0,0-1 0 0 0,1 0-1 0 0,-1 1 1 0 0,0-1 0 0 0,0 0 0 0 0,1 0 0 0 0,-1 0-1 0 0,0 1 1 0 0,1-1 0 0 0,-1 0 0 0 0,1 0 0 0 0,-1 0-1 0 0,0 0 1 0 0,1 1 0 0 0,-1-1 0 0 0,0 0-1 0 0,1 0 1 0 0,-1 0 0 0 0,1 0 0 0 0,-1 0 0 0 0,0 0-1 0 0,1 0 1 0 0,-1 0 0 0 0,1 0 0 0 0,-1 0 0 0 0,0-1-1 0 0,1 1 1 0 0,14-5-2826 0 0,-5-3-3143 0 0,0-3-1724 0 0</inkml:trace>
  <inkml:trace contextRef="#ctx0" brushRef="#br0" timeOffset="1">74 128 21191 0 0,'-56'-2'2380'0'0,"56"2"-2333"0"0,-1 0 1 0 0,1 0-1 0 0,0 0 0 0 0,-1 0 1 0 0,1 0-1 0 0,0 0 0 0 0,0-1 1 0 0,-1 1-1 0 0,1 0 0 0 0,0 0 0 0 0,0 0 1 0 0,-1 0-1 0 0,1-1 0 0 0,0 1 1 0 0,0 0-1 0 0,-1 0 0 0 0,1-1 1 0 0,0 1-1 0 0,0 0 0 0 0,0 0 0 0 0,-1-1 1 0 0,1 1-1 0 0,0 0 0 0 0,0 0 1 0 0,0-1-1 0 0,0 1 0 0 0,0 0 1 0 0,0-1-1 0 0,0 1 0 0 0,0 0 0 0 0,0 0 1 0 0,0-1-1 0 0,0 1 0 0 0,0 0 1 0 0,0-1-1 0 0,0 1 0 0 0,0 0 1 0 0,0-1-1 0 0,3-12 1032 0 0,3 2-919 0 0,0 0 0 0 0,0 0 0 0 0,1 1 0 0 0,1 0 0 0 0,-1 0 0 0 0,12-10 0 0 0,-4 0-3216 0 0,-15 19-5816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1:2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 15663 0 0,'0'0'356'0'0,"-8"-4"994"0"0,-15 1 508 0 0,10 2 4310 0 0,23 18-5996 0 0,-8-14-109 0 0,1 0 0 0 0,0 0 1 0 0,0-1-1 0 0,0 1 0 0 0,0-1 0 0 0,1 0 0 0 0,-1 1 1 0 0,0-1-1 0 0,1-1 0 0 0,0 1 0 0 0,4 1 0 0 0,7 2 499 0 0,24 5 0 0 0,-18-6-396 0 0,58 17-166 0 0,78 17 0 0 0,-150-36 40 0 0,0-2 165 0 0,-1 1-1 0 0,1 1 1 0 0,0-1 0 0 0,0 1 0 0 0,-1 1-1 0 0,1-1 1 0 0,-1 1 0 0 0,8 4 0 0 0,-14-6-196 0 0,0 1 0 0 0,0-1 1 0 0,1 0-1 0 0,-1 0 0 0 0,0 1 1 0 0,0-1-1 0 0,0 0 0 0 0,0 1 1 0 0,-1-1-1 0 0,1 0 0 0 0,0 0 1 0 0,0 1-1 0 0,-1-1 0 0 0,1 0 1 0 0,-1 0-1 0 0,1 1 0 0 0,-2 0 1 0 0,1 3-13 0 0,-5 16 3 0 0,-15 33 0 0 0,3-6 0 0 0,2 2 0 0 0,-16 84 0 0 0,27-100 0 0 0,2 0 0 0 0,1 0 0 0 0,3 53 0 0 0,46 219 0 0 0,-38-260 0 0 0,-7-36 13 0 0,15 92 1070 0 0,-15-84-845 0 0,-1 1 0 0 0,-1 0 0 0 0,-2 26 0 0 0,2-42-238 0 0,-1 0 0 0 0,0 0 0 0 0,1-1 0 0 0,-1 1 0 0 0,0 0 0 0 0,0-1 0 0 0,-1 1 0 0 0,1-1 0 0 0,0 0 0 0 0,-1 1 0 0 0,1-1 0 0 0,-1 0 0 0 0,0 0 0 0 0,0 0 0 0 0,0 0 0 0 0,0 0 0 0 0,0 0 0 0 0,0 0 0 0 0,-1-1 0 0 0,1 1 0 0 0,-4 1 0 0 0,-2 2 0 0 0,-3 1 0 0 0,-18 0 0 0 0,16-4 0 0 0,13-2 0 0 0,-1 0 0 0 0,0 1 0 0 0,1-1 0 0 0,-1 0 0 0 0,0 0 0 0 0,1 0 0 0 0,-1 0 0 0 0,0 0 0 0 0,0-1 0 0 0,1 1 0 0 0,-1 0 0 0 0,0 0 0 0 0,1 0 0 0 0,-1 0 0 0 0,0-1 0 0 0,1 1 0 0 0,-1 0 0 0 0,1-1 0 0 0,-1 1 0 0 0,0 0 0 0 0,0-2 0 0 0,-5 0 0 0 0,4 1 0 0 0,1 1 0 0 0,-1-1 0 0 0,1 1 0 0 0,-1-1 0 0 0,1 0 0 0 0,0 0 0 0 0,-1 0 0 0 0,1 0 0 0 0,0 0 0 0 0,0 0 0 0 0,-1 0 0 0 0,1 0 0 0 0,0 0 0 0 0,0 0 0 0 0,-1-3 0 0 0,0 1 0 0 0,0 0 0 0 0,0 0 0 0 0,0-1 0 0 0,0 1 0 0 0,1-1 0 0 0,-1 1 0 0 0,1-1 0 0 0,-1-7 0 0 0,1 8 0 0 0,-7-31-1408 0 0,8 33-5916 0 0,0 1-2544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3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128 196 8287 0 0,'0'0'191'0'0,"0"0"26"0"0,0 0 9 0 0,0 0 42 0 0,0 0 158 0 0,0 0 72 0 0,0 0 12 0 0,0 0 2 0 0,0 0 0 0 0,0 0 0 0 0,0 0 0 0 0,6-5 2048 0 0,-4-1-1843 0 0,1 1 0 0 0,-1 0 0 0 0,0-1-1 0 0,3-10 1 0 0,-3 8-57 0 0,1 0 0 0 0,0 0 0 0 0,7-13 0 0 0,-5 11-370 0 0,0 0 0 0 0,-1 0 0 0 0,0 0 0 0 0,0 0 0 0 0,-1-1 0 0 0,3-19 0 0 0,-6 29-256 0 0,1-7-34 0 0,-2 2 72 0 0,1 4 299 0 0,0 2 117 0 0,0 0 21 0 0,-12 17 99 0 0,1 3-608 0 0,0 1 0 0 0,2 0 0 0 0,-14 41 0 0 0,4-8 0 0 0,-75 205 0 0 0,89-243 24 0 0,1 0 0 0 0,-4 24 0 0 0,8-38 347 0 0,0-2 117 0 0,11-31-256 0 0,3-32-4087 0 0,-3-2-4451 0 0,-7 40 3326 0 0,-1 8 1398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4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32 219 10135 0 0,'0'0'464'0'0,"-9"-17"168"0"0,-13-22 8992 0 0,23 36-9351 0 0,0 1 0 0 0,0-1-1 0 0,1 1 1 0 0,-1 0 0 0 0,1 0 0 0 0,2-3-1 0 0,-3 4-133 0 0,5-6 154 0 0,1 0 0 0 0,0 1-1 0 0,0 0 1 0 0,1 0 0 0 0,15-9-1 0 0,9-7 600 0 0,-15 10-887 0 0,1 1 1 0 0,20-10-1 0 0,-27 15-5 0 0,2 1 0 0 0,-1 0 0 0 0,0 1 0 0 0,25-4 0 0 0,-32 7 81 0 0,-1 1-1 0 0,0 0 1 0 0,1 0 0 0 0,-1 0-1 0 0,1 1 1 0 0,-1-1 0 0 0,1 1-1 0 0,-1 0 1 0 0,0 0 0 0 0,0 1-1 0 0,0-1 1 0 0,1 1 0 0 0,-1 0-1 0 0,-1 0 1 0 0,1 1 0 0 0,0-1-1 0 0,0 1 1 0 0,-1-1 0 0 0,5 6-1 0 0,4 6-137 0 0,-7-8 112 0 0,0-1-1 0 0,-1 1 1 0 0,1 0 0 0 0,-1 0-1 0 0,0 1 1 0 0,-1-1 0 0 0,0 1-1 0 0,5 12 1 0 0,-6-9-55 0 0,-1 1 0 0 0,0-1 0 0 0,0 1 0 0 0,-1-1 0 0 0,0 1 0 0 0,-1-1 0 0 0,0 1 0 0 0,-1-1 0 0 0,0 0 0 0 0,-1 1 0 0 0,0-1 0 0 0,0 0 0 0 0,-1-1 0 0 0,-7 14 0 0 0,4-13 0 0 0,0 0 0 0 0,-1-1 0 0 0,-16 16 0 0 0,-4 5 0 0 0,22-23 0 0 0,0 0 0 0 0,0-1 0 0 0,-1 0 0 0 0,0 0 0 0 0,0 0 0 0 0,0-1 0 0 0,-1 0 0 0 0,1 0 0 0 0,-1-1 0 0 0,-10 4 0 0 0,18-8 0 0 0,-1 0 0 0 0,1 0 0 0 0,0 0 0 0 0,0 0 0 0 0,0 0 0 0 0,0 0 0 0 0,-1 0 0 0 0,1 0 0 0 0,0 0 0 0 0,0 0 0 0 0,0 0 0 0 0,0 0 0 0 0,-1 0 0 0 0,1 0 0 0 0,0 0 0 0 0,0 0 0 0 0,0 0 0 0 0,0 0 0 0 0,-1 0 0 0 0,1 0 0 0 0,0 0 0 0 0,0-1 0 0 0,0 1 0 0 0,0 0 0 0 0,0 0 0 0 0,-1 0 0 0 0,1 0 0 0 0,0 0 0 0 0,0-1 0 0 0,0 1 0 0 0,0 0 0 0 0,0 0 0 0 0,0 0 0 0 0,0 0 0 0 0,0 0 0 0 0,0-1 0 0 0,0 1 0 0 0,-1 0 0 0 0,1 0 0 0 0,0 0 0 0 0,0 0 0 0 0,0-1 0 0 0,0 1 0 0 0,0 0 0 0 0,0 0 0 0 0,0 0 0 0 0,0-1 0 0 0,1 1 0 0 0,-1 0 0 0 0,0 0 0 0 0,0 0 0 0 0,0 0 0 0 0,0-1 0 0 0,0 1 0 0 0,0 0 0 0 0,0 0 0 0 0,0 0 0 0 0,0 0 0 0 0,0 0 0 0 0,1-1 0 0 0,-1 1 0 0 0,0 0 0 0 0,0 0 0 0 0,6-12 0 0 0,-6 11 0 0 0,2-1 0 0 0,-1 0 0 0 0,0 0 0 0 0,0 1 0 0 0,1-1 0 0 0,-1 0 0 0 0,1 1 0 0 0,0-1 0 0 0,-1 1 0 0 0,1-1 0 0 0,0 1 0 0 0,0 0 0 0 0,0 0 0 0 0,0 0 0 0 0,0 0 0 0 0,0 0 0 0 0,0 0 0 0 0,1 1 0 0 0,-1-1 0 0 0,0 1 0 0 0,4-1 0 0 0,3 0 0 0 0,0 1 0 0 0,-1 0 0 0 0,1 0 0 0 0,9 2 0 0 0,-9-1 0 0 0,-7-1 0 0 0,-1 0 0 0 0,1 0 0 0 0,-1 1 0 0 0,0-1 0 0 0,1 0 0 0 0,-1 0 0 0 0,0 1 0 0 0,1-1 0 0 0,-1 1 0 0 0,0-1 0 0 0,1 1 0 0 0,-1 0 0 0 0,0-1 0 0 0,2 2 0 0 0,13 9 0 0 0,-12-9 0 0 0,0 1 0 0 0,0 0 0 0 0,0 0 0 0 0,0 0 0 0 0,-1 0 0 0 0,1 0 0 0 0,-1 1 0 0 0,0 0 0 0 0,0 0 0 0 0,0 0 0 0 0,0 0 0 0 0,-1 0 0 0 0,0 0 0 0 0,0 0 0 0 0,0 1 0 0 0,0 0 0 0 0,-1-1 0 0 0,1 1 0 0 0,-1 0 0 0 0,-1-1 0 0 0,2 9 0 0 0,-1-4 0 0 0,0-1 0 0 0,-1 1 0 0 0,0 0 0 0 0,0 0 0 0 0,-1-1 0 0 0,0 1 0 0 0,-1 0 0 0 0,1-1 0 0 0,-2 1 0 0 0,1-1 0 0 0,-1 0 0 0 0,0 0 0 0 0,-8 13 0 0 0,4-9 0 0 0,-1-1 0 0 0,-14 16 0 0 0,-5 7 0 0 0,24-30 0 0 0,-1 0 0 0 0,0 0 0 0 0,0 0 0 0 0,0 0 0 0 0,0 0 0 0 0,-1-1 0 0 0,-6 4 0 0 0,-35 17 0 0 0,39-21 269 0 0,0 0 0 0 0,0-1 0 0 0,0 1 0 0 0,-1-1 0 0 0,1-1 0 0 0,-11 2 0 0 0,17-4-283 0 0,0 0 0 0 0,0 1 0 0 0,1-1 0 0 0,-1 0 0 0 0,0 0 0 0 0,1 0 1 0 0,-1 0-1 0 0,1 0 0 0 0,-1 0 0 0 0,1 0 0 0 0,-1 0 0 0 0,1 0 0 0 0,0 0 0 0 0,-1-1 0 0 0,1 1 1 0 0,0-2-1 0 0,0 0-259 0 0,0 0 0 0 0,0 0 0 0 0,0 0 1 0 0,0 1-1 0 0,0-1 0 0 0,1 0 0 0 0,0 0 1 0 0,-1 0-1 0 0,1 0 0 0 0,0 0 0 0 0,0 0 0 0 0,1 1 1 0 0,-1-1-1 0 0,0 0 0 0 0,1 1 0 0 0,2-3 1 0 0,3-4-2853 0 0,1 0 1 0 0,16-14 0 0 0,-5 6-1402 0 0,-5 4 95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4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0,2 0-42 0 0,0 0-190 0 0,1 0 0 0 0,-1 0 0 0 0,0 0 0 0 0,1 0 0 0 0,-1 1 0 0 0,1-1 0 0 0,-1 1 0 0 0,0 0 0 0 0,1-1 0 0 0,-1 1 0 0 0,4 2 0 0 0,-5-2-26 0 0,1 1 0 0 0,-1-1 0 0 0,0 0 0 0 0,0 0 0 0 0,1 1 1 0 0,-1-1-1 0 0,0 1 0 0 0,0-1 0 0 0,0 3 0 0 0,2 0-37 0 0,-2-2 31 0 0,0 0-1 0 0,0 1 1 0 0,0 0 0 0 0,-1-1-1 0 0,1 1 1 0 0,0-1 0 0 0,-1 1-1 0 0,0 0 1 0 0,0-1-1 0 0,1 1 1 0 0,-2 0 0 0 0,1 3-1 0 0,-8 34-174 0 0,4-26 69 0 0,1 6-61 0 0,1-13-1 0 0,0 1-1 0 0,0-1 1 0 0,0 0-1 0 0,-1 1 1 0 0,0-1-1 0 0,0 0 0 0 0,0-1 1 0 0,-9 12-1 0 0,11-16-330 0 0,1-2-138 0 0,0 0-33 0 0,0 0-345 0 0,2-13-4419 0 0,4-14-275 0 0,-5 23 4215 0 0,4-15-2696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4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13823 0 0,'-13'0'779'0'0,"12"1"4026"0"0,4 0-4791 0 0,0-1-14 0 0,-1 1 0 0 0,0 0 0 0 0,0 0 1 0 0,0 0-1 0 0,0 0 0 0 0,0 0 1 0 0,0 0-1 0 0,2 3 0 0 0,12 8-7020 0 0,-8-6 4464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4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25 238 13823 0 0,'0'0'315'0'0,"0"0"45"0"0,0 0 21 0 0,-1 1-49 0 0,-2 5-149 0 0,2-5 194 0 0,1-1 110 0 0,-10-14 1468 0 0,8 9-1619 0 0,0 0 0 0 0,0 0 0 0 0,1 0 1 0 0,0 0-1 0 0,0-1 0 0 0,1 1 0 0 0,-1 0 1 0 0,1 0-1 0 0,0 0 0 0 0,1-1 0 0 0,-1 1 1 0 0,1 0-1 0 0,0 0 0 0 0,0 0 0 0 0,1 0 1 0 0,-1 0-1 0 0,1 0 0 0 0,0 0 0 0 0,3-4 1 0 0,1-2 21 0 0,0 1 1 0 0,1 0 0 0 0,1 0 0 0 0,0 0 0 0 0,0 1 0 0 0,19-16 0 0 0,1 5-191 0 0,-10 9-171 0 0,-15 9 3 0 0,-1 1 0 0 0,1 0 0 0 0,0 0 0 0 0,0 0 0 0 0,0 0 0 0 0,0 0 0 0 0,0 0 0 0 0,0 1 0 0 0,0 0 0 0 0,0-1 0 0 0,0 1 0 0 0,0 0 0 0 0,0 0 0 0 0,6 2 0 0 0,-8-2 0 0 0,0 0 0 0 0,0 0 0 0 0,0 0 0 0 0,0 0 0 0 0,-1 0 0 0 0,1 1 0 0 0,0-1 0 0 0,0 0 0 0 0,0 1 0 0 0,0-1 0 0 0,0 1 0 0 0,-1-1 0 0 0,1 1 0 0 0,0-1 0 0 0,0 1 0 0 0,-1-1 0 0 0,1 1 0 0 0,0 0 0 0 0,-1 0 0 0 0,1-1 0 0 0,-1 1 0 0 0,1 0 0 0 0,-1 0 0 0 0,1-1 0 0 0,-1 1 0 0 0,1 0 0 0 0,-1 1 0 0 0,2 2 0 0 0,1 2 0 0 0,0 0 0 0 0,0 0 0 0 0,-1 1 0 0 0,1-1 0 0 0,-2 1 0 0 0,1 0 0 0 0,-1-1 0 0 0,1 1 0 0 0,-1 7 0 0 0,-1 1 0 0 0,0 1 0 0 0,-4 30 0 0 0,2-39 0 0 0,1 0 0 0 0,-1 0 0 0 0,0 0 0 0 0,-1-1 0 0 0,0 1 0 0 0,0 0 0 0 0,-8 11 0 0 0,9-16 0 0 0,2-6 0 0 0,3-8 0 0 0,4-3 0 0 0,2 0 0 0 0,0 1 0 0 0,1 0 0 0 0,0 1 0 0 0,1 0 0 0 0,1 0 0 0 0,0 1 0 0 0,0 1 0 0 0,20-14 0 0 0,-23 18 0 0 0,0 1 0 0 0,0 0 0 0 0,0 0 0 0 0,1 1 0 0 0,15-6 0 0 0,-17 8 0 0 0,0 3 0 0 0,-7 0 0 0 0,0 0 0 0 0,0 0 0 0 0,-1 0 0 0 0,1 1 0 0 0,0-1 0 0 0,0 0 0 0 0,0 0 0 0 0,-1 0 0 0 0,1 1 0 0 0,0-1 0 0 0,0 1 0 0 0,-1-1 0 0 0,1 0 0 0 0,0 1 0 0 0,-1-1 0 0 0,1 1 0 0 0,0-1 0 0 0,-1 1 0 0 0,1 0 0 0 0,-1-1 0 0 0,1 1 0 0 0,-1-1 0 0 0,1 1 0 0 0,-1 0 0 0 0,1 0 0 0 0,-1-1 0 0 0,0 1 0 0 0,1 0 0 0 0,-1 1 0 0 0,1 0 0 0 0,1 3 0 0 0,0 0 0 0 0,-1 0 0 0 0,1 0 0 0 0,-1 0 0 0 0,0 1 0 0 0,-1-1 0 0 0,1 0 0 0 0,-1 0 0 0 0,0 6 0 0 0,-2 5 0 0 0,-5 26 0 0 0,5-32 0 0 0,-3 33 0 0 0,4-41 0 0 0,0-1 0 0 0,1 0 0 0 0,0 0 0 0 0,0-1 0 0 0,-1 1 0 0 0,1 0 0 0 0,0 0 0 0 0,0 0 0 0 0,0-1 0 0 0,0 1 0 0 0,0 0 0 0 0,0 0 0 0 0,0 0 0 0 0,0-1 0 0 0,0 1 0 0 0,1 0 0 0 0,-1 0 0 0 0,0 0 0 0 0,1 1 0 0 0,2 6 0 0 0,-1-7 0 0 0,-1-1 0 0 0,1 1 0 0 0,-1 0 0 0 0,0-1 0 0 0,1 1 0 0 0,-1-1 0 0 0,1 1 0 0 0,-1-1 0 0 0,1 0 0 0 0,-1 0 0 0 0,1 0 0 0 0,-1 0 0 0 0,1 0 0 0 0,-1 0 0 0 0,1 0 0 0 0,0 0 0 0 0,-1 0 0 0 0,1-1 0 0 0,-1 1 0 0 0,0-1 0 0 0,1 1 0 0 0,-1-1 0 0 0,1 1 0 0 0,1-2 0 0 0,1 0 0 0 0,1 0 0 0 0,-1-1 0 0 0,0 1 0 0 0,0-1 0 0 0,-1 0 0 0 0,1 0 0 0 0,3-4 0 0 0,64-81 0 0 0,-64 79 0 0 0,1 1 0 0 0,-1 0 0 0 0,1 0 0 0 0,1 1 0 0 0,14-10 0 0 0,-15 11 0 0 0,-8 5 0 0 0,1 1 0 0 0,-1 0 0 0 0,0 0 0 0 0,0 0 0 0 0,0-1 0 0 0,0 1 0 0 0,0 0 0 0 0,1 0 0 0 0,-1 0 0 0 0,0 0 0 0 0,0 0 0 0 0,0 0 0 0 0,0-1 0 0 0,1 1 0 0 0,-1 0 0 0 0,0 0 0 0 0,0 0 0 0 0,0 0 0 0 0,1 0 0 0 0,-1 0 0 0 0,0 0 0 0 0,0 0 0 0 0,0 0 0 0 0,1 0 0 0 0,-1 0 0 0 0,0 0 0 0 0,0 0 0 0 0,1 0 0 0 0,-1 0 0 0 0,0 0 0 0 0,0 0 0 0 0,0 0 0 0 0,1 0 0 0 0,-1 0 0 0 0,0 0 0 0 0,0 0 0 0 0,0 1 0 0 0,1-1 0 0 0,-1 0 0 0 0,0 0 0 0 0,0 0 0 0 0,0 0 0 0 0,0 0 0 0 0,1 1 0 0 0,-1-1 0 0 0,0 0 0 0 0,0 0 0 0 0,0 0 0 0 0,0 0 0 0 0,0 1 0 0 0,0-1 0 0 0,0 0 0 0 0,0 0 0 0 0,1 0 0 0 0,-1 1 0 0 0,1 10 0 0 0,-1-11 0 0 0,0 10 0 0 0,0 0 0 0 0,-1 0 0 0 0,0 0 0 0 0,-6 17 0 0 0,-1 16 0 0 0,6-27 0 0 0,-1 24 0 0 0,3-37 0 0 0,0 0 0 0 0,0 0 0 0 0,0 0 0 0 0,0 0 0 0 0,1 0 0 0 0,0 0 0 0 0,-1 0 0 0 0,1 0 0 0 0,2 4 0 0 0,6 4 0 0 0,-4-9 0 0 0,-4-2 0 0 0,2 0 0 0 0,1 1 0 0 0,-1-1 0 0 0,0 1 0 0 0,0-1 0 0 0,1 0 0 0 0,-1 0 0 0 0,0 0 0 0 0,0-1 0 0 0,0 1 0 0 0,1-1 0 0 0,-1 0 0 0 0,0 0 0 0 0,0 0 0 0 0,0 0 0 0 0,0 0 0 0 0,0-1 0 0 0,3-1 0 0 0,5-5 0 0 0,1 0 0 0 0,17-17 0 0 0,-8 7 0 0 0,-18 15 0 0 0,0 0 0 0 0,0 0 0 0 0,0 0 0 0 0,-1 0 0 0 0,0 0 0 0 0,0-1 0 0 0,0 0 0 0 0,0 1 0 0 0,0-1 0 0 0,-1 0 0 0 0,1 0 0 0 0,-1 1 0 0 0,1-7 0 0 0,1-5 0 0 0,1-33 0 0 0,-4 48 0 0 0,0-11 0 0 0,1 7 0 0 0,-1 0 0 0 0,0 0 0 0 0,0-1 0 0 0,0 1 0 0 0,-2-7 0 0 0,2 10 0 0 0,-1-1 0 0 0,0 1 0 0 0,1-1 0 0 0,-1 1 0 0 0,0-1 0 0 0,0 1 0 0 0,0-1 0 0 0,0 1 0 0 0,0 0 0 0 0,0-1 0 0 0,0 1 0 0 0,-1 0 0 0 0,1 0 0 0 0,0 0 0 0 0,-1 0 0 0 0,1 0 0 0 0,-3-1 0 0 0,1 1 0 0 0,0 0 0 0 0,0 0 0 0 0,0 0 0 0 0,0 0 0 0 0,0 1 0 0 0,0-1 0 0 0,0 1 0 0 0,0 0 0 0 0,0-1 0 0 0,0 2 0 0 0,0-1 0 0 0,0 0 0 0 0,-1 1 0 0 0,1-1 0 0 0,0 1 0 0 0,0 0 0 0 0,0 0 0 0 0,1 0 0 0 0,-1 0 0 0 0,0 1 0 0 0,0-1 0 0 0,1 1 0 0 0,-1-1 0 0 0,0 1 0 0 0,1 0 0 0 0,-3 3 0 0 0,-1 1 0 0 0,4 1 0 0 0,2-6 0 0 0,0-1 0 0 0,0 1 0 0 0,0 0 0 0 0,0 0 0 0 0,0 0 0 0 0,0-1 0 0 0,1 1 0 0 0,-1 0 0 0 0,0 0 0 0 0,0 0 0 0 0,1-1 0 0 0,-1 1 0 0 0,0 0 0 0 0,1-1 0 0 0,-1 1 0 0 0,0 0 0 0 0,1-1 0 0 0,-1 1 0 0 0,1 0 0 0 0,-1-1 0 0 0,1 1 0 0 0,0-1 0 0 0,-1 1 0 0 0,1-1 0 0 0,0 1 0 0 0,-1-1 0 0 0,1 1 0 0 0,0-1 0 0 0,-1 0 0 0 0,1 1 0 0 0,0-1 0 0 0,0 0 0 0 0,0 0 0 0 0,-1 1 0 0 0,3-1 0 0 0,-1 0 0 0 0,3 2-685 0 0,1-1 0 0 0,0 0 0 0 0,0 0-1 0 0,8 0 1 0 0,-5-1-1152 0 0,0 0-1 0 0,0-1 0 0 0,0-1 1 0 0,0 1-1 0 0,0-1 1 0 0,-1-1-1 0 0,16-6 1 0 0,-7 3-2253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4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13823 0 0,'0'0'315'0'0,"0"0"45"0"0,0 0 21 0 0,0 0-49 0 0,12-9 1620 0 0,-8 4-1413 0 0,0 0 1 0 0,-1 0-1 0 0,1 0 0 0 0,-1-1 1 0 0,0 1-1 0 0,-1-1 0 0 0,2-6 0 0 0,5-7 375 0 0,-3 5-561 0 0,1 1 0 0 0,1 1 0 0 0,0-1 0 0 0,1 1 0 0 0,0 1-1 0 0,0 0 1 0 0,1 0 0 0 0,21-17 0 0 0,-16 19-353 0 0,-15 9 0 0 0,1-1 0 0 0,-1 1 0 0 0,1 0 0 0 0,-1 0 0 0 0,0-1 0 0 0,1 1 0 0 0,-1 0 0 0 0,1 0 0 0 0,-1 0 0 0 0,1-1 0 0 0,-1 1 0 0 0,0 0 0 0 0,1 0 0 0 0,-1 0 0 0 0,1 0 0 0 0,-1 0 0 0 0,1 0 0 0 0,-1 0 0 0 0,1 0 0 0 0,-1 0 0 0 0,1 0 0 0 0,-1 0 0 0 0,1 0 0 0 0,-1 0 0 0 0,1 0 0 0 0,-1 1 0 0 0,0-1 0 0 0,1 0 0 0 0,-1 0 0 0 0,1 0 0 0 0,-1 1 0 0 0,1-1 0 0 0,-1 0 0 0 0,0 1 0 0 0,1-1 0 0 0,-1 1 0 0 0,1-1 0 0 0,2 2 0 0 0,-1 0 0 0 0,1 0 0 0 0,-1 1 0 0 0,1-1 0 0 0,-1 1 0 0 0,0-1 0 0 0,0 1 0 0 0,0-1 0 0 0,0 1 0 0 0,0 0 0 0 0,-1 0 0 0 0,0 0 0 0 0,1 0 0 0 0,-1 0 0 0 0,0 0 0 0 0,0 1 0 0 0,-1-1 0 0 0,1 0 0 0 0,0 0 0 0 0,-1 1 0 0 0,0 3 0 0 0,0 9 0 0 0,0 0 0 0 0,-5 31 0 0 0,4-43 0 0 0,0 6 0 0 0,-2 16 72 0 0,19-49 1739 0 0,-1-3-1784 0 0,2 0 1 0 0,1 2-1 0 0,1 0 1 0 0,2 1 0 0 0,41-37-1 0 0,-57 55-27 0 0,-3 3 0 0 0,0 0 0 0 0,1 0 0 0 0,-1 1 0 0 0,0-1 0 0 0,1 1 0 0 0,-1-1 0 0 0,1 1 0 0 0,-1 0 0 0 0,1 0 0 0 0,0 0 0 0 0,5-1 0 0 0,1 0 0 0 0,-8 2 0 0 0,0-1 0 0 0,-1 1 0 0 0,1 0 0 0 0,0 0 0 0 0,-1 0 0 0 0,1 0 0 0 0,0 0 0 0 0,-1 0 0 0 0,1 0 0 0 0,0 1 0 0 0,-1-1 0 0 0,1 0 0 0 0,0 0 0 0 0,-1 0 0 0 0,1 1 0 0 0,-1-1 0 0 0,1 0 0 0 0,0 1 0 0 0,-1-1 0 0 0,1 0 0 0 0,-1 1 0 0 0,1-1 0 0 0,-1 1 0 0 0,1-1 0 0 0,-1 1 0 0 0,1-1 0 0 0,-1 1 0 0 0,0-1 0 0 0,1 1 0 0 0,-1-1 0 0 0,0 1 0 0 0,1 0 0 0 0,-1-1 0 0 0,0 1 0 0 0,0 0 0 0 0,0-1 0 0 0,1 1 0 0 0,-1 0 0 0 0,0 0 0 0 0,0 1 0 0 0,2 3 0 0 0,-1 0 0 0 0,0 0 0 0 0,-1 0 0 0 0,1 0 0 0 0,-1 0 0 0 0,0 0 0 0 0,-1 10 0 0 0,1 21 0 0 0,1-26 0 0 0,-1 0 0 0 0,-1 15 0 0 0,1-1 0 0 0,0-15 0 0 0,0-9 0 0 0,0 1 0 0 0,0-1 0 0 0,0 0 0 0 0,0 1 0 0 0,0-1 0 0 0,0 0 0 0 0,0 1 0 0 0,0-1 0 0 0,0 0 0 0 0,0 0 0 0 0,0 1 0 0 0,0-1 0 0 0,0 0 0 0 0,0 1 0 0 0,0-1 0 0 0,1 0 0 0 0,-1 0 0 0 0,0 1 0 0 0,0-1 0 0 0,0 0 0 0 0,0 0 0 0 0,1 0 0 0 0,-1 1 0 0 0,0-1 0 0 0,0 0 0 0 0,1 0 0 0 0,-1 0 0 0 0,0 1 0 0 0,0-1 0 0 0,1 0 0 0 0,-1 0 0 0 0,0 0 0 0 0,0 0 0 0 0,1 0 0 0 0,-1 0 0 0 0,0 0 0 0 0,1 0 0 0 0,-1 0 0 0 0,0 0 0 0 0,0 0 0 0 0,1 0 0 0 0,-1 0 0 0 0,0 0 0 0 0,1 0 0 0 0,-1 0 0 0 0,0 0 0 0 0,0 0 0 0 0,1 0 0 0 0,-1 0 0 0 0,0 0 0 0 0,1 0 0 0 0,-1 0 0 0 0,0-1 0 0 0,0 1 0 0 0,1 0 0 0 0,-1 0 0 0 0,0 0 0 0 0,0-1 0 0 0,1 1 0 0 0,13-8 0 0 0,-1 0 0 0 0,0-2 0 0 0,0 1 0 0 0,-1-1 0 0 0,15-17 0 0 0,1 1 0 0 0,-15 14 0 0 0,7-6 0 0 0,0 1 0 0 0,42-27 0 0 0,-58 41 0 0 0,-1 1 0 0 0,0 1 0 0 0,1-1 0 0 0,-1 1 0 0 0,1 0 0 0 0,-1-1 0 0 0,1 2 0 0 0,7-2 0 0 0,-3 1 0 0 0,-1 2 0 0 0,-5 0 0 0 0,0-1 0 0 0,-1 1 0 0 0,1 0 0 0 0,0 0 0 0 0,-1 0 0 0 0,1 0 0 0 0,-1 0 0 0 0,1 0 0 0 0,-1 0 0 0 0,1 1 0 0 0,-1-1 0 0 0,0 0 0 0 0,0 1 0 0 0,0-1 0 0 0,0 1 0 0 0,0-1 0 0 0,1 4 0 0 0,1 0 0 0 0,7 13 0 0 0,-2 7 0 0 0,-7-23 0 0 0,-1 0 0 0 0,0 0 0 0 0,1 0 0 0 0,0 0 0 0 0,-1 0 0 0 0,1-1 0 0 0,0 1 0 0 0,0 0 0 0 0,0-1 0 0 0,0 1 0 0 0,0-1 0 0 0,2 3 0 0 0,-1-2 0 0 0,0 1 0 0 0,0-1 0 0 0,-1 0 0 0 0,1 1 0 0 0,-1-1 0 0 0,1 1 0 0 0,-1 0 0 0 0,0-1 0 0 0,0 1 0 0 0,0 0 0 0 0,0 3 0 0 0,0-1 0 0 0,0-1 0 0 0,0 1 0 0 0,0 0 0 0 0,-1 0 0 0 0,1 0 0 0 0,-1-1 0 0 0,-1 1 0 0 0,0 5 0 0 0,-11 43 0 0 0,5-24 0 0 0,5-20 0 0 0,3 0 0 0 0,3-3 0 0 0,5-3 0 0 0,3 0 0 0 0,-8-3 0 0 0,7-3 0 0 0,-3 0 0 0 0,-7 3 0 0 0,0 0 1 0 0,-1 0-1 0 0,1 0 1 0 0,0 0-1 0 0,-1 0 0 0 0,1 0 1 0 0,0-1-1 0 0,-1 1 1 0 0,1 0-1 0 0,-1 0 1 0 0,1-1-1 0 0,-1 1 0 0 0,1 0 1 0 0,-1-1-1 0 0,1 1 1 0 0,-1-1-1 0 0,1 1 0 0 0,-1-1 1 0 0,1 1-1 0 0,-1-1 1 0 0,1 1-1 0 0,0-2 0 0 0,0 0-142 0 0,1-1-464 0 0,0 1 1 0 0,0-1-1 0 0,0 0 0 0 0,0 0 1 0 0,0-1-1 0 0,-1 1 1 0 0,1 0-1 0 0,-1 0 1 0 0,0-1-1 0 0,2-6 1 0 0,3-10-6533 0 0,5-10 1787 0 0,4-11 2013 0 0,-7 22 1799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4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13823 0 0,'0'0'315'0'0,"0"0"45"0"0,0 0 21 0 0,0 0-49 0 0,0 0-81 0 0,0 0 481 0 0,0 0 237 0 0,0 0 45 0 0,0 0 8 0 0,0 0 2 0 0,0 0 0 0 0,0 0 0 0 0,0 0-137 0 0,0 0-509 0 0,-6 6 534 0 0,4-3-833 0 0,0 0 0 0 0,0 0-1 0 0,0 0 1 0 0,0 0 0 0 0,1 0-1 0 0,0 0 1 0 0,0 0 0 0 0,0 0-1 0 0,0 0 1 0 0,0 1 0 0 0,0 4-1 0 0,-4 9 97 0 0,-18 69-175 0 0,15-52 0 0 0,7-30 6 0 0,1-3-12 0 0,-1 1 1 0 0,1-1 0 0 0,0 1-1 0 0,0-1 1 0 0,0 1 0 0 0,0-1-1 0 0,0 1 1 0 0,0-1-1 0 0,0 1 1 0 0,0-1 0 0 0,1 1-1 0 0,0 1 1 0 0,-1-1-332 0 0,1-4 160 0 0,0 1 0 0 0,0-1 1 0 0,0 1-1 0 0,-1-1 0 0 0,1 1 1 0 0,0-1-1 0 0,-1 0 0 0 0,1 1 1 0 0,-1-3-1 0 0,2-3-1937 0 0,-2-1 0 0 0,1 1 0 0 0,-2-15 0 0 0,2-9-1018 0 0,3-26-1205 0 0,1 28 1262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4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 17503 0 0,'0'0'399'0'0,"0"0"60"0"0,7-4 442 0 0,-1 1-548 0 0,-5 2 742 0 0,-1 1 354 0 0,0 0 72 0 0,0 0-123 0 0,0 0-576 0 0,0 0-248 0 0,0 0-50 0 0,0 0-79 0 0,-6 3-438 0 0,1 0 0 0 0,0 0 1 0 0,0 1-1 0 0,0-1 0 0 0,1 1 0 0 0,-1 1 0 0 0,1-1 0 0 0,0 0 1 0 0,0 1-1 0 0,0 0 0 0 0,1 0 0 0 0,-1 0 0 0 0,1 1 0 0 0,1-1 1 0 0,-1 1-1 0 0,1-1 0 0 0,0 1 0 0 0,0 0 0 0 0,0 0 0 0 0,1 0 1 0 0,0 0-1 0 0,0 0 0 0 0,1 7 0 0 0,-1-12-7 0 0,1 0 0 0 0,0 0 0 0 0,0-1 0 0 0,0 1 0 0 0,0 0 0 0 0,0 0 0 0 0,0 0 0 0 0,0 0 0 0 0,0 0 0 0 0,0-1 0 0 0,0 1 0 0 0,1 0 0 0 0,-1 0 0 0 0,0 0 0 0 0,1 0 0 0 0,-1-1 0 0 0,0 1 0 0 0,1 0 0 0 0,-1 0 0 0 0,2 0 0 0 0,0 2 0 0 0,1 4 0 0 0,1-1 0 0 0,0 0 0 0 0,1 1 0 0 0,-1-1 0 0 0,9 7 0 0 0,-7-6 0 0 0,0 0 0 0 0,0 0 0 0 0,0 1 0 0 0,-1 0 0 0 0,0 0 0 0 0,6 15 0 0 0,-9-19 0 0 0,-1-1 0 0 0,0 1 0 0 0,0 0 0 0 0,0 0 0 0 0,0 4 0 0 0,-2 6 0 0 0,-1-10 0 0 0,0-3 0 0 0,1 4 0 0 0,1-4 0 0 0,0 0 0 0 0,0 0 0 0 0,-1 0 0 0 0,1 0 0 0 0,0 0 0 0 0,-1 0 0 0 0,1 0 0 0 0,-1-1 0 0 0,1 1 0 0 0,-1 0 0 0 0,0 0 0 0 0,1 0 0 0 0,-1 0 0 0 0,0-1 0 0 0,1 1 0 0 0,-1 0 0 0 0,0-1 0 0 0,0 1 0 0 0,-1 0 0 0 0,1 0 0 0 0,0 0 0 0 0,0 0 0 0 0,0 0 0 0 0,-1-1 0 0 0,1 1 0 0 0,0 0 0 0 0,-1-1 0 0 0,1 1 0 0 0,-1 0 0 0 0,1-1 0 0 0,0 0 0 0 0,-1 1 0 0 0,1-1 0 0 0,-1 0 0 0 0,1 0 0 0 0,-2 0 0 0 0,-1 0 0 0 0,2 0-88 0 0,0 0 0 0 0,0 0 0 0 0,0 0 0 0 0,0-1 0 0 0,0 1 0 0 0,0 0 0 0 0,1-1 0 0 0,-1 0-1 0 0,0 1 1 0 0,0-1 0 0 0,1 0 0 0 0,-1 0 0 0 0,0 0 0 0 0,1 0 0 0 0,-1 0 0 0 0,1-1 0 0 0,-1 1 0 0 0,-1-2 0 0 0,1-1-665 0 0,1 1 1 0 0,-1-1-1 0 0,1 0 1 0 0,-1 0-1 0 0,1 1 1 0 0,0-1-1 0 0,0 0 1 0 0,1 0 0 0 0,-1 0-1 0 0,1 0 1 0 0,0-7-1 0 0,1-2-1218 0 0,0 0-1 0 0,4-15 1 0 0,-1 11-184 0 0,9-25-1 0 0,26-44-177 0 0,-15 43 1306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0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11975 0 0,'0'0'547'0'0,"2"-9"181"0"0,3-7 631 0 0,1 0 0 0 0,9-15 0 0 0,1-7 1657 0 0,-1 5 568 0 0,-15 31-3072 0 0,0 2 0 0 0,0-1-68 0 0,3 36-358 0 0,13 57 0 0 0,-15-85-86 0 0,1 1 0 0 0,0-1 0 0 0,1-1 0 0 0,0 1 0 0 0,0 0 0 0 0,0-1 0 0 0,7 11 0 0 0,-8-15 0 0 0,-1 0 0 0 0,1 0 0 0 0,0 1 0 0 0,0-2 0 0 0,0 1 0 0 0,0 0 0 0 0,0 0 0 0 0,0-1 0 0 0,0 1 0 0 0,1-1 0 0 0,-1 1 0 0 0,0-1 0 0 0,1 0 0 0 0,-1 0 0 0 0,1 0 0 0 0,0-1 0 0 0,-1 1 0 0 0,1-1 0 0 0,0 1 0 0 0,-1-1 0 0 0,1 0 0 0 0,0 0 0 0 0,4 0 0 0 0,8-2 0 0 0,-12 2 0 0 0,0 0 0 0 0,0 0 0 0 0,0-1 0 0 0,0 1 0 0 0,0-1 0 0 0,0 0 0 0 0,0 0 0 0 0,0 0 0 0 0,0 0 0 0 0,5-3 0 0 0,-1-1 94 0 0,0 1 0 0 0,-1-2 1 0 0,1 1-1 0 0,-1-1 0 0 0,0 0 0 0 0,0 0 0 0 0,0 0 0 0 0,-1-1 0 0 0,0 0 0 0 0,0 0 1 0 0,-1 0-1 0 0,0-1 0 0 0,0 1 0 0 0,-1-1 0 0 0,0 0 0 0 0,-1 0 0 0 0,1 0 0 0 0,-1 0 1 0 0,0-9-1 0 0,5-25 71 0 0,-8 35-165 0 0,-5 3 0 0 0,5 5 0 0 0,-1-1 0 0 0,0 1 0 0 0,1-1 0 0 0,-1 1 0 0 0,1 0 0 0 0,-1-1 0 0 0,1 1 0 0 0,-1 0 0 0 0,1 0 0 0 0,-1 0 0 0 0,1 1 0 0 0,0-1 0 0 0,0 0 0 0 0,0 0 0 0 0,-1 1 0 0 0,0 1 0 0 0,-16 25 0 0 0,3 1 0 0 0,2 2 0 0 0,2-1 0 0 0,-16 64 0 0 0,0-3 0 0 0,11-39 0 0 0,6-18 0 0 0,-18 40 0 0 0,26-71 11 0 0,-2 11-86 0 0,4-12-262 0 0,0-2-138 0 0,0 0-33 0 0,1-2-72 0 0,25-32-3661 0 0,-16 18-3610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4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19351 0 0,'0'0'439'0'0,"0"0"62"0"0,1 1 33 0 0,4 7-351 0 0,-2 1 0 0 0,1 0 0 0 0,-1 0 0 0 0,0 0 0 0 0,-1 0 0 0 0,0 0 0 0 0,0 0 0 0 0,-1 1 0 0 0,0 18 0 0 0,-2 6 945 0 0,-7 46 0 0 0,7-76-1080 0 0,-1 12 125 0 0,-2 1 0 0 0,0-1 0 0 0,-1 0 0 0 0,0 0 0 0 0,-11 19 0 0 0,-44 71 1145 0 0,23-46-1018 0 0,31-53-300 0 0,4-9 0 0 0,1-8 0 0 0,3 1 4 0 0,1 1 1 0 0,0 0-1 0 0,0 0 1 0 0,1 0-1 0 0,0 0 0 0 0,0 0 1 0 0,1 1-1 0 0,0-1 0 0 0,0 1 1 0 0,10-9-1 0 0,0 0 2 0 0,1 1 0 0 0,0 1 0 0 0,20-13 0 0 0,-9 10-15 0 0,37-18 0 0 0,-30 19 11 0 0,-31 14-2 0 0,0 1 0 0 0,0-1 0 0 0,0 1 0 0 0,1 0 0 0 0,-1 0 0 0 0,0 0 0 0 0,1 1 0 0 0,-1-1 0 0 0,1 1 0 0 0,-1 0 0 0 0,1 0 0 0 0,-1 0 0 0 0,1 0 0 0 0,-1 1 0 0 0,1-1 0 0 0,-1 1 0 0 0,1 0 0 0 0,3 2 0 0 0,-6-3 0 0 0,0 1 0 0 0,0-1 0 0 0,0 1 0 0 0,0 0 0 0 0,0-1 0 0 0,0 1 0 0 0,0 0 0 0 0,0 0 0 0 0,0-1 0 0 0,0 1 0 0 0,-1 0 0 0 0,1 0 0 0 0,0 0 0 0 0,-1 0 0 0 0,1 0 0 0 0,-1 0 0 0 0,1 0 0 0 0,-1 0 0 0 0,1 1 0 0 0,-1-1 0 0 0,0 0 0 0 0,1 0 0 0 0,-1 0 0 0 0,0 0 0 0 0,0 1 0 0 0,0 0 0 0 0,0 1 0 0 0,0 0 78 0 0,0 0-1 0 0,0 0 1 0 0,0 0-1 0 0,0 0 1 0 0,0 0-1 0 0,-1-1 1 0 0,0 1-1 0 0,1 0 1 0 0,-1 0 0 0 0,0 0-1 0 0,0-1 1 0 0,-1 1-1 0 0,1-1 1 0 0,0 1-1 0 0,-1-1 1 0 0,0 1-1 0 0,1-1 1 0 0,-1 0-1 0 0,-3 3 1 0 0,-3 4 130 0 0,-14 15-1327 0 0,18-20 1243 0 0,-1 1 0 0 0,1-1 1 0 0,0 1-1 0 0,0 0 0 0 0,-3 6 0 0 0,4-6 145 0 0,1-3-231 0 0,1 0-1 0 0,0 0 1 0 0,0 0-1 0 0,0 1 1 0 0,0-1-1 0 0,1 0 1 0 0,-1 0 0 0 0,0 4-1 0 0,0-2-111 0 0,0 0 1 0 0,1-1-1 0 0,0 1 0 0 0,-1 0 0 0 0,1 0 0 0 0,1 0 1 0 0,-1 0-1 0 0,1 0 0 0 0,1 6 0 0 0,-2-8-64 0 0,1 0 158 0 0,-1 0-1 0 0,0-1 1 0 0,1 1-1 0 0,-1 0 1 0 0,1-1-1 0 0,0 1 1 0 0,-1 0 0 0 0,1-1-1 0 0,0 1 1 0 0,0-1-1 0 0,0 0 1 0 0,0 1-1 0 0,0-1 1 0 0,0 0-1 0 0,2 2 1 0 0,-1-2 15 0 0,0 0 0 0 0,0 0 1 0 0,1 0-1 0 0,-1 0 0 0 0,0 0 0 0 0,1 0 0 0 0,-1-1 1 0 0,1 1-1 0 0,-1-1 0 0 0,1 0 0 0 0,-1 1 0 0 0,1-1 0 0 0,-1 0 1 0 0,1-1-1 0 0,2 1 0 0 0,4-2-35 0 0,-7 2-139 0 0,0 0 0 0 0,-1-1 1 0 0,1 1-1 0 0,0-1 0 0 0,0 1 0 0 0,0-1 0 0 0,-1 0 0 0 0,4-2 1 0 0,-4 3-44 0 0,-1 0 1 0 0,1-1 0 0 0,-1 1 0 0 0,1-1 0 0 0,-1 1-1 0 0,0-1 1 0 0,1 1 0 0 0,-1-1 0 0 0,1 1 0 0 0,-1-1-1 0 0,0 0 1 0 0,0 1 0 0 0,1-1 0 0 0,-1 0 0 0 0,0 1-1 0 0,0-2 1 0 0,0 0-514 0 0,0 0 1 0 0,0 0-1 0 0,0 0 0 0 0,-1 0 0 0 0,1 0 0 0 0,-1 0 0 0 0,1 0 1 0 0,-1 0-1 0 0,0 1 0 0 0,-1-4 0 0 0,-1-1-1102 0 0,-2-9-4681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4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45 13823 0 0,'11'-4'1056'0'0,"-1"-6"-461"0"0,-9 9 125 0 0,-1 1 249 0 0,0 0 45 0 0,4 10 175 0 0,-2-2-1120 0 0,0 1-1 0 0,-1 0 1 0 0,0 0 0 0 0,0-1 0 0 0,-1 1-1 0 0,0 0 1 0 0,-3 14 0 0 0,1 5 368 0 0,-18 217 681 0 0,15-182-1118 0 0,1-15 0 0 0,-17 83 0 0 0,-97 237 72 0 0,91-305 1739 0 0,34-82-1265 0 0,15-27-1 0 0,-10 24 16 0 0,13-39 0 0 0,-7 9-561 0 0,-9 28 0 0 0,-1 0 0 0 0,-1-1 0 0 0,7-48 0 0 0,1-90 0 0 0,-14 155 0 0 0,-1-1 0 0 0,0 1 0 0 0,0 0 0 0 0,-1-1 0 0 0,0 1 0 0 0,-1 0 0 0 0,0 0 0 0 0,-6-16 0 0 0,8 22 11 0 0,-1 1-1 0 0,0-1 0 0 0,0 1 1 0 0,-1-1-1 0 0,1 1 1 0 0,0 0-1 0 0,0-1 0 0 0,-1 1 1 0 0,1 0-1 0 0,-1 0 1 0 0,1 0-1 0 0,-1 0 0 0 0,1 0 1 0 0,-1 0-1 0 0,0 1 1 0 0,-2-2-1 0 0,1 2 36 0 0,0-1 0 0 0,-1 0 0 0 0,1 1 1 0 0,-1-1-1 0 0,1 1 0 0 0,-1 0 0 0 0,1 1 0 0 0,-5-1 0 0 0,2 2 48 0 0,-1-1 1 0 0,0 1-1 0 0,1 0 0 0 0,-1 0 0 0 0,1 1 0 0 0,0-1 1 0 0,0 1-1 0 0,-8 6 0 0 0,4-2-233 0 0,0 1 0 0 0,0 1 0 0 0,1-1 0 0 0,-11 15 0 0 0,17-20 123 0 0,1 0 0 0 0,-1 1 0 0 0,1-1 0 0 0,0 1 0 0 0,0 0 0 0 0,0-1 0 0 0,1 1 0 0 0,-1 0 0 0 0,1 0 0 0 0,0 0 0 0 0,0 0 0 0 0,0 0 0 0 0,1 0 0 0 0,-1 0 0 0 0,1 1 0 0 0,0-1 0 0 0,1 4 0 0 0,-1-7 66 0 0,0 1-1 0 0,1-1 0 0 0,-1 0 1 0 0,1 0-1 0 0,-1 0 0 0 0,1 0 1 0 0,-1 0-1 0 0,1 0 0 0 0,0 0 1 0 0,0 0-1 0 0,-1 0 0 0 0,1 0 1 0 0,0-1-1 0 0,0 1 0 0 0,0 0 1 0 0,0 0-1 0 0,0-1 0 0 0,0 1 1 0 0,0-1-1 0 0,0 1 0 0 0,0-1 1 0 0,0 1-1 0 0,1-1 0 0 0,1 1 0 0 0,3 0-294 0 0,0 0-1 0 0,0 0 0 0 0,8 0 0 0 0,-10-1 202 0 0,10 0 115 0 0,0-1 1 0 0,0 0-1 0 0,0-1 1 0 0,-1-1-1 0 0,1 0 0 0 0,17-6 1 0 0,77-36 797 0 0,-96 39-853 0 0,39-20-16 0 0,60-42 0 0 0,-59 35 0 0 0,-36 20 0 0 0,-10 6 0 0 0,-14 16 0 0 0,1 0 0 0 0,-1 1 0 0 0,1 0 0 0 0,1 0 0 0 0,0 1 0 0 0,1-1 0 0 0,-7 19 0 0 0,7-15 0 0 0,0 0 0 0 0,2 0 0 0 0,0 1 0 0 0,0 0 0 0 0,0 29 0 0 0,3-42 0 0 0,0 1 0 0 0,0-1 0 0 0,0 0 0 0 0,0 1 0 0 0,0-1 0 0 0,1 1 0 0 0,0-1 0 0 0,-1 0 0 0 0,1 1 0 0 0,0-1 0 0 0,0 0 0 0 0,0 0 0 0 0,0 0 0 0 0,1 0 0 0 0,-1 0 0 0 0,0 0 0 0 0,1 0 0 0 0,0 0 0 0 0,-1 0 0 0 0,1-1 0 0 0,0 1 0 0 0,0-1 0 0 0,0 1 0 0 0,0-1 0 0 0,3 2 0 0 0,-1-2 0 0 0,-1 1 0 0 0,1-1 0 0 0,0 0 0 0 0,0-1 0 0 0,0 1 0 0 0,0 0 0 0 0,0-1 0 0 0,0 0 0 0 0,0 0 0 0 0,0-1 0 0 0,0 1 0 0 0,0-1 0 0 0,0 1 0 0 0,6-3 0 0 0,-1 0 0 0 0,0 0 0 0 0,1 0 0 0 0,-1-1 0 0 0,0-1 0 0 0,-1 0 0 0 0,1 0 0 0 0,-1 0 0 0 0,0-1 0 0 0,0 0 0 0 0,-1-1 0 0 0,0 0 0 0 0,0 0 0 0 0,0 0 0 0 0,-1-1 0 0 0,0 0 0 0 0,-1 0 0 0 0,1-1 0 0 0,-2 1 0 0 0,1-1 0 0 0,-1 0 0 0 0,-1 0 0 0 0,4-13 0 0 0,-3 8 205 0 0,-1 0 0 0 0,0 0-1 0 0,-1 0 1 0 0,0-18 0 0 0,-1 29-160 0 0,-1-1-1 0 0,0 0 1 0 0,-1 1-1 0 0,1-1 1 0 0,0 1-1 0 0,-1-1 1 0 0,0 0-1 0 0,0 1 1 0 0,0 0-1 0 0,0-1 1 0 0,-1 1-1 0 0,1 0 1 0 0,-1-1-1 0 0,0 1 1 0 0,0 0-1 0 0,0 0 1 0 0,0 1-1 0 0,0-1 1 0 0,-1 0-1 0 0,0 1 1 0 0,1-1 0 0 0,-4-1-1 0 0,3 3-90 0 0,1 0-1 0 0,-1 0 0 0 0,1 0 1 0 0,-1 1-1 0 0,1-1 1 0 0,-1 1-1 0 0,0 0 1 0 0,1 0-1 0 0,-1 0 1 0 0,0 0-1 0 0,1 0 1 0 0,-1 0-1 0 0,0 1 1 0 0,1-1-1 0 0,-1 1 1 0 0,1 0-1 0 0,-5 2 1 0 0,1-1-78 0 0,1 0 0 0 0,-1 1 1 0 0,1 0-1 0 0,0 0 0 0 0,0 0 1 0 0,0 1-1 0 0,-4 4 0 0 0,7-6 104 0 0,1-1-1 0 0,-1 1 0 0 0,1 0 1 0 0,0 0-1 0 0,0 0 0 0 0,0 0 1 0 0,-1 2-1 0 0,-1 6 21 0 0,4-8 0 0 0,-1 0 0 0 0,1 1 0 0 0,-1-1 0 0 0,1 1 0 0 0,0-1 0 0 0,0 0 0 0 0,0 0 0 0 0,0 0 0 0 0,0 1 0 0 0,0-1 0 0 0,1 0 0 0 0,-1 0 0 0 0,1-1 0 0 0,-1 1 0 0 0,1 0 0 0 0,0 0 0 0 0,0-1 0 0 0,0 1 0 0 0,0-1 0 0 0,0 0 0 0 0,0 1 0 0 0,0-1 0 0 0,0 0 0 0 0,0 0 0 0 0,1 0 0 0 0,-1-1 0 0 0,0 1 0 0 0,4 0 0 0 0,2 1 0 0 0,0-1 0 0 0,0 0 0 0 0,1 0 0 0 0,-1-1 0 0 0,0 0 0 0 0,17-3 0 0 0,56-2 0 0 0,-73 4 0 0 0,1 1 0 0 0,-1-1 0 0 0,1 1 0 0 0,-1 1 0 0 0,15 2 0 0 0,-21-3 0 0 0,-1 0 0 0 0,1 1 0 0 0,0-1 0 0 0,0 1 0 0 0,-1-1 0 0 0,1 1 0 0 0,0 0 0 0 0,-1-1 0 0 0,1 1 0 0 0,-1 0 0 0 0,1 0 0 0 0,-1 0 0 0 0,1 0 0 0 0,0 2 0 0 0,2 0 0 0 0,8 8 0 0 0,-10-6 0 0 0,-1-2 0 0 0,0 0 0 0 0,1 0 0 0 0,-1 0 0 0 0,1 0 0 0 0,-1 0 0 0 0,0 0 0 0 0,0 0 0 0 0,0 0 0 0 0,-1 1 0 0 0,1-1 0 0 0,-1 0 0 0 0,0 1 0 0 0,0-1 0 0 0,0 0 0 0 0,0 0 0 0 0,-1 6 0 0 0,1 8 0 0 0,1-15 0 0 0,-1 0 0 0 0,0 0 0 0 0,0 0 0 0 0,0 0 0 0 0,0 0 0 0 0,0 0 0 0 0,0 0 0 0 0,-1 0 0 0 0,1 0 0 0 0,-1 0 0 0 0,1 0 0 0 0,-1 0 0 0 0,0 0 0 0 0,0 0 0 0 0,1 0 0 0 0,-2 0 0 0 0,1-1 0 0 0,0 1 0 0 0,0 0 0 0 0,0-1 0 0 0,-2 2 0 0 0,-10 10 407 0 0,8-14 329 0 0,4 1-495 0 0,-1-1 202 0 0,1 0-294 0 0,0 1-148 0 0,0-1 0 0 0,0 0 0 0 0,-1 0 0 0 0,1 0-1 0 0,0 0 1 0 0,1 0 0 0 0,-1 0 0 0 0,0 0 0 0 0,0 0 0 0 0,0 0 0 0 0,1 0-1 0 0,-1 0 1 0 0,0 0 0 0 0,1-1 0 0 0,-1 1 0 0 0,1 0 0 0 0,0 0 0 0 0,-1-1 0 0 0,1 1-1 0 0,0 0 1 0 0,0-1 0 0 0,0-1 0 0 0,0-2-2 0 0,1 0 0 0 0,0-1 1 0 0,0 1-1 0 0,4-9 0 0 0,-5 13 1 0 0,28-56 0 0 0,-23 45 0 0 0,0-1 0 0 0,1 2 0 0 0,1-1 0 0 0,-1 1 0 0 0,10-11 0 0 0,-11 15 0 0 0,1 1 0 0 0,-1 0 0 0 0,1 0 0 0 0,0 1 0 0 0,1-1 0 0 0,-1 2 0 0 0,1-1 0 0 0,0 1 0 0 0,10-5 0 0 0,-15 8-2 0 0,-1 1 1 0 0,0-1-1 0 0,1 1 1 0 0,-1-1-1 0 0,1 1 1 0 0,-1 0-1 0 0,1 0 0 0 0,-1 0 1 0 0,1 0-1 0 0,-1 0 1 0 0,1 0-1 0 0,-1 0 1 0 0,0 0-1 0 0,1 1 0 0 0,-1-1 1 0 0,1 1-1 0 0,-1-1 1 0 0,0 1-1 0 0,1-1 0 0 0,-1 1 1 0 0,0 0-1 0 0,1-1 1 0 0,-1 1-1 0 0,2 2 1 0 0,2 2-25 0 0,0 0 0 0 0,0 1 0 0 0,0 0 1 0 0,4 6-1 0 0,-6-8-13 0 0,0 1 0 0 0,1 0 0 0 0,0-1 0 0 0,0 0 1 0 0,4 4-1 0 0,-3-5-34 0 0,0-1 1 0 0,0 1 0 0 0,0-1 0 0 0,1-1-1 0 0,-1 1 1 0 0,0-1 0 0 0,1 0-1 0 0,-1 0 1 0 0,1 0 0 0 0,-1-1-1 0 0,1 0 1 0 0,-1 0 0 0 0,1 0-1 0 0,-1-1 1 0 0,1 0 0 0 0,-1 0 0 0 0,1 0-1 0 0,-1-1 1 0 0,0 1 0 0 0,0-2-1 0 0,9-3 1 0 0,5-2 469 0 0,-15 6-232 0 0,-1 1-1 0 0,1-1 1 0 0,0 0-1 0 0,-1 0 1 0 0,5-3-1 0 0,23-17 444 0 0,-48 58-608 0 0,-74 125 0 0 0,87-155 0 0 0,2 1 0 0 0,-1-1 0 0 0,-2 11 0 0 0,4-7 0 0 0,3-1 0 0 0,-1-8 0 0 0,-1-1 0 0 0,0 1 0 0 0,0-1 0 0 0,0 0 0 0 0,1 1 0 0 0,-1-1 0 0 0,0 1 0 0 0,0-1 0 0 0,1 1 0 0 0,-1-1 0 0 0,0 0 0 0 0,1 1 0 0 0,-1-1 0 0 0,1 0 0 0 0,-1 1 0 0 0,0-1 0 0 0,1 0 0 0 0,-1 1 0 0 0,1-1 0 0 0,-1 0 0 0 0,1 0 0 0 0,-1 0 0 0 0,1 1 0 0 0,-1-1 0 0 0,1 0 0 0 0,-1 0 0 0 0,1 0 0 0 0,-1 0 0 0 0,1 0 0 0 0,-1 0 0 0 0,1 0 0 0 0,0 0 0 0 0,3 0 0 0 0,0 0 0 0 0,0 0 0 0 0,0 0 0 0 0,0-1 0 0 0,0 1 0 0 0,0-1 0 0 0,-1 0 0 0 0,1 0 0 0 0,0 0 0 0 0,0-1 0 0 0,-1 1 0 0 0,1-1 0 0 0,-1 0 0 0 0,7-4 0 0 0,-1-1 0 0 0,0 0 0 0 0,0 0 0 0 0,14-16 0 0 0,148-192 0 0 0,-145 181 0 0 0,-18 23 0 0 0,19-16 0 0 0,-21 22 0 0 0,-1-1 0 0 0,1 0 0 0 0,-1 0 0 0 0,0 0 0 0 0,0 0 0 0 0,-1-1 0 0 0,7-12 0 0 0,-3 1 0 0 0,-4 10 0 0 0,0-1 0 0 0,-1 0 0 0 0,2-9 0 0 0,-3 9 0 0 0,-2 9 0 0 0,0 0 0 0 0,0 0 0 0 0,0-1 0 0 0,0 1 0 0 0,0 0 0 0 0,0 0 0 0 0,0 0 0 0 0,0 0 0 0 0,0 0 0 0 0,0-1 0 0 0,0 1 0 0 0,-1 0 0 0 0,1 0 0 0 0,0 0 0 0 0,0 0 0 0 0,0 0 0 0 0,0 0 0 0 0,0-1 0 0 0,0 1 0 0 0,0 0 0 0 0,0 0 0 0 0,0 0 0 0 0,0 0 0 0 0,0 0 0 0 0,-1 0 0 0 0,1 0 0 0 0,0 0 0 0 0,0 0 0 0 0,0-1 0 0 0,0 1 0 0 0,0 0 0 0 0,0 0 0 0 0,-1 0 0 0 0,1 0 0 0 0,0 0 0 0 0,0 0 0 0 0,0 0 0 0 0,0 0 0 0 0,0 0 0 0 0,0 0 0 0 0,-1 0 0 0 0,1 0 0 0 0,0 0 0 0 0,0 0 0 0 0,0 0 0 0 0,0 0 0 0 0,0 0 0 0 0,-1 0 0 0 0,1 0 0 0 0,0 0 0 0 0,0 0 0 0 0,0 0 0 0 0,0 0 0 0 0,0 1 0 0 0,0-1 0 0 0,-1 0 0 0 0,-3 3 0 0 0,-4 4 0 0 0,0 1 0 0 0,0 0 0 0 0,1 1 0 0 0,0-1 0 0 0,1 1 0 0 0,-1 1 0 0 0,2-1 0 0 0,-1 1 0 0 0,2 0 0 0 0,-1 0 0 0 0,-3 11 0 0 0,-23 64 0 0 0,19-54 0 0 0,0 1 0 0 0,2 0 0 0 0,-6 38 0 0 0,15-64 0 0 0,0 0 0 0 0,1 0 0 0 0,0 0 0 0 0,0 0 0 0 0,0 0 0 0 0,1 0 0 0 0,0 0 0 0 0,0 0 0 0 0,0 0 0 0 0,3 6 0 0 0,-3-10 0 0 0,0 0 0 0 0,0 0 0 0 0,0 0 0 0 0,1 0 0 0 0,-1 0 0 0 0,0 0 0 0 0,1-1 0 0 0,-1 1 0 0 0,1 0 0 0 0,-1-1 0 0 0,1 1 0 0 0,0-1 0 0 0,0 0 0 0 0,0 1 0 0 0,0-1 0 0 0,0 0 0 0 0,0 0 0 0 0,0 0 0 0 0,0-1 0 0 0,0 1 0 0 0,0 0 0 0 0,1-1 0 0 0,-1 0 0 0 0,0 1 0 0 0,0-1 0 0 0,1 0 0 0 0,-1 0 0 0 0,0 0 0 0 0,5-1 0 0 0,0-1 0 0 0,0 0 0 0 0,0 0 0 0 0,0 0 0 0 0,-1-1 0 0 0,1 0 0 0 0,9-6 0 0 0,5-2 0 0 0,-2 0 0 0 0,1 0 0 0 0,-1-1 0 0 0,-1-1 0 0 0,0-1 0 0 0,-1 0 0 0 0,-1-2 0 0 0,0 0 0 0 0,-1 0 0 0 0,16-22 0 0 0,-27 32 0 0 0,-1-1 0 0 0,1 1 0 0 0,-1 0 0 0 0,4-11 0 0 0,-10 24 0 0 0,-1 3 0 0 0,1 1 0 0 0,-5 21 0 0 0,7-29 0 0 0,1 1 0 0 0,-1-1 0 0 0,1 0 0 0 0,0 1 0 0 0,0-1 0 0 0,1 1 0 0 0,-1-1 0 0 0,1 0 0 0 0,-1 1 0 0 0,1-1 0 0 0,0 0 0 0 0,0 1 0 0 0,1-1 0 0 0,-1 0 0 0 0,1 0 0 0 0,1 3 0 0 0,-1-3-5 0 0,0-1-1 0 0,0 0 1 0 0,0 0-1 0 0,0 0 1 0 0,1 0 0 0 0,-1 0-1 0 0,0 0 1 0 0,1-1 0 0 0,0 1-1 0 0,-1-1 1 0 0,1 0-1 0 0,0 1 1 0 0,-1-1 0 0 0,1 0-1 0 0,0-1 1 0 0,3 1-1 0 0,-1 0-28 0 0,0-1 0 0 0,1 1-1 0 0,-1-2 1 0 0,0 1-1 0 0,0-1 1 0 0,0 1 0 0 0,0-1-1 0 0,9-3 1 0 0,4-3 22 0 0,-1 0 1 0 0,1-1 0 0 0,-1-1-1 0 0,0-1 1 0 0,-1 0-1 0 0,0-1 1 0 0,-1-1-1 0 0,-1 0 1 0 0,1-1 0 0 0,-2-1-1 0 0,0 0 1 0 0,0-1-1 0 0,-2 0 1 0 0,0-1 0 0 0,0 0-1 0 0,-2 0 1 0 0,9-22-1 0 0,-16 35 29 0 0,15-35 131 0 0,-1 0-1 0 0,-2-1 1 0 0,14-64-1 0 0,-27 97-147 0 0,1 0 0 0 0,-1-1 0 0 0,0 1 0 0 0,0 0 0 0 0,-1 0 0 0 0,0-1 0 0 0,0 1 0 0 0,-2-11 0 0 0,1 16 0 0 0,1 1 0 0 0,0-1 0 0 0,-1 0 0 0 0,1 0 0 0 0,-1 1 0 0 0,1-1 0 0 0,-1 0 0 0 0,0 1 0 0 0,1-1 0 0 0,-1 1 0 0 0,0-1 0 0 0,1 1 0 0 0,-1-1 0 0 0,0 1 0 0 0,0 0 0 0 0,1-1 0 0 0,-1 1 0 0 0,0 0 0 0 0,0-1 0 0 0,0 1 0 0 0,1 0 0 0 0,-1 0 0 0 0,0 0 0 0 0,0 0 0 0 0,-1 0 0 0 0,1 0 0 0 0,1 0 0 0 0,-1 0 0 0 0,1 0 0 0 0,-1 0 0 0 0,1 0 0 0 0,-1 0 0 0 0,1 0 0 0 0,-1 0 0 0 0,1 0 0 0 0,-1 0 0 0 0,1 0 0 0 0,-1 1 0 0 0,1-1 0 0 0,-1 0 0 0 0,1 0 0 0 0,-1 1 0 0 0,1-1 0 0 0,0 0 0 0 0,-1 1 0 0 0,1-1 0 0 0,-1 0 0 0 0,1 1 0 0 0,0-1 0 0 0,-1 0 0 0 0,1 1 0 0 0,0-1 0 0 0,0 1 0 0 0,-1-1 0 0 0,1 1 0 0 0,0 0 0 0 0,-1 0 0 0 0,-12 14 0 0 0,1 2 0 0 0,0-1 0 0 0,-15 31 0 0 0,-23 58 0 0 0,48-100 0 0 0,-9 23-23 0 0,0 1 0 0 0,2 0 0 0 0,-9 50 0 0 0,15-60-21 0 0,1 0 0 0 0,1 1 0 0 0,0-1-1 0 0,1 1 1 0 0,2-1 0 0 0,6 35 0 0 0,-7-48-38 0 0,0 0-1 0 0,1 0 1 0 0,0-1 0 0 0,1 1 0 0 0,-1-1-1 0 0,1 0 1 0 0,0 0 0 0 0,0 1 0 0 0,0-2 0 0 0,6 7-1 0 0,-6-8 38 0 0,0 0-1 0 0,0-1 0 0 0,1 1 0 0 0,-1-1 1 0 0,1 1-1 0 0,0-1 0 0 0,-1 0 0 0 0,1-1 1 0 0,0 1-1 0 0,0 0 0 0 0,0-1 0 0 0,0 0 1 0 0,1 0-1 0 0,7 0 0 0 0,-1 0 188 0 0,0-1 1 0 0,0-1-1 0 0,0 0 0 0 0,-1 0 0 0 0,1-1 1 0 0,14-4-1 0 0,1-2 356 0 0,33-16 0 0 0,-46 18-498 0 0,-1-1 0 0 0,0 0 0 0 0,-1 0 0 0 0,1-1 0 0 0,-1-1 0 0 0,-1 0 0 0 0,16-17 0 0 0,-5 1 0 0 0,36-57 0 0 0,-70 117 0 0 0,6-21 0 0 0,2 0 0 0 0,0 0 0 0 0,1 0 0 0 0,0 1 0 0 0,-2 20 0 0 0,5-29 0 0 0,0-3 0 0 0,1-1 0 0 0,0 0 0 0 0,0 1 0 0 0,0-1 0 0 0,0 0 0 0 0,0 1 0 0 0,0-1 0 0 0,1 0 0 0 0,-1 0 0 0 0,2 5 0 0 0,-1-3 0 0 0,-1-3 0 0 0,0 0 0 0 0,0 0 0 0 0,1 0 0 0 0,-1 1 0 0 0,0-1 0 0 0,1 0 0 0 0,-1 0 0 0 0,1 0 0 0 0,-1 0 0 0 0,1 0 0 0 0,-1 0 0 0 0,1 0 0 0 0,0 0 0 0 0,0 0 0 0 0,0 0 0 0 0,-1 0 0 0 0,1-1 0 0 0,0 1 0 0 0,0 0 0 0 0,0 0 0 0 0,2 0 0 0 0,-1 0 0 0 0,1 1 0 0 0,-1-1 0 0 0,1 0 0 0 0,-1 0 0 0 0,1 0 0 0 0,-1-1 0 0 0,1 1 0 0 0,0-1 0 0 0,-1 1 0 0 0,1-1 0 0 0,0 0 0 0 0,-1 0 0 0 0,1 0 0 0 0,0 0 0 0 0,-1-1 0 0 0,1 1 0 0 0,0-1 0 0 0,-1 1 0 0 0,1-1 0 0 0,2-1 0 0 0,8-3 0 0 0,-1 0 0 0 0,19-11 0 0 0,-16 7 0 0 0,22-18 0 0 0,3-2 0 0 0,-15 11 0 0 0,-19 13 0 0 0,0 0 0 0 0,1 0 0 0 0,0 1 0 0 0,0 0 0 0 0,13-5 0 0 0,-11 8 0 0 0,-7 4 0 0 0,-5 2 0 0 0,-1 5 0 0 0,-1 1 0 0 0,1 0 0 0 0,1 0 0 0 0,0 0 0 0 0,0 0 0 0 0,1 0 0 0 0,1 0 0 0 0,0 1 0 0 0,0 18 0 0 0,1-30 0 0 0,0 0 0 0 0,0 1 0 0 0,0-1 0 0 0,0 1 0 0 0,0-1 0 0 0,0 1 0 0 0,0-1 0 0 0,0 1 0 0 0,0-1 0 0 0,0 0 0 0 0,1 1 0 0 0,-1-1 0 0 0,0 1 0 0 0,0-1 0 0 0,0 1 0 0 0,1-1 0 0 0,-1 0 0 0 0,0 1 0 0 0,0-1 0 0 0,1 0 0 0 0,-1 1 0 0 0,0-1 0 0 0,1 0 0 0 0,-1 1 0 0 0,0-1 0 0 0,1 0 0 0 0,-1 0 0 0 0,0 1 0 0 0,1-1 0 0 0,-1 0 0 0 0,1 0 0 0 0,-1 0 0 0 0,0 1 0 0 0,1-1 0 0 0,-1 0 0 0 0,1 0 0 0 0,-1 0 0 0 0,1 0 0 0 0,0 0 0 0 0,3 1 0 0 0,0 0 0 0 0,0 0 0 0 0,0 0 0 0 0,0-1 0 0 0,0 1 0 0 0,0-1 0 0 0,0 0 0 0 0,0 0 0 0 0,0-1 0 0 0,0 1 0 0 0,0-1 0 0 0,0 0 0 0 0,0 0 0 0 0,0 0 0 0 0,3-2 0 0 0,10-4 0 0 0,0-1 0 0 0,16-11 0 0 0,-10 6 0 0 0,33-19 0 0 0,-35 19 0 0 0,1 0 0 0 0,0 2 0 0 0,0 1 0 0 0,1 0 0 0 0,25-6 0 0 0,-38 15 0 0 0,-1 2 0 0 0,-1 6 0 0 0,-5-2 0 0 0,1 0 0 0 0,-1 1 0 0 0,0 0 0 0 0,-1-1 0 0 0,1 1 0 0 0,-1 0 0 0 0,0 0 0 0 0,-1 0 0 0 0,1 1 0 0 0,0 9 0 0 0,4 16 0 0 0,-2-13-405 0 0,-4-19 265 0 0,0 0 1 0 0,0 0 0 0 0,0 0-1 0 0,-1 0 1 0 0,1 0 0 0 0,0 1-1 0 0,0-1 1 0 0,0 0 0 0 0,-1 0-1 0 0,1 0 1 0 0,0 0 0 0 0,0 0-1 0 0,0 0 1 0 0,0 0 0 0 0,-1 0-1 0 0,1 0 1 0 0,0 0 0 0 0,0 0-1 0 0,0 0 1 0 0,-1 0 0 0 0,1 0-1 0 0,0 0 1 0 0,0-1 0 0 0,0 1-1 0 0,0 0 1 0 0,-1 0 0 0 0,1 0-1 0 0,0 0 1 0 0,0 0 0 0 0,0 0-1 0 0,0 0 1 0 0,0 0 0 0 0,-1-1-1 0 0,1 1 1 0 0,0 0 0 0 0,0 0-1 0 0,0 0 1 0 0,-8-6-2589 0 0,-8-16-3945 0 0,10 11 4339 0 0,0 0 1 0 0,-7-20-1 0 0,13 31 2316 0 0,-7-18-3566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4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21191 0 0,'0'0'480'0'0,"0"-14"1348"0"0,3 11-1716 0 0,1 0 1 0 0,-1 0-1 0 0,1 0 0 0 0,0 1 1 0 0,0 0-1 0 0,1 0 0 0 0,-1 0 1 0 0,0 0-1 0 0,1 1 0 0 0,-1-1 0 0 0,1 1 1 0 0,7-1-1 0 0,-11 2-101 0 0,10-1 131 0 0,1 0-1 0 0,14 2 1 0 0,-21-1-123 0 0,0 1 0 0 0,0 0 0 0 0,0 0 0 0 0,-1 1 0 0 0,1-1 1 0 0,-1 1-1 0 0,1 0 0 0 0,5 4 0 0 0,3 3-335 0 0,-11-3-703 0 0,-2-3-163 0 0,42 62-13941 0 0,-40-62 12051 0 0,-2-3 0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4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282 253 13823 0 0,'-5'-4'222'0'0,"4"4"-153"0"0,0-1-1 0 0,0 1 0 0 0,0-1 1 0 0,0 0-1 0 0,0 1 0 0 0,1-1 0 0 0,-1 0 1 0 0,0 0-1 0 0,0 0 0 0 0,1 0 1 0 0,-1 1-1 0 0,1-1 0 0 0,-1 0 1 0 0,0-2-1 0 0,1 3 17 0 0,1-1 0 0 0,-1 0 1 0 0,0 1-1 0 0,0-1 0 0 0,1 1 1 0 0,-1-1-1 0 0,1 0 0 0 0,-1 1 0 0 0,1-1 1 0 0,-1 1-1 0 0,1-1 0 0 0,-1 1 0 0 0,1-1 1 0 0,0 0-1 0 0,0 0 179 0 0,12-12 2390 0 0,-1-2 0 0 0,13-20 0 0 0,-21 29-2214 0 0,0-1 0 0 0,0-1 0 0 0,-1 1 0 0 0,0 0 0 0 0,-1-1 0 0 0,1 1 0 0 0,-2-1 0 0 0,2-9 0 0 0,-1 8-173 0 0,-1 6-201 0 0,-1 0 0 0 0,1 0 1 0 0,-1 0-1 0 0,0-1 0 0 0,0 1 0 0 0,0 0 1 0 0,-1 0-1 0 0,1 0 0 0 0,0 0 0 0 0,-1 0 1 0 0,0 0-1 0 0,-1-4 0 0 0,1 5-66 0 0,1 0 0 0 0,-1 0 0 0 0,0 0 0 0 0,0 0 0 0 0,0 0 0 0 0,0 1 0 0 0,0-1 0 0 0,0 0 0 0 0,0 0 0 0 0,0 1 0 0 0,-1-1 0 0 0,-2-2 0 0 0,1 3 0 0 0,1 0 0 0 0,0-1 0 0 0,-1 2 0 0 0,1-1 0 0 0,-1 0 0 0 0,1 0 0 0 0,-1 1 0 0 0,0 0 0 0 0,1-1 0 0 0,-4 1 0 0 0,3 0 21 0 0,0 0-1 0 0,0 0 1 0 0,0 0 0 0 0,0 0-1 0 0,0 1 1 0 0,0-1-1 0 0,1 1 1 0 0,-1 0 0 0 0,0 0-1 0 0,0 0 1 0 0,1 0 0 0 0,-1 0-1 0 0,-2 3 1 0 0,-2 0 115 0 0,1 1 1 0 0,1 0-1 0 0,-9 10 0 0 0,7-8-39 0 0,-5 5 69 0 0,-5 5-313 0 0,1 1-1 0 0,0 1 1 0 0,1 0 0 0 0,-17 31-1 0 0,29-45 136 0 0,0 0 0 0 0,1 0 0 0 0,-1 0 0 0 0,1 1-1 0 0,1-1 1 0 0,-1 1 0 0 0,1-1 0 0 0,0 1 0 0 0,0 0 0 0 0,1-1-1 0 0,-1 1 1 0 0,1 0 0 0 0,1 0 0 0 0,-1-1 0 0 0,1 1 0 0 0,0 0-1 0 0,0 0 1 0 0,1-1 0 0 0,-1 1 0 0 0,1-1 0 0 0,0 0 0 0 0,1 1-1 0 0,-1-1 1 0 0,6 7 0 0 0,-6-10 12 0 0,0 1 0 0 0,0-1 0 0 0,0 0 0 0 0,0 0 0 0 0,1-1 0 0 0,-1 1 0 0 0,0 0 0 0 0,1-1 0 0 0,-1 1 0 0 0,1-1 0 0 0,0 0 0 0 0,-1 0 0 0 0,1 0 0 0 0,0 0 0 0 0,0-1 0 0 0,0 1 0 0 0,0-1 0 0 0,-1 1 0 0 0,1-1 0 0 0,0 0 0 0 0,0 0 0 0 0,0-1 0 0 0,0 1 0 0 0,4-1 0 0 0,6-2 0 0 0,0 0 0 0 0,0-1 0 0 0,22-10 0 0 0,-3 0 0 0 0,-1-2 0 0 0,45-31 0 0 0,-12 15 876 0 0,-63 31-368 0 0,-1 1-65 0 0,1 3-420 0 0,0-1 1 0 0,-1 1 0 0 0,1-1-1 0 0,-1 1 1 0 0,1 0-1 0 0,-1 3 1 0 0,0 5-24 0 0,-1 0 0 0 0,0-1 0 0 0,0 1 0 0 0,-5 13 0 0 0,1-1 0 0 0,-5 18 0 0 0,-24 62 0 0 0,11-37 0 0 0,5-18 0 0 0,-33 62 0 0 0,16-46 0 0 0,34-62 0 0 0,0 1 0 0 0,0-1 0 0 0,-1 0 0 0 0,0 1 0 0 0,1-1 0 0 0,-1 0 0 0 0,0 0 0 0 0,0 0 0 0 0,-2 1 0 0 0,3-2 0 0 0,0 0 0 0 0,0-1 0 0 0,1 1 0 0 0,-1-1 0 0 0,0 1 0 0 0,0-1 0 0 0,0 1 0 0 0,0-1 0 0 0,0 0 0 0 0,0 1 0 0 0,0-1 0 0 0,0 0 0 0 0,0 0 0 0 0,0 0 0 0 0,0 0 0 0 0,0 0 0 0 0,0 0 0 0 0,0 0 0 0 0,0 0 0 0 0,0 0 0 0 0,0 0 0 0 0,1 0 0 0 0,-1-1 0 0 0,0 1 0 0 0,0 0 0 0 0,0-1 0 0 0,0 1 0 0 0,0-1 0 0 0,0 1 0 0 0,-1-2 0 0 0,1 1 0 0 0,-8-3 0 0 0,0 0 0 0 0,0 1 0 0 0,-17-4 0 0 0,15 4 0 0 0,1 0 0 0 0,-17-8 0 0 0,18 8-35 0 0,0-1 0 0 0,0 1 0 0 0,-13-2 0 0 0,-9-3-226 0 0,-3-2-2667 0 0,15 4-7311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5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18 259 10135 0 0,'0'0'231'0'0,"0"0"29"0"0,0 2 19 0 0,0 5-41 0 0,-1 1-44 0 0,0-6 552 0 0,1-2 232 0 0,0 0 40 0 0,0 1-703 0 0,-1 0 1 0 0,1 1-1 0 0,-1-1 0 0 0,0 0 0 0 0,1 1 0 0 0,-1-1 1 0 0,0 0-1 0 0,0 0 0 0 0,0 1 0 0 0,0-1 0 0 0,0 0 1 0 0,0 0-1 0 0,0 0 0 0 0,-2 1 0 0 0,2-1 197 0 0,1-1 0 0 0,0 0 0 0 0,0 0 0 0 0,0 0 0 0 0,0 0 0 0 0,-1-6-307 0 0,1 1 0 0 0,1-1 0 0 0,-1 1 0 0 0,1-1 0 0 0,0 1-1 0 0,0-1 1 0 0,1 1 0 0 0,-1 0 0 0 0,1 0 0 0 0,0-1 0 0 0,1 1 0 0 0,-1 1 0 0 0,1-1 0 0 0,0 0-1 0 0,0 1 1 0 0,1-1 0 0 0,4-4 0 0 0,19-25 409 0 0,-13 16 95 0 0,22-22 0 0 0,-18 23-697 0 0,-7 6-12 0 0,0 0 1 0 0,1 0 0 0 0,0 1-1 0 0,0 1 1 0 0,1 0-1 0 0,27-13 1 0 0,-32 19-1 0 0,0 5 0 0 0,-6-1 0 0 0,0 1 0 0 0,0 0 0 0 0,-1-1 0 0 0,1 1 0 0 0,0 0 0 0 0,-1 0 0 0 0,1 0 0 0 0,-1 0 0 0 0,1 0 0 0 0,-1 1 0 0 0,0-1 0 0 0,0 0 0 0 0,0 1 0 0 0,0-1 0 0 0,-1 1 0 0 0,1-1 0 0 0,0 5 0 0 0,1 3 0 0 0,-1 0 0 0 0,-1 0 0 0 0,1 12 0 0 0,-3-2-6 0 0,0-1 0 0 0,-8 34 0 0 0,-20 45 91 0 0,29-95-80 0 0,1-2 366 0 0,3-17 1001 0 0,4 0-1337 0 0,0-1 1 0 0,2 1-1 0 0,17-26 0 0 0,37-40 57 0 0,-52 68-92 0 0,1 1 0 0 0,1 0 0 0 0,0 1 0 0 0,1 1 0 0 0,0 0 0 0 0,19-11 0 0 0,-30 20 0 0 0,-1 1 0 0 0,1-1 0 0 0,0 1 0 0 0,0 0 0 0 0,0 0 0 0 0,0 0 0 0 0,0 1 0 0 0,-1-1 0 0 0,1 1 0 0 0,0 0 0 0 0,1-1 0 0 0,-1 1 0 0 0,0 0 0 0 0,0 1 0 0 0,0-1 0 0 0,0 1 0 0 0,-1-1 0 0 0,1 1 0 0 0,6 2 0 0 0,-6-1 0 0 0,1 0 0 0 0,-1 0 0 0 0,0 0 0 0 0,0 0 0 0 0,0 1 0 0 0,0-1 0 0 0,0 1 0 0 0,-1 0 0 0 0,1 0 0 0 0,-1 0 0 0 0,0 0 0 0 0,1 1 0 0 0,-2-1 0 0 0,1 0 0 0 0,1 5 0 0 0,7 13 0 0 0,-5-11 0 0 0,-1 0 0 0 0,1 1 0 0 0,-2 0 0 0 0,1 0 0 0 0,-2 0 0 0 0,1 0 0 0 0,0 20 0 0 0,0-2 0 0 0,-1 7 0 0 0,-5-21 0 0 0,2-12 0 0 0,1-3-39 0 0,0 0 0 0 0,0 1 0 0 0,0-1 0 0 0,0 0-1 0 0,0 0 1 0 0,0 1 0 0 0,0-1 0 0 0,0 0 0 0 0,0 0 0 0 0,-1 1 0 0 0,1-1-1 0 0,0 0 1 0 0,0 0 0 0 0,0 0 0 0 0,0 1 0 0 0,0-1 0 0 0,0 0 0 0 0,0 0 0 0 0,-1 0-1 0 0,1 1 1 0 0,0-1 0 0 0,0 0 0 0 0,0 0 0 0 0,0 0 0 0 0,-1 0 0 0 0,1 0-1 0 0,0 1 1 0 0,0-1 0 0 0,-1 0 0 0 0,1 0 0 0 0,0 0 0 0 0,0 0 0 0 0,0 0 0 0 0,-1 0-1 0 0,1 0 1 0 0,0 0 0 0 0,0 0 0 0 0,-1 0 0 0 0,1 0 0 0 0,0 0 0 0 0,0 0-1 0 0,-1 0 1 0 0,1 0 0 0 0,0 0 0 0 0,0 0 0 0 0,0 0 0 0 0,-1 0 0 0 0,1 0 0 0 0,0 0-1 0 0,-1-1 1 0 0,-6-6-3721 0 0,7 7 3216 0 0,-6-10-2993 0 0,1-2-42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5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10135 0 0,'0'0'464'0'0,"0"0"-9"0"0,0 0-155 0 0,0 0 443 0 0,0 0 227 0 0,0 0 44 0 0,0 0-61 0 0,2-6 256 0 0,-1-1-760 0 0,1 1 0 0 0,0 0 0 0 0,0 0 0 0 0,0 0 0 0 0,1 0-1 0 0,0 1 1 0 0,7-11 0 0 0,-4 7 62 0 0,-1 0 0 0 0,5-13 0 0 0,-6 14-226 0 0,0-1 0 0 0,1 1 0 0 0,0 1 0 0 0,0-1 0 0 0,1 1 0 0 0,9-11 0 0 0,-6 8-206 0 0,14-22-1 0 0,14-26 1954 0 0,-37 57-2016 0 0,-4 4-12 0 0,-5 8-8 0 0,-42 87 4 0 0,39-71 0 0 0,4-11 0 0 0,1 0 0 0 0,1 1 0 0 0,0 0 0 0 0,2 0 0 0 0,-6 33 0 0 0,10-47 0 0 0,0 1 0 0 0,0-1 0 0 0,0 0 0 0 0,0 1 0 0 0,1-1 0 0 0,-1 0 0 0 0,1 0 0 0 0,0 1 0 0 0,0-1 0 0 0,0 0 0 0 0,1 0 0 0 0,-1 0 0 0 0,1 0 0 0 0,-1 0 0 0 0,5 5 0 0 0,-6-8 0 0 0,0 1 0 0 0,1-1 0 0 0,-1 1 0 0 0,0-1 0 0 0,1 1 0 0 0,-1-1 0 0 0,0 1 0 0 0,1-1 0 0 0,-1 0 0 0 0,1 1 0 0 0,-1-1 0 0 0,1 1 0 0 0,-1-1 0 0 0,1 0 0 0 0,-1 0 0 0 0,1 1 0 0 0,-1-1 0 0 0,1 0 0 0 0,-1 0 0 0 0,1 1 0 0 0,-1-1 0 0 0,1 0 0 0 0,-1 0 0 0 0,1 0 0 0 0,0 0 0 0 0,-1 0 0 0 0,1 0 0 0 0,-1 0 0 0 0,1 0 0 0 0,1 0 0 0 0,-1-1 0 0 0,3 1 0 0 0,-1 0 0 0 0,1-1 0 0 0,-1 0 0 0 0,0 0 0 0 0,1 0 0 0 0,-1 0 0 0 0,0 0 0 0 0,0 0 0 0 0,4-3 0 0 0,28-19 0 0 0,-23 14 0 0 0,8-6 158 0 0,-1 0-1 0 0,0-2 1 0 0,-1 0-1 0 0,0-1 1 0 0,-2-1-1 0 0,0 0 1 0 0,-2-1-1 0 0,0-1 1 0 0,-1 0-1 0 0,-1-1 1 0 0,-1-1 0 0 0,10-28-1 0 0,-18 40-157 0 0,-6 25 0 0 0,-2 5 0 0 0,-5 31 0 0 0,7-24 0 0 0,2 0 0 0 0,1 0 0 0 0,0 1 0 0 0,7 38 0 0 0,-6-60 0 0 0,1 1 0 0 0,-1-1 0 0 0,1 0 0 0 0,3 8 0 0 0,-4-11 0 0 0,0-1 0 0 0,-1 0 0 0 0,1 1 0 0 0,0-1 0 0 0,0 0 0 0 0,0 0 0 0 0,0 0 0 0 0,1 0 0 0 0,-1 0 0 0 0,2 1 0 0 0,-2-1-14 0 0,0-1-1 0 0,0 0 1 0 0,0 1-1 0 0,1-1 1 0 0,-1 0-1 0 0,0 0 1 0 0,0 0-1 0 0,0 0 1 0 0,0 0-1 0 0,0 0 1 0 0,1 0-1 0 0,-1-1 1 0 0,0 1-1 0 0,0 0 1 0 0,0 0-1 0 0,0-1 1 0 0,0 1-1 0 0,0-1 1 0 0,0 1-1 0 0,0-1 1 0 0,0 0-1 0 0,1 0 1 0 0,26-20-1070 0 0,-20 14 405 0 0,94-87-14683 0 0,-71 63 11372 0 0,-7 8 1238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5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214 135 13823 0 0,'0'0'630'0'0,"0"0"-13"0"0,-17-5 571 0 0,15 5-751 0 0,0 1 0 0 0,1-1 0 0 0,-1 0 0 0 0,0 0 0 0 0,0 1 0 0 0,1 0 0 0 0,-1-1 0 0 0,0 1 0 0 0,1 0 0 0 0,-3 1 0 0 0,-2 2 58 0 0,1 0-1 0 0,-1 1 1 0 0,-5 5-1 0 0,-4 4-35 0 0,-1 0-457 0 0,1 1 0 0 0,1 0 0 0 0,0 1 0 0 0,1 1 1 0 0,1 0-1 0 0,0 1 0 0 0,-9 19 0 0 0,18-30-2 0 0,1 0 0 0 0,-1 0 0 0 0,1 1 0 0 0,0-1 0 0 0,1 0 0 0 0,0 1 0 0 0,0-1 0 0 0,1 15 0 0 0,0-14 0 0 0,-1-7 0 0 0,1-1 0 0 0,0 1 0 0 0,0-1 0 0 0,0 1 0 0 0,0-1 0 0 0,0 1 0 0 0,0-1 0 0 0,0 1 0 0 0,0-1 0 0 0,0 0 0 0 0,0 1 0 0 0,0-1 0 0 0,1 1 0 0 0,-1-1 0 0 0,0 1 0 0 0,0-1 0 0 0,0 1 0 0 0,1-1 0 0 0,-1 1 0 0 0,0-1 0 0 0,0 0 0 0 0,1 1 0 0 0,-1-1 0 0 0,0 0 0 0 0,1 1 0 0 0,-1-1 0 0 0,1 1 0 0 0,4 4 0 0 0,-3-4-2 0 0,-1 0 1 0 0,1 1-1 0 0,-1-1 0 0 0,1 0 0 0 0,0 0 0 0 0,-1 0 1 0 0,1 0-1 0 0,0-1 0 0 0,0 1 0 0 0,-1 0 0 0 0,1-1 1 0 0,0 1-1 0 0,0-1 0 0 0,0 0 0 0 0,3 1 1 0 0,2-1 64 0 0,-1-1 1 0 0,0 0 0 0 0,10-2 0 0 0,-9 2 152 0 0,-4 0-93 0 0,1-1 0 0 0,-1 1 1 0 0,1-1-1 0 0,-1 0 0 0 0,0 0 0 0 0,1 0 1 0 0,-1-1-1 0 0,0 1 0 0 0,3-4 1 0 0,11-7 248 0 0,-14 10-372 0 0,1 0 0 0 0,-1 0 0 0 0,0 0 0 0 0,0 0 0 0 0,0 0 0 0 0,-1-1 0 0 0,1 1 0 0 0,-1-1 0 0 0,0 0 0 0 0,0 0 0 0 0,3-6 0 0 0,-2 3 0 0 0,0 0 0 0 0,1 1 0 0 0,4-7 0 0 0,-2 5 0 0 0,-1-1 0 0 0,7-14 0 0 0,-3 6 0 0 0,-7 10 0 0 0,-5 8 0 0 0,-5 5 0 0 0,6-3 0 0 0,-1 1 0 0 0,1 0 0 0 0,0-1 0 0 0,0 1 0 0 0,0 0 0 0 0,0 0 0 0 0,1 0 0 0 0,0 0 0 0 0,-2 9 0 0 0,2 0 0 0 0,0 25 0 0 0,1-27 0 0 0,0 0 0 0 0,-1 0 0 0 0,-3 18 0 0 0,3-27 0 0 0,0 1 0 0 0,1 0 0 0 0,-1 0 0 0 0,1 0 0 0 0,0-1 0 0 0,0 5 0 0 0,5 2 0 0 0,-3-7 0 0 0,0-1 0 0 0,0 1 0 0 0,0-1 0 0 0,0 1 0 0 0,1-1 0 0 0,-1 0 0 0 0,0 0 0 0 0,1 0 0 0 0,-1 0 0 0 0,1 0 0 0 0,-1-1 0 0 0,1 1 0 0 0,-1-1 0 0 0,1 1 0 0 0,0-1 0 0 0,-1 0 0 0 0,6 0 0 0 0,2-1 0 0 0,1-1 0 0 0,-1 0 0 0 0,12-4 0 0 0,-9 2 0 0 0,2-1 0 0 0,-1-2 0 0 0,1 1 0 0 0,-1-2 0 0 0,-1 0 0 0 0,0-1 0 0 0,18-14 0 0 0,-24 17 0 0 0,-1 0 0 0 0,1-1 0 0 0,-1 1 0 0 0,0-1 0 0 0,0-1 0 0 0,-1 1 0 0 0,5-9 0 0 0,0-2 0 0 0,14-39 0 0 0,-18 31 0 0 0,-6 26 0 0 0,0-1 0 0 0,0 1 0 0 0,0-1 0 0 0,0 1 0 0 0,1 0 0 0 0,-1-1 0 0 0,0 1 0 0 0,0-1 0 0 0,0 1 0 0 0,0 0 0 0 0,-1-1 0 0 0,1 1 0 0 0,0 0 0 0 0,0-1 0 0 0,0 1 0 0 0,0-1 0 0 0,0 1 0 0 0,0 0 0 0 0,-1-1 0 0 0,1 1 0 0 0,0 0 0 0 0,0-1 0 0 0,0 1 0 0 0,-1 0 0 0 0,1-1 0 0 0,0 1 0 0 0,-1 0 0 0 0,1 0 0 0 0,0-1 0 0 0,0 1 0 0 0,-1 0 0 0 0,1 0 0 0 0,0 0 0 0 0,-1 0 0 0 0,1-1 0 0 0,-1 1 0 0 0,1 0 0 0 0,0 0 0 0 0,-1 0 0 0 0,1 0 0 0 0,0 0 0 0 0,-1 0 0 0 0,1 0 0 0 0,-1 0 0 0 0,0 0 0 0 0,-10 4 0 0 0,10-4 0 0 0,-3 2 0 0 0,0 1 0 0 0,1-1 0 0 0,-1 1 0 0 0,0 1 0 0 0,1-1 0 0 0,-1 0 0 0 0,1 1 0 0 0,0 0 0 0 0,0-1 0 0 0,1 1 0 0 0,-1 0 0 0 0,1 1 0 0 0,0-1 0 0 0,-3 7 0 0 0,-1 7 0 0 0,1 0 0 0 0,-5 23 0 0 0,9-33 0 0 0,-1-2 0 0 0,2 0 0 0 0,-1 0 0 0 0,1 0 0 0 0,-1 0 0 0 0,2 0 0 0 0,-1 0 0 0 0,1 0 0 0 0,0 0 0 0 0,3 11 0 0 0,-3-14 0 0 0,0-1 0 0 0,-1 0 0 0 0,2 1 0 0 0,-1-1 0 0 0,0 0 0 0 0,0 0 0 0 0,1 0 0 0 0,-1 0 0 0 0,1 0 0 0 0,0 0 0 0 0,-1 0 0 0 0,1 0 0 0 0,0-1 0 0 0,0 1 0 0 0,0-1 0 0 0,0 1 0 0 0,1-1 0 0 0,-1 0 0 0 0,0 0 0 0 0,1 0 0 0 0,-1 0 0 0 0,0 0 0 0 0,1 0 0 0 0,-1-1 0 0 0,1 1 0 0 0,3-1 0 0 0,-2 0 68 0 0,0 0 1 0 0,0 0-1 0 0,0-1 0 0 0,-1 0 0 0 0,1 0 1 0 0,0 0-1 0 0,0 0 0 0 0,-1 0 1 0 0,1-1-1 0 0,0 0 0 0 0,-1 1 0 0 0,0-1 1 0 0,1-1-1 0 0,3-3 0 0 0,3-2 188 0 0,0 0 0 0 0,-1-1 0 0 0,9-12 0 0 0,-8 8-256 0 0,-1-1 0 0 0,0 0 0 0 0,-1 0 0 0 0,-1 0 0 0 0,12-30 0 0 0,15-81 0 0 0,-33 116 0 0 0,-2 7 0 0 0,-2 8 0 0 0,-3 7 0 0 0,5-10 0 0 0,1 0 0 0 0,0 0 0 0 0,-1 0 0 0 0,1 0 0 0 0,0-1 0 0 0,0 1 0 0 0,1 0 0 0 0,0 5 0 0 0,4 8 0 0 0,-2-13 0 0 0,0 0 0 0 0,0 0 0 0 0,1 0 0 0 0,0 1 0 0 0,0-1 0 0 0,0 0 0 0 0,0-1 0 0 0,0 1 0 0 0,1-1 0 0 0,-1 1 0 0 0,1-1 0 0 0,-1-1 0 0 0,1 1 0 0 0,0-1 0 0 0,0 0 0 0 0,0 0 0 0 0,0 0 0 0 0,0-1 0 0 0,0 1 0 0 0,0-1 0 0 0,0 0 0 0 0,0-1 0 0 0,0 1 0 0 0,0-1 0 0 0,-1 0 0 0 0,1 0 0 0 0,0-1 0 0 0,0 1 0 0 0,8-5 0 0 0,3-2 0 0 0,-1-1 0 0 0,0 0 0 0 0,-1-1 0 0 0,18-15 0 0 0,-26 19 0 0 0,0 1 0 0 0,0-2 0 0 0,-1 1 0 0 0,0 0 0 0 0,0-1 0 0 0,0 0 0 0 0,-1 0 0 0 0,0-1 0 0 0,-1 1 0 0 0,0-1 0 0 0,3-11 0 0 0,-3 10 0 0 0,-1 0 0 0 0,1 0 0 0 0,0-15 0 0 0,-2 21 0 0 0,-1 1 0 0 0,0-1 0 0 0,0 0 0 0 0,-1 1 0 0 0,1-1 0 0 0,0 1 0 0 0,-1-1 0 0 0,0 0 0 0 0,1 1 0 0 0,-1-1 0 0 0,0 1 0 0 0,0 0 0 0 0,0-1 0 0 0,-2-1 0 0 0,2 3 0 0 0,1 1 0 0 0,0-1 0 0 0,-1 1 0 0 0,1-1 0 0 0,-1 1 0 0 0,1-1 0 0 0,-1 1 0 0 0,1-1 0 0 0,-1 1 0 0 0,1 0 0 0 0,-1-1 0 0 0,1 1 0 0 0,-1 0 0 0 0,1-1 0 0 0,-1 1 0 0 0,0 0 0 0 0,1 0 0 0 0,-1 0 0 0 0,1 0 0 0 0,-1-1 0 0 0,0 1 0 0 0,1 0 0 0 0,-1 0 0 0 0,-1 0 0 0 0,1 1 0 0 0,0-1 0 0 0,-1 1 0 0 0,1-1 0 0 0,0 1 0 0 0,0-1 0 0 0,-1 1 0 0 0,1 0 0 0 0,0-1 0 0 0,0 1 0 0 0,-2 2 0 0 0,-2 1 0 0 0,0 1 0 0 0,1 1 0 0 0,-6 7 0 0 0,9-13 0 0 0,-14 25 0 0 0,0 0 0 0 0,2 0 0 0 0,0 1 0 0 0,2 1 0 0 0,-9 31 0 0 0,10-24 0 0 0,2 1 0 0 0,1 0 0 0 0,-3 63 0 0 0,9-91 0 0 0,1-4 0 0 0,0 0 0 0 0,0 0 0 0 0,0-1 0 0 0,0 1 0 0 0,1 0 0 0 0,-1 0 0 0 0,1 0 0 0 0,0-1 0 0 0,0 1 0 0 0,0 0 0 0 0,0-1 0 0 0,0 1 0 0 0,0 0 0 0 0,3 3 0 0 0,-3-5 0 0 0,0 1 0 0 0,0-1 0 0 0,0 1 0 0 0,1-1 0 0 0,-1 0 0 0 0,0 0 0 0 0,1 1 0 0 0,-1-1 0 0 0,0 0 0 0 0,1 0 0 0 0,0 0 0 0 0,-1-1 0 0 0,1 1 0 0 0,-1 0 0 0 0,1-1 0 0 0,0 1 0 0 0,0-1 0 0 0,-1 1 0 0 0,1-1 0 0 0,0 0 0 0 0,0 1 0 0 0,0-1 0 0 0,-1 0 0 0 0,1-1 0 0 0,0 1 0 0 0,0 0 0 0 0,-1 0 0 0 0,4-1 0 0 0,5-2 0 0 0,1 0 0 0 0,-2 0 0 0 0,18-9 0 0 0,-21 9 0 0 0,11-6 0 0 0,-1 0 0 0 0,27-20 0 0 0,-11 6 0 0 0,5 4 0 0 0,-29 18 0 0 0,-2 6 0 0 0,-5-2 52 0 0,0-1-1 0 0,0 1 1 0 0,0 0 0 0 0,0 0 0 0 0,0 0-1 0 0,0 0 1 0 0,-1 0 0 0 0,1 0-1 0 0,-1 0 1 0 0,0 3 0 0 0,-3 34 969 0 0,0-7-563 0 0,5 3-1287 0 0,-1-35-125 0 0,0 0 677 0 0,-1-1 0 0 0,1 0 0 0 0,0 0 0 0 0,0 0 0 0 0,-1 0 0 0 0,1 0 0 0 0,0 0 0 0 0,0-1 0 0 0,0 1 0 0 0,-1 0 0 0 0,1 0 0 0 0,0-1 0 0 0,-1 1 0 0 0,1 0 0 0 0,0-1 0 0 0,-1 1 0 0 0,2-1 0 0 0,14-10-7012 0 0,-11 8 4427 0 0,8-6-2594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5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 21191 0 0,'0'0'480'0'0,"0"0"67"0"0,0 0 31 0 0,0-1-56 0 0,0-2-184 0 0,-1 1 0 0 0,1-1 0 0 0,-1 1 0 0 0,1-1 0 0 0,0 0 0 0 0,0 1 1 0 0,1-1-1 0 0,-1 1 0 0 0,0-1 0 0 0,1 1 0 0 0,0-1 0 0 0,-1 1 0 0 0,1-1 0 0 0,0 1 1 0 0,0-1-1 0 0,3-3 0 0 0,0-4-570 0 0,-3 9-722 0 0,-1 1-1694 0 0,0 0-6561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5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273 217 11975 0 0,'19'-27'875'0'0,"28"-42"-21"0"0,-18 20 2593 0 0,-23 39-2296 0 0,-1-1-1 0 0,0 0 0 0 0,-1 0 1 0 0,4-13-1 0 0,-8 23-638 0 0,0 1 0 0 0,0 0 0 0 0,0 0 0 0 0,0 0-68 0 0,-7 11-271 0 0,4-7-174 0 0,-14 26 1 0 0,0 0 0 0 0,3 1 0 0 0,0 0 0 0 0,-17 65 0 0 0,-124 394 0 0 0,101-331 0 0 0,18-71 0 0 0,24-61 0 0 0,2 0 0 0 0,-15 53 0 0 0,25-80 0 0 0,0 0 0 0 0,0 0 0 0 0,0 0 0 0 0,0 0 0 0 0,0 1 0 0 0,0-1 0 0 0,-1 0 0 0 0,1 0 0 0 0,0 0 0 0 0,0 0 0 0 0,0 1 0 0 0,0-1 0 0 0,0 0 0 0 0,0 0 0 0 0,0 0 0 0 0,0 1 0 0 0,0-1 0 0 0,1 0 0 0 0,-1 0 0 0 0,0 0 0 0 0,0 0 0 0 0,0 1 0 0 0,0-1 0 0 0,0 0 0 0 0,0 0 0 0 0,0 0 0 0 0,0 0 0 0 0,0 0 0 0 0,0 1 0 0 0,1-1 0 0 0,-1 0 0 0 0,0 0 0 0 0,0 0 0 0 0,0 0 0 0 0,6-2 0 0 0,4-7 0 0 0,10-16 155 0 0,-1 0 0 0 0,-1-1 0 0 0,-2-1 1 0 0,-1 0-1 0 0,21-52 0 0 0,-23 49-16 0 0,-1-1 1 0 0,-1-1 0 0 0,-2 0-1 0 0,-2 0 1 0 0,-1-1 0 0 0,-1 0-1 0 0,0-33 1 0 0,-5 57-140 0 0,0 1 0 0 0,-1-1 0 0 0,0 1 0 0 0,0-1 0 0 0,-5-15 0 0 0,5 21 0 0 0,0 1 0 0 0,0 0 0 0 0,0-1 0 0 0,0 1 0 0 0,-1 0 0 0 0,1-1 0 0 0,-1 1 0 0 0,1 0 0 0 0,-1 0 0 0 0,0 0 0 0 0,0 0 0 0 0,0 1 0 0 0,0-1 0 0 0,0 0 0 0 0,0 1 0 0 0,0 0 0 0 0,0-1 0 0 0,-1 1 0 0 0,1 0 0 0 0,-1 0 0 0 0,1 0 0 0 0,-6-1 0 0 0,4 2 0 0 0,0 0 0 0 0,1 0 0 0 0,-1 0 0 0 0,0 0 0 0 0,0 0 0 0 0,0 1 0 0 0,0 0 0 0 0,0 0 0 0 0,1 0 0 0 0,-1 0 0 0 0,0 1 0 0 0,1-1 0 0 0,-1 1 0 0 0,1 0 0 0 0,-1 0 0 0 0,1 0 0 0 0,0 0 0 0 0,0 1 0 0 0,-4 4 0 0 0,3-3 0 0 0,0 0 0 0 0,0 0 0 0 0,0 1 0 0 0,1-1 0 0 0,0 1 0 0 0,0 0 0 0 0,0 0 0 0 0,0 0 0 0 0,1 1 0 0 0,0-1 0 0 0,0 1 0 0 0,-2 10 0 0 0,4-14 0 0 0,0 0 0 0 0,0 0 0 0 0,0 0 0 0 0,0 0 0 0 0,0 0 0 0 0,1 1 0 0 0,-1-1 0 0 0,2 2 0 0 0,-2-3 0 0 0,0 1 0 0 0,0-1 0 0 0,1 0 0 0 0,-1 0 0 0 0,1 0 0 0 0,-1 0 0 0 0,1 0 0 0 0,-1 0 0 0 0,1 0 0 0 0,0 0 0 0 0,0 0 0 0 0,-1 0 0 0 0,1 0 0 0 0,0 0 0 0 0,0 0 0 0 0,0 0 0 0 0,0-1 0 0 0,0 1 0 0 0,0 0 0 0 0,0-1 0 0 0,0 1 0 0 0,0-1 0 0 0,0 1 0 0 0,0-1 0 0 0,0 1 0 0 0,1-1 0 0 0,-1 0 0 0 0,0 0 0 0 0,0 1 0 0 0,0-1 0 0 0,1 0 0 0 0,-1 0 0 0 0,2-1 0 0 0,0 2 0 0 0,6-2 0 0 0,-1 0 0 0 0,0 0 0 0 0,0 0 0 0 0,1-1 0 0 0,-1-1 0 0 0,0 1 0 0 0,-1-1 0 0 0,11-5 0 0 0,5-2 0 0 0,-5 3 0 0 0,0-2 0 0 0,0 0 0 0 0,-1-1 0 0 0,30-24 0 0 0,55-58 0 0 0,-87 76 111 0 0,0 0-1 0 0,-2-1 1 0 0,17-25 0 0 0,-29 39 270 0 0,-6 11 156 0 0,-9 14 150 0 0,10-12-687 0 0,0 0 0 0 0,0 1 0 0 0,1-1 0 0 0,1 1 0 0 0,0 0 0 0 0,0 0 0 0 0,1 0 0 0 0,0-1 0 0 0,2 13 0 0 0,-1-18 0 0 0,0 0 0 0 0,1 0 0 0 0,0 0 0 0 0,0 0 0 0 0,0 0 0 0 0,1 0 0 0 0,0 0 0 0 0,0-1 0 0 0,0 1 0 0 0,0 0 0 0 0,1-1 0 0 0,0 0 0 0 0,0 1 0 0 0,0-1 0 0 0,0 0 0 0 0,1-1 0 0 0,-1 1 0 0 0,1-1 0 0 0,0 1 0 0 0,0-1 0 0 0,6 3 0 0 0,-8-5 0 0 0,1 0 0 0 0,0 0 0 0 0,-1 0 0 0 0,1 0 0 0 0,0 0 0 0 0,0 0 0 0 0,0-1 0 0 0,0 0 0 0 0,-1 1 0 0 0,1-1 0 0 0,0 0 0 0 0,0 0 0 0 0,0-1 0 0 0,0 1 0 0 0,0-1 0 0 0,0 1 0 0 0,-1-1 0 0 0,1 0 0 0 0,0 0 0 0 0,0 0 0 0 0,-1 0 0 0 0,1-1 0 0 0,3-2 0 0 0,-2 1 0 0 0,0 0 0 0 0,1 0 0 0 0,-2 0 0 0 0,1-1 0 0 0,0 0 0 0 0,-1 1 0 0 0,0-1 0 0 0,1-1 0 0 0,-2 1 0 0 0,1 0 0 0 0,0-1 0 0 0,1-5 0 0 0,7-23 0 0 0,-1-1 0 0 0,-2-1 0 0 0,7-68 0 0 0,-12 78 0 0 0,-3 25 0 0 0,0 0 0 0 0,-1 0 0 0 0,1 0 0 0 0,0 0 0 0 0,0 1 0 0 0,0-1 0 0 0,0 0 0 0 0,0 0 0 0 0,0 0 0 0 0,-1 0 0 0 0,1 0 0 0 0,0 0 0 0 0,0 0 0 0 0,0 0 0 0 0,0 0 0 0 0,0 0 0 0 0,-1 0 0 0 0,1 0 0 0 0,0 0 0 0 0,0 0 0 0 0,0 0 0 0 0,0 0 0 0 0,0 0 0 0 0,0 0 0 0 0,-1 0 0 0 0,1 0 0 0 0,0-1 0 0 0,0 1 0 0 0,0 0 0 0 0,0 0 0 0 0,0 0 0 0 0,0 0 0 0 0,0 0 0 0 0,-1 0 0 0 0,1 0 0 0 0,0 0 0 0 0,0 0 0 0 0,0-1 0 0 0,0 1 0 0 0,0 0 0 0 0,0 0 0 0 0,0 0 0 0 0,0 0 0 0 0,0 0 0 0 0,0 0 0 0 0,0-1 0 0 0,0 1 0 0 0,0 0 0 0 0,0 0 0 0 0,0 0 0 0 0,-1 0 0 0 0,1 0 0 0 0,0 0 0 0 0,1-1 0 0 0,-1 1 0 0 0,0 0 0 0 0,0 0 0 0 0,0 0 0 0 0,0 0 0 0 0,0 0 0 0 0,0-1 0 0 0,-6 8 0 0 0,3-3 0 0 0,1 0 0 0 0,-1 0 0 0 0,1 0 0 0 0,0 1 0 0 0,0-1 0 0 0,0 1 0 0 0,1-1 0 0 0,-1 1 0 0 0,1 0 0 0 0,0-1 0 0 0,1 1 0 0 0,-1 0 0 0 0,1 0 0 0 0,0 0 0 0 0,0 6 0 0 0,0-10 0 0 0,0 1 0 0 0,1-1 0 0 0,-1 1 0 0 0,0-1 0 0 0,0 1 0 0 0,1-1 0 0 0,-1 0 0 0 0,0 1 0 0 0,1-1 0 0 0,0 0 0 0 0,-1 1 0 0 0,1-1 0 0 0,0 0 0 0 0,0 0 0 0 0,-1 0 0 0 0,1 1 0 0 0,2 1 0 0 0,1 0 0 0 0,-3-2 0 0 0,0 1 0 0 0,0-1 0 0 0,1 0 0 0 0,-1 0 0 0 0,0 0 0 0 0,1 0 0 0 0,-1 0 0 0 0,1 0 0 0 0,0 0 0 0 0,-1 0 0 0 0,1-1 0 0 0,0 1 0 0 0,-1-1 0 0 0,1 1 0 0 0,0-1 0 0 0,0 1 0 0 0,-1-1 0 0 0,1 0 0 0 0,0 0 0 0 0,0 0 0 0 0,0 0 0 0 0,1-1 0 0 0,6 0 0 0 0,1-1 0 0 0,-1 0 0 0 0,11-4 0 0 0,7-1 0 0 0,-19 5 0 0 0,-1-1 0 0 0,0 1 0 0 0,0-1 0 0 0,0 0 0 0 0,0-1 0 0 0,11-7 0 0 0,20-10 0 0 0,-16 7 0 0 0,-19 12 0 0 0,4-1 0 0 0,0 8 0 0 0,-6-3 0 0 0,0 0 0 0 0,1 0 0 0 0,-1 0 0 0 0,0 0 0 0 0,0 1 0 0 0,0-1 0 0 0,0 0 0 0 0,-1 1 0 0 0,1-1 0 0 0,-1 0 0 0 0,1 1 0 0 0,-1-1 0 0 0,0 1 0 0 0,0-1 0 0 0,0 1 0 0 0,0-1 0 0 0,-1 5 0 0 0,0-3 0 0 0,0 0 0 0 0,0 1 0 0 0,0-1 0 0 0,0 7 0 0 0,-2 12 0 0 0,0-15 0 0 0,2-5 0 0 0,0 1 0 0 0,0 0 0 0 0,0-1 0 0 0,1 1 0 0 0,-1 0 0 0 0,1 0 0 0 0,0 0 0 0 0,0 0 0 0 0,0-1 0 0 0,0 1 0 0 0,1 0 0 0 0,0 0 0 0 0,0 0 0 0 0,0-1 0 0 0,0 1 0 0 0,2 4 0 0 0,4 6 0 0 0,-3-12 0 0 0,-1-1 0 0 0,-1 1 0 0 0,0-1 0 0 0,1 0 0 0 0,-1 0 0 0 0,0 0 0 0 0,1 0 0 0 0,-1 0 0 0 0,1 0 0 0 0,-1 0 0 0 0,1-1 0 0 0,-1 1 0 0 0,1-1 0 0 0,0 0 0 0 0,-1 0 0 0 0,1 0 0 0 0,-1 0 0 0 0,1 0 0 0 0,-1-1 0 0 0,1 1 0 0 0,0-1 0 0 0,-1 0 0 0 0,1 1 0 0 0,-1-1 0 0 0,0 0 0 0 0,1-1 0 0 0,3-1 0 0 0,5-4 0 0 0,0-1 0 0 0,-1 0 0 0 0,18-17 0 0 0,-17 16 0 0 0,7-10 0 0 0,-1-2 0 0 0,0 0 0 0 0,-2 0 0 0 0,23-42 0 0 0,-18 30 0 0 0,-12 19 0 0 0,0 0 0 0 0,-1-1 0 0 0,6-17 0 0 0,-12 28 0 0 0,-5 19 0 0 0,4-10 0 0 0,-1 0 0 0 0,1 1 0 0 0,0-1 0 0 0,0 0 0 0 0,0 0 0 0 0,1 0 0 0 0,0 1 0 0 0,0-1 0 0 0,0 0 0 0 0,1 0 0 0 0,0 0 0 0 0,-1-1 0 0 0,2 1 0 0 0,-1 0 0 0 0,1-1 0 0 0,-1 1 0 0 0,1-1 0 0 0,0 0 0 0 0,1 0 0 0 0,-1 0 0 0 0,1 0 0 0 0,0 0 0 0 0,5 3 0 0 0,19 16 0 0 0,-15-11 0 0 0,24 14 0 0 0,-33-23 0 0 0,17 15 0 0 0,-9-4 0 0 0,-9-7 0 0 0,-3 3 0 0 0,-1-6 0 0 0,-1 1 0 0 0,1 0 0 0 0,-1-1 0 0 0,0 1 0 0 0,0-1 0 0 0,0 0 0 0 0,0 0 0 0 0,-1 0 0 0 0,1 0 0 0 0,-1 0 0 0 0,-5 5 0 0 0,2-4 0 0 0,-1 1 0 0 0,0-1 0 0 0,0 0 0 0 0,-1-1 0 0 0,0 0 0 0 0,-10 5 0 0 0,12-8 0 0 0,6-1 0 0 0,-1 0 0 0 0,1 0 0 0 0,0 0 0 0 0,0 0 0 0 0,0 0 0 0 0,0 0 0 0 0,0 0 0 0 0,-1 0 0 0 0,1 0 0 0 0,0 0 0 0 0,0 0 0 0 0,0 0 0 0 0,0 0 0 0 0,0-1 0 0 0,0 1 0 0 0,0 0 0 0 0,-1 0 0 0 0,1 0 0 0 0,0 0 0 0 0,0 0 0 0 0,0 0 0 0 0,0 0 0 0 0,0 0 0 0 0,0-1 0 0 0,0 1 0 0 0,0 0 0 0 0,0 0 0 0 0,0 0 0 0 0,0 0 0 0 0,0 0 0 0 0,0 0 0 0 0,0-1 0 0 0,0 1 0 0 0,0 0 0 0 0,0 0 0 0 0,0 0 0 0 0,0-2 0 0 0,0 1 0 0 0,1 0 0 0 0,-1 0 0 0 0,1 0 0 0 0,0 0 0 0 0,-1-1 0 0 0,1 1 0 0 0,0 0 0 0 0,0 0 0 0 0,-1 0 0 0 0,1 0 0 0 0,0 1 0 0 0,0-1 0 0 0,1-1 0 0 0,20-13 0 0 0,-6 4 0 0 0,-4 2 0 0 0,1 1 0 0 0,0 0 0 0 0,0 1 0 0 0,1 1 0 0 0,16-6 0 0 0,-11 4 0 0 0,33-18 0 0 0,-8 1 0 0 0,-20 12 0 0 0,25-19 0 0 0,-49 32 0 0 0,0 0 0 0 0,0 0 0 0 0,0 0 0 0 0,0 0 0 0 0,0 0 0 0 0,0-1 0 0 0,0 1 0 0 0,1 0 0 0 0,-1 0 0 0 0,0 0 0 0 0,0 0 0 0 0,0 0 0 0 0,0 0 0 0 0,1 0 0 0 0,-1 0 0 0 0,0 0 0 0 0,0-1 0 0 0,0 1 0 0 0,0 0 0 0 0,1 0 0 0 0,-1 0 0 0 0,0 0 0 0 0,0 0 0 0 0,0 0 0 0 0,1 0 0 0 0,-1 0 0 0 0,0 0 0 0 0,0 0 0 0 0,0 0 0 0 0,0 0 0 0 0,1 1 0 0 0,-1-1 0 0 0,0 0 0 0 0,0 0 0 0 0,0 6 0 0 0,-5 8 0 0 0,-1-5 0 0 0,2-4 0 0 0,0 1 0 0 0,1 0 0 0 0,-1 0 0 0 0,1 0 0 0 0,1 0 0 0 0,-5 12 0 0 0,-1 8 0 0 0,-5 18 0 0 0,12-41 0 0 0,1 0 0 0 0,0 0 0 0 0,-1 0 0 0 0,1 0 0 0 0,0 0 0 0 0,1 0 0 0 0,-1-1 0 0 0,0 1 0 0 0,1 0 0 0 0,0 0 0 0 0,-1 0 0 0 0,3 4 0 0 0,-3-6 0 0 0,1 0 0 0 0,-1-1 0 0 0,0 1 0 0 0,1 0 0 0 0,-1 0 0 0 0,1-1 0 0 0,-1 1 0 0 0,1 0 0 0 0,-1 0 0 0 0,1-1 0 0 0,-1 1 0 0 0,1-1 0 0 0,0 1 0 0 0,-1-1 0 0 0,1 1 0 0 0,0-1 0 0 0,0 1 0 0 0,-1-1 0 0 0,1 1 0 0 0,0-1 0 0 0,0 0 0 0 0,0 0 0 0 0,-1 1 0 0 0,1-1 0 0 0,0 0 0 0 0,0 0 0 0 0,0 0 0 0 0,0 0 0 0 0,0 0 0 0 0,1 0 0 0 0,1 0 0 0 0,4 0 0 0 0,0 0 0 0 0,0 0 0 0 0,0-1 0 0 0,0 0 0 0 0,0 0 0 0 0,-1 0 0 0 0,1-1 0 0 0,0 0 0 0 0,-1 0 0 0 0,1-1 0 0 0,-1 0 0 0 0,0 0 0 0 0,0 0 0 0 0,0-1 0 0 0,0 0 0 0 0,-1 0 0 0 0,1-1 0 0 0,-1 1 0 0 0,0-1 0 0 0,0 0 0 0 0,-1-1 0 0 0,0 1 0 0 0,0-1 0 0 0,0 0 0 0 0,0 0 0 0 0,-1 0 0 0 0,3-8 0 0 0,0-1 0 0 0,-2 1 0 0 0,6-27 0 0 0,-9 35 0 0 0,0 0 0 0 0,0-1 0 0 0,-1 1 0 0 0,0-1 0 0 0,0 1 0 0 0,-1-1 0 0 0,0 1 0 0 0,-3-13 0 0 0,3 17 0 0 0,1 0 0 0 0,-1 1 0 0 0,0-1 0 0 0,1 0 0 0 0,-1 1 0 0 0,0-1 0 0 0,0 0 0 0 0,-1 1 0 0 0,1-1 0 0 0,0 1 0 0 0,0 0 0 0 0,-1-1 0 0 0,1 1 0 0 0,-1 0 0 0 0,1 0 0 0 0,-1 0 0 0 0,1 0 0 0 0,-4-1 0 0 0,3 1 0 0 0,-1 0 0 0 0,0 1 0 0 0,1-1 0 0 0,-1 1 0 0 0,0-1 0 0 0,1 1 0 0 0,-1 0 0 0 0,0 0 0 0 0,0 1 0 0 0,1-1 0 0 0,-6 2 0 0 0,3-1 0 0 0,0 0 0 0 0,1 1 0 0 0,-1 0 0 0 0,1 0 0 0 0,-1 0 0 0 0,1 1 0 0 0,0 0 0 0 0,-1-1 0 0 0,1 1 0 0 0,1 1 0 0 0,-1-1 0 0 0,0 1 0 0 0,-5 6 0 0 0,3 1 0 0 0,4 0 0 0 0,2-8-4 0 0,1-1 0 0 0,0 0 1 0 0,0 0-1 0 0,-1 1 0 0 0,1-1 0 0 0,1 0 0 0 0,-1 0 0 0 0,0 0 1 0 0,0 0-1 0 0,1 0 0 0 0,-1 0 0 0 0,1 0 0 0 0,0 0 1 0 0,-1-1-1 0 0,1 1 0 0 0,0-1 0 0 0,0 1 0 0 0,0-1 0 0 0,0 0 1 0 0,0 0-1 0 0,1 0 0 0 0,-1 0 0 0 0,4 2 0 0 0,0-1-30 0 0,0-1 0 0 0,-1 1-1 0 0,1-1 1 0 0,0 0-1 0 0,0 0 1 0 0,0 0 0 0 0,0-1-1 0 0,10 0 1 0 0,11-6-364 0 0,-1-1 0 0 0,0-1 1 0 0,49-23-1 0 0,-44 18 394 0 0,-1-2 0 0 0,0-2 0 0 0,44-31 0 0 0,-62 39 11 0 0,-1-1 1 0 0,0 0-1 0 0,0-1 0 0 0,-1 0 0 0 0,-1 0 1 0 0,0-1-1 0 0,-1 0 0 0 0,0 0 1 0 0,0-1-1 0 0,9-25 0 0 0,17-64 1905 0 0,-31 90-1896 0 0,-5 0-16 0 0,-4 9 0 0 0,-6 8 0 0 0,12-5 0 0 0,-9 8 0 0 0,0 0 0 0 0,0 0 0 0 0,1 0 0 0 0,0 1 0 0 0,0 1 0 0 0,1-1 0 0 0,-11 21 0 0 0,-34 80 0 0 0,-21 97 0 0 0,67-187 0 0 0,-6 37 0 0 0,11-47 0 0 0,0 0 0 0 0,0 0 0 0 0,1 0 0 0 0,0 0 0 0 0,4 19 0 0 0,0-20 0 0 0,-3-9 0 0 0,0 0 0 0 0,1 1 0 0 0,-1-1 0 0 0,0 0 0 0 0,1 1 0 0 0,-1-1 0 0 0,0 0 0 0 0,1 0 0 0 0,-1 0 0 0 0,0 0 0 0 0,1 0 0 0 0,-1 0 0 0 0,0-1 0 0 0,0 1 0 0 0,1 0 0 0 0,-1-1 0 0 0,0 1 0 0 0,3-2 0 0 0,21-12 0 0 0,161-155 0 0 0,-158 140 0 0 0,-15 14 0 0 0,1 1 0 0 0,19-15 0 0 0,-54 60 0 0 0,9-7 0 0 0,8-19 0 0 0,1 1 0 0 0,0-1 0 0 0,1 1 0 0 0,-1 0 0 0 0,1 0 0 0 0,0 0 0 0 0,-1 8 0 0 0,-7 75 0 0 0,9-73 0 0 0,0-6 0 0 0,1 4 0 0 0,9 24 0 0 0,0-12-269 0 0,-9-25-1135 0 0,-3-16-2534 0 0,-2 2 1893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5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13823 0 0,'0'0'315'0'0,"0"0"45"0"0,0 0 21 0 0,3-7 63 0 0,3-6-293 0 0,-5 12 569 0 0,-1 1 249 0 0,0 0 45 0 0,0 0-61 0 0,12 18 772 0 0,-11-13-1671 0 0,1 1 0 0 0,-1-1 0 0 0,0 1-1 0 0,-1 0 1 0 0,0-1 0 0 0,1 1 0 0 0,-2-1 0 0 0,1 1 0 0 0,-1 0-1 0 0,-1 7 1 0 0,-2 22-30 0 0,4-27-157 0 0,0-6-563 0 0,22-1-1268 0 0,0-4 941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0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11 11975 0 0,'0'0'547'0'0,"0"0"-11"0"0,-4-6 507 0 0,-1 1 7243 0 0,1 11-8166 0 0,1 1-1 0 0,1-1 1 0 0,-1 1-1 0 0,1-1 1 0 0,0 1 0 0 0,1 0-1 0 0,-1 0 1 0 0,0 11-1 0 0,-2 8-63 0 0,3-22-53 0 0,-9 47 1019 0 0,-22 67 1 0 0,23-94-1023 0 0,1 1 0 0 0,1 0 0 0 0,-4 32 0 0 0,11-53 0 0 0,0 0 0 0 0,0 1 0 0 0,0-1 0 0 0,1 0 0 0 0,0 0 0 0 0,-1 1 0 0 0,4 5 0 0 0,-4-9 0 0 0,0 0-1 0 0,0 0 1 0 0,0 0 0 0 0,1 0-1 0 0,-1 0 1 0 0,0 0-1 0 0,1 0 1 0 0,-1 0 0 0 0,1 0-1 0 0,-1 0 1 0 0,1 0-1 0 0,-1-1 1 0 0,1 1 0 0 0,-1 0-1 0 0,1 0 1 0 0,0-1-1 0 0,-1 1 1 0 0,1 0 0 0 0,0-1-1 0 0,0 1 1 0 0,0-1 0 0 0,0 1-1 0 0,-1-1 1 0 0,1 1-1 0 0,0-1 1 0 0,1 1 0 0 0,1 0-54 0 0,-1 0-97 0 0,0 0 0 0 0,1 0 0 0 0,-1-1 0 0 0,1 1 1 0 0,-1-1-1 0 0,1 1 0 0 0,-1-1 0 0 0,1 0 0 0 0,-1 0 0 0 0,1 0 0 0 0,0 0 0 0 0,3-1 0 0 0,0 1-569 0 0,0-2 0 0 0,-1 1 1 0 0,0-1-1 0 0,11-3 0 0 0,10-11-1312 0 0,0-2-15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5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17503 0 0,'0'0'399'0'0,"0"0"60"0"0,0 0 21 0 0,-5 8 86 0 0,2-2-372 0 0,0 1-1 0 0,1 0 0 0 0,0 0 1 0 0,0 0-1 0 0,1 0 1 0 0,-1 0-1 0 0,1 0 1 0 0,1 0-1 0 0,0 12 0 0 0,-1-7 478 0 0,1 0 0 0 0,-4 17 0 0 0,1-18-462 0 0,-9 31-547 0 0,11-39 254 0 0,0-1 0 0 0,0 1 0 0 0,0-1 0 0 0,-1 1 1 0 0,1-1-1 0 0,-1 0 0 0 0,1 0 0 0 0,-1 0 0 0 0,0 1 1 0 0,0-2-1 0 0,0 1 0 0 0,-4 3 0 0 0,-8 1-428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5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180 189 6447 0 0,'0'0'142'0'0,"0"-2"22"0"0,1 0-124 0 0,0-1 1 0 0,-1 0 0 0 0,1 0 0 0 0,1 1-1 0 0,-1-1 1 0 0,0 0 0 0 0,1 1 0 0 0,2-4-1 0 0,-3 5-9 0 0,-1 1 0 0 0,1-1-1 0 0,-1 0 1 0 0,1 1 0 0 0,0-1-1 0 0,-1 0 1 0 0,0 0 0 0 0,1 1-1 0 0,-1-1 1 0 0,1 0-1 0 0,-1 0 1 0 0,0 0 0 0 0,0 1-1 0 0,1-1 1 0 0,-1 0 0 0 0,0 0-1 0 0,0 0 1 0 0,0 0 0 0 0,0-1-1 0 0,0-1 236 0 0,5-12 3356 0 0,-6 21-617 0 0,-5 25-585 0 0,5-27-2706 0 0,-21 87 1169 0 0,-4-2 0 0 0,-71 159-1 0 0,58-162 65 0 0,38-83-1117 0 0,-5 7 1689 0 0,3-10-409 0 0,1-5-569 0 0,1-5-404 0 0,1 1 0 0 0,1-1 0 0 0,-1 1-1 0 0,2-1 1 0 0,-1 1 0 0 0,1-1 0 0 0,1 1 0 0 0,3-10 0 0 0,5-21 679 0 0,0-7-761 0 0,3 1 0 0 0,21-49 0 0 0,-26 72-55 0 0,2-1 0 0 0,0 2 0 0 0,1 0 0 0 0,2 0 0 0 0,0 1 0 0 0,1 1 0 0 0,1 0 0 0 0,1 1 0 0 0,1 1 0 0 0,0 1 0 0 0,2 0 0 0 0,20-13 0 0 0,-15 14 0 0 0,0 1 0 0 0,0 1 0 0 0,2 2 0 0 0,31-12 0 0 0,-49 22 0 0 0,1 0 0 0 0,-1 0 0 0 0,10 0 0 0 0,-18 2 0 0 0,0 0 0 0 0,0 0 0 0 0,1-1 0 0 0,-1 1 0 0 0,0 0 0 0 0,0 0 0 0 0,0 0 0 0 0,0 0 0 0 0,1 1 0 0 0,-1-1 0 0 0,0 0 0 0 0,0 0 0 0 0,0 1 0 0 0,0-1 0 0 0,0 1 0 0 0,0-1 0 0 0,0 1 0 0 0,0-1 0 0 0,1 2 0 0 0,1 0 0 0 0,-2-2 0 0 0,0 0 0 0 0,-1 0 0 0 0,1 1 0 0 0,-1-1 0 0 0,1 0 0 0 0,0 1 0 0 0,-1-1 0 0 0,1 0 0 0 0,-1 1 0 0 0,1-1 0 0 0,-1 1 0 0 0,1-1 0 0 0,-1 1 0 0 0,1-1 0 0 0,-1 1 0 0 0,1-1 0 0 0,-1 1 0 0 0,0 0 0 0 0,1-1 0 0 0,-1 1 0 0 0,0 0 0 0 0,1-1 0 0 0,-1 2 0 0 0,1 1 0 0 0,1 1 0 0 0,0 1 0 0 0,0 0 0 0 0,0 1 0 0 0,0-1 0 0 0,-1 0 0 0 0,0 0 0 0 0,0 1 0 0 0,-1-1 0 0 0,1 1 0 0 0,-1-1 0 0 0,0 0 0 0 0,0 1 0 0 0,-1-1 0 0 0,0 1 0 0 0,0-1 0 0 0,0 0 0 0 0,-1 0 0 0 0,1 1 0 0 0,-1-1 0 0 0,0 0 0 0 0,-1-1 0 0 0,-4 8 0 0 0,-2 3 0 0 0,-2-1 0 0 0,0 0 0 0 0,-1 0 0 0 0,0-1 0 0 0,-21 17 0 0 0,23-22 0 0 0,0 0 0 0 0,0-1 0 0 0,-1 0 0 0 0,0 0 0 0 0,0-1 0 0 0,-1 0 0 0 0,0-1 0 0 0,0-1 0 0 0,0 0 0 0 0,0 0 0 0 0,-15 1 0 0 0,1 1 0 0 0,26-6 0 0 0,-1 0 0 0 0,1 0 0 0 0,-1 0 0 0 0,1-1 0 0 0,-1 1 0 0 0,1 0 0 0 0,0 0 0 0 0,-1 0 0 0 0,1 0 0 0 0,-1 0 0 0 0,1-1 0 0 0,0 1 0 0 0,-1 0 0 0 0,1 0 0 0 0,0 0 0 0 0,-1-1 0 0 0,1 1 0 0 0,0 0 0 0 0,-1-1 0 0 0,1 1 0 0 0,0 0 0 0 0,0-1 0 0 0,-1 1 0 0 0,1 0 0 0 0,0-1 0 0 0,0 1 0 0 0,0-1 0 0 0,-1 1 0 0 0,1 0 0 0 0,0-1 0 0 0,0 1 0 0 0,0-1 0 0 0,0 1 0 0 0,0 0 0 0 0,0-1 0 0 0,0 1 0 0 0,0-1 0 0 0,0 1 0 0 0,0-1 0 0 0,0 1 0 0 0,0 0 0 0 0,0-1 0 0 0,0 1 0 0 0,1-1 0 0 0,-1 1 0 0 0,0 0 0 0 0,0-1 0 0 0,1-2 0 0 0,0 0 0 0 0,0 0 0 0 0,0 0 0 0 0,0 1 0 0 0,1-1 0 0 0,-1 1 0 0 0,1-1 0 0 0,-1 1 0 0 0,1-1 0 0 0,3-2 0 0 0,23-23 0 0 0,-12 15 0 0 0,-11 8 0 0 0,2 9 0 0 0,-5-2 0 0 0,-1-1 0 0 0,0 1 0 0 0,1 0 0 0 0,-1 0 0 0 0,0 0 0 0 0,0 0 0 0 0,-1 1 0 0 0,1-1 0 0 0,0 0 0 0 0,-1 0 0 0 0,1 0 0 0 0,-1 1 0 0 0,0-1 0 0 0,0 0 0 0 0,1 1 0 0 0,-2 2 0 0 0,0 7 0 0 0,0-1 0 0 0,-4 12 0 0 0,3-12 0 0 0,-5 18 0 0 0,-13 35 0 0 0,-3 10 0 0 0,20-63 0 0 0,0-1 0 0 0,1-1 0 0 0,0 1 0 0 0,0-1 0 0 0,1 1 0 0 0,0 10 0 0 0,1-17 0 0 0,1 0 0 0 0,-1-1 0 0 0,0 1 0 0 0,1 0 0 0 0,0-1 0 0 0,0 1 0 0 0,0 0 0 0 0,0-1 0 0 0,0 1 0 0 0,0-1 0 0 0,1 0 0 0 0,-1 1 0 0 0,1-1 0 0 0,-1 0 0 0 0,1 0 0 0 0,0 0 0 0 0,0 0 0 0 0,0 0 0 0 0,0 0 0 0 0,0-1 0 0 0,1 1 0 0 0,-1-1 0 0 0,3 2 0 0 0,1 0 0 0 0,0 0 0 0 0,1-1 0 0 0,-1 0 0 0 0,1 0 0 0 0,-1-1 0 0 0,1 0 0 0 0,0 0 0 0 0,0 0 0 0 0,12-1 0 0 0,-2-2 0 0 0,0 0 0 0 0,30-7 0 0 0,-39 7-2 0 0,-1-1 0 0 0,0 0 0 0 0,0 0 0 0 0,0-1 0 0 0,0 0 0 0 0,0 0 0 0 0,-1 0 0 0 0,8-7 0 0 0,-2 0 32 0 0,-1 0 0 0 0,20-25 0 0 0,-22 23 460 0 0,-2 1 0 0 0,1-1 0 0 0,4-14 0 0 0,-17 36-473 0 0,-1 2-17 0 0,0 0-1 0 0,-4 14 1 0 0,6-14 0 0 0,1-3 0 0 0,0 1 0 0 0,0 0 0 0 0,1 0 0 0 0,0-1 0 0 0,1 1 0 0 0,0 1 0 0 0,0-1 0 0 0,2 17 0 0 0,1-17 0 0 0,-2-8 0 0 0,0 0 0 0 0,0-1 0 0 0,0 1 0 0 0,0-1 0 0 0,0 1 0 0 0,0-1 0 0 0,0 1 0 0 0,1 0 0 0 0,-1-1 0 0 0,0 1 0 0 0,0-1 0 0 0,1 1 0 0 0,-1-1 0 0 0,0 1 0 0 0,1-1 0 0 0,-1 1 0 0 0,0-1 0 0 0,1 0 0 0 0,-1 1 0 0 0,1-1 0 0 0,-1 1 0 0 0,0-1 0 0 0,1 0 0 0 0,-1 1 0 0 0,1-1 0 0 0,0 0 0 0 0,-1 0 0 0 0,1 1 0 0 0,-1-1 0 0 0,2 0 0 0 0,-1 0 0 0 0,3 2-24 0 0,0-1 0 0 0,0 0-1 0 0,-1 0 1 0 0,1 0 0 0 0,0 0 0 0 0,0-1-1 0 0,0 0 1 0 0,0 1 0 0 0,0-1 0 0 0,0-1-1 0 0,8 0 1 0 0,1-2-296 0 0,1 0-1 0 0,15-6 1 0 0,8-5-2631 0 0,-17 5 1418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5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191 143 15663 0 0,'0'0'356'0'0,"0"0"50"0"0,1-1 20 0 0,3-2-374 0 0,-1 0-1 0 0,-1 0 0 0 0,1-1 1 0 0,0 1-1 0 0,-1 0 1 0 0,1-1-1 0 0,-1 0 1 0 0,0 0-1 0 0,0 0 0 0 0,1-4 1 0 0,5-9 1200 0 0,-5 12-690 0 0,-1 0 0 0 0,0 0 0 0 0,-1 0 0 0 0,1 0 0 0 0,-1 0 0 0 0,0 0 0 0 0,-1 0 0 0 0,1 0 0 0 0,-1-1 0 0 0,0 1 0 0 0,0 0 0 0 0,-1-7 0 0 0,1 10-50 0 0,-12-1 116 0 0,-3-1-128 0 0,11 5-500 0 0,1 0 0 0 0,-1 0 0 0 0,0 0 0 0 0,1 0 0 0 0,-1 0 0 0 0,1 1 0 0 0,-1-1 0 0 0,1 1 0 0 0,-6 4 0 0 0,-27 25 0 0 0,20-17 0 0 0,4-4 0 0 0,0 1 0 0 0,1 0 0 0 0,1 1 0 0 0,0 0 0 0 0,0 1 0 0 0,-13 24 0 0 0,21-32 0 0 0,0 0 0 0 0,1 0 0 0 0,0 0 0 0 0,0 0 0 0 0,-1 10 0 0 0,2-12 0 0 0,-1 0 0 0 0,1 0 0 0 0,0 0 0 0 0,1 0 0 0 0,-1 0 0 0 0,0 0 0 0 0,1-1 0 0 0,0 1 0 0 0,-1 0 0 0 0,1 0 0 0 0,0 0 0 0 0,2 2 0 0 0,-3-4 0 0 0,0-1 0 0 0,1 1 0 0 0,-1 0 0 0 0,0-1 0 0 0,1 1 0 0 0,-1-1 0 0 0,1 1 0 0 0,-1 0 0 0 0,0-1 0 0 0,1 1 0 0 0,-1-1 0 0 0,1 0 0 0 0,0 1 0 0 0,-1-1 0 0 0,1 1 0 0 0,-1-1 0 0 0,1 0 0 0 0,0 1 0 0 0,-1-1 0 0 0,1 0 0 0 0,0 0 0 0 0,-1 1 0 0 0,1-1 0 0 0,0 0 0 0 0,1 0 0 0 0,0 0 0 0 0,4 2 0 0 0,0-1 0 0 0,0 0 0 0 0,0 0 0 0 0,0-1 0 0 0,0 0 0 0 0,0 0 0 0 0,0 0 0 0 0,0-1 0 0 0,0 1 0 0 0,0-1 0 0 0,11-4 0 0 0,4-2 0 0 0,36-19 0 0 0,-49 23 0 0 0,74-41 0 0 0,-81 44 0 0 0,-1 0 0 0 0,0 0 0 0 0,0-1 0 0 0,0 1 0 0 0,1 0 0 0 0,-1 0 0 0 0,0 0 0 0 0,0 0 0 0 0,1-1 0 0 0,-1 1 0 0 0,0 0 0 0 0,1 0 0 0 0,-1 0 0 0 0,0 0 0 0 0,1 0 0 0 0,-1 0 0 0 0,0 0 0 0 0,0 0 0 0 0,1 0 0 0 0,-1 0 0 0 0,0 0 0 0 0,1 0 0 0 0,-1 0 0 0 0,0 0 0 0 0,1 0 0 0 0,-1 0 0 0 0,0 0 0 0 0,0 0 0 0 0,1 0 0 0 0,-1 0 0 0 0,0 1 0 0 0,0-1 0 0 0,1 0 0 0 0,-1 0 0 0 0,0 0 0 0 0,0 0 0 0 0,1 1 0 0 0,-1-1 0 0 0,0 0 0 0 0,0 0 0 0 0,0 1 0 0 0,1-1 0 0 0,-1 0 0 0 0,0 0 0 0 0,0 1 0 0 0,0-1 0 0 0,0 0 0 0 0,0 0 0 0 0,1 1 0 0 0,-1-1 0 0 0,0 0 0 0 0,0 1 0 0 0,0-1 0 0 0,0 0 0 0 0,0 1 0 0 0,0-1 0 0 0,1 5 0 0 0,1 0 0 0 0,-1-1 0 0 0,0 1 0 0 0,-1 0 0 0 0,1 0 0 0 0,-1 0 0 0 0,0-1 0 0 0,-1 9 0 0 0,-8 41 0 0 0,8-48 0 0 0,-55 226 0 0 0,46-197 0 0 0,-2 0 0 0 0,-23 47 0 0 0,29-71 0 0 0,0 0 0 0 0,0-1 0 0 0,-1 0 0 0 0,-11 12 0 0 0,15-19 0 0 0,0 1 0 0 0,0-1 0 0 0,-1 0 0 0 0,1 0 0 0 0,-1-1 0 0 0,1 1 0 0 0,-1-1 0 0 0,0 0 0 0 0,0 0 0 0 0,0 0 0 0 0,0 0 0 0 0,-1-1 0 0 0,1 1 0 0 0,-8 0 0 0 0,10-2 26 0 0,0 0 1 0 0,0 0-1 0 0,0 0 0 0 0,0-1 0 0 0,0 1 1 0 0,1 0-1 0 0,-1-1 0 0 0,0 0 0 0 0,0 1 1 0 0,1-1-1 0 0,-1 0 0 0 0,0 0 0 0 0,1 0 1 0 0,-1 0-1 0 0,0 0 0 0 0,1 0 1 0 0,-2-2-1 0 0,-3-3 241 0 0,0 0 1 0 0,-7-12 0 0 0,7 10-104 0 0,3 2-135 0 0,0 1 0 0 0,0 0-1 0 0,1-1 1 0 0,-1 1 0 0 0,2-1 0 0 0,-1 1 0 0 0,0-1-1 0 0,1 0 1 0 0,0 0 0 0 0,1 0 0 0 0,-1 0 0 0 0,1 0-1 0 0,0 0 1 0 0,1-6 0 0 0,0-1-4 0 0,1 1 0 0 0,0 0 0 0 0,1 1 1 0 0,1-1-1 0 0,-1 0 0 0 0,7-11 0 0 0,0 3-259 0 0,2-1 0 0 0,1 2 0 0 0,0-1 0 0 0,1 2 0 0 0,25-26 0 0 0,90-72-2131 0 0,-95 87 1931 0 0,9-9-1099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5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152 145 15663 0 0,'0'0'356'0'0,"0"0"50"0"0,0 0 20 0 0,0 0-42 0 0,-1 0-250 0 0,0-1-104 0 0,0 1 0 0 0,1 0 0 0 0,-1 0 1 0 0,0-1-1 0 0,0 1 0 0 0,0 0 0 0 0,0 0 1 0 0,0 0-1 0 0,0 0 0 0 0,0 0 0 0 0,0 0 1 0 0,0 0-1 0 0,0 0 0 0 0,1 1 0 0 0,-1-1 1 0 0,0 0-1 0 0,0 0 0 0 0,0 1 0 0 0,0-1 1 0 0,0 0-1 0 0,1 1 0 0 0,-1-1 0 0 0,0 1 1 0 0,0-1-1 0 0,0 2 0 0 0,-1-1 121 0 0,-1 2 18 0 0,0 0 1 0 0,0 0-1 0 0,0 0 0 0 0,0 0 1 0 0,0 0-1 0 0,1 0 0 0 0,0 1 1 0 0,-1 0-1 0 0,1-1 0 0 0,-1 5 1 0 0,-16 40 967 0 0,-5 22-989 0 0,9-31 802 0 0,-15 67 0 0 0,28-89-868 0 0,-1 25 0 0 0,2-16-81 0 0,0-25-1 0 0,1-1 0 0 0,0 0 0 0 0,0 0 0 0 0,0 1 0 0 0,0-1 0 0 0,0 0 0 0 0,0 0 0 0 0,0 1 0 0 0,0-1 0 0 0,0 0 0 0 0,0 1 0 0 0,0-1 0 0 0,0 0 0 0 0,0 0 0 0 0,0 1 0 0 0,0-1 0 0 0,0 0 0 0 0,0 0 0 0 0,0 1 0 0 0,0-1 0 0 0,0 0 0 0 0,0 1 0 0 0,1-1 0 0 0,-1 0 0 0 0,0 0 0 0 0,0 0 0 0 0,0 1 0 0 0,0-1 0 0 0,1 0 0 0 0,-1 0 0 0 0,0 0 0 0 0,0 1 0 0 0,1-1 0 0 0,-1 0 0 0 0,0 0 0 0 0,0 0 0 0 0,1 0 0 0 0,-1 1 0 0 0,0-1 0 0 0,0 0 0 0 0,1 0 0 0 0,4-2 0 0 0,-1 0 0 0 0,1-1 0 0 0,-1 0 0 0 0,1 1 0 0 0,-1-1 0 0 0,0 0 0 0 0,0-1 0 0 0,-1 1 0 0 0,7-8 0 0 0,1-2 0 0 0,11-19 0 0 0,-2-4 0 0 0,-1 0 0 0 0,-2-1 0 0 0,-1 0 0 0 0,-2-1 0 0 0,-2-1 0 0 0,12-64 0 0 0,-21 90 0 0 0,-2 1 0 0 0,1-1 0 0 0,-1-18 0 0 0,-1 27 0 0 0,-1 1 0 0 0,1-1 0 0 0,0 0 0 0 0,-1 0 0 0 0,0 1 0 0 0,0-1 0 0 0,0 0 0 0 0,0 1 0 0 0,-1-1 0 0 0,0 1 0 0 0,1 0 0 0 0,-1-1 0 0 0,0 1 0 0 0,0 0 0 0 0,-1 0 0 0 0,-2-3 0 0 0,4 5 0 0 0,-1 0 0 0 0,1 0 0 0 0,-1 0 0 0 0,0 0 0 0 0,1 0 0 0 0,-1 0 0 0 0,0 1 0 0 0,1-1 0 0 0,-1 1 0 0 0,0-1 0 0 0,0 1 0 0 0,1-1 0 0 0,-1 1 0 0 0,0 0 0 0 0,0 0 0 0 0,0 0 0 0 0,0 0 0 0 0,1 0 0 0 0,-1 1 0 0 0,0-1 0 0 0,0 0 0 0 0,0 1 0 0 0,1-1 0 0 0,-1 1 0 0 0,0 0 0 0 0,1 0 0 0 0,-1-1 0 0 0,-3 3 0 0 0,1 4 0 0 0,3-6 0 0 0,1-1 0 0 0,-1 1 0 0 0,1 0 0 0 0,0 0 0 0 0,-1 0 0 0 0,1-1 0 0 0,0 1 0 0 0,-1 0 0 0 0,1 0 0 0 0,0 0 0 0 0,0 0 0 0 0,0 0 0 0 0,0-1 0 0 0,0 1 0 0 0,0 0 0 0 0,0 0 0 0 0,0 0 0 0 0,0 0 0 0 0,1 0 0 0 0,-1 0 0 0 0,0-1 0 0 0,0 1 0 0 0,1 0 0 0 0,-1 0 0 0 0,1 0 0 0 0,-1-1 0 0 0,1 2 0 0 0,0 0 0 0 0,7 11 0 0 0,-2-11 0 0 0,-4-2 0 0 0,7 3 60 0 0,0 0-1 0 0,0-1 1 0 0,0 0-1 0 0,0 0 1 0 0,1-1-1 0 0,-1 0 1 0 0,1-1-1 0 0,15-1 1 0 0,5-3 435 0 0,40-10 0 0 0,-41 7-234 0 0,39-3 0 0 0,-52 10-261 0 0,-13 1 0 0 0,9 3 0 0 0,-10 0 0 0 0,-2-3 0 0 0,1 0 0 0 0,0 1 0 0 0,0-1 0 0 0,0 0 0 0 0,-1 1 0 0 0,1-1 0 0 0,0 1 0 0 0,-1-1 0 0 0,1 1 0 0 0,-1-1 0 0 0,0 1 0 0 0,1-1 0 0 0,-1 1 0 0 0,0-1 0 0 0,0 1 0 0 0,0 0 0 0 0,0-1 0 0 0,0 1 0 0 0,-1 1 0 0 0,0 3 0 0 0,-1 14 0 0 0,-1-1 0 0 0,-1 0 0 0 0,-10 29 0 0 0,3-9 0 0 0,-24 80 0 0 0,-15 65 0 0 0,48-174 0 0 0,2-10 0 0 0,0 0 0 0 0,0 0 0 0 0,0 0 0 0 0,0 0 0 0 0,0 0 0 0 0,0 0 0 0 0,0 0 0 0 0,0 0 0 0 0,0 0 0 0 0,1 0 0 0 0,-1 0 0 0 0,0 0 0 0 0,0 0 0 0 0,0 0 0 0 0,0 0 0 0 0,0 0 0 0 0,0 0 0 0 0,0 0 0 0 0,0 0 0 0 0,0 0 0 0 0,0 0 0 0 0,0 0 0 0 0,0 0 0 0 0,2-6 0 0 0,3-11 0 0 0,-3 8-935 0 0,-1-1 0 0 0,0 1 0 0 0,-1-1 0 0 0,0 0 0 0 0,-3-18 0 0 0,-3-3-1111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2:5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11975 0 0,'0'0'547'0'0,"0"0"-11"0"0,2 0-344 0 0,157-7 5173 0 0,-52-5-4557 0 0,-82 8-1269 0 0,-1 0 0 0 0,33-12-1 0 0,-28 4-50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0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41 11975 0 0,'0'0'547'0'0,"1"-2"-11"0"0,1-7-2451 0 0,3-11 6756 0 0,-1 11 836 0 0,-4 21-3768 0 0,-4 13-1584 0 0,-1-1 1 0 0,-1 0-1 0 0,-2-1 1 0 0,-19 45-1 0 0,2-5 45 0 0,22-57-370 0 0,-49 129 0 0 0,37-102 0 0 0,-36 61 0 0 0,42-80-1644 0 0,2-1-3750 0 0,0-2-2568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0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101 150 6447 0 0,'0'0'142'0'0,"0"-7"199"0"0,1 3-150 0 0,-1 1 0 0 0,1 0 1 0 0,0 0-1 0 0,0 0 0 0 0,0 0 0 0 0,0 0 1 0 0,0 0-1 0 0,1 1 0 0 0,-1-1 0 0 0,1 0 0 0 0,2-2 1 0 0,4-9 3036 0 0,-7 12-1726 0 0,-1 2 30 0 0,0 0-1430 0 0,1 0 0 0 0,-1-1 0 0 0,0 1 0 0 0,1-1-1 0 0,-1 1 1 0 0,0 0 0 0 0,0-1 0 0 0,1 1 0 0 0,-1-1 0 0 0,0 1 0 0 0,0-1-1 0 0,0 1 1 0 0,0-1 0 0 0,0 1 0 0 0,1-1 0 0 0,-1 1 0 0 0,0-1-1 0 0,0 1 1 0 0,0-1 0 0 0,-1 1 0 0 0,1-1 0 0 0,0 0 0 0 0,-1-9 2923 0 0,-6 22-2449 0 0,0 1-1 0 0,0-1 0 0 0,-7 25 1 0 0,-11 45-179 0 0,9-22-432 0 0,-2 3 35 0 0,-11 32 0 0 0,26-85 0 0 0,2-6 0 0 0,2-7 0 0 0,36-84 2032 0 0,-23 48-2014 0 0,-6 19-18 0 0,-1 0-1 0 0,4-22 0 0 0,2-18 1 0 0,-6 35 0 0 0,-2-1 0 0 0,-1 0 0 0 0,2-36 0 0 0,-6 53 0 0 0,4 2 0 0 0,-4 5 0 0 0,1 2 0 0 0,-1 0 0 0 0,1-1 0 0 0,-1 1 0 0 0,1-1 0 0 0,-1 1 0 0 0,1 0 0 0 0,-1-1 0 0 0,1 1 0 0 0,0 0 0 0 0,-1 0 0 0 0,1-1 0 0 0,-1 1 0 0 0,1 0 0 0 0,0 0 0 0 0,-1 0 0 0 0,1 0 0 0 0,0 0 0 0 0,-1 0 0 0 0,1 0 0 0 0,-1 0 0 0 0,1 0 0 0 0,0 0 0 0 0,-1 0 0 0 0,2 1 0 0 0,19-3 0 0 0,-1 0 0 0 0,26-6 0 0 0,-25 4 0 0 0,-1 1 0 0 0,27-1 0 0 0,-40 3 0 0 0,15 1 0 0 0,-20 1 0 0 0,-1-1 0 0 0,1 1 0 0 0,0 0 0 0 0,0-1 0 0 0,0 1 0 0 0,0 0 0 0 0,0 0 0 0 0,-1 1 0 0 0,1-1 0 0 0,0 0 0 0 0,-1 1 0 0 0,1-1 0 0 0,-1 0 0 0 0,0 1 0 0 0,1 0 0 0 0,-1-1 0 0 0,0 1 0 0 0,0 0 0 0 0,0 0 0 0 0,0 0 0 0 0,0-1 0 0 0,0 1 0 0 0,0 3 0 0 0,1 0 0 0 0,-1 0 0 0 0,1 0 0 0 0,-1 1 0 0 0,0-1 0 0 0,-1 0 0 0 0,1 0 0 0 0,-1 1 0 0 0,0 6 0 0 0,-10 45 0 0 0,-22 68 0 0 0,27-106 0 0 0,-13 33-16 0 0,10-34 45 0 0,2 0 1 0 0,-6 29-1 0 0,11-46 342 0 0,1 1 46 0 0,1 3 362 0 0,2-11-370 0 0,-2 2-694 0 0,0-1 0 0 0,-1 0 0 0 0,1 1 0 0 0,-1-1-1 0 0,0 0 1 0 0,-1 0 0 0 0,1 1 0 0 0,-1-1 0 0 0,0 0 0 0 0,0 1 0 0 0,-4-9-1 0 0,0-10-1017 0 0,1 6-221 0 0,0-1-11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0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11975 0 0,'0'0'267'0'0,"-7"6"666"0"0,2-1-831 0 0,2 0 47 0 0,3-4 571 0 0,0-1 249 0 0,0 0 45 0 0,1 2-862 0 0,0-1 1 0 0,0 0 0 0 0,0 0-1 0 0,0 1 1 0 0,0-1 0 0 0,1 0-1 0 0,-1 0 1 0 0,0 0 0 0 0,1 0-1 0 0,-1 0 1 0 0,1-1 0 0 0,-1 1-1 0 0,1 0 1 0 0,-1-1 0 0 0,1 1-1 0 0,0-1 1 0 0,-1 1 0 0 0,1-1-1 0 0,0 0 1 0 0,-1 0 0 0 0,4 0-1 0 0,4 0 345 0 0,1 0 0 0 0,14-2-1 0 0,-19 1-174 0 0,31-2-174 0 0,-18 2-457 0 0,0-2-1 0 0,27-5 1 0 0,-25 3-4645 0 0,3 3-1732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0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97 111 17503 0 0,'1'-10'1338'0'0,"17"-38"-616"0"0,4 4 3606 0 0,-21 43-3784 0 0,-1 1-28 0 0,0 0-433 0 0,0 0 0 0 0,0 0-1 0 0,1-1 1 0 0,-1 1 0 0 0,0 0-1 0 0,0 0 1 0 0,0-1 0 0 0,0 1-1 0 0,0 0 1 0 0,0 0 0 0 0,0 0 0 0 0,0-1-1 0 0,0 1 1 0 0,0 0 0 0 0,0 0-1 0 0,0-1 1 0 0,0 1 0 0 0,0 0 0 0 0,0 0-1 0 0,0-1 1 0 0,0 1 0 0 0,0 0-1 0 0,0 0 1 0 0,0-1 0 0 0,0 1-1 0 0,0 0 1 0 0,-1 0 0 0 0,1 0 0 0 0,0-1-1 0 0,0 1 1 0 0,0 0 0 0 0,-8 3-82 0 0,0 0 1 0 0,0 0 0 0 0,0 1 0 0 0,1 1-1 0 0,-1-1 1 0 0,1 1 0 0 0,0 0 0 0 0,1 1-1 0 0,-12 10 1 0 0,13-11-2 0 0,-1 1 0 0 0,1 0 0 0 0,0 0 0 0 0,1 0 0 0 0,-1 0 0 0 0,1 1 0 0 0,0 0 0 0 0,-3 10 0 0 0,5-12 0 0 0,0 0 0 0 0,1 0 0 0 0,0 1 0 0 0,0-1 0 0 0,0 0 0 0 0,1 1 0 0 0,0-1 0 0 0,0 0 0 0 0,0 1 0 0 0,0-1 0 0 0,1 1 0 0 0,3 9 0 0 0,-1-8 0 0 0,0 0 0 0 0,0-1 0 0 0,1 1 0 0 0,0-1 0 0 0,1 0 0 0 0,-1 0 0 0 0,1 0 0 0 0,0-1 0 0 0,0 1 0 0 0,1-1 0 0 0,9 6 0 0 0,-4-4 0 0 0,0-1 0 0 0,1-1 0 0 0,-1 0 0 0 0,1 0 0 0 0,1-1 0 0 0,19 3 0 0 0,-1 1 0 0 0,-8-3-133 0 0,-21-5-563 0 0,-2 0-258 0 0,0 0-56 0 0,0 0-13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0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96 152 10135 0 0,'0'0'231'0'0,"0"0"29"0"0,2-9 257 0 0,4-20-828 0 0,8-15 4902 0 0,4-17 2373 0 0,-18 59-6448 0 0,2-2 155 0 0,-1 2-379 0 0,-1 3 1392 0 0,-44 133-1663 0 0,1-4-25 0 0,40-120 4 0 0,-6 23 0 0 0,-4 34 0 0 0,9-47 0 0 0,4-20-8 0 0,0 0 0 0 0,0 0 0 0 0,0 0 0 0 0,0 1 0 0 0,0-1-1 0 0,0 0 1 0 0,0 0 0 0 0,0 0 0 0 0,0 0 0 0 0,0 0 0 0 0,0 0 0 0 0,0 0 0 0 0,0 1-1 0 0,0-1 1 0 0,-1 0 0 0 0,1 0 0 0 0,0 0 0 0 0,0 0 0 0 0,0 0 0 0 0,0 0 0 0 0,0 0-1 0 0,0 0 1 0 0,0 1 0 0 0,0-1 0 0 0,0 0 0 0 0,0 0 0 0 0,0 0 0 0 0,-1 0 0 0 0,1 0 0 0 0,0 0-1 0 0,0 0 1 0 0,0 0 0 0 0,0 0 0 0 0,0 0 0 0 0,0 0 0 0 0,0 0 0 0 0,-1 0 0 0 0,1 0-1 0 0,0 0 1 0 0,0 0 0 0 0,0 0 0 0 0,0 0 0 0 0,0 0 0 0 0,0 0 0 0 0,-1 0 0 0 0,-3-5-914 0 0,-1-9-1371 0 0,0-7-5444 0 0,1 8 1550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0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15663 0 0,'-6'-1'1112'0'0,"7"2"5408"0"0,5 2-6408 0 0,1 1 0 0 0,-1 0 0 0 0,0 1 0 0 0,0 0 1 0 0,0 0-1 0 0,-1 0 0 0 0,0 1 0 0 0,0-1 0 0 0,0 1 0 0 0,6 10 0 0 0,2 7 373 0 0,17 42 0 0 0,-21-45-440 0 0,-7-14-45 0 0,15 25 0 0 0,-13-26 0 0 0,0 0 0 0 0,0 0 0 0 0,0-1 0 0 0,5 5 0 0 0,-2-2 0 0 0,-6-6-4 0 0,-1 0-1 0 0,1-1 0 0 0,-1 1 1 0 0,1-1-1 0 0,-1 1 1 0 0,1-1-1 0 0,-1 1 1 0 0,1-1-1 0 0,0 1 1 0 0,-1-1-1 0 0,1 1 1 0 0,0-1-1 0 0,-1 0 0 0 0,1 1 1 0 0,0-1-1 0 0,0 0 1 0 0,-1 0-1 0 0,1 0 1 0 0,0 1-1 0 0,0-1 1 0 0,-1 0-1 0 0,1 0 1 0 0,0 0-1 0 0,0 0 0 0 0,-1 0 1 0 0,1 0-1 0 0,0-1 1 0 0,0 1-1 0 0,0 0 1 0 0,0 0-5 0 0,-1 0 1 0 0,0-1-1 0 0,0 1 0 0 0,1 0 1 0 0,-1 0-1 0 0,0 0 0 0 0,0 0 1 0 0,1 0-1 0 0,-1 0 0 0 0,0 0 1 0 0,1 0-1 0 0,-1 0 1 0 0,0 0-1 0 0,0 0 0 0 0,1 0 1 0 0,-1 0-1 0 0,0 0 0 0 0,0 0 1 0 0,1 0-1 0 0,-1 0 0 0 0,0 0 1 0 0,0 1-1 0 0,1-1 1 0 0,-1 0-1 0 0,0 0 0 0 0,0 0 1 0 0,1 0-1 0 0,-1 1 0 0 0,10-8-964 0 0,-9 5 680 0 0,1 0 1 0 0,0 0-1 0 0,-1 0 0 0 0,0 0 0 0 0,1 0 1 0 0,-1 0-1 0 0,0 0 0 0 0,0 0 0 0 0,0 0 1 0 0,0-1-1 0 0,0 1 0 0 0,-1 0 0 0 0,1-1 1 0 0,-1 1-1 0 0,1-3 0 0 0,-1-7-6871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0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35 296 11975 0 0,'-6'-7'576'0'0,"3"4"-348"0"0,0 0 0 0 0,0-1 0 0 0,1 0 0 0 0,-1 1-1 0 0,1-1 1 0 0,0 0 0 0 0,0 0 0 0 0,0 0 0 0 0,0-1-1 0 0,1 1 1 0 0,-2-9 0 0 0,3 10 120 0 0,0-1 0 0 0,0 1 0 0 0,0-1 0 0 0,0 1 0 0 0,1-1 0 0 0,-1 1 0 0 0,1-1 0 0 0,0 1 1 0 0,0 0-1 0 0,1-1 0 0 0,-1 1 0 0 0,1 0 0 0 0,-1 0 0 0 0,1 0 0 0 0,3-5 0 0 0,8-8 284 0 0,0 0 0 0 0,0 1 0 0 0,25-21 0 0 0,-24 25-103 0 0,0 0 1 0 0,1 1-1 0 0,0 0 0 0 0,1 1 0 0 0,0 1 0 0 0,0 0 0 0 0,27-8 0 0 0,-34 14-529 0 0,1-1 0 0 0,0 1 0 0 0,0 1 0 0 0,0 0 0 0 0,0 0 0 0 0,15 2 0 0 0,-19-1 0 0 0,-1 1 0 0 0,0 0 0 0 0,0 0 0 0 0,0 1 0 0 0,0-1 0 0 0,0 1 0 0 0,0 0 0 0 0,0 0 0 0 0,0 1 0 0 0,-1-1 0 0 0,1 1 0 0 0,-1 0 0 0 0,0 1 0 0 0,4 3 0 0 0,-3-2 0 0 0,0 0 0 0 0,0 1 0 0 0,-1 0 0 0 0,0 0 0 0 0,0 0 0 0 0,0 0 0 0 0,-1 1 0 0 0,0 0 0 0 0,0-1 0 0 0,-1 1 0 0 0,0 0 0 0 0,0 0 0 0 0,-1 1 0 0 0,1-1 0 0 0,-2 0 0 0 0,1 0 0 0 0,-1 14 0 0 0,0-13 0 0 0,0 0 0 0 0,0 1 0 0 0,-1-1 0 0 0,0 0 0 0 0,-1 1 0 0 0,0-1 0 0 0,0 0 0 0 0,0 0 0 0 0,-1 0 0 0 0,-1 0 0 0 0,1-1 0 0 0,-1 1 0 0 0,0-1 0 0 0,-1 0 0 0 0,0 0 0 0 0,-7 8 0 0 0,-3 1-551 0 0,-2-1 1 0 0,-33 26-1 0 0,44-37 397 0 0,0 0-1 0 0,0 0 0 0 0,0-1 1 0 0,0 0-1 0 0,-1 0 1 0 0,1 0-1 0 0,-1-1 1 0 0,0 0-1 0 0,1 0 0 0 0,-1-1 1 0 0,0 0-1 0 0,0 0 1 0 0,-10-1-1 0 0,8-1-1402 0 0,2 0-3527 0 0,7 1 4319 0 0,-2-1-6317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0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17503 0 0,'0'0'399'0'0,"0"0"60"0"0,0 0 21 0 0,0 0-59 0 0,0 8-260 0 0,-1-6-105 0 0,0 0 0 0 0,0 0-1 0 0,0 0 1 0 0,-1 0 0 0 0,1 0 0 0 0,0 0-1 0 0,-1-1 1 0 0,0 1 0 0 0,1-1-1 0 0,-4 3 1 0 0,-8 9 1167 0 0,-15 29 149 0 0,1 1 1 0 0,-24 53-1 0 0,36-66-1181 0 0,8-16-191 0 0,1 0 0 0 0,0 1 0 0 0,1 0 0 0 0,0 0 0 0 0,2 0 0 0 0,-3 19 0 0 0,-3 11 0 0 0,7-35 0 0 0,-1 0 0 0 0,1 0 0 0 0,1 0 0 0 0,0 0 0 0 0,1 0 0 0 0,1 20 0 0 0,-1-13 0 0 0,0-15 0 0 0,0 0 0 0 0,0-1 0 0 0,0 1 0 0 0,0 0 0 0 0,0 0 0 0 0,0 0 0 0 0,0 0 0 0 0,0-1 0 0 0,1 1 0 0 0,-1 0 0 0 0,1 0 0 0 0,0-1 0 0 0,-1 1 0 0 0,2 1 0 0 0,5 3 0 0 0,-4-6-64 0 0,0 1 1 0 0,0-1-1 0 0,0 0 0 0 0,0 0 0 0 0,0 0 1 0 0,0-1-1 0 0,0 1 0 0 0,0-1 1 0 0,4-1-1 0 0,30-10-2558 0 0,-31 10 1723 0 0,17-8-6951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0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 15663 0 0,'-3'2'132'0'0,"1"0"0"0"0,0 0 0 0 0,-1 0 0 0 0,1 0 0 0 0,-1-1 0 0 0,1 1 0 0 0,-1-1 0 0 0,-5 3 0 0 0,6-3-93 0 0,0 0 0 0 0,0 0-1 0 0,0 0 1 0 0,0 1 0 0 0,0-1-1 0 0,0 1 1 0 0,0-1 0 0 0,1 1-1 0 0,-1 0 1 0 0,0 0 0 0 0,1 0 0 0 0,0 0-1 0 0,0 0 1 0 0,-1 0 0 0 0,0 2-1 0 0,-13 38 753 0 0,11-30-237 0 0,1 2-60 0 0,0 0 0 0 0,1 0-1 0 0,0 0 1 0 0,1 18 0 0 0,-1 5-307 0 0,0 1-25 0 0,2-23 310 0 0,-1 1-1 0 0,0-1 1 0 0,-6 20-1 0 0,18-64-28 0 0,15-77 991 0 0,-17 76-1263 0 0,8-25-171 0 0,-8 26 0 0 0,8-36 0 0 0,-16 49-129 0 0,-2-6-143 0 0,-13 29-1154 0 0,6 8 1261 0 0,8-14 165 0 0,0 0 0 0 0,-1 0 0 0 0,1 0 0 0 0,-1 0 0 0 0,1 0 0 0 0,0 0 0 0 0,0 0 0 0 0,0 0 0 0 0,0 0 0 0 0,0 0 0 0 0,0 0 0 0 0,0 0 0 0 0,0 0 0 0 0,0 0 0 0 0,0 0 0 0 0,0 0 0 0 0,1 0 0 0 0,-1 0 0 0 0,0 0 0 0 0,1 0 0 0 0,-1 0 0 0 0,1 0 0 0 0,0 2 0 0 0,0 0 0 0 0,0-2 0 0 0,-1 0 0 0 0,1 0 0 0 0,-1 0 0 0 0,1 0 0 0 0,-1 0 0 0 0,1 0 0 0 0,0 0 0 0 0,-1 0 0 0 0,1 0 0 0 0,0 0 0 0 0,0 0 0 0 0,0-1 0 0 0,0 1 0 0 0,-1 0 0 0 0,1 0 0 0 0,0-1 0 0 0,1 1 0 0 0,-1-1 0 0 0,1 1 0 0 0,1 1 0 0 0,0-1-1 0 0,0 0 1 0 0,0 0 0 0 0,0 0-1 0 0,0 0 1 0 0,0-1 0 0 0,0 1-1 0 0,0-1 1 0 0,1 0 0 0 0,-1 0-1 0 0,0 0 1 0 0,0 0 0 0 0,4-1-1 0 0,9-2 455 0 0,20-6 0 0 0,-27 7 27 0 0,23-11-124 0 0,-25 9-321 0 0,0 1 0 0 0,0 0 0 0 0,1 1-1 0 0,0-1 1 0 0,-1 1 0 0 0,11-1 0 0 0,-4 3 35 0 0,-10 3 152 0 0,-4-2-74 0 0,1 0-66 0 0,-1 0 0 0 0,1 0 0 0 0,0 0 1 0 0,-1 0-1 0 0,1 0 0 0 0,-1 0 0 0 0,1 0 1 0 0,-1 0-1 0 0,1 0 0 0 0,-1 0 0 0 0,0 0 0 0 0,1 0 1 0 0,-1 1-1 0 0,0 0 0 0 0,1 2 109 0 0,0 7-168 0 0,1 1 0 0 0,-1-1-1 0 0,-1 0 1 0 0,0 1 0 0 0,-1-1 0 0 0,-3 18 0 0 0,1-8-26 0 0,-10 51 2 0 0,3-27 0 0 0,6-22 0 0 0,-13 57 0 0 0,1-161-5261 0 0,5 48 1169 0 0,2 19-2731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0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10135 0 0,'-14'6'630'0'0,"2"-1"-55"0"0,0 0 1 0 0,1 0 0 0 0,-17 11-1 0 0,27-15 439 0 0,1-1-61 0 0,0 0-288 0 0,0 0-121 0 0,0 0-28 0 0,0 0-4 0 0,0 0 0 0 0,5 2-161 0 0,0 0-1 0 0,0-1 1 0 0,0 1-1 0 0,0-1 0 0 0,0 0 1 0 0,0-1-1 0 0,7 1 1 0 0,37-2 540 0 0,-44 1-898 0 0,19-1 12 0 0,-16 1-260 0 0,0 0 1 0 0,0 0 0 0 0,0-1-1 0 0,0 0 1 0 0,0 0 0 0 0,-1-1-1 0 0,1 0 1 0 0,0 0 0 0 0,-1-1-1 0 0,11-5 1 0 0,-4-2-769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0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19351 0 0,'0'0'439'0'0,"1"-1"62"0"0,2-1-411 0 0,0 0 0 0 0,0 0 1 0 0,0 1-1 0 0,0 0 0 0 0,0-1 0 0 0,0 1 0 0 0,1 0 0 0 0,-1 1 1 0 0,0-1-1 0 0,1 0 0 0 0,-1 1 0 0 0,0 0 0 0 0,1 0 0 0 0,-1 0 0 0 0,1 0 1 0 0,-1 0-1 0 0,7 2 0 0 0,-7-1 31 0 0,0 0 1 0 0,1 0-1 0 0,-1 0 0 0 0,0 0 1 0 0,0 1-1 0 0,-1-1 1 0 0,1 1-1 0 0,0-1 1 0 0,0 1-1 0 0,-1 0 0 0 0,1 0 1 0 0,-1 0-1 0 0,0 1 1 0 0,1-1-1 0 0,3 6 0 0 0,-4-4 70 0 0,1 1-1 0 0,-1 0 0 0 0,0 1 0 0 0,0-1 0 0 0,0 0 0 0 0,-1 0 0 0 0,0 1 0 0 0,1 8 0 0 0,0 3-76 0 0,-2 0 0 0 0,0 0-1 0 0,-1 0 1 0 0,0 0 0 0 0,-2 0 0 0 0,0-1 0 0 0,-1 1-1 0 0,-9 25 1 0 0,0-11 142 0 0,0-1 0 0 0,-2 0 0 0 0,-26 38 0 0 0,31-54-662 0 0,-17 18 1 0 0,6-8-168 0 0,20-22-143 0 0,1-2-857 0 0,0 0-379 0 0,0 0-80 0 0,0 0-15 0 0</inkml:trace>
  <inkml:trace contextRef="#ctx0" brushRef="#br0" timeOffset="1">500 170 21191 0 0,'0'0'480'0'0,"0"0"67"0"0,0 0 31 0 0,0 0-56 0 0,2-1-341 0 0,75-2 2815 0 0,42-4-1876 0 0,-90 7-3808 0 0,-30 1-157 0 0,-7 4-5342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0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0,'0'0'315'0'0,"0"0"45"0"0,5 10 465 0 0,-3-8-708 0 0,0 1 0 0 0,0-1 0 0 0,0-1 0 0 0,1 1 0 0 0,-1 0 0 0 0,0 0 1 0 0,1-1-1 0 0,-1 0 0 0 0,1 1 0 0 0,0-1 0 0 0,-1 0 0 0 0,1 0 0 0 0,0 0 0 0 0,0-1 0 0 0,-1 1 0 0 0,1-1 0 0 0,0 1 0 0 0,5-1 0 0 0,6-1 960 0 0,-1 1-1 0 0,25-6 1 0 0,-26 4-999 0 0,34-5 1323 0 0,5 0-444 0 0,-18 0-7119 0 0,-21 3-1154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0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102 380 11975 0 0,'0'0'267'0'0,"0"0"42"0"0,0 0 17 0 0,2-9 74 0 0,-2 3 282 0 0,1 1 1 0 0,1 0 0 0 0,-1 0 0 0 0,1 0 0 0 0,0 0-1 0 0,0 0 1 0 0,0 0 0 0 0,1 1 0 0 0,-1-1 0 0 0,1 1-1 0 0,4-5 1 0 0,-6 7-310 0 0,0 1 171 0 0,-1 1-28 0 0,0 0-4 0 0,0 0 0 0 0,0 0-422 0 0,1-1 0 0 0,-1 1 1 0 0,0-1-1 0 0,1 1 0 0 0,-1-1 0 0 0,0 1 0 0 0,1 0 0 0 0,-1-1 0 0 0,0 1 1 0 0,1 0-1 0 0,-1-1 0 0 0,0 1 0 0 0,1 0 0 0 0,-1 0 0 0 0,1-1 0 0 0,-1 1 1 0 0,1 0-1 0 0,1 4-17 0 0,0 1 0 0 0,-1 0 0 0 0,1 0 0 0 0,-1-1 1 0 0,-1 1-1 0 0,1 0 0 0 0,0 0 0 0 0,-1 0 0 0 0,0 0 0 0 0,-1 6 1 0 0,-2 10 488 0 0,-5 23 0 0 0,3-21-426 0 0,-48 222-136 0 0,5-5 0 0 0,46-230 0 0 0,0-5 72 0 0,1-4 299 0 0,-6-5 1069 0 0,4-4-1419 0 0,0-1-1 0 0,0 0 1 0 0,1 0 0 0 0,0 1 0 0 0,0-1 0 0 0,1 0-1 0 0,-1-17 1 0 0,2 14-22 0 0,-1-21 170 0 0,6-55 0 0 0,-3 73-64 0 0,5-44 305 0 0,20-79 0 0 0,26-55 345 0 0,-42 156-725 0 0,-2 5-30 0 0,1 2 0 0 0,27-53 0 0 0,-31 71 0 0 0,1-1 0 0 0,1 2 0 0 0,0-1 0 0 0,1 1 0 0 0,0 0 0 0 0,1 1 0 0 0,0 0 0 0 0,22-16 0 0 0,-28 23 0 0 0,0 1 0 0 0,0-1 0 0 0,0 1 0 0 0,1 0 0 0 0,-1 1 0 0 0,1-1 0 0 0,0 1 0 0 0,-1 0 0 0 0,1 0 0 0 0,0 1 0 0 0,0-1 0 0 0,0 1 0 0 0,-1 0 0 0 0,1 0 0 0 0,5 1 0 0 0,-3 0 0 0 0,0 1 0 0 0,-1 0 0 0 0,1 0 0 0 0,-1 0 0 0 0,1 0 0 0 0,-1 1 0 0 0,0 0 0 0 0,0 1 0 0 0,0-1 0 0 0,5 6 0 0 0,-1-2 0 0 0,0 1 0 0 0,0 0 0 0 0,-1 1 0 0 0,0 0 0 0 0,-1 1 0 0 0,0-1 0 0 0,9 16 0 0 0,-2 1 0 0 0,-2 1 0 0 0,12 32 0 0 0,-20-46 0 0 0,-1 1 0 0 0,-1 0 0 0 0,0 0 0 0 0,-1 0 0 0 0,0 0 0 0 0,-1 24 0 0 0,-1-34 0 0 0,-1 0 0 0 0,1 0 0 0 0,-1 1 0 0 0,0-1 0 0 0,0 0 0 0 0,0 0 0 0 0,0 0 0 0 0,-1 0 0 0 0,0-1 0 0 0,1 1 0 0 0,-1 0 0 0 0,-1-1 0 0 0,1 1 0 0 0,-1-1 0 0 0,1 0 0 0 0,-6 6 0 0 0,1-4 0 0 0,0 0 0 0 0,-1 0 0 0 0,1 0 0 0 0,-1-1 0 0 0,1 0 0 0 0,-18 6 0 0 0,6-3 0 0 0,14-4 0 0 0,-1-1 0 0 0,1 0 0 0 0,-1 0 0 0 0,0-1 0 0 0,0 0 0 0 0,1 0 0 0 0,-1 0 0 0 0,-11 0 0 0 0,5-1 0 0 0,-1-1 0 0 0,1 0 0 0 0,0-1 0 0 0,0 0 0 0 0,0-1 0 0 0,-19-6 0 0 0,-2-5-806 0 0,12 5-1596 0 0,-38-21-1 0 0,21 2 358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1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147 275 8287 0 0,'0'0'191'0'0,"-4"-15"444"0"0,3-1 542 0 0,1-1 0 0 0,5-31 0 0 0,-1 6 890 0 0,0 4-439 0 0,-2 28-909 0 0,-1 0-1 0 0,0 0 0 0 0,-1 1 0 0 0,0-1 1 0 0,0 0-1 0 0,-4-16 0 0 0,4 25-206 0 0,-4-9 1183 0 0,4 10-1684 0 0,0 0 0 0 0,0 0 0 0 0,0 0 0 0 0,0-1 0 0 0,0 1 0 0 0,-1 0 0 0 0,1 0 0 0 0,0 0 0 0 0,0-1 0 0 0,0 1 0 0 0,-1 0 0 0 0,1 0 0 0 0,0 0 1 0 0,0 0-1 0 0,0 0 0 0 0,-1 0 0 0 0,1-1 0 0 0,0 1 0 0 0,0 0 0 0 0,0 0 0 0 0,-1 0 0 0 0,1 0 0 0 0,0 0 0 0 0,0 0 0 0 0,-1 0 0 0 0,1 0 0 0 0,0 0 0 0 0,0 0 0 0 0,-1 0 0 0 0,1 0 0 0 0,0 0 0 0 0,0 0 1 0 0,-1 0-1 0 0,1 1 0 0 0,-9 6 665 0 0,-5 17 254 0 0,8-6-930 0 0,2-1 0 0 0,0 1 0 0 0,-3 32 0 0 0,0-1 0 0 0,-4 13 0 0 0,-1 9 0 0 0,-22 74 0 0 0,4-30 0 0 0,25-94 0 0 0,5-20 0 0 0,0-1 0 0 0,0 0 0 0 0,0 1 0 0 0,0-1 0 0 0,-1 1 0 0 0,1-1 0 0 0,0 0 0 0 0,0 1 0 0 0,0-1 0 0 0,0 1 0 0 0,0-1 0 0 0,0 0 0 0 0,0 1 0 0 0,1-1 0 0 0,-1 1 0 0 0,0-1 0 0 0,0 0 0 0 0,0 1 0 0 0,0-1 0 0 0,0 0 0 0 0,1 1 0 0 0,-1-1 0 0 0,0 0 0 0 0,1 1 0 0 0,-1-1 0 0 0,1 1 0 0 0,0-1 0 0 0,0 0 0 0 0,0 0 0 0 0,-1 0 0 0 0,1 0 0 0 0,0-1 0 0 0,0 1 0 0 0,-1 0 0 0 0,1 0 0 0 0,0 0 0 0 0,-1-1 0 0 0,1 1 0 0 0,0 0 0 0 0,0-1 0 0 0,19-7 0 0 0,1 2 0 0 0,0 0 0 0 0,42-6 0 0 0,-47 10 0 0 0,-6 1 0 0 0,0-1 0 0 0,0 0 0 0 0,15-5 0 0 0,-22 6-387 0 0,-1 0-317 0 0,0 1 0 0 0,-1-1-1 0 0,1 1 1 0 0,0 0 0 0 0,-1 0 0 0 0,1-1-1 0 0,0 1 1 0 0,0 0 0 0 0,3 1-1 0 0,-2-1 478 0 0,-3 0-1820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1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221 146 15663 0 0,'2'-1'356'0'0,"0"0"-288"0"0,-1 1-1 0 0,1-1 1 0 0,0 0-1 0 0,-1 0 1 0 0,1 0-1 0 0,-1 0 1 0 0,1-1-1 0 0,-1 1 0 0 0,0 0 1 0 0,1 0-1 0 0,-1-1 1 0 0,0 1-1 0 0,0-1 1 0 0,0 0-1 0 0,0 1 1 0 0,0-1-1 0 0,0 0 1 0 0,0 1-1 0 0,0-3 1 0 0,7-12-82 0 0,-7 13 162 0 0,1 1-1 0 0,-1-1 1 0 0,0 1 0 0 0,0-1 0 0 0,2-5 0 0 0,-2 0 932 0 0,0 6-858 0 0,0 0 1 0 0,-1-1-1 0 0,1 1 1 0 0,-1 0-1 0 0,0-1 1 0 0,1 1-1 0 0,-1-1 1 0 0,0 1-1 0 0,0 0 1 0 0,-1-1-1 0 0,1 1 1 0 0,0-1-1 0 0,-1 1 1 0 0,0 0-1 0 0,1-1 1 0 0,-1 1-1 0 0,0 0 1 0 0,0 0-1 0 0,0 0 1 0 0,0 0-1 0 0,-1-1 1 0 0,-1-1-1 0 0,2 2-186 0 0,-1 1-1 0 0,1 0 1 0 0,-1-1-1 0 0,1 1 1 0 0,-1 0 0 0 0,1 0-1 0 0,-1 0 1 0 0,1 0-1 0 0,-1 0 1 0 0,0 0-1 0 0,0 1 1 0 0,0-1 0 0 0,1 0-1 0 0,-1 1 1 0 0,0 0-1 0 0,0-1 1 0 0,-3 1-1 0 0,2 0 85 0 0,-1 0-1 0 0,1 0 1 0 0,-1 1-1 0 0,1 0 1 0 0,-1-1 0 0 0,1 1-1 0 0,-1 1 1 0 0,-5 2-1 0 0,0 0 90 0 0,0 1-1 0 0,1 1 1 0 0,0-1-1 0 0,0 1 1 0 0,0 1 0 0 0,-6 7-1 0 0,-3 5-208 0 0,0 0 0 0 0,-23 38 0 0 0,32-44 0 0 0,0 1 0 0 0,1 0 0 0 0,1 1 0 0 0,0-1 0 0 0,-6 27 0 0 0,11-37 0 0 0,1 0 0 0 0,-1-1 0 0 0,1 1 0 0 0,0 0 0 0 0,0 0 0 0 0,0-1 0 0 0,1 1 0 0 0,-1 0 0 0 0,1-1 0 0 0,0 1 0 0 0,0 0 0 0 0,3 6 0 0 0,-3-9 0 0 0,-1 1 0 0 0,1-1 0 0 0,0 1 0 0 0,0-1 0 0 0,0 0 0 0 0,0 1 0 0 0,1-1 0 0 0,-1 0 0 0 0,0 0 0 0 0,0 0 0 0 0,1 0 0 0 0,-1 0 0 0 0,1 0 0 0 0,-1 0 0 0 0,1 0 0 0 0,-1-1 0 0 0,1 1 0 0 0,-1 0 0 0 0,1-1 0 0 0,-1 0 0 0 0,1 1 0 0 0,0-1 0 0 0,-1 0 0 0 0,1 0 0 0 0,0 0 0 0 0,0 0 0 0 0,-1 0 0 0 0,1 0 0 0 0,0 0 0 0 0,-1 0 0 0 0,3-1 0 0 0,4-2 0 0 0,1-1 0 0 0,-1 1 0 0 0,0-1 0 0 0,-1 0 0 0 0,1-1 0 0 0,10-8 0 0 0,11-6 0 0 0,-11 6 0 0 0,0-1 0 0 0,-1 0 0 0 0,0-2 0 0 0,20-23 0 0 0,-28 29 0 0 0,0 0 0 0 0,-8 10-5 0 0,-2 6-4 0 0,-4 13 16 0 0,1-6 72 0 0,2-5-65 0 0,0 0-1 0 0,1 0 1 0 0,0 1-1 0 0,0-1 1 0 0,1 1 0 0 0,0-1-1 0 0,1 0 1 0 0,-1 1-1 0 0,2-1 1 0 0,2 11-1 0 0,-3-16-162 0 0,-1-3 129 0 0,0 1-1 0 0,1-1 1 0 0,-1 1-1 0 0,0-1 1 0 0,0 1 0 0 0,1-1-1 0 0,-1 1 1 0 0,0-1-1 0 0,1 0 1 0 0,-1 1-1 0 0,0-1 1 0 0,1 0 0 0 0,-1 1-1 0 0,1-1 1 0 0,-1 0-1 0 0,0 1 1 0 0,1-1 0 0 0,-1 0-1 0 0,1 0 1 0 0,-1 1-1 0 0,1-1 1 0 0,-1 0-1 0 0,1 0 1 0 0,-1 0 0 0 0,1 0-1 0 0,0 0 1 0 0,3-1-3796 0 0,3-3-4713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1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13823 0 0,'0'0'315'0'0,"0"0"45"0"0,3-2 21 0 0,-1 0-297 0 0,0 2-57 0 0,-1-1 0 0 0,0 0 0 0 0,0 1 0 0 0,1-1-1 0 0,-1 0 1 0 0,0 0 0 0 0,0 0 0 0 0,0 0 0 0 0,0 0 0 0 0,0 0 0 0 0,0-1 0 0 0,0 1 0 0 0,-1 0-1 0 0,1 0 1 0 0,0-1 0 0 0,-1 1 0 0 0,1 0 0 0 0,0-3 0 0 0,0 3 693 0 0,-1 1-448 0 0,1-1 1 0 0,-1 1-1 0 0,0-1 1 0 0,1 1 0 0 0,-1 0-1 0 0,1-1 1 0 0,-1 1-1 0 0,1 0 1 0 0,0 0-1 0 0,-1 0 1 0 0,1-1-1 0 0,-1 1 1 0 0,1 0-1 0 0,-1 0 1 0 0,1 0-1 0 0,0 0 1 0 0,-1 0-1 0 0,1 0 1 0 0,-1 0-1 0 0,1 0 1 0 0,0 0-1 0 0,-1 0 1 0 0,1 0 0 0 0,0 0-1 0 0,1 1-138 0 0,-1 0 1 0 0,1 0-1 0 0,0-1 0 0 0,-1 1 0 0 0,1 0 1 0 0,-1 0-1 0 0,0 1 0 0 0,3 0 1 0 0,1 4 50 0 0,0 0 1 0 0,0 0 0 0 0,4 8 0 0 0,5 9 189 0 0,16 41 0 0 0,-13-25 414 0 0,117 218 328 0 0,-127-246-1117 0 0,1-1 0 0 0,9 10 0 0 0,8 9 0 0 0,-23-25 0 0 0,12 11 0 0 0,-10-10 0 0 0,12 10 0 0 0,-10-11-201 0 0,-4-3-850 0 0,-8-8-3230 0 0,1 2-3906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0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13823 0 0,'0'0'630'0'0,"0"0"-13"0"0,-7 5-368 0 0,-1 2 1195 0 0,0 1-1 0 0,0-1 1 0 0,-14 18-1 0 0,-16 30 741 0 0,-5 6-1942 0 0,27-40-215 0 0,1 1 0 0 0,-19 37-1 0 0,19-31-480 0 0,-24 34-1 0 0,34-55-498 0 0,4-5-1286 0 0,1-2-4924 0 0</inkml:trace>
  <inkml:trace contextRef="#ctx0" brushRef="#br0" timeOffset="1">491 196 19351 0 0,'-4'-1'187'0'0,"0"0"0"0"0,0 0-1 0 0,0 1 1 0 0,0 0 0 0 0,0 0 0 0 0,0 0-1 0 0,0 1 1 0 0,0-1 0 0 0,-4 2-1 0 0,6-2-92 0 0,0 1 0 0 0,-1 0 1 0 0,1 0-1 0 0,0 0 0 0 0,0 1 0 0 0,0-1 0 0 0,0 0 0 0 0,0 1 0 0 0,0 0 0 0 0,1-1 0 0 0,-1 1 0 0 0,0 0 0 0 0,1 0 0 0 0,-1-1 0 0 0,1 1 0 0 0,0 0 0 0 0,-2 4 0 0 0,0 1 184 0 0,0 0 0 0 0,1 0 0 0 0,0 1 0 0 0,0-1-1 0 0,1 1 1 0 0,-1-1 0 0 0,2 1 0 0 0,-1 0 0 0 0,1 7 0 0 0,1-6-869 0 0,-1 0 1 0 0,2-1 0 0 0,-1 1-1 0 0,5 12 1 0 0,-6-20-401 0 0,0-1-1257 0 0,0 0-4916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1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61 15663 0 0,'0'0'356'0'0,"1"-8"476"0"0,5-8-325 0 0,-5 13-339 0 0,0 1 1 0 0,0-1-1 0 0,0 1 1 0 0,0-1-1 0 0,-1 0 1 0 0,1 1-1 0 0,-1-1 1 0 0,1 0-1 0 0,-1 1 1 0 0,0-4-1 0 0,1 2 4691 0 0,-4 10-3466 0 0,-134 201 520 0 0,98-146-1674 0 0,2-5-239 0 0,-72 121 0 0 0,101-162-9 0 0,0 1 0 0 0,1-1 0 0 0,0 1 0 0 0,1 1-1 0 0,1-1 1 0 0,-5 26 0 0 0,10-40-328 0 0,1 4-746 0 0,-1-4-6099 0 0,0-2-976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2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17503 0 0,'0'0'803'0'0,"1"-2"-18"0"0,6-9-242 0 0,0-1 0 0 0,15-16 0 0 0,6-10 1963 0 0,32-47 1779 0 0,-58 82-4094 0 0,-3 4 98 0 0,-7 7 435 0 0,-10 16 224 0 0,-18 55-948 0 0,31-66 0 0 0,1 0 0 0 0,1 0 0 0 0,0 0 0 0 0,-2 20 0 0 0,4-30 0 0 0,1-2 0 0 0,-1 0 0 0 0,1-1 0 0 0,0 1 0 0 0,0 0 0 0 0,0 0 0 0 0,0 0 0 0 0,0 0 0 0 0,0-1 0 0 0,0 1 0 0 0,0 0 0 0 0,0 0 0 0 0,1 0 0 0 0,-1-1 0 0 0,0 1 0 0 0,0 0 0 0 0,1 0 0 0 0,-1 0 0 0 0,0-1 0 0 0,2 2 0 0 0,-2-1-82 0 0,0 0 0 0 0,1 1 0 0 0,-1-1 1 0 0,1 0-1 0 0,-1 0 0 0 0,1 0 0 0 0,-1 0 0 0 0,1 0 0 0 0,0 0 0 0 0,0-1 0 0 0,-1 1 0 0 0,1 0 1 0 0,0 0-1 0 0,0 0 0 0 0,0-1 0 0 0,0 1 0 0 0,0 0 0 0 0,0-1 0 0 0,0 1 0 0 0,0-1 1 0 0,0 1-1 0 0,0-1 0 0 0,0 0 0 0 0,0 1 0 0 0,0-1 0 0 0,1 0 0 0 0,-1 0 0 0 0,0 0 0 0 0,0 0 1 0 0,0 0-1 0 0,0 0 0 0 0,0 0 0 0 0,1 0 0 0 0,-1 0 0 0 0,0 0 0 0 0,0-1 0 0 0,0 1 1 0 0,0 0-1 0 0,0-1 0 0 0,0 1 0 0 0,2-2 0 0 0,5-2-844 0 0,-1 0 0 0 0,0-1 1 0 0,1 0-1 0 0,8-8 0 0 0,-13 10 698 0 0,11-10-1308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2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23039 0 0,'2'-2'528'0'0,"6"-5"69"0"0,-6 5 38 0 0,-2 2-80 0 0,4-13-270 0 0,-3 12-194 0 0,0 1-1 0 0,0-1 0 0 0,0 0 1 0 0,0 1-1 0 0,-1-1 1 0 0,1 0-1 0 0,0 1 1 0 0,0-1-1 0 0,0 1 1 0 0,0 0-1 0 0,2-1 1 0 0,1-1 191 0 0,28-15 262 0 0,-29 16-876 0 0,0 0-1 0 0,0 1 1 0 0,-1-1-1 0 0,1 1 1 0 0,0 0-1 0 0,0-1 1 0 0,0 1 0 0 0,5 1-1 0 0,2 1-8539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2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15663 0 0,'0'0'356'0'0,"0"0"50"0"0,0 0 20 0 0,0 0-42 0 0,0-1-250 0 0,0-3 88 0 0,0 3 856 0 0,0 0-757 0 0,0 0 0 0 0,0 0 0 0 0,0 0 0 0 0,1 0 0 0 0,-1 0 0 0 0,0 0 0 0 0,1 0 0 0 0,-1 0 0 0 0,1 0 0 0 0,-1 0 0 0 0,1 0 0 0 0,-1 0 0 0 0,1 0 0 0 0,-1 1 0 0 0,1-1 0 0 0,0 0 0 0 0,0 0 0 0 0,-1 1 1 0 0,1-1-1 0 0,0 0 0 0 0,0 1 0 0 0,0-1 0 0 0,1 0 0 0 0,26-9 164 0 0,-19 7 254 0 0,25-6-718 0 0,-12 3-25 0 0,-19 5 4 0 0,0 0 0 0 0,1 0 0 0 0,-1 1 0 0 0,0-1 0 0 0,0 1 0 0 0,1 0 0 0 0,-1 0 0 0 0,0 0 0 0 0,6 1 0 0 0,0 0 0 0 0,-1 1 0 0 0,-1-1-201 0 0,-5-1-850 0 0,-2 0-385 0 0,0 0-79 0 0,0 0-18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2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17503 0 0,'0'0'803'0'0,"0"0"-18"0"0,0 0-358 0 0,2 0 341 0 0,13-1 328 0 0,0-1 0 0 0,0 0 0 0 0,0-1 0 0 0,17-5 0 0 0,38-9-472 0 0,-63 16-6999 0 0,-6 1-2217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2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93 13823 0 0,'0'-12'362'0'0,"-1"1"-1"0"0,-3-14 1 0 0,-2-18 2795 0 0,6 42-1637 0 0,0 1-123 0 0,0 0-574 0 0,0 0-250 0 0,0 0-49 0 0,0 0-11 0 0,0 0-1 0 0,0 1 0 0 0,-7 13-297 0 0,1 1 0 0 0,0 0 0 0 0,2 0 0 0 0,-4 17 0 0 0,4-14-90 0 0,-87 376 1851 0 0,86-364-1666 0 0,0 0 1 0 0,0 45-1 0 0,5-73 199 0 0,0-2-66 0 0,1 1-294 0 0,-1-1-149 0 0,0 0 1 0 0,1 1-1 0 0,-1-1 1 0 0,1 0-1 0 0,-1 1 1 0 0,1-1-1 0 0,-1 0 1 0 0,1 0-1 0 0,-1 0 0 0 0,1 1 1 0 0,-1-1-1 0 0,1 0 1 0 0,-1 0-1 0 0,1 0 1 0 0,-1 0-1 0 0,1 0 1 0 0,-1 0-1 0 0,1 0 0 0 0,-1 0 1 0 0,1 0-1 0 0,-1 0 1 0 0,1 0-1 0 0,-1 0 1 0 0,1-1-1 0 0,-1 1 0 0 0,1 0 1 0 0,-1 0-1 0 0,1 0 1 0 0,-1-1-1 0 0,1 1 1 0 0,-1 0-1 0 0,1-1 1 0 0,-1 1-1 0 0,1 0 0 0 0,-1-1 1 0 0,0 1-1 0 0,1-1 1 0 0,0 0-2 0 0,9-6 1 0 0,0-1 0 0 0,-1 0 0 0 0,9-10 0 0 0,-9 9 0 0 0,0 1 0 0 0,19-16 0 0 0,-26 24 0 0 0,-1-1 0 0 0,0 0 0 0 0,0 0 0 0 0,1 1 0 0 0,-1-1 0 0 0,0 1 0 0 0,1-1 0 0 0,-1 1 0 0 0,1-1 0 0 0,-1 1 0 0 0,1 0 0 0 0,-1 0 0 0 0,1 0 0 0 0,-1 0 0 0 0,1 0 0 0 0,-1 0 0 0 0,1 0 0 0 0,-1 0 0 0 0,0 1 0 0 0,1-1 0 0 0,1 1 0 0 0,-1 0 0 0 0,1 1 0 0 0,-1-1 0 0 0,0 1 0 0 0,0-1 0 0 0,1 1 0 0 0,-1 0 0 0 0,-1 0 0 0 0,1 0 0 0 0,0 0 0 0 0,3 4 0 0 0,1 4 0 0 0,-1 0 0 0 0,0 0 0 0 0,0 1 0 0 0,3 13 0 0 0,-1-1 0 0 0,-2-1 0 0 0,0 1 0 0 0,-2 0 0 0 0,1 30 0 0 0,-5 94 0 0 0,-4-94 0 0 0,-1 1 0 0 0,-3-1 0 0 0,-3 0 0 0 0,-24 72 0 0 0,-95 198 0 0 0,31-84 0 0 0,93-221 0 0 0,-1 3 0 0 0,-9 32 0 0 0,16-47 0 0 0,0-1 0 0 0,0 1 0 0 0,0 0 0 0 0,1-1 0 0 0,-1 1 0 0 0,1 0 0 0 0,1 0 0 0 0,-1 0 0 0 0,1-1 0 0 0,0 1 0 0 0,2 5 0 0 0,-2-9 0 0 0,-1 0 0 0 0,1-1 0 0 0,0 1 0 0 0,0-1 0 0 0,0 1 0 0 0,0 0 0 0 0,0-1 0 0 0,0 0 0 0 0,0 1 0 0 0,0-1 0 0 0,1 0 0 0 0,-1 0 0 0 0,0 1 0 0 0,1-1 0 0 0,-1 0 0 0 0,1 0 0 0 0,-1 0 0 0 0,1-1 0 0 0,0 1 0 0 0,-1 0 0 0 0,1-1 0 0 0,0 1 0 0 0,2 0 0 0 0,0 0 0 0 0,1 0-144 0 0,0 0 1 0 0,1 0-1 0 0,-1 0 0 0 0,0-1 1 0 0,0 0-1 0 0,0 0 1 0 0,0 0-1 0 0,0-1 0 0 0,1 0 1 0 0,-1 0-1 0 0,0 0 0 0 0,0 0 1 0 0,-1-1-1 0 0,1 0 0 0 0,0 0 1 0 0,0 0-1 0 0,-1-1 0 0 0,1 1 1 0 0,4-5-1 0 0,0 0-374 0 0,1 0-1 0 0,-1-1 1 0 0,-1 0 0 0 0,0 0-1 0 0,0-1 1 0 0,0 0 0 0 0,7-13-1 0 0,-2-3-2037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3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65 8287 0 0,'0'0'382'0'0,"0"0"-8"0"0,6-5-226 0 0,-2 2 552 0 0,-1-1 0 0 0,0 1 0 0 0,-1-1 0 0 0,1 1 0 0 0,0-1 0 0 0,-1 0 0 0 0,0 0 0 0 0,0 0 0 0 0,3-9 0 0 0,-5 12-657 0 0,1 0 481 0 0,-1 1 59 0 0,3-8 2470 0 0,-1 5-498 0 0,-7 10-1542 0 0,-6 12-775 0 0,1 1 0 0 0,1 1 0 0 0,1-1 1 0 0,1 1-1 0 0,-5 24 0 0 0,-1 0-62 0 0,-12 31-176 0 0,-14 49 0 0 0,36-114 0 0 0,5-79-1783 0 0,4 29-5608 0 0,-3 18 309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3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13823 0 0,'0'0'315'0'0,"0"0"45"0"0,0 0 21 0 0,0 0-49 0 0,1-8-208 0 0,-1 7 95 0 0,0-1-1 0 0,1 0 0 0 0,-1 1 0 0 0,0-1 1 0 0,1 1-1 0 0,-1 0 0 0 0,1-1 0 0 0,-1 1 1 0 0,1-1-1 0 0,0 1 0 0 0,-1 0 1 0 0,1-1-1 0 0,0 1 0 0 0,0 0 0 0 0,0 0 1 0 0,0 0-1 0 0,2-2 0 0 0,0 1 236 0 0,-1 0 0 0 0,1 1-1 0 0,0 0 1 0 0,0-1 0 0 0,-1 1-1 0 0,1 0 1 0 0,0 0-1 0 0,4 0 1 0 0,64-10-265 0 0,11-2-206 0 0,-71 10 361 0 0,1-1 1 0 0,18-10-1 0 0,-20 9-6 0 0,1 0 1 0 0,19-5-1 0 0,-21 8-338 0 0,0 5 0 0 0,-8-1 0 0 0,1 0 0 0 0,-1 0 0 0 0,0 0 0 0 0,0 0 0 0 0,0 0 0 0 0,0 0 0 0 0,0 0 0 0 0,-1 0 0 0 0,1 0 0 0 0,-1 1 0 0 0,1-1 0 0 0,-1 0 0 0 0,0 1 0 0 0,0-1 0 0 0,0 0 0 0 0,0 4 0 0 0,-6 38 0 0 0,-3-5 0 0 0,-16 37 0 0 0,0 3 0 0 0,-2-4 0 0 0,8-26 0 0 0,12-32 0 0 0,0-2 0 0 0,-9 17 0 0 0,-17 35 0 0 0,32-122-2100 0 0,-2-8-3457 0 0,1 43 3510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3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10135 0 0,'-1'0'464'0'0,"0"1"-373"0"0,-2 1 50 0 0,0 0-1 0 0,-1 0 1 0 0,2 0 0 0 0,-1 1-1 0 0,0-1 1 0 0,0 1 0 0 0,1 0-1 0 0,0 0 1 0 0,-3 4 0 0 0,4-6 829 0 0,1-1 44 0 0,0 0-61 0 0,10 9 508 0 0,-9-8-1408 0 0,0-1 0 0 0,-1 1 0 0 0,1 0 0 0 0,0 0-1 0 0,0 0 1 0 0,-1-1 0 0 0,1 1 0 0 0,0 0 0 0 0,0-1 0 0 0,0 1-1 0 0,0-1 1 0 0,0 1 0 0 0,0-1 0 0 0,0 1 0 0 0,1-1 0 0 0,6 1 477 0 0,0 0 1 0 0,0 0 0 0 0,1-1 0 0 0,-1 0 0 0 0,0-1 0 0 0,0 0-1 0 0,9-2 1 0 0,57-19 1157 0 0,-36 10-1444 0 0,8-3-220 0 0,39-9-2841 0 0,-74 22 1794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3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23 19351 0 0,'0'0'439'0'0,"0"0"62"0"0,-4-8 662 0 0,0-5-1074 0 0,4 12 282 0 0,0 1 117 0 0,0 0 21 0 0,0 0-66 0 0,-5 0-339 0 0,1 1 0 0 0,0-1 1 0 0,-1 1-1 0 0,1 0 0 0 0,-1 1 1 0 0,1-1-1 0 0,0 1 0 0 0,0-1 1 0 0,0 1-1 0 0,-7 5 0 0 0,-2 2 428 0 0,-19 17-1 0 0,30-25-528 0 0,-30 30-3 0 0,30-29 0 0 0,0 1 0 0 0,0 0 0 0 0,0-1 0 0 0,0 1 0 0 0,1 0 0 0 0,-1 0 0 0 0,1 0 0 0 0,-1 0 0 0 0,1 0 0 0 0,-1 6 0 0 0,2-2 0 0 0,0-6 0 0 0,0 0 0 0 0,0-1 0 0 0,0 1 0 0 0,0 0 0 0 0,1 0 0 0 0,-1-1 0 0 0,0 1 0 0 0,0 0 0 0 0,1-1 0 0 0,-1 1 0 0 0,0 0 0 0 0,1 0 0 0 0,-1-1 0 0 0,0 1 0 0 0,1-1 0 0 0,-1 1 0 0 0,1 0 0 0 0,-1-1 0 0 0,1 1 0 0 0,0-1 0 0 0,-1 1 0 0 0,1-1 0 0 0,2 2 0 0 0,2 3-147 0 0,1 0 0 0 0,0 0 0 0 0,1-1 0 0 0,-1 0 0 0 0,1 0 0 0 0,13 6 0 0 0,-12-7-14 0 0,-1 1 1 0 0,0-1-1 0 0,1 2 1 0 0,-1-1 0 0 0,12 12-1 0 0,-16-14 244 0 0,-1 1 0 0 0,1 0 0 0 0,-1-1 0 0 0,0 1 0 0 0,0 1 0 0 0,0-1 0 0 0,0 0 0 0 0,0 0 0 0 0,-1 1 0 0 0,0-1 0 0 0,2 5 0 0 0,-3-6-30 0 0,0 0-1 0 0,1 1 0 0 0,-1-1 1 0 0,0 0-1 0 0,0 1 1 0 0,0-1-1 0 0,-1 0 0 0 0,1 1 1 0 0,-1-1-1 0 0,1 0 1 0 0,-1 1-1 0 0,0-1 1 0 0,0 0-1 0 0,0 0 0 0 0,0 0 1 0 0,0 0-1 0 0,0 0 1 0 0,-2 2-1 0 0,-15 20-52 0 0,12-20 0 0 0,0 0 0 0 0,0-1 0 0 0,0 0 0 0 0,-1 0 0 0 0,0 0 0 0 0,1-1 0 0 0,-1 1 0 0 0,0-2 0 0 0,0 1 0 0 0,-9 0 0 0 0,5-1 0 0 0,0 0 0 0 0,0 0 0 0 0,0-2 0 0 0,0 1 0 0 0,-21-5 0 0 0,29 4-260 0 0,-1 0 0 0 0,1 0 0 0 0,0 0 0 0 0,0-1 1 0 0,1 1-1 0 0,-1-1 0 0 0,0 0 0 0 0,0 0 0 0 0,1 0 0 0 0,-1 0 0 0 0,1 0 0 0 0,0 0 0 0 0,0-1 0 0 0,0 1 0 0 0,-3-5 1 0 0,4 6-7591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1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13823 0 0,'0'0'315'0'0,"0"0"45"0"0,0 0 21 0 0,2-1-49 0 0,29-5 1591 0 0,-1 0 0 0 0,1 2 0 0 0,62 1 0 0 0,-90 3-1479 0 0,30 7 369 0 0,-25-5-2190 0 0,-3-1-4355 0 0,-5-1-1584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0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19351 0 0,'0'0'439'0'0,"0"0"62"0"0,0 0 33 0 0,0 0-65 0 0,-5 16-292 0 0,3-8 231 0 0,1 0 0 0 0,0 0 0 0 0,0 0 0 0 0,0 0 0 0 0,1 0 0 0 0,0 0 0 0 0,1 0 0 0 0,-1 0 0 0 0,3 9 0 0 0,0-5-392 0 0,6 21-16 0 0,-9-31 0 0 0,0-1 0 0 0,0 0 0 0 0,1 0 0 0 0,-1 0 0 0 0,0 0 0 0 0,0 0 0 0 0,0 1 0 0 0,0-1 0 0 0,0 0 0 0 0,-1 0 0 0 0,1 0 0 0 0,0 0 0 0 0,-1 2 0 0 0,0 8 0 0 0,3-3 0 0 0,6-3 0 0 0,-5-4 0 0 0,-1 0 0 0 0,1-1 0 0 0,0 1 0 0 0,0-1 0 0 0,0 1 0 0 0,0-1 0 0 0,0 0 0 0 0,0 0 0 0 0,0-1 0 0 0,0 1 0 0 0,0 0 0 0 0,0-1 0 0 0,0 0 0 0 0,0 0 0 0 0,4-1 0 0 0,5-4 0 0 0,0 0 0 0 0,14-9 0 0 0,-8 4 0 0 0,-1 2-12 0 0,-7 3 40 0 0,0 1 0 0 0,14-11 0 0 0,-23 15 343 0 0,-1 1 117 0 0,0 0 21 0 0,0 0-66 0 0,0 2-294 0 0,1 1-147 0 0,0 1 0 0 0,0 0-1 0 0,-1 0 1 0 0,0 0 0 0 0,1 0-1 0 0,-2 0 1 0 0,1 0 0 0 0,0 0 0 0 0,-1 0-1 0 0,-2 8 1 0 0,-2 6-2 0 0,-9 19-1 0 0,-2 3-1 0 0,-25 79 2 0 0,-5 13 0 0 0,38-110 0 0 0,-14 30 0 0 0,-2 6 0 0 0,-6 23 0 0 0,30-81 0 0 0,0 1 0 0 0,0-1 0 0 0,0 1 0 0 0,0-1 0 0 0,0 1 0 0 0,-1-1 0 0 0,1 1 0 0 0,0-1 0 0 0,0 1 0 0 0,0-1 0 0 0,-1 1 0 0 0,1-1 0 0 0,0 0 0 0 0,-1 1 0 0 0,1-1 0 0 0,0 1 0 0 0,-1-1 0 0 0,1 0 0 0 0,0 1 0 0 0,-1-1 0 0 0,1 0 0 0 0,-1 0 0 0 0,1 1 0 0 0,0-1 0 0 0,-1 0 0 0 0,1 0 0 0 0,-1 0 0 0 0,1 0 0 0 0,-1 1 0 0 0,1-1 0 0 0,-1 0 0 0 0,1 0 0 0 0,-1 0 0 0 0,1 0 0 0 0,-1 0 0 0 0,1 0 0 0 0,-1 0 0 0 0,0-1 0 0 0,-12-5 0 0 0,13 5 0 0 0,-15-12 55 0 0,0-2 1 0 0,2 0-1 0 0,-1-1 0 0 0,2 0 1 0 0,0 0-1 0 0,1-2 0 0 0,-9-20 1 0 0,18 36-10 0 0,1 0 0 0 0,0 0 0 0 0,0-1-1 0 0,0 1 1 0 0,1 0 0 0 0,-1 0 0 0 0,1-1 0 0 0,-1 1 0 0 0,1 0 0 0 0,0-1 0 0 0,0 1 0 0 0,-1-1 0 0 0,2 1 0 0 0,-1 0 0 0 0,0-1 0 0 0,0 1 0 0 0,1 0 0 0 0,0-1-1 0 0,0-2 1 0 0,1 2 7 0 0,0 0 0 0 0,0 0 0 0 0,0 0 0 0 0,0 0-1 0 0,0 1 1 0 0,0-1 0 0 0,1 1 0 0 0,-1 0 0 0 0,1-1 0 0 0,-1 1-1 0 0,1 0 1 0 0,5-3 0 0 0,61-28-772 0 0,-19 9 54 0 0,19-8-895 0 0,26-15-1745 0 0,-54 20 1770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3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46 15663 0 0,'-1'-1'12'0'0,"0"0"80"0"0,0-1 0 0 0,0 1 0 0 0,1 0 0 0 0,-1 0 0 0 0,0 0 1 0 0,1-1-1 0 0,-1 1 0 0 0,1 0 0 0 0,-1-3 0 0 0,1 2 0 0 0,1 0 1 0 0,-1 0 0 0 0,0 0-1 0 0,1 0 1 0 0,-1 0-1 0 0,1 0 1 0 0,0 0 0 0 0,0 0-1 0 0,1-3 1 0 0,-1 4 627 0 0,2-4 864 0 0,-1 5 2517 0 0,0 3-4029 0 0,0 0 0 0 0,-1 0 0 0 0,0 0 0 0 0,1 0-1 0 0,-1 0 1 0 0,-1 1 0 0 0,1-1 0 0 0,0 0 0 0 0,-1 1 0 0 0,1-1 0 0 0,-1 0 0 0 0,-1 6-1 0 0,-3 43 635 0 0,4-51-706 0 0,-28 133 0 0 0,6-40 0 0 0,-14 61 1537 0 0,24-108-1191 0 0,1 6-181 0 0,12-49-165 0 0,2-8 0 0 0,3-7 0 0 0,24-29 0 0 0,-7 2 0 0 0,2 1 0 0 0,2 1 0 0 0,1 2 0 0 0,40-39 0 0 0,-52 58 0 0 0,-9 7 0 0 0,1 1 0 0 0,-1 0 0 0 0,11-7 0 0 0,-17 14 0 0 0,-1 0 0 0 0,0 0 0 0 0,0 0 0 0 0,0 0 0 0 0,0 0 0 0 0,1-1 0 0 0,-1 1 0 0 0,0 0 0 0 0,0 0 0 0 0,0 0 0 0 0,0 0 0 0 0,1 0 0 0 0,-1 0 0 0 0,0 0 0 0 0,0 0 0 0 0,0 0 0 0 0,1 0 0 0 0,-1 0 0 0 0,0 0 0 0 0,0 0 0 0 0,0 0 0 0 0,1 0 0 0 0,-1 0 0 0 0,0 0 0 0 0,0 0 0 0 0,0 0 0 0 0,1 0 0 0 0,-1 0 0 0 0,0 0 0 0 0,0 0 0 0 0,0 0 0 0 0,1 0 0 0 0,-1 0 0 0 0,0 0 0 0 0,0 1 0 0 0,0-1 0 0 0,0 0 0 0 0,1 0 0 0 0,-1 0 0 0 0,0 0 0 0 0,0 0 0 0 0,0 1 0 0 0,0-1 0 0 0,0 0 0 0 0,0 0 0 0 0,0 0 0 0 0,1 1 0 0 0,-1-1 0 0 0,0 0 0 0 0,0 0 0 0 0,0 0 0 0 0,0 1 0 0 0,0-1 0 0 0,0 0 0 0 0,0 0 0 0 0,0 0 0 0 0,0 1 0 0 0,0-1 0 0 0,0 0 0 0 0,0 0 0 0 0,0 0 0 0 0,0 1 0 0 0,0-1 0 0 0,0 0 0 0 0,-1 0 0 0 0,-1 12 0 0 0,-1-3 0 0 0,-2 0 0 0 0,1 0 0 0 0,-2 0 0 0 0,1-1 0 0 0,-7 9 0 0 0,4-9 0 0 0,1 1 0 0 0,-1-1 0 0 0,-1 0 0 0 0,0-1 0 0 0,-12 8 0 0 0,10-8 0 0 0,4-3 0 0 0,1 0 0 0 0,0 0 0 0 0,-9 9 0 0 0,15-13 0 0 0,-1 0 0 0 0,1 1 0 0 0,0-1 0 0 0,-1 0 0 0 0,1 0 0 0 0,0 0 0 0 0,0 1 0 0 0,-1-1 0 0 0,1 0 0 0 0,0 0 0 0 0,0 1 0 0 0,0-1 0 0 0,-1 0 0 0 0,1 0 0 0 0,0 1 0 0 0,0-1 0 0 0,0 0 0 0 0,0 1 0 0 0,0-1 0 0 0,0 0 0 0 0,-1 0 0 0 0,1 1 0 0 0,0-1 0 0 0,0 0 0 0 0,0 1 0 0 0,0-1 0 0 0,0 0 0 0 0,0 1 0 0 0,0-1 0 0 0,0 0 0 0 0,0 1 0 0 0,1-1 0 0 0,-1 0 0 0 0,0 1 0 0 0,0-1 0 0 0,0 0 0 0 0,0 1 0 0 0,0-1 0 0 0,0 0 0 0 0,1 0 0 0 0,-1 1 0 0 0,0-1 0 0 0,0 0 0 0 0,0 0 0 0 0,1 1 0 0 0,-1-1 0 0 0,0 0 0 0 0,0 0 0 0 0,1 0 0 0 0,-1 1 0 0 0,1-1 0 0 0,2 4 0 0 0,0 0 0 0 0,0 0 0 0 0,-1 0 0 0 0,1 1 0 0 0,-1-1 0 0 0,0 1 0 0 0,2 5 0 0 0,-4-7 0 0 0,1-1 0 0 0,0 1 0 0 0,0-1 0 0 0,0 1 0 0 0,0-1 0 0 0,1 0 0 0 0,-1 1 0 0 0,1-1 0 0 0,-1 0 0 0 0,3 2 0 0 0,-3-3 0 0 0,0 0 0 0 0,0 1 0 0 0,0-1 0 0 0,1 0 0 0 0,-1 0 0 0 0,0 0 0 0 0,0 0 0 0 0,1 0 0 0 0,-1 0 0 0 0,0-1 0 0 0,1 1 0 0 0,-1 0 0 0 0,4 0 0 0 0,0 1 0 0 0,5 3 0 0 0,-10-4 0 0 0,1-1 0 0 0,0 1 0 0 0,0-1 0 0 0,-1 1 0 0 0,1-1 0 0 0,0 0 0 0 0,0 1 0 0 0,0-1 0 0 0,-1 0 0 0 0,1 0 0 0 0,0 0 0 0 0,0 1 0 0 0,0-1 0 0 0,0 0 0 0 0,0 0 0 0 0,0 0 0 0 0,-1 0 0 0 0,1-1 0 0 0,0 1 0 0 0,0 0 0 0 0,0 0 0 0 0,1-1 0 0 0,3 0 0 0 0,2-1 0 0 0,-1 0 0 0 0,0 0 0 0 0,0-1 0 0 0,0 0 0 0 0,0 0 0 0 0,10-7 0 0 0,10-6 0 0 0,-18 11 0 0 0,-1 0 0 0 0,0 0 0 0 0,0-1 0 0 0,0 0 0 0 0,11-13 0 0 0,4-4 0 0 0,-16 18 0 0 0,-3 2 0 0 0,0 0 0 0 0,0 0 0 0 0,0 0 0 0 0,-1 0 0 0 0,1 0 0 0 0,-1-1 0 0 0,0 1 0 0 0,0-1 0 0 0,2-4 0 0 0,-1 7 0 0 0,-2 6 0 0 0,0 8 0 0 0,-2-3 0 0 0,0 1 0 0 0,0-2 0 0 0,-1 1 0 0 0,0 0 0 0 0,-5 14 0 0 0,-22 46 0 0 0,5-13 0 0 0,-80 207 0 0 0,99-254 6 0 0,3-4-18 0 0,-1-1 1 0 0,1 1-1 0 0,0 0 0 0 0,1 0 1 0 0,-3 11-1 0 0,4-15-325 0 0,0-2-138 0 0,0 0-33 0 0,0 0-72 0 0,0 0-285 0 0,0 0-126 0 0,0-2 638 0 0,1 0-1 0 0,0 0 1 0 0,0 0-1 0 0,-1 0 1 0 0,1 0-1 0 0,0 1 1 0 0,2-4 0 0 0,2-2-732 0 0,-2-1 281 0 0,1 0 0 0 0,-1-1-1 0 0,-1 1 1 0 0,3-11 0 0 0,-1-13-1243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3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19351 0 0,'-2'0'133'0'0,"0"-1"0"0"0,1 1-1 0 0,-1-1 1 0 0,1 1 0 0 0,-1-1 0 0 0,1 0-1 0 0,-1 0 1 0 0,-1-1 0 0 0,3-3 783 0 0,8-2-767 0 0,10-6 1694 0 0,-16 11-1548 0 0,1 0 1 0 0,-1-1-1 0 0,1 1 1 0 0,0 1-1 0 0,0-1 1 0 0,0 0-1 0 0,0 1 0 0 0,0-1 1 0 0,0 1-1 0 0,1 0 1 0 0,5-1-1 0 0,33-4 321 0 0,-41 6-616 0 0,0 0 0 0 0,0-1 0 0 0,1 1 0 0 0,-1 1 0 0 0,0-1 0 0 0,1 0 0 0 0,-1 0 0 0 0,0 0 0 0 0,0 1 0 0 0,0-1 0 0 0,1 0 0 0 0,-1 1 0 0 0,0-1 0 0 0,0 1 0 0 0,0 0 0 0 0,0-1 0 0 0,0 1 0 0 0,0 0 0 0 0,0 0 0 0 0,0 0 0 0 0,1 0 0 0 0,1 3 0 0 0,1-1-429 0 0,-1 0-1 0 0,0 1 1 0 0,0 0-1 0 0,0 0 1 0 0,0 0-1 0 0,-1 0 1 0 0,1 0-1 0 0,-1 0 1 0 0,2 7-1 0 0,2 5-8099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3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17503 0 0,'0'0'399'0'0,"2"-1"60"0"0,14-10 380 0 0,-11 8-783 0 0,0 0 0 0 0,-1 0-1 0 0,8-6 1 0 0,16-16 322 0 0,-19 17 478 0 0,-1 1 1 0 0,1-1-1 0 0,11-16 0 0 0,-11 12-368 0 0,-2-1-1 0 0,0 0 1 0 0,0 0 0 0 0,-1-1-1 0 0,-1 1 1 0 0,0-1 0 0 0,-1-1-1 0 0,3-17 1 0 0,-6 19-266 0 0,-2 11-1 0 0,1 1 267 0 0,0 1 21 0 0,-2 0-66 0 0,-1 0-435 0 0,1 0 0 0 0,-1 0 0 0 0,1 1-1 0 0,-1-1 1 0 0,1 1 0 0 0,-1-1 0 0 0,1 1 0 0 0,-1 0 0 0 0,1 0 0 0 0,-1 0 0 0 0,1 1 0 0 0,0-1 0 0 0,0 0 0 0 0,0 1 0 0 0,0 0 0 0 0,0-1 0 0 0,0 1 0 0 0,0 0-1 0 0,-2 3 1 0 0,-2 2-6 0 0,0 0-1 0 0,1 0 0 0 0,0 0 1 0 0,-7 14-1 0 0,1 2-1 0 0,-11 34 0 0 0,20-49 0 0 0,-1 1 0 0 0,2 0 0 0 0,-1-1 0 0 0,1 1 0 0 0,0 0 0 0 0,1 0 0 0 0,1 15 0 0 0,-1-22 0 0 0,0 3 0 0 0,8 8 0 0 0,-7-12 0 0 0,0 0 0 0 0,1 0 0 0 0,-1 0 0 0 0,1 0 0 0 0,-1 0 0 0 0,1 0 0 0 0,-1 0 0 0 0,1 0 0 0 0,-1-1 0 0 0,1 1 0 0 0,0 0 0 0 0,-1-1 0 0 0,1 0 0 0 0,0 1 0 0 0,0-1 0 0 0,-1 0 0 0 0,1 0 0 0 0,0 0 0 0 0,0 0 0 0 0,-1 0 0 0 0,1 0 0 0 0,0-1 0 0 0,2 0 0 0 0,4-1 0 0 0,1 0 0 0 0,0-1 0 0 0,9-4 0 0 0,-15 5 0 0 0,8-3 0 0 0,-1 0 0 0 0,0-1 0 0 0,-1 0 0 0 0,1-1 0 0 0,-1 0 0 0 0,-1 0 0 0 0,1-1 0 0 0,12-16 0 0 0,-3 1 0 0 0,-1 0 0 0 0,17-33 0 0 0,-23 36 0 0 0,-1-1 0 0 0,-1 0 0 0 0,11-36 0 0 0,-18 47 0 0 0,-2 9 0 0 0,0 1 0 0 0,0 0 0 0 0,0 0 0 0 0,0 0 0 0 0,0-1 0 0 0,0 1 0 0 0,0 0 0 0 0,0 0 0 0 0,0 0 0 0 0,0-1 0 0 0,0 1 0 0 0,0 0 0 0 0,0 0 0 0 0,0 0 0 0 0,0-1 0 0 0,0 1 0 0 0,0 0 0 0 0,0 0 0 0 0,0 0 0 0 0,0-1 0 0 0,0 1 0 0 0,-1 0 0 0 0,1 0 0 0 0,0 0 0 0 0,0 0 0 0 0,0-1 0 0 0,0 1 0 0 0,0 0 0 0 0,0 0 0 0 0,-1 0 0 0 0,1 0 0 0 0,0 0 0 0 0,0-1 0 0 0,0 1 0 0 0,0 0 0 0 0,-1 0 0 0 0,1 0 0 0 0,0 0 0 0 0,0 0 0 0 0,0 0 0 0 0,-1 0 0 0 0,1 0 0 0 0,0 0 0 0 0,0 0 0 0 0,0 0 0 0 0,-1 0 0 0 0,1 0 0 0 0,0 0 0 0 0,0 0 0 0 0,0 0 0 0 0,-1 0 0 0 0,1 0 0 0 0,0 0 0 0 0,0 0 0 0 0,0 0 0 0 0,-1 0 0 0 0,1 0 0 0 0,0 0 0 0 0,0 1 0 0 0,0-1 0 0 0,-1 0 0 0 0,1 0 0 0 0,-9 7 0 0 0,6-5 0 0 0,2-1 0 0 0,0 0 0 0 0,0 0 0 0 0,-1 0 0 0 0,1 0 0 0 0,0 0 0 0 0,0 0 0 0 0,1 1 0 0 0,-1-1 0 0 0,0 0 0 0 0,0 0 0 0 0,1 1 0 0 0,-1-1 0 0 0,1 1 0 0 0,-1-1 0 0 0,1 1 0 0 0,-1 2 0 0 0,-1 16 0 0 0,2-19 0 0 0,0 0 0 0 0,-1 0 0 0 0,1 1 0 0 0,0-1 0 0 0,0 0 0 0 0,0 0 0 0 0,0 0 0 0 0,1 1 0 0 0,-1-1 0 0 0,0 0 0 0 0,0 0 0 0 0,1 0 0 0 0,-1 0 0 0 0,1 1 0 0 0,-1-1 0 0 0,1 0 0 0 0,-1 0 0 0 0,1 0 0 0 0,0 0 0 0 0,1 2 0 0 0,1 0 0 0 0,-2-1 0 0 0,1 0 0 0 0,0 1 0 0 0,0-1 0 0 0,0 0 0 0 0,0 0 0 0 0,0 0 0 0 0,0-1 0 0 0,0 1 0 0 0,1 0 0 0 0,-1-1 0 0 0,1 1 0 0 0,-1-1 0 0 0,1 0 0 0 0,-1 0 0 0 0,1 0 0 0 0,3 1 0 0 0,6 0 0 0 0,0-1 0 0 0,0 0 0 0 0,16 0 0 0 0,5-5 0 0 0,-33 4 0 0 0,1-1 0 0 0,0 1 0 0 0,0 0 0 0 0,0 0 0 0 0,0 0 0 0 0,0 0 0 0 0,-1 1 0 0 0,1-1 0 0 0,0 0 0 0 0,0 0 0 0 0,0 0 0 0 0,-1 1 0 0 0,2 0 0 0 0,1 3 0 0 0,-3-3 0 0 0,3 3 0 0 0,-1-1 0 0 0,-1 1 0 0 0,1 0 0 0 0,-1 0 0 0 0,1 0 0 0 0,-1 0 0 0 0,0 0 0 0 0,0 0 0 0 0,-1 0 0 0 0,1 0 0 0 0,-1 0 0 0 0,0 0 0 0 0,0 1 0 0 0,0-1 0 0 0,-1 0 0 0 0,-1 5 0 0 0,0 4 0 0 0,-1 0 0 0 0,0-1 0 0 0,-1 0 0 0 0,-6 13 0 0 0,7-17 0 0 0,2-1-64 0 0,1-5-273 0 0,0-2-138 0 0,0 0-33 0 0,0 0-140 0 0,0 0-572 0 0,0 8-3108 0 0,0-7-3860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3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21 119 21191 0 0,'4'0'480'0'0,"0"-1"-309"0"0,0 0 0 0 0,1 0 0 0 0,-1-1 0 0 0,0 1-1 0 0,0-1 1 0 0,0 0 0 0 0,0 0 0 0 0,5-3 0 0 0,-2 1-96 0 0,-1 0 0 0 0,-1 0 0 0 0,1-1 0 0 0,0 1 0 0 0,5-8 0 0 0,2-5 1891 0 0,16-28 0 0 0,-27 39-1891 0 0,-1 5 307 0 0,-1 1 114 0 0,0 0 15 0 0,0 0-68 0 0,-15 16-278 0 0,-18 21-165 0 0,-35 51 0 0 0,63-82 0 0 0,-18 31 0 0 0,22-34 0 0 0,-1 0 0 0 0,1-1 0 0 0,0 1 0 0 0,0 0 0 0 0,0 0 0 0 0,1 0 0 0 0,-1 0 0 0 0,1 0 0 0 0,-1 1 0 0 0,1-1 0 0 0,1 4 0 0 0,-2-6-1 0 0,1 0 0 0 0,0 0 0 0 0,0 0 0 0 0,0-1 0 0 0,1 1 0 0 0,-1 0 0 0 0,0 0 0 0 0,0 0 0 0 0,0-1 0 0 0,1 1 0 0 0,-1 0 0 0 0,0 0 0 0 0,1-1 0 0 0,-1 1 0 0 0,0 0 0 0 0,1 0 0 0 0,-1-1 0 0 0,1 1 0 0 0,-1-1 0 0 0,1 1 0 0 0,-1 0 0 0 0,1-1 0 0 0,0 1 0 0 0,-1-1 0 0 0,1 1 0 0 0,0-1 0 0 0,-1 0 0 0 0,1 1 0 0 0,0-1 0 0 0,0 0 0 0 0,1 1 0 0 0,-1-1-100 0 0,1 1-50 0 0,-1 0 1 0 0,0-1 0 0 0,0 0-1 0 0,1 1 1 0 0,-1-1-1 0 0,0 0 1 0 0,0 1-1 0 0,1-1 1 0 0,-1 0 0 0 0,0 0-1 0 0,1 0 1 0 0,-1 0-1 0 0,0 0 1 0 0,1 0 0 0 0,-1-1-1 0 0,0 1 1 0 0,1 0-1 0 0,-1-1 1 0 0,0 1 0 0 0,0-1-1 0 0,1 1 1 0 0,1-2-1 0 0,2-1-840 0 0,0-1 0 0 0,0 0-1 0 0,7-6 1 0 0,-12 10 880 0 0,19-19-1925 0 0,-4-1-11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3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21191 0 0,'-11'-9'969'0'0,"8"7"-18"0"0,3 1-612 0 0,0 0-275 0 0,0 0 1 0 0,0 0-1 0 0,1 0 1 0 0,-1 0-1 0 0,0 0 1 0 0,0 0-1 0 0,1 0 1 0 0,-1 0-1 0 0,1 0 1 0 0,-1 0-1 0 0,1 0 1 0 0,-1 0-1 0 0,1 1 1 0 0,-1-1-1 0 0,1 0 1 0 0,0 0-1 0 0,0 0 1 0 0,-1 1-1 0 0,1-1 1 0 0,0 1-1 0 0,0-1 1 0 0,0 0-1 0 0,0 1 0 0 0,1-1 1 0 0,2-2 344 0 0,-3 2-383 0 0,4-2 238 0 0,0-1 1 0 0,0 1 0 0 0,0 0 0 0 0,0 0 0 0 0,0 0-1 0 0,1 1 1 0 0,7-3 0 0 0,5 2-3058 0 0,-8 2 1770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3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10135 0 0,'0'0'464'0'0,"0"0"-9"0"0,6-11 2458 0 0,53-62 4962 0 0,-47 59-7153 0 0,-1-1 1 0 0,-1 0-1 0 0,11-20 1 0 0,1-4 112 0 0,-19 36-691 0 0,-1-1 0 0 0,0 1 0 0 0,-1-1 0 0 0,1 1 0 0 0,-1-1 0 0 0,1 0 0 0 0,-1 0 0 0 0,0 1 0 0 0,0-6 0 0 0,-1 8 299 0 0,-12 6-278 0 0,3 2-165 0 0,1 0 0 0 0,0 1 0 0 0,0 0 0 0 0,1 0 0 0 0,0 1 0 0 0,1 0 0 0 0,-10 17 0 0 0,2-4 0 0 0,7-11 0 0 0,0 2 0 0 0,0-1 0 0 0,-5 17 0 0 0,9-23 0 0 0,1 1 0 0 0,0-1 0 0 0,0 1 0 0 0,1 0 0 0 0,0 0 0 0 0,0 0 0 0 0,1-1 0 0 0,0 12 0 0 0,1 1 0 0 0,2 16 0 0 0,-3-34 0 0 0,0 0 0 0 0,0 1 0 0 0,1-1 0 0 0,-1 0 0 0 0,0 0 0 0 0,1 1 0 0 0,0-1 0 0 0,-1 0 0 0 0,1 0 0 0 0,0 0 0 0 0,-1 0 0 0 0,1 1 0 0 0,0-1 0 0 0,0 0 0 0 0,0-1 0 0 0,0 1 0 0 0,0 0 0 0 0,0 0 0 0 0,0 0 0 0 0,2 1 0 0 0,-2-2 0 0 0,-1 0 0 0 0,1 1 0 0 0,0-1 0 0 0,-1 0 0 0 0,1 1 1 0 0,-1-1-1 0 0,1 0 0 0 0,0 0 0 0 0,-1 0 0 0 0,1 1 0 0 0,0-1 0 0 0,-1 0 0 0 0,1 0 0 0 0,0 0 0 0 0,-1 0 0 0 0,1 0 0 0 0,0 0 0 0 0,-1 0 0 0 0,1 0 1 0 0,0-1-1 0 0,-1 1 0 0 0,1 0 0 0 0,0-1 0 0 0,2 0-66 0 0,1 1-259 0 0,0-1-1 0 0,0 0 0 0 0,0-1 1 0 0,1 1-1 0 0,-2-1 1 0 0,1 0-1 0 0,0 0 1 0 0,0 0-1 0 0,0 0 1 0 0,-1-1-1 0 0,0 1 1 0 0,1-1-1 0 0,-1 0 1 0 0,0 0-1 0 0,0 0 0 0 0,0 0 1 0 0,-1-1-1 0 0,4-5 1 0 0,3-7-1210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3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0,'0'0'776'0'0,"0"0"160"0"0,0 0-744 0 0,0 0-192 0 0,0 0 0 0 0,0 0 0 0 0,0 0 448 0 0,0 0 48 0 0,13 2 16 0 0,-1-1 0 0 0,2 2 0 0 0,0 1 0 0 0,-2-3 0 0 0,-1 2 0 0 0,0 0-1232 0 0,0 0-240 0 0,2 1-56 0 0,-1-3-8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3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23039 0 0,'0'0'528'0'0,"2"1"69"0"0,3-1-456 0 0,0-1 0 0 0,1 1 0 0 0,-1-1-1 0 0,0 0 1 0 0,0 0 0 0 0,0-1 0 0 0,0 1-1 0 0,0-1 1 0 0,8-4 0 0 0,18-6-74 0 0,-1 2 481 0 0,-15 5 158 0 0,26-7 0 0 0,-36 11-687 0 0,13-4-22 0 0,-15 5-1424 0 0,15 2-5812 0 0,-18-2-919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3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 21191 0 0,'0'0'480'0'0,"0"0"67"0"0,0 0 31 0 0,1-1-56 0 0,5-2-269 0 0,-5 2 138 0 0,-1 1 97 0 0,1 2 21 0 0,1 1-428 0 0,0 0 0 0 0,-1 0 0 0 0,1 0 0 0 0,-1 0 0 0 0,0 1-1 0 0,0-1 1 0 0,0 0 0 0 0,0 1 0 0 0,-1-1 0 0 0,0 0 0 0 0,1 1 0 0 0,-1-1 0 0 0,0 1 0 0 0,0-1-1 0 0,-1 1 1 0 0,1-1 0 0 0,-2 4 0 0 0,-1 8 319 0 0,-1 1 0 0 0,-8 20 0 0 0,6-21-400 0 0,-106 256 0 0 0,74-175 0 0 0,21-50 0 0 0,17-46 0 0 0,0 0 0 0 0,0 1 0 0 0,0-1 0 0 0,0 0 0 0 0,-1 0 0 0 0,1 0 0 0 0,0 0 0 0 0,0 0 0 0 0,0 1 0 0 0,0-1 0 0 0,0 0 0 0 0,0 0 0 0 0,0 0 0 0 0,0 0 0 0 0,0 1 0 0 0,0-1 0 0 0,0 0 0 0 0,0 0 0 0 0,0 0 0 0 0,0 1 0 0 0,0-1 0 0 0,0 0 0 0 0,0 0 0 0 0,0 0 0 0 0,0 1 0 0 0,0-1 0 0 0,0 0 0 0 0,0 0 0 0 0,0 0 0 0 0,0 0 0 0 0,0 1 0 0 0,0-1 0 0 0,0 0 0 0 0,1 0 0 0 0,-1 0 0 0 0,0 0 0 0 0,0 1 0 0 0,0-1 0 0 0,0 0 0 0 0,0 0 0 0 0,1 0 0 0 0,-1 0 0 0 0,0 0 0 0 0,0 0 0 0 0,0 0 0 0 0,0 0 0 0 0,1 1 0 0 0,-1-1 0 0 0,0 0 0 0 0,0 0 0 0 0,0 0 0 0 0,0 0 0 0 0,1 0 0 0 0,-1 0 0 0 0,0 0 0 0 0,0 0 0 0 0,0 0 0 0 0,1 0 0 0 0,-1 0 0 0 0,0 0 0 0 0,0 0 0 0 0,0 0 0 0 0,0 0 0 0 0,1-1 0 0 0,-1 1 0 0 0,0 0 0 0 0,0 0 0 0 0,0 0 0 0 0,1 0 0 0 0,10-5 0 0 0,-10 4 0 0 0,5-3 0 0 0,-1 0 0 0 0,1-1 0 0 0,-1 0 0 0 0,0 0 0 0 0,0 0 0 0 0,0-1 0 0 0,0 0 0 0 0,-1 0 0 0 0,0 0 0 0 0,3-6 0 0 0,6-14 0 0 0,10-29 0 0 0,-20 48 0 0 0,4-10 0 0 0,-1 0 0 0 0,0 0 0 0 0,-1 0 0 0 0,3-28 0 0 0,-7 45 0 0 0,-1 0 0 0 0,0-1 0 0 0,0 1 0 0 0,0 0 0 0 0,0 0 0 0 0,0 0 0 0 0,0-1 0 0 0,0 1 0 0 0,0 0 0 0 0,0 0 0 0 0,0-1 0 0 0,0 1 0 0 0,0 0 0 0 0,0 0 0 0 0,0 0 0 0 0,0-1 0 0 0,0 1 0 0 0,0 0 0 0 0,0 0 0 0 0,0 0 0 0 0,0-1 0 0 0,-1 1 0 0 0,1 0 0 0 0,0 0 0 0 0,0 0 0 0 0,0-1 0 0 0,0 1 0 0 0,0 0 0 0 0,-1 0 0 0 0,1 0 0 0 0,0 0 0 0 0,0 0 0 0 0,0-1 0 0 0,0 1 0 0 0,-1 0 0 0 0,1 0 0 0 0,0 0 0 0 0,0 0 0 0 0,0 0 0 0 0,-1 0 0 0 0,1 0 0 0 0,0 0 0 0 0,0 0 0 0 0,0 0 0 0 0,-1 0 0 0 0,1 0 0 0 0,0 0 0 0 0,0 0 0 0 0,-1 0 0 0 0,1 0 0 0 0,0 0 0 0 0,0 0 0 0 0,0 0 0 0 0,-1 0 0 0 0,1 0 0 0 0,0 0 0 0 0,0 0 0 0 0,0 0 0 0 0,-1 0 0 0 0,-7 5 0 0 0,5-4 0 0 0,-8 6 0 0 0,2 3 0 0 0,8-7 0 0 0,0 0 0 0 0,0 0 0 0 0,1 0 0 0 0,-1 0 0 0 0,0 7 0 0 0,1-7 0 0 0,0 0 0 0 0,0 1 0 0 0,0-1 0 0 0,0 0 0 0 0,1 1 0 0 0,-1-1 0 0 0,1 0 0 0 0,0 0 0 0 0,0 0 0 0 0,0 1 0 0 0,0-1 0 0 0,0 0 0 0 0,1 0 0 0 0,-1 0 0 0 0,1-1 0 0 0,0 1 0 0 0,0 0 0 0 0,0-1 0 0 0,0 1 0 0 0,1-1 0 0 0,-1 0 0 0 0,1 1 0 0 0,-1-1 0 0 0,1 0 0 0 0,0-1 0 0 0,0 1 0 0 0,0 0 0 0 0,0-1 0 0 0,0 0 0 0 0,0 1 0 0 0,0-1 0 0 0,0 0 0 0 0,0-1 0 0 0,1 1 0 0 0,-1-1 0 0 0,5 1 0 0 0,6 0 0 0 0,0-1 0 0 0,0 0 0 0 0,-1-1 0 0 0,1-1 0 0 0,0 0 0 0 0,-1-1 0 0 0,1 0 0 0 0,-1-1 0 0 0,0 0 0 0 0,0-1 0 0 0,14-8 0 0 0,-14 7 86 0 0,-2 1 213 0 0,1-1 1 0 0,-1 0-1 0 0,0 0 1 0 0,-1-1-1 0 0,16-13 1 0 0,-26 20-288 0 0,0-1 1 0 0,-1 1-1 0 0,1-1 1 0 0,-1 0-1 0 0,1 1 1 0 0,-1 0-1 0 0,1-1 1 0 0,-1 1-1 0 0,1-1 1 0 0,-1 1-1 0 0,0 0 1 0 0,1-1-1 0 0,-1 1 1 0 0,1 0-1 0 0,-1 0 1 0 0,0-1-1 0 0,1 1 1 0 0,-2 0-1 0 0,1 0 43 0 0,-1 0-1 0 0,1 0 1 0 0,-1 0-1 0 0,1 1 1 0 0,0-1 0 0 0,-1 0-1 0 0,1 1 1 0 0,0-1-1 0 0,-1 1 1 0 0,1-1 0 0 0,0 1-1 0 0,0 0 1 0 0,0-1-1 0 0,-1 1 1 0 0,1 0-1 0 0,0 0 1 0 0,0 0 0 0 0,0 0-1 0 0,0 0 1 0 0,0 0-1 0 0,1 0 1 0 0,-1 0 0 0 0,0 1-1 0 0,0-1 1 0 0,1 0-1 0 0,-1 2 1 0 0,-2 3-162 0 0,1 1 0 0 0,0-1 0 0 0,1 1-1 0 0,-2 9 1 0 0,-2 10-682 0 0,4-24 766 0 0,-3 8-29 0 0,1 0 0 0 0,-4 19 0 0 0,7-26 53 0 0,-1 0 0 0 0,1 0 0 0 0,0-1 0 0 0,0 1 0 0 0,0 0-1 0 0,1 0 1 0 0,-1-1 0 0 0,1 1 0 0 0,-1 0 0 0 0,1 0 0 0 0,0-1 0 0 0,0 1-1 0 0,0-1 1 0 0,0 1 0 0 0,3 3 0 0 0,2 3-1 0 0,-6-9-13 0 0,1 1 0 0 0,-1 0 0 0 0,0 0 1 0 0,1-1-1 0 0,-1 1 0 0 0,1 0 0 0 0,-1-1 0 0 0,1 1 0 0 0,-1-1 0 0 0,1 1 0 0 0,-1 0 0 0 0,1-1 1 0 0,0 0-1 0 0,-1 1 0 0 0,1-1 0 0 0,0 1 0 0 0,0-1 0 0 0,-1 0 0 0 0,1 1 0 0 0,0-1 1 0 0,0 0-1 0 0,-1 0 0 0 0,1 1 0 0 0,0-1 0 0 0,0 0 0 0 0,0 0 0 0 0,0 0 0 0 0,-1 0 0 0 0,1 0 1 0 0,0 0-1 0 0,0-1 0 0 0,0 1 0 0 0,1 0 0 0 0,1-1-872 0 0,12-1-5989 0 0,1-2-2369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3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99 11975 0 0,'2'-5'362'0'0,"31"-59"666"0"0,-22 36 3144 0 0,-10 27-2707 0 0,-1 1-288 0 0,0 0-1040 0 0,0 0 0 0 0,0 0 0 0 0,0 0-1 0 0,0 0 1 0 0,0 0 0 0 0,0 0 0 0 0,0 0-1 0 0,0 0 1 0 0,0 0 0 0 0,0 0 0 0 0,0 0 0 0 0,0 0-1 0 0,1 0 1 0 0,-1 0 0 0 0,0 0 0 0 0,0 0-1 0 0,0 0 1 0 0,0 0 0 0 0,0 0 0 0 0,0 0 0 0 0,0 0-1 0 0,0 0 1 0 0,0 0 0 0 0,0 0 0 0 0,0 0-1 0 0,0 0 1 0 0,1 0 0 0 0,-1 0 0 0 0,2 10 668 0 0,-4 8-668 0 0,0 1-1 0 0,-1-1 1 0 0,-7 24-1 0 0,1-1-66 0 0,-78 318-70 0 0,54-250 0 0 0,-60 128 0 0 0,39-129 0 0 0,24-49 0 0 0,36-64 0 0 0,11-17 0 0 0,-1-4 0 0 0,-2-2 0 0 0,-1 0 0 0 0,-1-1 0 0 0,-1 0 0 0 0,-2-1 0 0 0,-1 0 0 0 0,-1 0 0 0 0,-2-1 0 0 0,-1 0 0 0 0,-1 0 0 0 0,-3-54 0 0 0,-1 71 0 0 0,-4-26 0 0 0,4 37 0 0 0,1 0 0 0 0,-1 0 0 0 0,1 1 0 0 0,-1-1 0 0 0,0 0 0 0 0,-1 0 0 0 0,1 1 0 0 0,0-1 0 0 0,-1 1 0 0 0,1-1 0 0 0,-1 1 0 0 0,0 0 0 0 0,0 0 0 0 0,0-1 0 0 0,0 1 0 0 0,-3-2 0 0 0,4 3 27 0 0,-1 0 0 0 0,1 1 0 0 0,-1-1 0 0 0,1 1 0 0 0,0-1 0 0 0,-1 1-1 0 0,1 0 1 0 0,-1 0 0 0 0,1 0 0 0 0,-1-1 0 0 0,1 1 0 0 0,0 0 0 0 0,-1 1 0 0 0,1-1 0 0 0,-1 0 0 0 0,1 0 0 0 0,-1 1-1 0 0,1-1 1 0 0,0 1 0 0 0,-1-1 0 0 0,1 1 0 0 0,0-1 0 0 0,-2 2 0 0 0,-2 2 189 0 0,0 0-1 0 0,0 0 1 0 0,0 0 0 0 0,-5 6-1 0 0,-7 7 109 0 0,15-15-324 0 0,-1 0 0 0 0,1 0 0 0 0,0 0 0 0 0,1 0 0 0 0,-1 1 0 0 0,0-1 0 0 0,1 1 0 0 0,-1 0 0 0 0,1-1 0 0 0,0 1 0 0 0,-1 0 0 0 0,2 0 0 0 0,-2 3 0 0 0,1-5 0 0 0,1 1 0 0 0,0-1 0 0 0,0 1 0 0 0,-1-1 0 0 0,1 1 0 0 0,0 0 0 0 0,0-1 0 0 0,0 1 0 0 0,1-1 0 0 0,-1 1 0 0 0,0-1 0 0 0,1 1 0 0 0,-1-1 0 0 0,1 1 0 0 0,-1-1 0 0 0,1 1 0 0 0,0-1 0 0 0,-1 0 0 0 0,1 1 0 0 0,0-1 0 0 0,0 0 0 0 0,0 1 0 0 0,0-1 0 0 0,0 0 0 0 0,0 0 0 0 0,3 2 0 0 0,-1-2 0 0 0,1 0 0 0 0,0 0 0 0 0,-1-1 0 0 0,1 1 0 0 0,0-1 0 0 0,0 0 0 0 0,-1 1 0 0 0,1-2 0 0 0,0 1 0 0 0,0 0 0 0 0,0-1 0 0 0,4-1 0 0 0,1 1 0 0 0,13-3 0 0 0,31-10 0 0 0,-23 5 0 0 0,-14 4 0 0 0,0 0 0 0 0,-1-2 0 0 0,0 0 0 0 0,-1 0 0 0 0,26-18 0 0 0,62-57 0 0 0,-82 62 0 0 0,-29 34 205 0 0,1-1 0 0 0,1 1-1 0 0,0 1 1 0 0,-6 21 0 0 0,8-23-59 0 0,1 0 1 0 0,1 0-1 0 0,0 1 0 0 0,1-1 0 0 0,1 1 1 0 0,0 16-1 0 0,2-16-146 0 0,3 1 0 0 0,0-13 0 0 0,-3-1 0 0 0,1 1 0 0 0,0-1 0 0 0,0 0 0 0 0,0 0 0 0 0,0 0 0 0 0,0 0 0 0 0,0 0 0 0 0,0-1 0 0 0,0 1 0 0 0,0 0 0 0 0,0-1 0 0 0,0 0 0 0 0,1 1 0 0 0,-1-1 0 0 0,0 0 0 0 0,0 0 0 0 0,0 0 0 0 0,1 0 0 0 0,-1-1 0 0 0,0 1 0 0 0,0-1 0 0 0,0 1 0 0 0,0-1 0 0 0,0 0 0 0 0,0 0 0 0 0,3-1 0 0 0,3-2 0 0 0,0 0 0 0 0,0-1 0 0 0,0 1 0 0 0,12-12 0 0 0,-8 6 0 0 0,-3 3 0 0 0,0 0 0 0 0,0-1 0 0 0,-1 0 0 0 0,0-1 0 0 0,-1 0 0 0 0,0 0 0 0 0,11-19 0 0 0,-13 16 0 0 0,0-1 0 0 0,-1 1 0 0 0,-1-1 0 0 0,0 1 0 0 0,-1-1 0 0 0,0 0 0 0 0,0-21 0 0 0,-2 29 0 0 0,1 4 0 0 0,-1 0 0 0 0,0-1 0 0 0,0 1 0 0 0,0 0 0 0 0,0 0 0 0 0,0-1 0 0 0,-1 1 0 0 0,1 0 0 0 0,0-1 0 0 0,-1 1 0 0 0,1 0 0 0 0,-1 0 0 0 0,1 0 0 0 0,-2-2 0 0 0,2 2 0 0 0,-1 0 0 0 0,0 1 0 0 0,1-1 0 0 0,-1 1 0 0 0,1-1 0 0 0,-1 1 0 0 0,0-1 0 0 0,1 1 0 0 0,-1 0 0 0 0,0-1 0 0 0,0 1 0 0 0,1 0 0 0 0,-1 0 0 0 0,0-1 0 0 0,0 1 0 0 0,1 0 0 0 0,-2 0 0 0 0,-1 0 0 0 0,1 0 0 0 0,-1 0 0 0 0,0 1 0 0 0,0-1 0 0 0,1 1 0 0 0,-1-1 0 0 0,1 1 0 0 0,-4 1 0 0 0,2 0 0 0 0,0 0 0 0 0,1 1 0 0 0,-1-1 0 0 0,1 1 0 0 0,0-1 0 0 0,-1 1 0 0 0,1 0 0 0 0,0 0 0 0 0,1 1 0 0 0,-1-1 0 0 0,1 0 0 0 0,-1 1 0 0 0,1 0 0 0 0,0-1 0 0 0,-1 6 0 0 0,2-9 0 0 0,1 1 0 0 0,-1 0 0 0 0,1 0 0 0 0,0 0 0 0 0,0-1 0 0 0,-1 1 0 0 0,1 0 0 0 0,0 0 0 0 0,0 0 0 0 0,0 0 0 0 0,0 0 0 0 0,0-1 0 0 0,0 1 0 0 0,0 0 0 0 0,0 0 0 0 0,0 0 0 0 0,0 0 0 0 0,1 0 0 0 0,-1-1 0 0 0,0 1 0 0 0,0 0 0 0 0,1 0 0 0 0,-1 0 0 0 0,1-1 0 0 0,-1 1 0 0 0,1 0 0 0 0,-1-1 0 0 0,2 2 0 0 0,-1 0 0 0 0,1 0 0 0 0,-1 0 0 0 0,1 0 0 0 0,-1-1 0 0 0,1 1 0 0 0,0-1 0 0 0,0 1 0 0 0,0-1 0 0 0,0 1 0 0 0,0-1 0 0 0,0 0 0 0 0,0 0 0 0 0,0 0 0 0 0,0-1 0 0 0,0 1 0 0 0,1 0 0 0 0,-1-1 0 0 0,0 1 0 0 0,0-1 0 0 0,1 0 0 0 0,-1 0 0 0 0,0 0 0 0 0,1 0 0 0 0,-1 0 0 0 0,0 0 0 0 0,4-1 0 0 0,8-2 0 0 0,-1 0 0 0 0,1 0 0 0 0,13-6 0 0 0,-17 5 0 0 0,2 0 0 0 0,-2 1 0 0 0,0 0 0 0 0,0-1 0 0 0,-1 0 0 0 0,1-1 0 0 0,17-11 0 0 0,-25 15 0 0 0,1-1 0 0 0,0 0 0 0 0,0 1 0 0 0,0 0 0 0 0,0 0 0 0 0,0 0 0 0 0,0 0 0 0 0,0 0 0 0 0,6 0 0 0 0,-7 0 0 0 0,-2 1 0 0 0,1 0 0 0 0,-1 0 0 0 0,1 0 0 0 0,0 0 0 0 0,-1 0 0 0 0,1 0 0 0 0,-1 0 0 0 0,1 0 0 0 0,-1 0 0 0 0,1 0 0 0 0,-1 0 0 0 0,1-1 0 0 0,0 1 0 0 0,-1 0 0 0 0,1 0 0 0 0,-1-1 0 0 0,1 1 0 0 0,-1 0 0 0 0,0-1 0 0 0,1 0 0 0 0,8-7 0 0 0,-7 6 0 0 0,9-5 0 0 0,-8 5 0 0 0,-2 2 0 0 0,0-1 0 0 0,1 0 0 0 0,-1 1 0 0 0,0-1 0 0 0,1 1 0 0 0,-1 0 0 0 0,0 0 0 0 0,1-1 0 0 0,-1 1 0 0 0,0 0 0 0 0,1 0 0 0 0,-1 0 0 0 0,1 0 0 0 0,-1 0 0 0 0,0 1 0 0 0,3-1 0 0 0,0 1 0 0 0,0 1 0 0 0,0-1 0 0 0,0 1 0 0 0,0 0 0 0 0,-1 0 0 0 0,1 0 0 0 0,0 0 0 0 0,-1 1 0 0 0,1-1 0 0 0,-1 1 0 0 0,0 0 0 0 0,0 0 0 0 0,0 0 0 0 0,0 1 0 0 0,-1-1 0 0 0,3 4 0 0 0,-1 1 0 0 0,-2-6 0 0 0,-1 0 0 0 0,0 0 0 0 0,0 0 0 0 0,0 0 0 0 0,0 0 0 0 0,-1 1 0 0 0,1-1 0 0 0,-1 0 0 0 0,1 1 0 0 0,-1-1 0 0 0,0 1 0 0 0,0-1 0 0 0,0 0 0 0 0,0 1 0 0 0,-1 3 0 0 0,0 1 0 0 0,0 1 0 0 0,-1 0 0 0 0,0-1 0 0 0,-1 1 0 0 0,0-1 0 0 0,0 0 0 0 0,-8 13 0 0 0,6-10 0 0 0,0 1 0 0 0,-6 16 0 0 0,11-26 0 0 0,-1-1 0 0 0,1 0 0 0 0,0 1 0 0 0,0-1 0 0 0,0 0 0 0 0,0 1 0 0 0,0-1 0 0 0,0 1 0 0 0,0-1 0 0 0,0 0 0 0 0,0 1 0 0 0,0-1 0 0 0,0 0 0 0 0,0 1 0 0 0,0-1 0 0 0,0 1 0 0 0,1-1 0 0 0,-1 0 0 0 0,0 1 0 0 0,0-1 0 0 0,0 0 0 0 0,1 1 0 0 0,-1-1 0 0 0,0 0 0 0 0,0 1 0 0 0,1-1 0 0 0,-1 0 0 0 0,0 0 0 0 0,0 1 0 0 0,1-1 0 0 0,-1 0 0 0 0,0 0 0 0 0,1 0 0 0 0,-1 1 0 0 0,0-1 0 0 0,1 0 0 0 0,-1 0 0 0 0,0 0 0 0 0,1 0 0 0 0,-1 0 0 0 0,1 0 0 0 0,-1 0 0 0 0,0 0 0 0 0,1 0 0 0 0,0 0 0 0 0,1 1 0 0 0,0-1 0 0 0,1 1 0 0 0,-1-1 0 0 0,1 0 0 0 0,-1 0 0 0 0,0 0 0 0 0,1-1 0 0 0,-1 1 0 0 0,0 0 0 0 0,1-1 0 0 0,-1 0 0 0 0,0 1 0 0 0,1-1 0 0 0,-1 0 0 0 0,0 0 0 0 0,0 0 0 0 0,2-2 0 0 0,8-4 0 0 0,18-16 0 0 0,-19 14 0 0 0,7-4 0 0 0,0-2 0 0 0,-2 0 0 0 0,26-30 0 0 0,-1-3 0 0 0,-24 30 0 0 0,-2-1 0 0 0,0 0 0 0 0,24-41 0 0 0,-35 51 0 0 0,-4 8 0 0 0,0 1 0 0 0,0 0 0 0 0,0 0 0 0 0,0 0 0 0 0,0 0 0 0 0,0 0 0 0 0,0 0 0 0 0,0-1 0 0 0,0 1 0 0 0,0 0 0 0 0,0 0 0 0 0,0 0 0 0 0,0 0 0 0 0,0 0 0 0 0,0-1 0 0 0,0 1 0 0 0,0 0 0 0 0,0 0 0 0 0,0 0 0 0 0,0 0 0 0 0,0-1 0 0 0,0 1 0 0 0,0 0 0 0 0,0 0 0 0 0,0 0 0 0 0,0 0 0 0 0,0 0 0 0 0,0 0 0 0 0,0-1 0 0 0,-1 1 0 0 0,1 0 0 0 0,0 0 0 0 0,0 0 0 0 0,0 0 0 0 0,0 0 0 0 0,0 0 0 0 0,0 0 0 0 0,0 0 0 0 0,-1 0 0 0 0,1-1 0 0 0,0 1 0 0 0,0 0 0 0 0,0 0 0 0 0,0 0 0 0 0,0 0 0 0 0,-1 0 0 0 0,1 0 0 0 0,0 0 0 0 0,0 0 0 0 0,0 0 0 0 0,0 0 0 0 0,-1 0 0 0 0,1 0 0 0 0,0 0 0 0 0,0 0 0 0 0,0 0 0 0 0,-5 2 0 0 0,4-1 0 0 0,-1 0 0 0 0,0 1 0 0 0,1-1 0 0 0,-1 0 0 0 0,1 1 0 0 0,-1-1 0 0 0,1 1 0 0 0,0-1 0 0 0,-1 1 0 0 0,1 0 0 0 0,0-1 0 0 0,0 1 0 0 0,0 0 0 0 0,1 0 0 0 0,-1 0 0 0 0,0 0 0 0 0,1 0 0 0 0,-1 0 0 0 0,1 0 0 0 0,-1 0 0 0 0,1 0 0 0 0,0 2 0 0 0,0-1 0 0 0,0 1 0 0 0,0 0 0 0 0,0-1 0 0 0,1 1 0 0 0,-1-1 0 0 0,1 1 0 0 0,0-1 0 0 0,0 1 0 0 0,0-1 0 0 0,0 0 0 0 0,4 7 0 0 0,1-2 0 0 0,0 1 0 0 0,1-1 0 0 0,0 0 0 0 0,0-1 0 0 0,1 0 0 0 0,11 10 0 0 0,-3-7 0 0 0,-1 0 0 0 0,30 13 0 0 0,-32-16 0 0 0,-11-4 0 0 0,-1 0 0 0 0,6 10 0 0 0,-7-8 0 0 0,-1-2 0 0 0,1-1 0 0 0,0-1 0 0 0,0 0 0 0 0,0 1 0 0 0,0-1 0 0 0,-1 0 0 0 0,1 1 0 0 0,0-1 0 0 0,-1 0 0 0 0,1 1 0 0 0,-1-1 0 0 0,1 0 0 0 0,-1 1 0 0 0,0-1 0 0 0,1 0 0 0 0,-1 0 0 0 0,0 0 0 0 0,0 0 0 0 0,0 0 0 0 0,0 0 0 0 0,-2 2 0 0 0,0-1 0 0 0,-1 0 0 0 0,1 0 0 0 0,-1-1 0 0 0,0 1 0 0 0,-6 1 0 0 0,-4 2 0 0 0,-7 4 0 0 0,12-5 0 0 0,0 0 0 0 0,0-1 0 0 0,-14 4 0 0 0,14-6 0 0 0,55-26 0 0 0,-26 15 0 0 0,16-9 0 0 0,-1-1 0 0 0,38-29 0 0 0,-57 37 0 0 0,28-14 0 0 0,11-8 0 0 0,-44 26 0 0 0,-8 8 0 0 0,-3 5 0 0 0,-6 7 0 0 0,6-12 0 0 0,-42 82 0 0 0,37-71 0 0 0,1 0 0 0 0,1 0 0 0 0,-1 0 0 0 0,2 0 0 0 0,-3 22 0 0 0,6-15 0 0 0,2-14 0 0 0,-1-2 0 0 0,-1 0 0 0 0,-1 0 0 0 0,1 0 0 0 0,0-1 0 0 0,0 1 0 0 0,0-1 0 0 0,0 1 0 0 0,1-1 0 0 0,-1 1 0 0 0,0-1 0 0 0,1 1 0 0 0,-1-1 0 0 0,1 0 0 0 0,-1 0 0 0 0,1 0 0 0 0,-1 0 0 0 0,1 0 0 0 0,0 0 0 0 0,-1 0 0 0 0,1-1 0 0 0,0 1 0 0 0,0 0 0 0 0,0-1 0 0 0,0 0 0 0 0,0 1 0 0 0,-1-1 0 0 0,1 0 0 0 0,0 0 0 0 0,0 0 0 0 0,0 0 0 0 0,0 0 0 0 0,0-1 0 0 0,0 1 0 0 0,0-1 0 0 0,-1 1 0 0 0,1-1 0 0 0,3-1 0 0 0,7-4 0 0 0,0-1 0 0 0,-1-1 0 0 0,1 0 0 0 0,-2-1 0 0 0,14-13 0 0 0,-6 6 0 0 0,-13 11 0 0 0,0-1 0 0 0,-1 1 0 0 0,1-1 0 0 0,-1 0 0 0 0,0 0 0 0 0,-1 0 0 0 0,0-1 0 0 0,0 1 0 0 0,0-1 0 0 0,2-10 0 0 0,0-1 0 0 0,0-1 0 0 0,2-32 0 0 0,-6 37 0 0 0,-1 0 0 0 0,0 0 0 0 0,-2-15 0 0 0,1 24 0 0 0,1 1 0 0 0,-1-1 0 0 0,0 1 0 0 0,-1-1 0 0 0,1 1 0 0 0,0 0 0 0 0,-1 0 0 0 0,0 0 0 0 0,0 0 0 0 0,-1 0 0 0 0,1 0 0 0 0,-1 0 0 0 0,-3-4 0 0 0,4 7 0 0 0,0 0 0 0 0,1-1 0 0 0,-1 1 0 0 0,0 0 0 0 0,1 0 0 0 0,-1 0 0 0 0,0 1 0 0 0,0-1 0 0 0,0 0 0 0 0,0 1 0 0 0,0-1 0 0 0,0 1 0 0 0,0 0 0 0 0,0 0 0 0 0,0-1 0 0 0,0 1 0 0 0,0 1 0 0 0,0-1 0 0 0,0 0 0 0 0,0 0 0 0 0,0 1 0 0 0,0-1 0 0 0,0 1 0 0 0,0 0 0 0 0,0-1 0 0 0,0 1 0 0 0,-1 1 0 0 0,0 0 0 0 0,0-1 0 0 0,0 1 0 0 0,0 0 0 0 0,1 0 0 0 0,-1 1 0 0 0,1-1 0 0 0,-1 0 0 0 0,1 1 0 0 0,0-1 0 0 0,0 1 0 0 0,0 0 0 0 0,0 0 0 0 0,1 0 0 0 0,-1 0 0 0 0,-1 4 0 0 0,1 7 0 0 0,4-10 0 0 0,-1-3 0 0 0,1 2 0 0 0,-1 0 0 0 0,1-1 0 0 0,0 1 0 0 0,0 0 0 0 0,0-1 0 0 0,0 1 0 0 0,1-1 0 0 0,-1 0 0 0 0,0 0 0 0 0,1 0 0 0 0,0 0 0 0 0,-1 0 0 0 0,1-1 0 0 0,0 1 0 0 0,0-1 0 0 0,0 0 0 0 0,0 0 0 0 0,0 0 0 0 0,0 0 0 0 0,0 0 0 0 0,1-1 0 0 0,-1 1 0 0 0,0-1 0 0 0,5 0 0 0 0,4 0 0 0 0,0 0 0 0 0,1-1 0 0 0,-1 0 0 0 0,0-1 0 0 0,13-4 0 0 0,3-1 0 0 0,0-2 0 0 0,40-18 0 0 0,-52 19 0 0 0,0-1 0 0 0,0-1 0 0 0,-1 0 0 0 0,-1-1 0 0 0,18-16 0 0 0,-15 10 0 0 0,-1 0 0 0 0,-1-1 0 0 0,0-1 0 0 0,-1-1 0 0 0,13-24 0 0 0,-19 31 0 0 0,5-11 0 0 0,-13 20 0 0 0,-4 7 0 0 0,-4 6 0 0 0,-7 13 0 0 0,2 1 0 0 0,1 0 0 0 0,-16 41 0 0 0,9-20 0 0 0,5-9 0 0 0,0 0 0 0 0,3 0 0 0 0,-9 39 0 0 0,-8 32 0 0 0,28-106 0 0 0,0 1 0 0 0,-1 0 0 0 0,1 0 0 0 0,0 0 0 0 0,-1 0 0 0 0,1 0 0 0 0,0 0 0 0 0,0 0 0 0 0,0 0 0 0 0,0 0 0 0 0,0 0 0 0 0,0 0 0 0 0,0 0 0 0 0,0 0 0 0 0,0 0 0 0 0,1 1 0 0 0,0 1 0 0 0,-1-3 0 0 0,0 1 0 0 0,0-1 0 0 0,0 0 0 0 0,0 0 0 0 0,0 1 0 0 0,0-1 0 0 0,0 0 0 0 0,0 1 0 0 0,0-1 0 0 0,0 0 0 0 0,0 0 0 0 0,1 1 0 0 0,-1-1 0 0 0,0 0 0 0 0,0 0 0 0 0,0 1 0 0 0,0-1 0 0 0,0 0 0 0 0,1 0 0 0 0,-1 0 0 0 0,0 1 0 0 0,0-1 0 0 0,0 0 0 0 0,1 0 0 0 0,-1 0 0 0 0,0 1 0 0 0,0-1 0 0 0,0 0 0 0 0,1 0 0 0 0,-1 0 0 0 0,0 0 0 0 0,1 0 0 0 0,-1 0 0 0 0,0 0 0 0 0,0 0 0 0 0,1 0 0 0 0,-1 1 0 0 0,0-1 0 0 0,0 0 0 0 0,1 0 0 0 0,-1 0 0 0 0,0-1 0 0 0,1 1 0 0 0,-1 0 0 0 0,0 0 0 0 0,0 0 0 0 0,1 0 0 0 0,-1 0 0 0 0,0 0 0 0 0,10-7 0 0 0,-10 7 0 0 0,10-9 0 0 0,0 0 0 0 0,-1-1 0 0 0,9-11 0 0 0,11-12 0 0 0,18-13 0 0 0,80-61 0 0 0,-119 101 0 0 0,-8 6 0 0 0,0 0 0 0 0,0 0 0 0 0,0-1 0 0 0,0 1 0 0 0,0 0 0 0 0,0 0 0 0 0,0 0 0 0 0,0 0 0 0 0,1 0 0 0 0,-1 0 0 0 0,0 0 0 0 0,0-1 0 0 0,0 1 0 0 0,0 0 0 0 0,0 0 0 0 0,0 0 0 0 0,0 0 0 0 0,1 0 0 0 0,-1 0 0 0 0,0 0 0 0 0,0 0 0 0 0,0 0 0 0 0,0 0 0 0 0,0 0 0 0 0,1 0 0 0 0,-1 0 0 0 0,0 0 0 0 0,0 0 0 0 0,0 0 0 0 0,0 0 0 0 0,0 0 0 0 0,1 0 0 0 0,-1 0 0 0 0,0 0 0 0 0,0 0 0 0 0,0 0 0 0 0,0 0 0 0 0,1 0 0 0 0,-1 6 0 0 0,-4 9 0 0 0,-54 80 0 0 0,49-78 0 0 0,5-11 0 0 0,1 0 0 0 0,0 0 0 0 0,0 0 0 0 0,0 1 0 0 0,1-1 0 0 0,0 1 0 0 0,0 0 0 0 0,1 0 0 0 0,0-1 0 0 0,0 1 0 0 0,1 0 0 0 0,-1 0 0 0 0,3 12 0 0 0,-2-18 0 0 0,0 0 0 0 0,0 0 0 0 0,0 0 0 0 0,0 0 0 0 0,0 0 0 0 0,0 0 0 0 0,0 0 0 0 0,1 0 0 0 0,-1 0 0 0 0,0 0 0 0 0,1 0 0 0 0,-1 0 0 0 0,1 0 0 0 0,-1 0 0 0 0,1-1 0 0 0,0 1 0 0 0,-1 0 0 0 0,1 0 0 0 0,0 0 0 0 0,-1-1 0 0 0,1 1 0 0 0,0 0 0 0 0,0-1 0 0 0,1 1 0 0 0,1 2 0 0 0,8 5 0 0 0,-7-7 0 0 0,-2-1 0 0 0,12 0 44 0 0,-10-3-105 0 0,-3 2-123 0 0,0 0-39 0 0,1 0 1 0 0,-1 0 0 0 0,1-1 0 0 0,-1 1-1 0 0,0 0 1 0 0,0 0 0 0 0,1-1-1 0 0,-1 1 1 0 0,0-1 0 0 0,0 1-1 0 0,-1-1 1 0 0,1 1 0 0 0,0-1 0 0 0,0 0-1 0 0,-1 1 1 0 0,1-1 0 0 0,0-3-1 0 0,4-11-1310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0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21191 0 0,'0'0'480'0'0,"0"0"67"0"0,2 1 31 0 0,11 2-142 0 0,-6-1-326 0 0,0 0 1 0 0,1 0 0 0 0,-1 0 0 0 0,0 1-1 0 0,-1 0 1 0 0,1 0 0 0 0,0 1 0 0 0,-1 0-1 0 0,0 0 1 0 0,8 7 0 0 0,-5-1 152 0 0,-1-1 0 0 0,0 1 1 0 0,-1 1-1 0 0,0-1 0 0 0,-1 1 1 0 0,0 1-1 0 0,0-1 0 0 0,-1 1 0 0 0,-1 0 1 0 0,4 15-1 0 0,-3-4-121 0 0,-1-1 1 0 0,-2 1-1 0 0,0-1 0 0 0,-1 43 1 0 0,-2-51-29 0 0,-1 0 1 0 0,0 0-1 0 0,-1-1 0 0 0,0 1 1 0 0,-1-1-1 0 0,-1 0 1 0 0,0 0-1 0 0,0 0 0 0 0,-1-1 1 0 0,-1 0-1 0 0,-9 13 1 0 0,6-12-512 0 0,0-1 0 0 0,-1 0 0 0 0,0-1 0 0 0,0 0-1 0 0,-2 0 1 0 0,1-2 0 0 0,-1 0 0 0 0,0 0 0 0 0,-18 8 0 0 0,-26 6-1136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4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0,0 0-269 0 0,0 0 138 0 0,0 0 97 0 0,1 2 21 0 0,1 1-436 0 0,0-1-1 0 0,0 1 1 0 0,-1 0-1 0 0,0 0 1 0 0,1 0-1 0 0,-1 0 1 0 0,0 0-1 0 0,0 0 1 0 0,-1 0-1 0 0,1 5 1 0 0,1 33 1326 0 0,-2-37-1105 0 0,3 6-126 0 0,-1-7-171 0 0,6 9 3 0 0,-4-11 0 0 0,-2-1 0 0 0,2 2 0 0 0,1-2 0 0 0,-1 1 0 0 0,0 0 0 0 0,0-1 0 0 0,0 0 0 0 0,1 0 0 0 0,-1 0 0 0 0,0 0 0 0 0,1-1 0 0 0,-1 0 0 0 0,0 0 0 0 0,0 0 0 0 0,8-3 0 0 0,3-3 0 0 0,1 0 0 0 0,15-10 0 0 0,3-5 0 0 0,-25 18 0 0 0,-9 4 7 0 0,1 0-1 0 0,-1 0 1 0 0,0 0 0 0 0,0 0-1 0 0,0 0 1 0 0,1 0-1 0 0,-1 0 1 0 0,0 0 0 0 0,0-1-1 0 0,0 1 1 0 0,1 0-1 0 0,-1 0 1 0 0,0 0 0 0 0,0 0-1 0 0,0 0 1 0 0,1 0-1 0 0,-1 0 1 0 0,0 0 0 0 0,0 1-1 0 0,0-1 1 0 0,1 0-1 0 0,-1 0 1 0 0,0 0 0 0 0,0 0-1 0 0,0 0 1 0 0,1 0-1 0 0,-1 0 1 0 0,0 0 0 0 0,0 0-1 0 0,0 1 1 0 0,0-1 0 0 0,1 0-1 0 0,-1 0 1 0 0,0 0-1 0 0,0 0 1 0 0,0 1 0 0 0,0-1-1 0 0,0 0 1 0 0,0 0-1 0 0,1 0 1 0 0,-1 0 0 0 0,0 1-1 0 0,0-1 1 0 0,0 0-1 0 0,0 0 1 0 0,0 0 0 0 0,0 1-1 0 0,0-1 1 0 0,0 0-1 0 0,0 0 1 0 0,0 1 0 0 0,0-1-1 0 0,0 0 1 0 0,0 0-1 0 0,0 0 1 0 0,0 1 0 0 0,0-1-1 0 0,0 0 1 0 0,0 0 0 0 0,-1 0-1 0 0,1 1 1 0 0,0-1-1 0 0,0 0 1 0 0,0 0 0 0 0,0 0-1 0 0,0 1 1 0 0,-16 35 1142 0 0,5-12-693 0 0,6-9-456 0 0,-1 0 0 0 0,2 0 0 0 0,-4 22 0 0 0,5-22 24 0 0,2-14-249 0 0,0 1-826 0 0,-2-3-385 0 0,-11-2-79 0 0,-3-6-18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4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1 565 15663 0 0,'0'0'356'0'0,"0"0"50"0"0,0 0 20 0 0,0 0-42 0 0,0 0-112 0 0,2-1 463 0 0,1 0-408 0 0,0-1 1 0 0,0 0-1 0 0,0 0 0 0 0,0 0 1 0 0,-1 0-1 0 0,1 0 0 0 0,-1 0 1 0 0,4-5-1 0 0,22-28 1474 0 0,-19 24-1375 0 0,59-79 1726 0 0,-59 74-1745 0 0,1 0-1 0 0,-2-1 0 0 0,-1-1 1 0 0,9-26-1 0 0,-10 30-388 0 0,-4 8-4 0 0,0 0 0 0 0,0 0 0 0 0,0 0 0 0 0,1-9 0 0 0,-3 13 357 0 0,-23 30 1218 0 0,15-11-1708 0 0,1-1 1 0 0,1 1-1 0 0,1 0 1 0 0,0 0-1 0 0,1 0 1 0 0,1 0-1 0 0,1 1 1 0 0,0 0-1 0 0,1-1 0 0 0,1 1 1 0 0,1 0-1 0 0,3 22 1 0 0,-3-36 223 0 0,0-1 0 0 0,0 1 0 0 0,0-1 0 0 0,0 1 0 0 0,0-1 0 0 0,0 0 0 0 0,1 0-1 0 0,0 1 1 0 0,0-1 0 0 0,0 0 0 0 0,0 0 0 0 0,0 0 0 0 0,5 4 0 0 0,-6-6-169 0 0,1 0-1 0 0,-1 0 1 0 0,1 0 0 0 0,0 0-1 0 0,-1 0 1 0 0,1 0-1 0 0,0 0 1 0 0,0-1 0 0 0,0 1-1 0 0,0-1 1 0 0,0 1-1 0 0,-1-1 1 0 0,1 0 0 0 0,0 1-1 0 0,0-1 1 0 0,0 0-1 0 0,0 0 1 0 0,0-1 0 0 0,0 1-1 0 0,0 0 1 0 0,0-1-1 0 0,0 1 1 0 0,0-1 0 0 0,0 1-1 0 0,-1-1 1 0 0,4-2-1 0 0,2 0 50 0 0,-1-1-1 0 0,0 0 1 0 0,0-1-1 0 0,0 0 1 0 0,0 0 0 0 0,-1 0-1 0 0,0 0 1 0 0,7-10-1 0 0,2-5 2 0 0,15-27-1 0 0,1-4 18 0 0,-16 29 135 0 0,-1 0 1 0 0,-1-1-1 0 0,-1-1 0 0 0,-2 0 1 0 0,0 0-1 0 0,-1-1 0 0 0,8-47 1 0 0,-14 62-153 0 0,3-10 532 0 0,-6 16-252 0 0,-4 9-151 0 0,-2 9-163 0 0,0 0 1 0 0,1 0-1 0 0,1 1 0 0 0,-7 27 0 0 0,5-14-114 0 0,0-4-37 0 0,1 1 0 0 0,2 0 0 0 0,1 0 0 0 0,0 1 1 0 0,2-1-1 0 0,1 0 0 0 0,5 40 0 0 0,-5-62 199 0 0,1 0 0 0 0,-1-1 0 0 0,1 1 0 0 0,0 0 0 0 0,0-1 0 0 0,1 4 0 0 0,5 0 0 0 0,-6-5 0 0 0,1 0 0 0 0,0-1 0 0 0,0 1 0 0 0,-1-1 0 0 0,1 1 0 0 0,0-1 0 0 0,0 0 0 0 0,0 0 0 0 0,-1 0 0 0 0,1 0 0 0 0,0 0 0 0 0,0 0 0 0 0,0 0 0 0 0,-1 0 0 0 0,1-1 0 0 0,0 1 0 0 0,0-1 0 0 0,0 0 0 0 0,-1 1 0 0 0,1-1 0 0 0,2-1 0 0 0,4-3 0 0 0,0 0 0 0 0,14-11 0 0 0,-18 12 0 0 0,18-14 0 0 0,-1-2 0 0 0,-2 0 0 0 0,31-39 0 0 0,40-78 0 0 0,-67 94 0 0 0,26-73 0 0 0,-42 99 0 0 0,-5 12 6 0 0,0 0 0 0 0,0 0 0 0 0,0-1-1 0 0,-1 1 1 0 0,0 0 0 0 0,0-1 0 0 0,0 1 0 0 0,-1-1-1 0 0,0 1 1 0 0,0-8 0 0 0,0 11 331 0 0,-16 8 1089 0 0,8 4-1403 0 0,1 0 1 0 0,0 1 0 0 0,0 0-1 0 0,1 0 1 0 0,1 0-1 0 0,-6 18 1 0 0,-9 22-24 0 0,2 1 0 0 0,2 1 0 0 0,3 0 0 0 0,-7 62 0 0 0,19-102-31 0 0,0 1 1 0 0,2 20-1 0 0,-1-30 9 0 0,1 0 0 0 0,-1 0 0 0 0,1 0 0 0 0,0 0 0 0 0,0 0 0 0 0,0-1 0 0 0,1 1-1 0 0,-1 0 1 0 0,1-1 0 0 0,0 1 0 0 0,0-1 0 0 0,0 1 0 0 0,3 2 0 0 0,-3-4-23 0 0,0-1 1 0 0,0 1-1 0 0,0-1 1 0 0,0 0-1 0 0,0 0 1 0 0,0 0-1 0 0,0 0 1 0 0,0 0-1 0 0,0-1 1 0 0,0 1 0 0 0,1-1-1 0 0,-1 1 1 0 0,0-1-1 0 0,1 0 1 0 0,-1 0-1 0 0,0 0 1 0 0,1 0-1 0 0,-1 0 1 0 0,0 0-1 0 0,0-1 1 0 0,1 1-1 0 0,2-2 1 0 0,6-1 399 0 0,0-1 0 0 0,0-1 0 0 0,11-6 0 0 0,-15 7-367 0 0,5-2 15 0 0,-1-1 0 0 0,0 0 0 0 0,0-1-1 0 0,-1 0 1 0 0,0-1 0 0 0,15-17 0 0 0,-9 7-4 0 0,-2-1-1 0 0,22-37 1 0 0,-30 45 1 0 0,0 0 0 0 0,-2 0 0 0 0,1 0 0 0 0,2-17 0 0 0,-5 18 0 0 0,-2 11 0 0 0,0 0 0 0 0,0 0 0 0 0,0 0 0 0 0,0-1 0 0 0,0 1 0 0 0,0 0 0 0 0,0 0 0 0 0,0 0 0 0 0,0 0 0 0 0,0 0 0 0 0,0 0 0 0 0,0-1 0 0 0,0 1 0 0 0,0 0 0 0 0,0 0 0 0 0,0 0 0 0 0,0 0 0 0 0,0 0 0 0 0,0-1 0 0 0,0 1 0 0 0,0 0 0 0 0,-1 0 0 0 0,1 0 0 0 0,0 0 0 0 0,0 0 0 0 0,0 0 0 0 0,0 0 0 0 0,0 0 0 0 0,0-1 0 0 0,0 1 0 0 0,-1 0 0 0 0,1 0 0 0 0,0 0 0 0 0,0 0 0 0 0,0 0 0 0 0,0 0 0 0 0,0 0 0 0 0,0 0 0 0 0,-1 0 0 0 0,1 0 0 0 0,0 0 0 0 0,0 0 0 0 0,0 0 0 0 0,0 0 0 0 0,0 0 0 0 0,-1 0 0 0 0,1 0 0 0 0,0 0 0 0 0,0 0 0 0 0,0 0 0 0 0,0 0 0 0 0,0 0 0 0 0,-1 0 0 0 0,1 0 0 0 0,0 0 0 0 0,0 0 0 0 0,0 1 0 0 0,0-1 0 0 0,0 0 0 0 0,0 0 0 0 0,-6 4 0 0 0,0 1 0 0 0,0 1 0 0 0,1 0 0 0 0,-1 1 0 0 0,1-1 0 0 0,1 1 0 0 0,-1 0 0 0 0,1 0 0 0 0,0 0 0 0 0,0 0 0 0 0,1 1 0 0 0,-4 12 0 0 0,3-6 0 0 0,1 0 0 0 0,0 1 0 0 0,1-1 0 0 0,0 1 0 0 0,1 25 0 0 0,1-34 0 0 0,0-1 0 0 0,1 1 0 0 0,0-1 0 0 0,0 1 0 0 0,0-1 0 0 0,0 1 0 0 0,1-1 0 0 0,2 5 0 0 0,5 3 0 0 0,-5-12 0 0 0,-2-1 0 0 0,1 1 0 0 0,0 0 0 0 0,-1 0 0 0 0,1-1 0 0 0,0 0 0 0 0,0 1 0 0 0,-1-1 0 0 0,1 0 0 0 0,0 0 0 0 0,0-1 0 0 0,-1 1 0 0 0,1 0 0 0 0,0-1 0 0 0,0 0 0 0 0,-1 0 0 0 0,1 0 0 0 0,-1 0 0 0 0,4-1 0 0 0,5-4 0 0 0,0-1 0 0 0,14-11 0 0 0,-15 11 0 0 0,5-5 0 0 0,-1 0 0 0 0,0-2 0 0 0,-1 1 0 0 0,0-2 0 0 0,11-17 0 0 0,10-22 0 0 0,-10 14 0 0 0,-5 4 0 0 0,-19 36 0 0 0,0 0 0 0 0,0-1 0 0 0,0 1 0 0 0,0 0 0 0 0,0 0 0 0 0,0-1 0 0 0,0 1 0 0 0,0 0 0 0 0,1-1 0 0 0,-1 1 0 0 0,0 0 0 0 0,0 0 0 0 0,0-1 0 0 0,0 1 0 0 0,1 0 0 0 0,-1 0 0 0 0,0-1 0 0 0,0 1 0 0 0,1 0 0 0 0,-1 0 0 0 0,0 0 0 0 0,0 0 0 0 0,1-1 0 0 0,-1 1 0 0 0,0 0 0 0 0,0 0 0 0 0,1 0 0 0 0,-1 0 0 0 0,0 0 0 0 0,1 0 0 0 0,-1 0 0 0 0,0 0 0 0 0,1 0 0 0 0,-1 0 0 0 0,0 0 0 0 0,1 0 0 0 0,-1 0 0 0 0,0 0 0 0 0,0 0 0 0 0,1 0 0 0 0,-1 0 0 0 0,0 0 0 0 0,1 0 0 0 0,-1 0 0 0 0,0 0 0 0 0,0 1 0 0 0,1-1 0 0 0,-1 0 0 0 0,0 0 0 0 0,0 0 0 0 0,1 1 0 0 0,-1-1 0 0 0,0 0 0 0 0,1 1 0 0 0,-1-1 0 0 0,5 3 0 0 0,0 1 0 0 0,0-1 0 0 0,-1 1 0 0 0,1 0 0 0 0,-1 1 0 0 0,0-1 0 0 0,0 1 0 0 0,0-1 0 0 0,3 6 0 0 0,17 20 0 0 0,-2-8 0 0 0,-3-4 0 0 0,19 24 0 0 0,-34-37 0 0 0,0-1 0 0 0,0 1 0 0 0,-1 0 0 0 0,1 0 0 0 0,2 7 0 0 0,-5-9 0 0 0,0-1 0 0 0,0 1 0 0 0,0-1 0 0 0,-1 1 0 0 0,1 0 0 0 0,-1-1 0 0 0,0 1 0 0 0,1-1 0 0 0,-1 1 0 0 0,-1 0 0 0 0,1 0 0 0 0,0-1 0 0 0,0 1 0 0 0,-2 4 0 0 0,-6 7 0 0 0,8-13 0 0 0,-1-1 0 0 0,1 1 0 0 0,0-1 0 0 0,-1 1 0 0 0,1-1 0 0 0,0 1 0 0 0,-1-1 0 0 0,1 1 0 0 0,-1-1 0 0 0,1 1 0 0 0,-1-1 0 0 0,0 1 0 0 0,1-1 0 0 0,-1 0 0 0 0,1 1 0 0 0,-1-1 0 0 0,0 0 0 0 0,1 0 0 0 0,-1 0 0 0 0,1 1 0 0 0,-1-1 0 0 0,0 0 0 0 0,1 0 0 0 0,-1 0 0 0 0,-1 0 0 0 0,0 0 0 0 0,-21 2-633 0 0,1 0 0 0 0,-1-2 0 0 0,0-1 0 0 0,1 0 0 0 0,-1-2 0 0 0,-23-5 0 0 0,21 3-8576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4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52 11975 0 0,'0'0'267'0'0,"0"0"42"0"0,0 0 17 0 0,9-2 74 0 0,-9 2-398 0 0,1 0 1 0 0,-1 0 0 0 0,1 0 0 0 0,-1 0-1 0 0,1 0 1 0 0,-1 0 0 0 0,0-1 0 0 0,1 1 0 0 0,-1 0-1 0 0,1 0 1 0 0,-1 0 0 0 0,0-1 0 0 0,1 1-1 0 0,-1 0 1 0 0,1-1 0 0 0,-1 1 0 0 0,0 0-1 0 0,0-1 1 0 0,1 1 0 0 0,-1 0 0 0 0,0-1 0 0 0,0 1-1 0 0,1 0 1 0 0,-1-1 0 0 0,0 1 0 0 0,0-1-1 0 0,0 1 1 0 0,0-1 0 0 0,1 1 0 0 0,-1-1-1 0 0,0 1 1 0 0,0 0 0 0 0,0-1 0 0 0,0 0 0 0 0,0 1 49 0 0,1-4 805 0 0,0 1-1 0 0,-1-1 1 0 0,1 1-1 0 0,-1 0 1 0 0,0-1-1 0 0,0 1 1 0 0,0-4 0 0 0,0 0 4803 0 0,-11 8-4600 0 0,7 1-1025 0 0,0-1 1 0 0,0 1-1 0 0,0 1 0 0 0,0-1 0 0 0,0 0 1 0 0,0 1-1 0 0,1 0 0 0 0,-1 0 1 0 0,1 0-1 0 0,-5 6 0 0 0,-4 6 72 0 0,-12 19-1 0 0,14-20-91 0 0,-7 10-15 0 0,2 2 0 0 0,0-1 0 0 0,2 2 0 0 0,1 0 0 0 0,1 0 0 0 0,2 1 0 0 0,0 1 0 0 0,-5 31 0 0 0,13-52 15 0 0,0-1 0 0 0,0 1 0 0 0,1 0 0 0 0,0 0 0 0 0,0 0 0 0 0,2 11 0 0 0,-2-17-4 0 0,1 0-1 0 0,-1 0 0 0 0,1-1 0 0 0,-1 1 1 0 0,1 0-1 0 0,0 0 0 0 0,-1-1 0 0 0,1 1 0 0 0,0 0 1 0 0,0-1-1 0 0,0 1 0 0 0,1-1 0 0 0,-1 1 1 0 0,0-1-1 0 0,0 0 0 0 0,1 1 0 0 0,-1-1 0 0 0,1 0 1 0 0,-1 0-1 0 0,1 0 0 0 0,0 0 0 0 0,-1 0 1 0 0,1-1-1 0 0,0 1 0 0 0,0 0 0 0 0,-1-1 0 0 0,1 1 1 0 0,0-1-1 0 0,0 0 0 0 0,0 1 0 0 0,0-1 1 0 0,2 0-1 0 0,4-1 92 0 0,-1 0 0 0 0,0 0 0 0 0,0 0 0 0 0,0-1 0 0 0,0 0 0 0 0,0-1 0 0 0,-1 1 0 0 0,12-7 0 0 0,-1-1 242 0 0,31-23-1 0 0,-27 15-343 0 0,-2-1 0 0 0,0 0 0 0 0,29-42 0 0 0,-42 54 0 0 0,-2 0 0 0 0,1-1 0 0 0,-1 1 0 0 0,0-1 0 0 0,-1 0 0 0 0,0-1 0 0 0,0 1 0 0 0,-1 0 0 0 0,3-15 0 0 0,-4 18 0 0 0,-1 0 0 0 0,0 0 0 0 0,0 1 0 0 0,0-1 0 0 0,0 0 0 0 0,-1 0 0 0 0,0 0 0 0 0,0 1 0 0 0,0-1 0 0 0,0 1 0 0 0,-1-1 0 0 0,1 1 0 0 0,-1-1 0 0 0,-1 1 0 0 0,1 0 0 0 0,-1 0 0 0 0,1 0 0 0 0,-1 0 0 0 0,-4-4 0 0 0,6 7-46 0 0,-1 0-1 0 0,1-1 1 0 0,0 1-1 0 0,-1 0 0 0 0,1 0 1 0 0,-1 1-1 0 0,0-1 1 0 0,1 0-1 0 0,-1 0 1 0 0,1 1-1 0 0,-1-1 1 0 0,0 1-1 0 0,0-1 1 0 0,1 1-1 0 0,-1 0 1 0 0,0 0-1 0 0,0 0 1 0 0,-2 0-1 0 0,-2 1-337 0 0,-1 0-1 0 0,1 0 1 0 0,-12 5-1 0 0,7-2 14 0 0,-13 4-652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4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35 15663 0 0,'0'0'356'0'0,"0"0"50"0"0,0 0 20 0 0,0 0-42 0 0,3-7-236 0 0,-2 5 278 0 0,0-1-1 0 0,0 1 0 0 0,0 0 1 0 0,0 1-1 0 0,1-1 0 0 0,-1 0 1 0 0,0 0-1 0 0,1 0 0 0 0,0 1 1 0 0,-1-1-1 0 0,3-1 0 0 0,-3 2-279 0 0,0 1 0 0 0,0-1 0 0 0,0 1-1 0 0,-1 0 1 0 0,1-1 0 0 0,0 1 0 0 0,0 0 0 0 0,0 0 0 0 0,0 0-1 0 0,0 0 1 0 0,-1-1 0 0 0,1 1 0 0 0,0 0 0 0 0,0 0 0 0 0,0 1-1 0 0,0-1 1 0 0,0 0 0 0 0,0 0 0 0 0,-1 0 0 0 0,1 1-1 0 0,0-1 1 0 0,0 0 0 0 0,0 1 0 0 0,-1-1 0 0 0,1 0 0 0 0,0 1-1 0 0,0-1 1 0 0,-1 1 0 0 0,1-1 0 0 0,0 1 0 0 0,-1 0 0 0 0,1-1-1 0 0,0 1 1 0 0,0 1 0 0 0,1 1-97 0 0,1 0 1 0 0,-1 1-1 0 0,0 0 0 0 0,0-1 1 0 0,0 1-1 0 0,-1 0 0 0 0,1 0 1 0 0,-1 0-1 0 0,0 0 0 0 0,0 1 1 0 0,0-1-1 0 0,-1 0 0 0 0,1 0 1 0 0,-1 0-1 0 0,0 1 0 0 0,0-1 1 0 0,-1 0-1 0 0,1 0 0 0 0,-1 1 1 0 0,-1 3-1 0 0,-3 9 210 0 0,0 0 0 0 0,-1 0 0 0 0,-11 20 0 0 0,11-22-273 0 0,-3 5-158 0 0,-1 0-1 0 0,0-1 1 0 0,-2 0 0 0 0,-22 30-1 0 0,1-14-4340 0 0,21-23 674 0 0,-11 12-4949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2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57 13823 0 0,'0'0'315'0'0,"2"-2"45"0"0,2-4 234 0 0,0 1 1 0 0,0 0-1 0 0,0-1 1 0 0,-1 0-1 0 0,3-8 1 0 0,-5 13-383 0 0,-1 1 0 0 0,0-1 0 0 0,0 0 0 0 0,0 1 0 0 0,1-1 0 0 0,-1 0 0 0 0,0 1 0 0 0,1-1 0 0 0,-1 0 1 0 0,1 1-1 0 0,-1-1 0 0 0,1 1 0 0 0,-1-1 0 0 0,1 1 0 0 0,-1-1 0 0 0,1 1 0 0 0,-1-1 0 0 0,1 1 0 0 0,0 0 0 0 0,0-1 1 0 0,0 1-54 0 0,-1 0 0 0 0,1 0 0 0 0,-1 0 0 0 0,1 0 0 0 0,-1 0 0 0 0,1 0 0 0 0,-1 1 0 0 0,0-1 1 0 0,1 0-1 0 0,-1 0 0 0 0,1 1 0 0 0,-1-1 0 0 0,0 0 0 0 0,1 0 0 0 0,-1 1 0 0 0,0-1 0 0 0,1 0 1 0 0,-1 1-1 0 0,0-1 0 0 0,1 1 0 0 0,-1-1 0 0 0,0 0 0 0 0,0 1 0 0 0,2 2 7 0 0,-1 1 0 0 0,1-1 0 0 0,-1 0 0 0 0,0 0 1 0 0,0 1-1 0 0,0-1 0 0 0,0 5 0 0 0,-2 47 500 0 0,-1 0-1 0 0,-20 108 1 0 0,-9-42-663 0 0,16-69-70 0 0,14-50-270 0 0,1-2-138 0 0,0 0-1216 0 0,0 0-4970 0 0,0 0-2127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2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264 382 8287 0 0,'0'0'382'0'0,"4"-6"126"0"0,1 0 292 0 0,-1 0 0 0 0,-1-1 0 0 0,1 1 0 0 0,-1-1 0 0 0,0 0 0 0 0,-1 0 0 0 0,0 0 0 0 0,0 0 0 0 0,0 0 0 0 0,-1 0 1 0 0,0 0-1 0 0,0-1 0 0 0,-1 1 0 0 0,0-9 0 0 0,0 15-759 0 0,0-1 1 0 0,0 1 0 0 0,-1 0-1 0 0,1-1 1 0 0,0 1-1 0 0,-1 0 1 0 0,1-1 0 0 0,-1 1-1 0 0,0 0 1 0 0,1-1 0 0 0,-1 1-1 0 0,0 0 1 0 0,0 0-1 0 0,0 0 1 0 0,0 0 0 0 0,0 0-1 0 0,0 0 1 0 0,0 0-1 0 0,0 0 1 0 0,0 0 0 0 0,-2-1-1 0 0,1 1 94 0 0,0 0 0 0 0,-1 1 0 0 0,1-1 0 0 0,-1 0-1 0 0,0 1 1 0 0,1-1 0 0 0,-1 1 0 0 0,1 0 0 0 0,-1 0 0 0 0,-5 0-1 0 0,0 1 151 0 0,1 1-1 0 0,-1 0 1 0 0,0 0-1 0 0,0 0 0 0 0,1 1 1 0 0,-13 6-1 0 0,7-2-284 0 0,2 1 0 0 0,-1 1 0 0 0,1 0 0 0 0,0 0 0 0 0,-13 16 0 0 0,-43 59 0 0 0,55-67 0 0 0,10-13 0 0 0,-1-1 0 0 0,0 1 0 0 0,1 1 0 0 0,0-1 0 0 0,0 0 0 0 0,0 0 0 0 0,0 1 0 0 0,1-1 0 0 0,0 1 0 0 0,0 0 0 0 0,0-1 0 0 0,0 1 0 0 0,1 0 0 0 0,0-1 0 0 0,0 1 0 0 0,0 0 0 0 0,0 0 0 0 0,1-1 0 0 0,0 1 0 0 0,2 7 0 0 0,4 1 0 0 0,-2-11 0 0 0,-3-2 0 0 0,1 2 0 0 0,0-1 0 0 0,1 0 0 0 0,-1 0 0 0 0,0 0 0 0 0,1 0 0 0 0,-1-1 0 0 0,1 0 0 0 0,-1 1 0 0 0,1-1 0 0 0,-1 0 0 0 0,1-1 0 0 0,-1 1 0 0 0,0-1 0 0 0,1 1 0 0 0,-1-1 0 0 0,1 0 0 0 0,-1 0 0 0 0,0 0 0 0 0,0-1 0 0 0,0 1 0 0 0,4-3 0 0 0,7-5 0 0 0,-1 0 0 0 0,0-1 0 0 0,14-13 0 0 0,-23 20 0 0 0,15-16 0 0 0,0 0 0 0 0,-1-1 0 0 0,17-25 0 0 0,40-71 0 0 0,-60 90 113 0 0,-1 0 0 0 0,13-37 0 0 0,-22 51-39 0 0,-1-1 0 0 0,-1 0 0 0 0,0 0 0 0 0,0 0 0 0 0,-1-1 0 0 0,-1 1 0 0 0,-1-20 0 0 0,0 32 4 0 0,0 0-18 0 0,1 0 0 0 0,-1 0 1 0 0,-1 0-1 0 0,1 0 0 0 0,0 0 0 0 0,0 0 0 0 0,0 0 0 0 0,0 0 1 0 0,-1 0-1 0 0,1 0 0 0 0,0 0 0 0 0,-1 0 0 0 0,1 0 1 0 0,-1 0-1 0 0,1 0 0 0 0,-2-1 0 0 0,1 2-59 0 0,0 0-1 0 0,0 0 1 0 0,0 0 0 0 0,1 0-1 0 0,-1 0 1 0 0,0 0-1 0 0,0 0 1 0 0,0 0 0 0 0,0 0-1 0 0,1 1 1 0 0,-1-1-1 0 0,0 0 1 0 0,0 1 0 0 0,0-1-1 0 0,1 0 1 0 0,-1 1 0 0 0,0-1-1 0 0,1 1 1 0 0,-1-1-1 0 0,0 1 1 0 0,1-1 0 0 0,-1 1-1 0 0,1 0 1 0 0,-1-1 0 0 0,1 1-1 0 0,-1 0 1 0 0,0 0-1 0 0,-1 2-1 0 0,-5 6 1 0 0,0 1 0 0 0,1 0 0 0 0,0 1 0 0 0,0-1 0 0 0,1 1 0 0 0,-7 22 0 0 0,9-26 0 0 0,-8 26 0 0 0,2 1 0 0 0,2-1 0 0 0,0 2 0 0 0,3-1 0 0 0,-1 47 0 0 0,4-74 0 0 0,1 0 0 0 0,0 1 0 0 0,1-1 0 0 0,0 1 0 0 0,0-1 0 0 0,1 0 0 0 0,0 0 0 0 0,4 12 0 0 0,-5-16 0 0 0,1-1 0 0 0,-1 1 0 0 0,1-1 0 0 0,0 1 0 0 0,0-1 0 0 0,0 0 0 0 0,0 1 0 0 0,0-1 0 0 0,0 0 0 0 0,0 0 0 0 0,1-1 0 0 0,-1 1 0 0 0,1 0 0 0 0,-1-1 0 0 0,1 1 0 0 0,0-1 0 0 0,-1 0 0 0 0,1 0 0 0 0,0 0 0 0 0,0 0 0 0 0,0-1 0 0 0,0 1 0 0 0,0-1 0 0 0,3 0 0 0 0,-1 0 0 0 0,-1 0 0 0 0,1-1 0 0 0,-1 0 0 0 0,1 0 0 0 0,-1 0 0 0 0,0 0 0 0 0,1-1 0 0 0,-1 0 0 0 0,0 0 0 0 0,0 0 0 0 0,6-4 0 0 0,0-1 0 0 0,0 0 0 0 0,-1-1 0 0 0,11-11 0 0 0,-9 6 0 0 0,0-1 0 0 0,-2 1 0 0 0,1-2 0 0 0,-2 1 0 0 0,0-1 0 0 0,-1-1 0 0 0,0 1 0 0 0,-1-1 0 0 0,7-31 0 0 0,-12 42 0 0 0,0 1 0 0 0,-1-1 0 0 0,1 1 0 0 0,-1-1 0 0 0,0 0 0 0 0,0 1 0 0 0,-1-1 0 0 0,-1-6 0 0 0,2 11 0 0 0,0-1 0 0 0,0 1 0 0 0,0 0 0 0 0,0-1 0 0 0,0 1 0 0 0,0 0 0 0 0,0 0 0 0 0,-1-1 0 0 0,1 1 0 0 0,0 0 0 0 0,0 0 0 0 0,0-1 0 0 0,0 1 0 0 0,-1 0 0 0 0,1 0 0 0 0,0 0 0 0 0,0-1 0 0 0,0 1 0 0 0,-1 0 0 0 0,1 0 0 0 0,0 0 0 0 0,0 0 0 0 0,-1 0 0 0 0,1-1 0 0 0,0 1 0 0 0,-1 0 0 0 0,1 0 0 0 0,0 0 0 0 0,0 0 0 0 0,-1 0 0 0 0,1 0 0 0 0,0 0 0 0 0,0 0 0 0 0,-1 0 0 0 0,1 0 0 0 0,0 0 0 0 0,-1 0 0 0 0,1 0 0 0 0,0 0 0 0 0,0 0 0 0 0,-1 1 0 0 0,-7 4 0 0 0,8-5 0 0 0,-5 5 0 0 0,0-1 0 0 0,0 1 0 0 0,0 1 0 0 0,1-1 0 0 0,-1 1 0 0 0,1 0 0 0 0,1 0 0 0 0,-1 0 0 0 0,1 0 0 0 0,0 0 0 0 0,1 1 0 0 0,-3 7 0 0 0,-1 7 0 0 0,1 0 0 0 0,-4 37 0 0 0,9-52 0 0 0,-1 1 0 0 0,1-1 0 0 0,0 1 0 0 0,1-1 0 0 0,0 1 0 0 0,0 0 0 0 0,0-1 0 0 0,1 0 0 0 0,3 9 0 0 0,-5-13 0 0 0,1 0 0 0 0,0 0 0 0 0,0 0 0 0 0,0-1 0 0 0,0 1 0 0 0,0 0 0 0 0,1-1 0 0 0,-1 1 0 0 0,0-1 0 0 0,1 1 0 0 0,-1-1 0 0 0,1 0 0 0 0,0 0 0 0 0,-1 0 0 0 0,1 1 0 0 0,0-2 0 0 0,0 1 0 0 0,0 0 0 0 0,-1 0 0 0 0,1 0 0 0 0,0-1 0 0 0,0 1 0 0 0,0-1 0 0 0,0 0 0 0 0,0 0 0 0 0,0 1 0 0 0,0-1 0 0 0,0 0 0 0 0,0-1 0 0 0,0 1 0 0 0,0 0 0 0 0,0-1 0 0 0,0 1 0 0 0,3-2 0 0 0,10-3 0 0 0,0 0 0 0 0,-1-2 0 0 0,1 1 0 0 0,-2-2 0 0 0,1 0 0 0 0,-1-1 0 0 0,0 0 0 0 0,-1-1 0 0 0,0 0 0 0 0,0-1 0 0 0,16-21 0 0 0,-10 9 0 0 0,0-1 0 0 0,-2-1 0 0 0,-2 0 0 0 0,0-1 0 0 0,15-38 0 0 0,-27 59 0 0 0,-1 1 0 0 0,1 1 0 0 0,-1-1 0 0 0,0 1 0 0 0,0-1 0 0 0,0 1 0 0 0,-1-1 0 0 0,1-4 0 0 0,-2 0 0 0 0,1 7 0 0 0,0 1 0 0 0,0 0 0 0 0,-1-1 0 0 0,1 1 0 0 0,0 0 0 0 0,0 0 0 0 0,0-1 0 0 0,0 1 0 0 0,0 0 0 0 0,0 0 0 0 0,-1-1 0 0 0,1 1 0 0 0,0 0 0 0 0,0 0 0 0 0,0-1 0 0 0,-1 1 0 0 0,1 0 0 0 0,0 0 0 0 0,0 0 0 0 0,0 0 0 0 0,-1-1 0 0 0,1 1 0 0 0,0 0 0 0 0,-1 0 0 0 0,1 0 0 0 0,0 0 0 0 0,0 0 0 0 0,-1 0 0 0 0,1 0 0 0 0,0 0 0 0 0,0 0 0 0 0,-1 0 0 0 0,1 0 0 0 0,0 0 0 0 0,-1 0 0 0 0,1 0 0 0 0,0 0 0 0 0,-1 0 0 0 0,1 0 0 0 0,0 0 0 0 0,0 0 0 0 0,-1 0 0 0 0,1 0 0 0 0,0 0 0 0 0,0 0 0 0 0,-1 1 0 0 0,1-1 0 0 0,0 0 0 0 0,0 0 0 0 0,-1 0 0 0 0,1 1 0 0 0,0-1 0 0 0,-2 1 0 0 0,0 0 0 0 0,0 0 0 0 0,1 1 0 0 0,-1-1 0 0 0,0 0 0 0 0,1 1 0 0 0,-1-1 0 0 0,1 1 0 0 0,0-1 0 0 0,-1 1 0 0 0,1 0 0 0 0,0 0 0 0 0,0 0 0 0 0,0-1 0 0 0,0 1 0 0 0,-1 3 0 0 0,2-2 0 0 0,-1-1 0 0 0,1 1 0 0 0,-1 0 0 0 0,1 0 0 0 0,0 0 0 0 0,0-1 0 0 0,0 1 0 0 0,1 0 0 0 0,-1 0 0 0 0,0 0 0 0 0,1-1 0 0 0,0 1 0 0 0,0 0 0 0 0,0-1 0 0 0,2 6 0 0 0,0-3 0 0 0,-3-3 0 0 0,1-1 0 0 0,0 1 0 0 0,-1-1 0 0 0,1 0 0 0 0,0 1 0 0 0,0-1 0 0 0,0 0 0 0 0,0 0 0 0 0,0 0 0 0 0,0 0 0 0 0,0 0 0 0 0,1 0 0 0 0,-1 0 0 0 0,0 0 0 0 0,0 0 0 0 0,1 0 0 0 0,-1-1 0 0 0,1 1 0 0 0,-1 0 0 0 0,1-1 0 0 0,1 1 0 0 0,21 8 0 0 0,-14-6 0 0 0,-1 1 0 0 0,1 0 0 0 0,-1 0 0 0 0,15 10 0 0 0,-23-13 0 0 0,1 1 0 0 0,-1-1 0 0 0,1 0 0 0 0,-1 1 0 0 0,0-1 0 0 0,0 1 0 0 0,1-1 0 0 0,-1 1 0 0 0,0-1 0 0 0,0 1 0 0 0,-1 0 0 0 0,1 0 0 0 0,0-1 0 0 0,-1 1 0 0 0,1 0 0 0 0,-1 0 0 0 0,1 3 0 0 0,-1-1 0 0 0,0 0 0 0 0,0 0 0 0 0,-1 1 0 0 0,1-1 0 0 0,-3 6 0 0 0,2-2 0 0 0,-6 18 0 0 0,-1-1 0 0 0,-17 40 0 0 0,23-60 0 0 0,2-5 0 0 0,-1 0 0 0 0,1 1 0 0 0,0-1 0 0 0,0 0 0 0 0,0 1 0 0 0,-1-1 0 0 0,1 0 0 0 0,0 1 0 0 0,0-1 0 0 0,0 0 0 0 0,0 1 0 0 0,0-1 0 0 0,0 0 0 0 0,0 1 0 0 0,0-1 0 0 0,0 0 0 0 0,0 1 0 0 0,0-1 0 0 0,0 0 0 0 0,0 1 0 0 0,0-1 0 0 0,0 0 0 0 0,0 1 0 0 0,0-1 0 0 0,0 1 0 0 0,0-1 0 0 0,0 0 0 0 0,1 1 0 0 0,-1-1 0 0 0,0 0 0 0 0,0 0 0 0 0,0 1 0 0 0,1-1 0 0 0,-1 0 0 0 0,0 1 0 0 0,0-1 0 0 0,1 0 0 0 0,-1 0 0 0 0,0 0 0 0 0,0 1 0 0 0,1-1 0 0 0,-1 0 0 0 0,0 0 0 0 0,1 0 0 0 0,-1 0 0 0 0,1 1 0 0 0,9-2 0 0 0,-4-1 0 0 0,0 0 0 0 0,0 0 0 0 0,-1-1 0 0 0,1 0 0 0 0,-1 0 0 0 0,1 0 0 0 0,-1-1 0 0 0,0 0 0 0 0,0 0 0 0 0,0 0 0 0 0,6-8 0 0 0,0 1 0 0 0,2-2 0 0 0,-2-1 0 0 0,0 0 0 0 0,0-1 0 0 0,15-29 0 0 0,-2 3 0 0 0,-18 32 63 0 0,-1 0 1 0 0,0 0-1 0 0,-1 0 0 0 0,0-1 0 0 0,0 1 1 0 0,2-16-1 0 0,-5 24 425 0 0,-1 1 21 0 0,0 0-66 0 0,0 19-278 0 0,2-6-165 0 0,0 0 0 0 0,0 0 0 0 0,2 0 0 0 0,0-1 0 0 0,9 22 0 0 0,-2-11 0 0 0,1-1 0 0 0,17 22 0 0 0,-28-42 0 0 0,0-1 0 0 0,0 0 0 0 0,0 0 0 0 0,0 1 0 0 0,0-1 0 0 0,-1 1 0 0 0,1-1 0 0 0,0 1 0 0 0,-1-1 0 0 0,1 1 0 0 0,-1-1 0 0 0,1 1 0 0 0,-1-1 0 0 0,0 1 0 0 0,0-1 0 0 0,0 3 0 0 0,1 2 0 0 0,0 14 0 0 0,-5-13 0 0 0,2-5 0 0 0,2-1 0 0 0,-1-1 0 0 0,1 1 0 0 0,0 0 0 0 0,-1-1 0 0 0,1 1 0 0 0,-1-1 0 0 0,1 1 0 0 0,-1-1 0 0 0,1 1 0 0 0,-1-1 0 0 0,1 1 0 0 0,-1-1 0 0 0,1 1 0 0 0,-1-1 0 0 0,1 0 0 0 0,-1 1 0 0 0,0-1 0 0 0,1 0 0 0 0,-2 1 0 0 0,-1 0 0 0 0,-4 4 0 0 0,5-3 0 0 0,-1 0 0 0 0,1 0 0 0 0,0-1 0 0 0,-1 1 0 0 0,0-1 0 0 0,1 1 0 0 0,-1-1 0 0 0,0 0 0 0 0,1 0 0 0 0,-1 0 0 0 0,0 0 0 0 0,0-1 0 0 0,0 1 0 0 0,0-1 0 0 0,0 0 0 0 0,0 0 0 0 0,0 0 0 0 0,0 0 0 0 0,-3-1 0 0 0,6 1 0 0 0,-1 1 0 0 0,1-1 0 0 0,-1 0 0 0 0,1 0 0 0 0,0 0 0 0 0,-1 0 0 0 0,1 0 0 0 0,0 0 0 0 0,-1 0 0 0 0,1-1 0 0 0,-1 1 0 0 0,1 0 0 0 0,0 0 0 0 0,-1 0 0 0 0,1 0 0 0 0,0 0 0 0 0,-1 0 0 0 0,1-1 0 0 0,0 1 0 0 0,-1 0 0 0 0,1 0 0 0 0,0 0 0 0 0,0-1 0 0 0,-1 1 0 0 0,1 0 0 0 0,0-1 0 0 0,0 1 0 0 0,-1 0 0 0 0,1 0 0 0 0,0-1 0 0 0,0 1 0 0 0,0 0 0 0 0,0-1 0 0 0,-1 1 0 0 0,1-1 0 0 0,0 1 0 0 0,0 0 0 0 0,0-1 0 0 0,0 1 0 0 0,0 0 0 0 0,0-1 0 0 0,0 0 0 0 0,-1-1 0 0 0,1 0 0 0 0,-1 0 0 0 0,1-1 0 0 0,-1 1 0 0 0,1 0 0 0 0,0 0 0 0 0,0-1 0 0 0,0 1 0 0 0,0 0 0 0 0,0-1 0 0 0,1 1 0 0 0,-1 0 0 0 0,1 0 0 0 0,-1-1 0 0 0,1 1 0 0 0,0 0 0 0 0,0 0 0 0 0,0 0 0 0 0,0 0 0 0 0,0 0 0 0 0,1 0 0 0 0,2-3 0 0 0,3-4 0 0 0,2 0 0 0 0,-1 1 0 0 0,14-10 0 0 0,5-6 0 0 0,-15 13 0 0 0,1 0 0 0 0,0 0 0 0 0,16-8 0 0 0,6-6 0 0 0,-27 19 0 0 0,0 2 0 0 0,1-1 0 0 0,-1 1 0 0 0,1 0 0 0 0,16-5 0 0 0,-24 9 0 0 0,-1 0 0 0 0,0 0 0 0 0,1 0 0 0 0,-1-1 0 0 0,0 1 0 0 0,1 0 0 0 0,-1 0 0 0 0,0 0 0 0 0,1 0 0 0 0,-1 0 0 0 0,0 0 0 0 0,1 0 0 0 0,-1 0 0 0 0,0 0 0 0 0,1 0 0 0 0,-1 0 0 0 0,0 1 0 0 0,1-1 0 0 0,-1 0 0 0 0,0 0 0 0 0,1 0 0 0 0,-1 0 0 0 0,0 0 0 0 0,1 1 0 0 0,-1-1 0 0 0,0 0 0 0 0,0 0 0 0 0,1 0 0 0 0,-1 1 0 0 0,0-1 0 0 0,0 0 0 0 0,1 1 0 0 0,-1-1 0 0 0,0 0 0 0 0,0 0 0 0 0,0 1 0 0 0,0-1 0 0 0,1 0 0 0 0,-1 1 0 0 0,0-1 0 0 0,0 0 0 0 0,0 1 0 0 0,0-1 0 0 0,0 0 0 0 0,0 1 0 0 0,0-1 0 0 0,0 0 0 0 0,0 1 0 0 0,0-1 0 0 0,0 0 0 0 0,0 1 0 0 0,0-1 0 0 0,0 1 0 0 0,0-1 0 0 0,-1 1 0 0 0,1 7 0 0 0,-1 0 0 0 0,0 0 0 0 0,0 0 0 0 0,-1-1 0 0 0,0 1 0 0 0,-4 10 0 0 0,-2 10 0 0 0,3-10 0 0 0,2-8 0 0 0,1 0 0 0 0,0-1 0 0 0,0 1 0 0 0,1 0 0 0 0,0 17 0 0 0,1-26 0 0 0,0 2 0 0 0,0 1 0 0 0,1-1 0 0 0,-1 1 0 0 0,1-1 0 0 0,-1 1 0 0 0,1-1 0 0 0,0 1 0 0 0,1-1 0 0 0,-1 0 0 0 0,3 6 0 0 0,3-3 0 0 0,-3-5 0 0 0,0 1 0 0 0,0-1 0 0 0,1 0 0 0 0,-1-1 0 0 0,0 1 0 0 0,0-1 0 0 0,1 0 0 0 0,-1 0 0 0 0,0 0 0 0 0,1 0 0 0 0,-1-1 0 0 0,0 0 0 0 0,0 0 0 0 0,8-2 0 0 0,-6 0 0 0 0,-1 0 0 0 0,1 0 0 0 0,-1 0 0 0 0,0 0 0 0 0,0-1 0 0 0,0 0 0 0 0,0 0 0 0 0,-1 0 0 0 0,7-9 0 0 0,-5 6 0 0 0,0-1 0 0 0,-1-1 0 0 0,1 1 0 0 0,-2-1 0 0 0,1 0 0 0 0,-2 0 0 0 0,1-1 0 0 0,-1 1 0 0 0,0-1 0 0 0,-1 1 0 0 0,0-1 0 0 0,1-18 0 0 0,-3 15 0 0 0,-1 1 0 0 0,0 0 0 0 0,0 0 0 0 0,-6-18 0 0 0,7 27 0 0 0,-1 0 0 0 0,0 0 0 0 0,0 0 0 0 0,0 0 0 0 0,0 1 0 0 0,-1-1 0 0 0,1 0 0 0 0,-1 1 0 0 0,0-1 0 0 0,1 1 0 0 0,-1-1 0 0 0,0 1 0 0 0,0 0 0 0 0,-1 0 0 0 0,1 0 0 0 0,0 0 0 0 0,-1 0 0 0 0,0 0 0 0 0,1 1 0 0 0,-1-1 0 0 0,0 1 0 0 0,1 0 0 0 0,-5-1 0 0 0,4 1 0 0 0,1 2 0 0 0,-1-1 0 0 0,1 0 0 0 0,-1 0 0 0 0,1 1 0 0 0,-1 0 0 0 0,1-1 0 0 0,-1 1 0 0 0,1 0 0 0 0,0 0 0 0 0,0 0 0 0 0,-1 0 0 0 0,1 1 0 0 0,0-1 0 0 0,0 0 0 0 0,0 1 0 0 0,0 0 0 0 0,1-1 0 0 0,-1 1 0 0 0,0 0 0 0 0,1 0 0 0 0,-1 0 0 0 0,1 0 0 0 0,-3 5 0 0 0,4-7 0 0 0,0 1 0 0 0,-1 0 0 0 0,1-1 0 0 0,0 1 0 0 0,-1-1 0 0 0,1 1 0 0 0,0 0 0 0 0,0 0 0 0 0,0-1 0 0 0,0 1 0 0 0,-1 0 0 0 0,1-1 0 0 0,0 1 0 0 0,0 0 0 0 0,1-1 0 0 0,-1 1 0 0 0,0 0 0 0 0,0 0 0 0 0,0-1 0 0 0,0 1 0 0 0,0 0 0 0 0,1-1 0 0 0,-1 1 0 0 0,0 0 0 0 0,1-1 0 0 0,-1 1 0 0 0,0-1 0 0 0,1 1 0 0 0,-1-1 0 0 0,1 1 0 0 0,-1-1 0 0 0,2 2 0 0 0,-1-1 0 0 0,-1 0 0 0 0,1-1 0 0 0,-1 1 0 0 0,0-1 0 0 0,0 1 0 0 0,1-1 0 0 0,-1 1 0 0 0,1-1 0 0 0,-1 1 0 0 0,0-1 0 0 0,1 1 0 0 0,-1-1 0 0 0,1 1 0 0 0,-1-1 0 0 0,1 0 0 0 0,0 1 0 0 0,-1-1 0 0 0,1 0 0 0 0,-1 1 0 0 0,1-1 0 0 0,-1 0 0 0 0,1 0 0 0 0,0 0 0 0 0,-1 0 0 0 0,1 0 0 0 0,0 1 0 0 0,-1-1 0 0 0,2 0 0 0 0,0-1 0 0 0,18 6 0 0 0,-11-3 0 0 0,1 0 0 0 0,0 0 0 0 0,0-1 0 0 0,15 0 0 0 0,63-2 0 0 0,-83 1 0 0 0,0 0 0 0 0,0 1 0 0 0,0-1 0 0 0,8 3 0 0 0,-13-3 0 0 0,1 0 0 0 0,0 1 0 0 0,-1-1 0 0 0,1 0 0 0 0,-1 0 0 0 0,1 0 0 0 0,0 0 0 0 0,-1 0 0 0 0,1 1 0 0 0,-1-1 0 0 0,1 0 0 0 0,-1 0 0 0 0,1 1 0 0 0,-1-1 0 0 0,1 0 0 0 0,-1 1 0 0 0,1-1 0 0 0,-1 0 0 0 0,0 1 0 0 0,1-1 0 0 0,-1 1 0 0 0,0-1 0 0 0,1 1 0 0 0,-1-1 0 0 0,0 1 0 0 0,1-1 0 0 0,-1 1 0 0 0,0-1 0 0 0,0 1 0 0 0,1 0 0 0 0,-1 1 0 0 0,2 3 0 0 0,1 1 0 0 0,-1-1 0 0 0,-1 1 0 0 0,1-1 0 0 0,-1 1 0 0 0,0 0 0 0 0,0-1 0 0 0,-1 1 0 0 0,0 9 0 0 0,-1 7 0 0 0,-8 33 0 0 0,8-48 0 0 0,1-7 0 0 0,0 0 0 0 0,0 0 0 0 0,0 0 0 0 0,0 1 0 0 0,0-1 0 0 0,0 0 0 0 0,0 0 0 0 0,0 0 0 0 0,0 0 0 0 0,0 1 0 0 0,0-1 0 0 0,0 0 0 0 0,1 0 0 0 0,-1 0 0 0 0,0 0 0 0 0,0 0 0 0 0,0 0 0 0 0,0 1 0 0 0,0-1 0 0 0,0 0 0 0 0,1 0 0 0 0,-1 0 0 0 0,0 0 0 0 0,0 0 0 0 0,0 0 0 0 0,0 0 0 0 0,1 0 0 0 0,-1 0 0 0 0,0 0 0 0 0,0 0 0 0 0,0 0 0 0 0,0 0 0 0 0,1 0 0 0 0,-1 0 0 0 0,0 0 0 0 0,0 0 0 0 0,0 0 0 0 0,0 0 0 0 0,1 0 0 0 0,-1 0 0 0 0,0 0 0 0 0,0 0 0 0 0,0 0 0 0 0,0 0 0 0 0,1 0 0 0 0,-1 0 0 0 0,0 0 0 0 0,0 0 0 0 0,0 0 0 0 0,0 0 0 0 0,0-1 0 0 0,1 1 0 0 0,-1 0 0 0 0,0 0 0 0 0,0 0 0 0 0,0 0 0 0 0,0-1 0 0 0,13-6 0 0 0,-12 6 0 0 0,7-4 0 0 0,-1 0 0 0 0,0-1 0 0 0,0 0 0 0 0,8-10 0 0 0,12-11 0 0 0,69-42 0 0 0,-93 67 0 0 0,-1 0 0 0 0,1 1 0 0 0,-1-1 0 0 0,1 1 0 0 0,0 0 0 0 0,-1 0 0 0 0,1 0 0 0 0,0 0 0 0 0,0 0 0 0 0,0 1 0 0 0,5-1 0 0 0,-6 1 0 0 0,-1-1 0 0 0,1 1 0 0 0,0 1 0 0 0,-1-1 0 0 0,1 0 0 0 0,-1 0 0 0 0,1 1 0 0 0,-1-1 0 0 0,1 0 0 0 0,-1 1 0 0 0,1 0 0 0 0,-1-1 0 0 0,1 1 0 0 0,-1 0 0 0 0,0 0 0 0 0,1-1 0 0 0,-1 1 0 0 0,0 0 0 0 0,0 0 0 0 0,0 1 0 0 0,0-1 0 0 0,0 0 0 0 0,0 0 0 0 0,0 1 0 0 0,0-1 0 0 0,0 0 0 0 0,0 1 0 0 0,-1-1 0 0 0,1 0 0 0 0,-1 1 0 0 0,1-1 0 0 0,-1 1 0 0 0,1 0 0 0 0,-1-1 0 0 0,0 4 0 0 0,1-1 0 0 0,1 1 0 0 0,-1 1 0 0 0,0-1 0 0 0,0 1 0 0 0,0 9 0 0 0,-2-3 0 0 0,0 0 0 0 0,-4 15 0 0 0,3-20 0 0 0,-1 8 0 0 0,4-13 0 0 0,4-8 0 0 0,12-20 0 0 0,-3 5 0 0 0,18-24 0 0 0,-27 40 0 0 0,0-1 0 0 0,0 1 0 0 0,1 0 0 0 0,0 0 0 0 0,0 0 0 0 0,0 1 0 0 0,0 0 0 0 0,11-5 0 0 0,-14 8 0 0 0,0 0 0 0 0,0 0 0 0 0,0 0 0 0 0,0 1 0 0 0,0 0 0 0 0,5-1 0 0 0,0 1 0 0 0,-8-1 0 0 0,1 1 0 0 0,0 0 0 0 0,-1 0 0 0 0,1 0 0 0 0,-1 0 0 0 0,1 0 0 0 0,0 0 0 0 0,-1 0 0 0 0,1 0 0 0 0,-1 0 0 0 0,1 0 0 0 0,0 0 0 0 0,-1 0 0 0 0,1 0 0 0 0,-1 0 0 0 0,1 0 0 0 0,-1 1 0 0 0,1-1 0 0 0,0 0 0 0 0,-1 0 0 0 0,1 1 0 0 0,-1-1 0 0 0,1 0 0 0 0,-1 1 0 0 0,1-1 0 0 0,-1 1 0 0 0,0-1 0 0 0,1 0 0 0 0,-1 1 0 0 0,1-1 0 0 0,-1 1 0 0 0,1 0 0 0 0,-1 0 0 0 0,3 2 1 0 0,-1 0 0 0 0,1 0 0 0 0,-1 1 0 0 0,0-1 1 0 0,0 0-1 0 0,0 1 0 0 0,0-1 0 0 0,-1 1 0 0 0,1-1 0 0 0,1 8 0 0 0,-1 2-2 0 0,0 0 0 0 0,0 14 0 0 0,4 27-72 0 0,-6-52-264 0 0,0-2-138 0 0,0 0-1216 0 0,0 0-4970 0 0,0 0-2127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3:4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38 100 11975 0 0,'18'-20'267'0'0,"-18"20"-234"0"0,1-1 1 0 0,-1 0-1 0 0,0 0 0 0 0,1 1 0 0 0,-1-1 1 0 0,0 0-1 0 0,0 1 0 0 0,0-1 0 0 0,1 0 1 0 0,-1 0-1 0 0,0 1 0 0 0,0-1 1 0 0,0 0-1 0 0,0 0 0 0 0,0 1 0 0 0,-1-1 1 0 0,1 0-1 0 0,0 0 0 0 0,0 1 1 0 0,0-1-1 0 0,-1 0 0 0 0,1 1 0 0 0,0-1 1 0 0,-1-1-1 0 0,0 1 68 0 0,1-2 1 0 0,-1 2 86 0 0,1-1 0 0 0,0 1 1 0 0,0 0-1 0 0,-1-1 0 0 0,1 1 1 0 0,0-1-1 0 0,0 1 1 0 0,1-1-1 0 0,-1 1 0 0 0,0-1 1 0 0,0 1-1 0 0,1 0 0 0 0,-1-1 1 0 0,1 1-1 0 0,-1-1 1 0 0,1 1-1 0 0,1-2 0 0 0,1-2 296 0 0,11-19 2588 0 0,-13 23-2117 0 0,-1 1-290 0 0,0 0-121 0 0,0 0-28 0 0,1 1-410 0 0,0 0 0 0 0,0 0 0 0 0,0 0 1 0 0,0 0-1 0 0,0 0 0 0 0,0 0 0 0 0,0 1 0 0 0,0-1 0 0 0,-1 0 0 0 0,1 0 0 0 0,-1 1 1 0 0,1-1-1 0 0,0 3 0 0 0,-1-4-56 0 0,4 12 63 0 0,-1-1 0 0 0,0 1 0 0 0,-1 0-1 0 0,-1 0 1 0 0,0 1 0 0 0,0-1 0 0 0,-1 0 0 0 0,-1 0-1 0 0,-2 17 1 0 0,0-15-346 0 0,0 0 1 0 0,0-1-1 0 0,-2 1 0 0 0,1-1 0 0 0,-2 1 0 0 0,0-1 1 0 0,0-1-1 0 0,-1 1 0 0 0,-1-1 0 0 0,0-1 1 0 0,-18 22-1 0 0,12-23-790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1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94 123 10135 0 0,'-7'-5'491'0'0,"-14"-10"726"0"0,-21-20 1 0 0,40 33-703 0 0,-1 0 0 0 0,1 0 0 0 0,0-1 0 0 0,0 1 0 0 0,0-1 0 0 0,0 1 0 0 0,0-1 0 0 0,0 0 0 0 0,-1-3 0 0 0,3 5 477 0 0,-1-15 1648 0 0,1 14-2661 0 0,0 1 139 0 0,0 0 0 0 0,1-1 0 0 0,-1 1 0 0 0,1 0 0 0 0,-1 0 0 0 0,1 0 0 0 0,-1 0 0 0 0,1 0-1 0 0,-1 0 1 0 0,1 0 0 0 0,0 0 0 0 0,0 0 0 0 0,-1 0 0 0 0,3-1 0 0 0,-3 1 253 0 0,3 0 300 0 0,-3 1-609 0 0,1 0 0 0 0,-1 0 0 0 0,0 0 0 0 0,0-1 0 0 0,0 1 0 0 0,0 0 0 0 0,1 0 0 0 0,-1 0 0 0 0,0 0 1 0 0,0 0-1 0 0,0 0 0 0 0,1 0 0 0 0,-1-1 0 0 0,0 1 0 0 0,0 0 0 0 0,0 0 0 0 0,1 0 0 0 0,-1 0 0 0 0,0 0 0 0 0,0 0 0 0 0,0 0 0 0 0,1 0 1 0 0,-1 0-1 0 0,0 0 0 0 0,0 0 0 0 0,1 0 0 0 0,-1 0 0 0 0,0 1 0 0 0,0-1 0 0 0,4 2 0 0 0,-1 0 1 0 0,0 0-1 0 0,0 0 0 0 0,0 0 0 0 0,0 1 0 0 0,0 0 1 0 0,0-1-1 0 0,-1 1 0 0 0,1 0 0 0 0,-1 0 1 0 0,0 1-1 0 0,0-1 0 0 0,0 0 0 0 0,0 1 0 0 0,-1-1 1 0 0,1 1-1 0 0,1 5 0 0 0,27 116-62 0 0,-15-61 0 0 0,5 19 0 0 0,4 0 0 0 0,50 116 0 0 0,-60-168 0 0 0,36 55 0 0 0,-45-79 0 0 0,-32-28-5533 0 0,19 15-2654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1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30 11975 0 0,'0'0'267'0'0,"1"-16"768"0"0,5 3-886 0 0,-5 12 571 0 0,-1 1 249 0 0,0 0 45 0 0,0 0-61 0 0,0 0-288 0 0,0 0-121 0 0,0 0-28 0 0,-18 8 1020 0 0,0 7-866 0 0,2 0-1 0 0,-1 0 0 0 0,-22 30 1 0 0,-6 7-189 0 0,-138 145 976 0 0,51-47-849 0 0,127-143-627 0 0,0 0 0 0 0,0 0 0 0 0,1 1 0 0 0,0-1 0 0 0,0 1 0 0 0,-3 11 0 0 0,7-18-111 0 0,0-1 1 0 0,0 0-1 0 0,1 0 0 0 0,-1 0 1 0 0,0 1-1 0 0,1-1 1 0 0,-1 0-1 0 0,0 0 1 0 0,1 0-1 0 0,-1 0 0 0 0,0 1 1 0 0,1-1-1 0 0,-1 0 1 0 0,0 0-1 0 0,1 0 1 0 0,-1 0-1 0 0,0 0 0 0 0,1 0 1 0 0,-1 0-1 0 0,0 0 1 0 0,1 0-1 0 0,-1 0 1 0 0,0 0-1 0 0,1 0 0 0 0,-1-1 1 0 0,1 1-1 0 0,-1 0 1 0 0,1 0-1 0 0,11-2-5153 0 0,4-4-1799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1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19351 0 0,'0'0'886'0'0,"0"0"-21"0"0,6-6-445 0 0,-4 4-316 0 0,1-1 1 0 0,0 1-1 0 0,-1 0 1 0 0,1 0-1 0 0,0 0 1 0 0,1 0-1 0 0,-1 1 1 0 0,0-1-1 0 0,0 1 1 0 0,1 0-1 0 0,-1 0 1 0 0,1 0-1 0 0,-1 0 1 0 0,1 0-1 0 0,6 1 1 0 0,6-1 619 0 0,-1 2 1 0 0,22 2-1 0 0,-18-1-524 0 0,6 1-200 0 0,-9-1 0 0 0,0 0 0 0 0,-1-2 0 0 0,1 0 0 0 0,19-2 0 0 0,-32 1 27 0 0,19 0-187 0 0,-20 1-536 0 0,-2 0-258 0 0,0 0-920 0 0,0 0-3643 0 0,0 0-1565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0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10135 0 0,'0'0'231'0'0,"0"0"29"0"0,0 0 19 0 0,0 0 37 0 0,0 0 125 0 0,-5-4 2840 0 0,3 1 7326 0 0,6-1-10518 0 0,-2 4 282 0 0,-2 0 117 0 0,0 0 21 0 0,0 0-66 0 0,0 1-428 0 0,0 0 0 0 0,1 1 1 0 0,-1-1-1 0 0,1 1 0 0 0,0-1 0 0 0,0 0 1 0 0,-1 1-1 0 0,1-1 0 0 0,0 0 1 0 0,1 2-1 0 0,1 1-18 0 0,3 7 3 0 0,-1 1 0 0 0,0-1 0 0 0,-1 1 0 0 0,6 24 0 0 0,3 11 0 0 0,-5-23 0 0 0,1-1 0 0 0,1 0 0 0 0,19 30 0 0 0,-18-31 0 0 0,-9-17 0 0 0,2 0 0 0 0,18 10 0 0 0,-14-11 0 0 0,1-3 0 0 0,0-4-64 0 0,-8 3-273 0 0,-1 0-138 0 0,8-8-625 0 0,-5-9 1012 0 0,-3 15-361 0 0,0 0 0 0 0,0-1 1 0 0,1 1-1 0 0,-1 0 0 0 0,-1 0 0 0 0,1 0 0 0 0,0 0 0 0 0,0 0 1 0 0,-1 0-1 0 0,1 0 0 0 0,-1 0 0 0 0,0 0 0 0 0,0 0 0 0 0,1 0 1 0 0,-1 0-1 0 0,0 0 0 0 0,-1 1 0 0 0,0-3 0 0 0,-4-3-6031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1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17503 0 0,'0'0'803'0'0,"0"0"-18"0"0,2 1-501 0 0,8-1 516 0 0,1 0 0 0 0,-1 0 1 0 0,22-4-1 0 0,4-1 1059 0 0,-28 5-1717 0 0,1 0-1 0 0,-1 1 1 0 0,1 0-1 0 0,-1 0 1 0 0,0 0-1 0 0,1 1 1 0 0,9 4-1 0 0,-16-6 37 0 0,11 7-1491 0 0,-11-7-4590 0 0,-2 0-2059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2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74 464 10135 0 0,'2'-12'485'0'0,"-1"0"-1"0"0,2 0 1 0 0,0 0-1 0 0,0 0 1 0 0,1 0-1 0 0,8-17 1 0 0,-4 9 1022 0 0,39-114 2053 0 0,8-20 749 0 0,-46 138-3777 0 0,-5 12-509 0 0,-1 0-1 0 0,-1 0 0 0 0,1-1 0 0 0,-1 1 1 0 0,1-1-1 0 0,1-6 0 0 0,-4 10 349 0 0,0 1 117 0 0,0 0 21 0 0,0 0-66 0 0,-3 20-278 0 0,-30 89-165 0 0,-58 126 0 0 0,50-147 0 0 0,-21 54 0 0 0,60-134 0 0 0,-1 0 0 0 0,1 0 0 0 0,0 0 0 0 0,1 0 0 0 0,0 0 0 0 0,1 1 0 0 0,-1-1 0 0 0,2 14 0 0 0,0-19 0 0 0,-1 1 0 0 0,1-1 0 0 0,0 0 0 0 0,0 1 0 0 0,0-1 0 0 0,0 0 0 0 0,1 0 0 0 0,-1 0 0 0 0,1 0 0 0 0,0 0 0 0 0,0 0 0 0 0,0-1 0 0 0,0 1 0 0 0,0-1 0 0 0,0 1 0 0 0,1-1 0 0 0,-1 0 0 0 0,1 0 0 0 0,0 0 0 0 0,0 0 0 0 0,0 0 0 0 0,0-1 0 0 0,6 3 0 0 0,-4-2-71 0 0,1-1-1 0 0,-1 0 1 0 0,1 0 0 0 0,0 0-1 0 0,0-1 1 0 0,-1 0 0 0 0,1 0-1 0 0,0 0 1 0 0,0-1 0 0 0,-1 0-1 0 0,1 0 1 0 0,0 0 0 0 0,-1-1-1 0 0,1 0 1 0 0,6-3-1 0 0,-3 1-134 0 0,1-1 0 0 0,-1 0-1 0 0,0-1 1 0 0,0 0-1 0 0,0 0 1 0 0,-1-1-1 0 0,10-11 1 0 0,-15 14-326 0 0,0 0 0 0 0,0 0 1 0 0,0 0-1 0 0,-1-1 0 0 0,1 0 1 0 0,-1 1-1 0 0,-1-1 0 0 0,1 0 1 0 0,-1 0-1 0 0,1 0 0 0 0,-1 0 1 0 0,0-10-1 0 0,-1-13-1515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2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15663 0 0,'0'0'356'0'0,"0"0"50"0"0,0 0 20 0 0,0 0-42 0 0,2 1-250 0 0,7 0 317 0 0,0 1 1 0 0,0-2 0 0 0,0 1 0 0 0,0-1 0 0 0,0-1-1 0 0,17-2 1 0 0,56-16 2648 0 0,-66 15-3236 0 0,145-30 248 0 0,-91 26-6677 0 0,-48 7-742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2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280 455 13823 0 0,'4'-8'675'0'0,"12"-21"147"0"0,-12 23-732 0 0,0-1 1 0 0,-1 1-1 0 0,1-1 0 0 0,3-11 0 0 0,-7 15-143 0 0,1 0 401 0 0,1 0 1 0 0,-2-1 0 0 0,1 1-1 0 0,0-1 1 0 0,-1 0-1 0 0,1-5 1 0 0,-2 8-155 0 0,1-1 0 0 0,-1 1 0 0 0,1-1 0 0 0,-1 1 0 0 0,1 0 0 0 0,-1-1 0 0 0,0 1-1 0 0,1 0 1 0 0,-1-1 0 0 0,0 1 0 0 0,0 0 0 0 0,0 0 0 0 0,0 0 0 0 0,0-1 0 0 0,0 1 0 0 0,0 0 0 0 0,-1 1 0 0 0,-1-2 0 0 0,0 0-94 0 0,0 0 1 0 0,-1 1-1 0 0,1-1 0 0 0,-1 1 0 0 0,0 0 1 0 0,0 0-1 0 0,1 0 0 0 0,-1 1 0 0 0,0-1 1 0 0,0 1-1 0 0,0 0 0 0 0,0 0 0 0 0,1 0 1 0 0,-1 1-1 0 0,0-1 0 0 0,0 1 0 0 0,0 0 1 0 0,1 0-1 0 0,-5 2 0 0 0,-6 2 330 0 0,1 1 0 0 0,0 0-1 0 0,-22 14 1 0 0,-45 35-430 0 0,70-47 0 0 0,1 0 0 0 0,-1 1 0 0 0,2 0 0 0 0,-1 1 0 0 0,-11 17 0 0 0,19-25 0 0 0,-1 0 0 0 0,1 0 0 0 0,0 0 0 0 0,0 1 0 0 0,0-1 0 0 0,0 0 0 0 0,1 1 0 0 0,-1-1 0 0 0,0 1 0 0 0,1-1 0 0 0,0 1 0 0 0,0-1 0 0 0,0 1 0 0 0,0 4 0 0 0,0-6 0 0 0,1 1 0 0 0,-1-1 0 0 0,1 1 0 0 0,0-1 0 0 0,-1 1 0 0 0,1-1 0 0 0,0 0 0 0 0,0 1 0 0 0,0-1 0 0 0,0 0 0 0 0,0 0 0 0 0,0 0 0 0 0,0 0 0 0 0,0 0 0 0 0,0 0 0 0 0,1 0 0 0 0,-1 0 0 0 0,0 0 0 0 0,1 0 0 0 0,-1-1 0 0 0,0 1 0 0 0,1-1 0 0 0,-1 1 0 0 0,3 0 0 0 0,2 0 0 0 0,0 0 0 0 0,0 0 0 0 0,0-1 0 0 0,0 0 0 0 0,0 0 0 0 0,0 0 0 0 0,0-1 0 0 0,0 0 0 0 0,0 0 0 0 0,0 0 0 0 0,-1-1 0 0 0,1 0 0 0 0,0 0 0 0 0,5-3 0 0 0,1-1 0 0 0,1-1 0 0 0,-1-1 0 0 0,0 0 0 0 0,19-17 0 0 0,-21 16 0 0 0,0-1 0 0 0,-1-1 0 0 0,-1 0 0 0 0,0 0 0 0 0,0 0 0 0 0,-1-1 0 0 0,6-15 0 0 0,-13 27 0 0 0,1 0 0 0 0,-1 0 0 0 0,0-1 0 0 0,0 1 0 0 0,0 0 0 0 0,0 0 0 0 0,1 0 0 0 0,-1 0 0 0 0,0-1 0 0 0,0 1 0 0 0,0 0 0 0 0,0 0 0 0 0,0 0 0 0 0,0-1 0 0 0,0 1 0 0 0,0 0 0 0 0,0 0 0 0 0,0 0 0 0 0,0-1 0 0 0,0 1 0 0 0,0 0 0 0 0,0 0 0 0 0,0 0 0 0 0,0-1 0 0 0,0 1 0 0 0,0 0 0 0 0,0 0 0 0 0,0-1 0 0 0,0 1 0 0 0,0 0 0 0 0,0 0 0 0 0,0 0 0 0 0,0-1 0 0 0,0 1 0 0 0,0 0 0 0 0,-1 0 0 0 0,1 0 0 0 0,0 0 0 0 0,0-1 0 0 0,0 1 0 0 0,0 0 0 0 0,0 0 0 0 0,-1 0 0 0 0,1 0 0 0 0,0 0 0 0 0,0 0 0 0 0,0-1 0 0 0,-1 1 0 0 0,1 0 0 0 0,0 0 0 0 0,0 0 0 0 0,0 0 0 0 0,-1 0 0 0 0,1 0 0 0 0,0 0 0 0 0,0 0 0 0 0,0 0 0 0 0,-1 0 0 0 0,1 0 0 0 0,0 0 0 0 0,0 0 0 0 0,-1 0 0 0 0,1 0 0 0 0,-10 3 0 0 0,4 0 0 0 0,1 1 0 0 0,-1 0 0 0 0,1 0 0 0 0,0 0 0 0 0,0 0 0 0 0,0 1 0 0 0,1 0 0 0 0,-1 0 0 0 0,-5 8 0 0 0,5-6 0 0 0,1 0 0 0 0,0 1 0 0 0,0-1 0 0 0,0 1 0 0 0,1 0 0 0 0,0 0 0 0 0,-2 9 0 0 0,5-14 0 0 0,-1 0 0 0 0,1 0 0 0 0,-1 0 0 0 0,1 0 0 0 0,0 0 0 0 0,0 0 0 0 0,0 0 0 0 0,1 0 0 0 0,-1 0 0 0 0,1 0 0 0 0,0 0 0 0 0,-1 0 0 0 0,1 0 0 0 0,0 0 0 0 0,3 3 0 0 0,-3-4 0 0 0,0 0 0 0 0,1-1 0 0 0,-1 1 0 0 0,1 0 0 0 0,0-1 0 0 0,0 1 0 0 0,0-1 0 0 0,-1 0 0 0 0,1 1 0 0 0,0-1 0 0 0,0 0 0 0 0,1 0 0 0 0,-1 0 0 0 0,0-1 0 0 0,0 1 0 0 0,0-1 0 0 0,1 1 0 0 0,-1-1 0 0 0,0 1 0 0 0,4-1 0 0 0,2 0 0 0 0,0-1 0 0 0,-1 0 0 0 0,1 0 0 0 0,0 0 0 0 0,-1-1 0 0 0,0 0 0 0 0,1-1 0 0 0,9-4 0 0 0,-8 3 0 0 0,0-1 0 0 0,0 0 0 0 0,-1 0 0 0 0,0-1 0 0 0,15-13 0 0 0,-13 8 0 0 0,0-1 0 0 0,-1 0 0 0 0,8-16 0 0 0,-1 4 0 0 0,-8 9 0 0 0,1 0 0 0 0,-2 0 0 0 0,11-31 0 0 0,9-53 0 0 0,-26 97 1 0 0,11-59 351 0 0,-11 54-270 0 0,-1 0 1 0 0,0 0-1 0 0,0 0 1 0 0,0 0 0 0 0,-1 0-1 0 0,-2-12 1 0 0,3 19-73 0 0,0-1 0 0 0,0 0 0 0 0,-1 1 1 0 0,1-1-1 0 0,0 0 0 0 0,0 1 0 0 0,0-1 0 0 0,-1 1 1 0 0,1-1-1 0 0,0 0 0 0 0,-1 1 0 0 0,1-1 0 0 0,0 1 1 0 0,-1-1-1 0 0,1 1 0 0 0,-1-1 0 0 0,1 1 0 0 0,-1-1 1 0 0,1 1-1 0 0,-1 0 0 0 0,1-1 0 0 0,-1 1 0 0 0,1 0 1 0 0,-1-1-1 0 0,0 1 0 0 0,1 0 0 0 0,-1 0 0 0 0,0-1 1 0 0,1 1-1 0 0,-2 0 0 0 0,0 0 18 0 0,1 1 1 0 0,-1-1-1 0 0,1 0 0 0 0,-1 1 1 0 0,1 0-1 0 0,-1-1 0 0 0,1 1 1 0 0,-1 0-1 0 0,1 0 0 0 0,0 0 1 0 0,-1 0-1 0 0,-1 1 0 0 0,-2 3 45 0 0,-1 0-1 0 0,1 1 0 0 0,1 0 0 0 0,-1 0 0 0 0,-3 6 0 0 0,2 1-72 0 0,1-1 0 0 0,1 1 0 0 0,0 0 0 0 0,-3 18 0 0 0,-1 5 0 0 0,3-11 0 0 0,1-1 0 0 0,1 1 0 0 0,1 0 0 0 0,2 27 0 0 0,0-43 0 0 0,1 0 0 0 0,1-1 0 0 0,0 1 0 0 0,0 0 0 0 0,0-1 0 0 0,1 0 0 0 0,1 1 0 0 0,-1-1 0 0 0,8 11 0 0 0,-6-8 0 0 0,-4-10 0 0 0,0 1 0 0 0,0 0 0 0 0,0-1 0 0 0,0 1 0 0 0,1-1 0 0 0,-1 1 0 0 0,0-1 0 0 0,1 0 0 0 0,-1 0 0 0 0,1 1 0 0 0,-1-1 0 0 0,1 0 0 0 0,-1 0 0 0 0,1 0 0 0 0,3 1 0 0 0,-1-1 0 0 0,-1 0 0 0 0,1-1 0 0 0,-1 1 0 0 0,1-1 0 0 0,-1 1 0 0 0,1-1 0 0 0,7-1 0 0 0,-1 0 0 0 0,0-1 0 0 0,0-1 0 0 0,0 0 0 0 0,18-7 0 0 0,-18 5 0 0 0,1 0 0 0 0,-1-1 0 0 0,-1-1 0 0 0,1 0 0 0 0,-1 0 0 0 0,0 0 0 0 0,-1-1 0 0 0,0-1 0 0 0,0 1 0 0 0,9-14 0 0 0,-8 8 0 0 0,0 1 0 0 0,-2-1 0 0 0,1-1 0 0 0,-2 1 0 0 0,0-1 0 0 0,8-30 0 0 0,-14 45 0 0 0,0 0 0 0 0,-1 0 0 0 0,1 0 0 0 0,0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0,0-1 0 0 0,0 1 0 0 0,0 0 0 0 0,-1 0 0 0 0,1 0 0 0 0,0 0 0 0 0,0 0 0 0 0,0 0 0 0 0,0 0 0 0 0,0-1 0 0 0,0 1 0 0 0,0 0 0 0 0,0 0 0 0 0,0 0 0 0 0,0 0 0 0 0,0 0 0 0 0,0 0 0 0 0,0-1 0 0 0,0 1 0 0 0,0 0 0 0 0,0 0 0 0 0,-7 7 0 0 0,3-2 0 0 0,0 1 0 0 0,0 0 0 0 0,1-1 0 0 0,0 1 0 0 0,0 0 0 0 0,0 0 0 0 0,-3 13 0 0 0,2 0 0 0 0,-3 29 0 0 0,7-44 0 0 0,0 0 0 0 0,0 0 0 0 0,0 0 0 0 0,0 0 0 0 0,1 0 0 0 0,0 0 0 0 0,-1 0 0 0 0,2 0 0 0 0,-1 0 0 0 0,0-1 0 0 0,1 1 0 0 0,-1 0 0 0 0,1-1 0 0 0,0 1 0 0 0,1-1 0 0 0,-1 1 0 0 0,0-1 0 0 0,1 0 0 0 0,0 0 0 0 0,0 0 0 0 0,4 3 0 0 0,-4-4 0 0 0,0 0 0 0 0,-1 0 0 0 0,1-1 0 0 0,0 1 0 0 0,0-1 0 0 0,0 0 0 0 0,0 1 0 0 0,0-2 0 0 0,0 1 0 0 0,1 0 0 0 0,-1 0 0 0 0,0-1 0 0 0,0 0 0 0 0,0 0 0 0 0,1 0 0 0 0,-1 0 0 0 0,0 0 0 0 0,0-1 0 0 0,1 1 0 0 0,-1-1 0 0 0,0 0 0 0 0,0 0 0 0 0,0 0 0 0 0,0 0 0 0 0,0-1 0 0 0,0 1 0 0 0,3-3 0 0 0,6-4 0 0 0,-1-1 0 0 0,1-1 0 0 0,-2 0 0 0 0,1-1 0 0 0,-1 0 0 0 0,-1-1 0 0 0,0 1 0 0 0,-1-2 0 0 0,0 1 0 0 0,9-20 0 0 0,3-15 0 0 0,25-81 0 0 0,-35 95 0 0 0,-1 5 0 0 0,-2 10 0 0 0,-1 0 0 0 0,-1-1 0 0 0,-1 1 0 0 0,0-1 0 0 0,0-23 0 0 0,-4 42 0 0 0,0 0 0 0 0,0 0 0 0 0,0 0 0 0 0,1 0 0 0 0,-1 0 0 0 0,0 0 0 0 0,0 0 0 0 0,0 0 0 0 0,0-1 0 0 0,0 1 0 0 0,0 0 0 0 0,0 0 0 0 0,0 0 0 0 0,0 0 0 0 0,0 0 0 0 0,0 0 0 0 0,0 0 0 0 0,0-1 0 0 0,-1 1 0 0 0,1 0 0 0 0,0 0 0 0 0,0 0 0 0 0,0 0 0 0 0,0 0 0 0 0,0 0 0 0 0,0 0 0 0 0,0 0 0 0 0,0 0 0 0 0,0 0 0 0 0,0-1 0 0 0,0 1 0 0 0,0 0 0 0 0,0 0 0 0 0,0 0 0 0 0,-1 0 0 0 0,1 0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 0 0 0 0,0 1 0 0 0,-1-1 0 0 0,1 0 0 0 0,0 0 0 0 0,-5 5 0 0 0,5-5 0 0 0,-6 8 0 0 0,0 0 0 0 0,0 1 0 0 0,1 0 0 0 0,-8 18 0 0 0,-11 40 0 0 0,17-44 0 0 0,-12 44 0 0 0,2 2 0 0 0,-12 118 0 0 0,27-122-876 0 0,2-63 368 0 0,0-2-72 0 0,0 0-285 0 0,0 0-126 0 0,0 0-893 0 0,2-2-3634 0 0,6-5-1564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2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13823 0 0,'-3'1'85'0'0,"1"0"12"0"0,0 0 0 0 0,0 0 0 0 0,0 0 0 0 0,0 0 0 0 0,0 0 0 0 0,0 0 0 0 0,0 1 0 0 0,1-1 0 0 0,-1 1 0 0 0,0-1 0 0 0,1 1 0 0 0,-1 0 0 0 0,1-1 0 0 0,0 1 1 0 0,-2 2-1 0 0,3-2 87 0 0,0-1 0 0 0,0 1 1 0 0,0-1-1 0 0,0 1 1 0 0,0-1-1 0 0,0 1 0 0 0,0-1 1 0 0,1 1-1 0 0,-1-1 0 0 0,1 0 1 0 0,-1 1-1 0 0,1-1 1 0 0,0 2-1 0 0,0-2-49 0 0,0 1 6 0 0,0 0 0 0 0,1 0 1 0 0,-1 0-1 0 0,1 0 1 0 0,0-1-1 0 0,0 1 0 0 0,0 0 1 0 0,0-1-1 0 0,0 1 1 0 0,0-1-1 0 0,0 0 0 0 0,0 1 1 0 0,1-1-1 0 0,-1 0 0 0 0,0 0 1 0 0,1-1-1 0 0,-1 1 1 0 0,1 0-1 0 0,-1-1 0 0 0,4 1 1 0 0,7 0-34 0 0,-1 0 1 0 0,22-1-1 0 0,-2-1-186 0 0,11 0-300 0 0,-14-2-5072 0 0,-7 0-1236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2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291 200 13823 0 0,'-10'-13'1388'0'0,"-2"-6"-1125"0"0,11 19 457 0 0,1 0 249 0 0,0 0 45 0 0,0-1-873 0 0,0 1 1 0 0,-1 0 0 0 0,1 0 0 0 0,0 0 0 0 0,0-1 0 0 0,-1 1 0 0 0,1 0 0 0 0,0 0 0 0 0,-1 0 0 0 0,1 0 0 0 0,0 0 0 0 0,-1 0 0 0 0,1 0 0 0 0,0-1 0 0 0,-1 1 0 0 0,1 0-1 0 0,0 0 1 0 0,-1 0 0 0 0,1 0 0 0 0,0 0 0 0 0,-1 1 0 0 0,-4 5-123 0 0,1 0-1 0 0,-1 1 0 0 0,2 0 1 0 0,-1-1-1 0 0,1 2 1 0 0,0-1-1 0 0,0 0 1 0 0,-2 8-1 0 0,-6 16-12 0 0,-9 26 979 0 0,-16 72-1 0 0,1-3-905 0 0,30-112-79 0 0,-9 29 0 0 0,-28 61 0 0 0,36-90 0 0 0,4-10 0 0 0,1 0 0 0 0,-1 0 0 0 0,0 0 0 0 0,0-1 0 0 0,0 1 0 0 0,-1 0 0 0 0,1-1 0 0 0,-1 0 0 0 0,0 1 0 0 0,-4 2 0 0 0,7-6 12 0 0,0 1 1 0 0,-1-1-1 0 0,1 0 1 0 0,0 0-1 0 0,-1 1 0 0 0,1-1 1 0 0,0 0-1 0 0,-1 0 0 0 0,1 0 1 0 0,0 0-1 0 0,-1 1 0 0 0,1-1 1 0 0,-1 0-1 0 0,1 0 0 0 0,0 0 1 0 0,-1 0-1 0 0,1 0 0 0 0,-1 0 1 0 0,1 0-1 0 0,0 0 0 0 0,-1 0 1 0 0,1 0-1 0 0,-1 0 0 0 0,1 0 1 0 0,0-1-1 0 0,-1 1 0 0 0,1 0 1 0 0,-1 0-1 0 0,1 0 0 0 0,0 0 1 0 0,-1-1-1 0 0,1 1 0 0 0,0 0 1 0 0,-1 0-1 0 0,1-1 0 0 0,0 1 1 0 0,-1 0-1 0 0,1-1 0 0 0,0 1 1 0 0,0 0-1 0 0,-1-1 0 0 0,1 1 1 0 0,-4-14 864 0 0,4 13-845 0 0,-4-23 120 0 0,1 1 0 0 0,2-1 0 0 0,1-35 0 0 0,1 19 255 0 0,1-1-1 0 0,3 1 0 0 0,1-1 1 0 0,14-48-1 0 0,-6 37-390 0 0,-8 28-16 0 0,2-1 0 0 0,0 1 0 0 0,1 1 0 0 0,14-26 0 0 0,-8 24 0 0 0,1 0 0 0 0,1 1 0 0 0,21-23 0 0 0,-31 39 0 0 0,1 1 0 0 0,0-1 0 0 0,1 1 0 0 0,0 0 0 0 0,0 1 0 0 0,0 0 0 0 0,1 0 0 0 0,0 1 0 0 0,0 1 0 0 0,0-1 0 0 0,14-2 0 0 0,-21 6 0 0 0,0 0 0 0 0,1 0 0 0 0,-1 1 0 0 0,1-1 0 0 0,-1 1 0 0 0,1 0 0 0 0,-1 0 0 0 0,1 0 0 0 0,-1 1 0 0 0,1-1 0 0 0,-1 1 0 0 0,1 0 0 0 0,-1 0 0 0 0,0 0 0 0 0,0 0 0 0 0,1 1 0 0 0,4 2 0 0 0,-5-1 0 0 0,1 0 0 0 0,-1 0 0 0 0,0 0 0 0 0,0 0 0 0 0,0 0 0 0 0,0 1 0 0 0,-1 0 0 0 0,1-1 0 0 0,-1 1 0 0 0,0 0 0 0 0,0 0 0 0 0,2 6 0 0 0,-1-1 0 0 0,-1-1 0 0 0,0 1 0 0 0,0 0 0 0 0,-1 1 0 0 0,0-1 0 0 0,0 0 0 0 0,-1 0 0 0 0,0 0 0 0 0,-1 0 0 0 0,0 1 0 0 0,-1-1 0 0 0,-4 16 0 0 0,3-18 0 0 0,0 0 0 0 0,0 0 0 0 0,0-1 0 0 0,-1 1 0 0 0,0-1 0 0 0,-1 0 0 0 0,1 0 0 0 0,-1 0 0 0 0,-1 0 0 0 0,1-1 0 0 0,-1 0 0 0 0,-11 8 0 0 0,8-7 0 0 0,-1-1 0 0 0,0 0 0 0 0,0-1 0 0 0,-1 0 0 0 0,1 0 0 0 0,-1-1 0 0 0,0 0 0 0 0,-11 1 0 0 0,10-3-188 0 0,0 1 0 0 0,-20-1 0 0 0,28-2 130 0 0,0 1-1 0 0,1 0 0 0 0,-1-1 1 0 0,0 1-1 0 0,1-1 1 0 0,-1 0-1 0 0,1-1 1 0 0,-1 1-1 0 0,1 0 0 0 0,0-1 1 0 0,0 0-1 0 0,-1 0 1 0 0,-3-3-1 0 0,6 4-119 0 0,1 0-1 0 0,-1 0 1 0 0,0 0 0 0 0,0 0 0 0 0,0 0-1 0 0,1 0 1 0 0,-1 0 0 0 0,0-1-1 0 0,1 1 1 0 0,-1 0 0 0 0,1 0-1 0 0,-1-1 1 0 0,1 1 0 0 0,0 0-1 0 0,0-1 1 0 0,0 1 0 0 0,-1 0 0 0 0,1-1-1 0 0,0 1 1 0 0,1-3 0 0 0,-1 3-420 0 0,0-1 1 0 0,1 1-1 0 0,-1-1 1 0 0,1 1-1 0 0,-1-1 1 0 0,1 1-1 0 0,0-1 1 0 0,-1 1-1 0 0,1 0 1 0 0,0-1-1 0 0,1 0 1 0 0,10-10-6041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2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17 21191 0 0,'0'0'480'0'0,"0"0"67"0"0,-3-5 553 0 0,0 3-1066 0 0,1 1 0 0 0,-1-1 0 0 0,-1 1 0 0 0,1 0 0 0 0,0 0-1 0 0,0 0 1 0 0,0 0 0 0 0,-1 1 0 0 0,1-1 0 0 0,0 1 0 0 0,0 0 0 0 0,-1 0 0 0 0,-5 0 0 0 0,-5 2 684 0 0,-27 7 1 0 0,35-8-478 0 0,-4 3-111 0 0,0-1 0 0 0,0 1 1 0 0,1 1-1 0 0,0 0 0 0 0,-1 0 0 0 0,1 1 0 0 0,1 0 0 0 0,-9 7 1 0 0,-60 62 839 0 0,74-72-968 0 0,-1 1-2 0 0,1 0 0 0 0,-1 0 0 0 0,1 1 0 0 0,0-1 0 0 0,0 1 0 0 0,0 0 0 0 0,1 0 0 0 0,-1 0 0 0 0,1 0 0 0 0,1 0 0 0 0,-3 10 0 0 0,4-14 0 0 0,-1 0 0 0 0,1 1 0 0 0,0-1 0 0 0,0 1 0 0 0,0-1 0 0 0,1 1 0 0 0,-1-1 0 0 0,0 1 0 0 0,0-1 0 0 0,1 0 0 0 0,-1 1 0 0 0,1-1 0 0 0,-1 0 0 0 0,1 1 0 0 0,0-1 0 0 0,0 0 0 0 0,-1 0 0 0 0,1 1 0 0 0,0-1 0 0 0,0 0 0 0 0,0 0 0 0 0,0 0 0 0 0,0 0 0 0 0,2 1 0 0 0,0 0 0 0 0,0-1 0 0 0,0 1 0 0 0,0-1 0 0 0,0 1 0 0 0,0-1 0 0 0,0 0 0 0 0,1 0 0 0 0,-1 0 0 0 0,4 0 0 0 0,0-1 0 0 0,-1-1 0 0 0,0 1 0 0 0,1-1 0 0 0,-1 0 0 0 0,0-1 0 0 0,0 0 0 0 0,0 0 0 0 0,0 0 0 0 0,10-6 0 0 0,1 1 0 0 0,1-2 0 0 0,1-1 0 0 0,22-16 0 0 0,-2 1 0 0 0,-72 80 0 0 0,25-43 14 0 0,5-8-29 0 0,0 0 0 0 0,1 0 1 0 0,-1 0-1 0 0,1 1 0 0 0,0-1 0 0 0,0 1 1 0 0,1-1-1 0 0,0 1 0 0 0,-2 6 1 0 0,3-10-682 0 0,0-1-258 0 0,0 0-56 0 0,0 0-81 0 0,0 0-286 0 0,0 0-126 0 0,0-1-29 0 0,0-5-4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2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 17503 0 0,'-2'1'399'0'0,"-4"-1"-210"0"0,0 1 1 0 0,1 1-1 0 0,-1-1 1 0 0,1 1-1 0 0,-1 0 1 0 0,1 0-1 0 0,-9 5 0 0 0,13-6-188 0 0,0-1-1 0 0,0 1 0 0 0,0 0 0 0 0,0 0 0 0 0,0 0 0 0 0,-1 0 1 0 0,2 0-1 0 0,-1 0 0 0 0,0 1 0 0 0,0-1 0 0 0,0 0 0 0 0,0 0 0 0 0,1 1 1 0 0,-1-1-1 0 0,1 0 0 0 0,-1 1 0 0 0,1-1 0 0 0,-1 1 0 0 0,1-1 1 0 0,0 0-1 0 0,0 1 0 0 0,0-1 0 0 0,-1 1 0 0 0,2-1 0 0 0,-1 1 1 0 0,0-1-1 0 0,0 1 0 0 0,0-1 0 0 0,1 1 0 0 0,-1-1 0 0 0,0 0 0 0 0,1 1 1 0 0,0-1-1 0 0,-1 0 0 0 0,1 1 0 0 0,1 1 0 0 0,0 0 105 0 0,0 0-1 0 0,0 0 0 0 0,0 0 1 0 0,1-1-1 0 0,-1 1 0 0 0,1-1 1 0 0,0 1-1 0 0,0-1 0 0 0,-1 0 1 0 0,1 0-1 0 0,1 0 0 0 0,-1 0 1 0 0,0-1-1 0 0,7 3 0 0 0,-5-3-11 0 0,0 1-1 0 0,0-1 1 0 0,0 0-1 0 0,0 0 1 0 0,1-1 0 0 0,-1 1-1 0 0,0-1 1 0 0,1 0-1 0 0,5-2 1 0 0,-10 2 22 0 0,1 0 0 0 0,-1-1 0 0 0,0 1 1 0 0,1-1-1 0 0,-1 0 0 0 0,0 1 0 0 0,1-1 0 0 0,-1 0 1 0 0,0 0-1 0 0,0 0 0 0 0,0 0 0 0 0,0 0 1 0 0,0 0-1 0 0,0 0 0 0 0,0 0 0 0 0,0-1 0 0 0,0 1 1 0 0,-1 0-1 0 0,1 0 0 0 0,0-3 0 0 0,1 0 59 0 0,-1 1 0 0 0,0-1 0 0 0,0 0 0 0 0,0 0 0 0 0,0 1 0 0 0,0-5 0 0 0,-1-3-203 0 0,0 0-1 0 0,-1 0 1 0 0,-4-21 0 0 0,5 30-667 0 0,-7 3-2633 0 0,6 0-4521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2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472 152 19351 0 0,'-2'-11'386'0'0,"-2"0"0"0"0,1 0 0 0 0,-1 0-1 0 0,-1 1 1 0 0,-6-13 0 0 0,7 17 15 0 0,0-1 0 0 0,0 1 0 0 0,-1-1 0 0 0,0 1-1 0 0,0 0 1 0 0,-1 1 0 0 0,1-1 0 0 0,-11-6 0 0 0,13 10-359 0 0,0 1 1 0 0,0-1-1 0 0,0 0 1 0 0,0 1-1 0 0,-1 0 1 0 0,1 0-1 0 0,-1 0 1 0 0,1 0-1 0 0,-1 0 1 0 0,1 1 0 0 0,-1-1-1 0 0,1 1 1 0 0,-6 0-1 0 0,3 1 56 0 0,0 0-1 0 0,1 0 0 0 0,-1 1 1 0 0,1-1-1 0 0,-1 1 1 0 0,1 1-1 0 0,-10 4 0 0 0,3 1 42 0 0,1 0-1 0 0,-1 0 0 0 0,1 2 0 0 0,0-1 0 0 0,1 1 0 0 0,-9 12 0 0 0,14-16-138 0 0,0 0 0 0 0,1 1 0 0 0,-1-1 0 0 0,1 1 0 0 0,1 0 0 0 0,-1 0 0 0 0,1 0 0 0 0,-3 12 0 0 0,6-19 0 0 0,0 1 0 0 0,-1 0 0 0 0,1-1 0 0 0,0 1 0 0 0,0 0 0 0 0,0-1 0 0 0,0 1 0 0 0,0 0 0 0 0,-1 0 0 0 0,1-1 0 0 0,1 1 0 0 0,-1 0 0 0 0,0-1 0 0 0,0 1 0 0 0,0 0 0 0 0,0-1 0 0 0,0 1 0 0 0,1 0 0 0 0,-1 0 0 0 0,0-1 0 0 0,0 1 0 0 0,1-1 0 0 0,-1 1 0 0 0,1 0 0 0 0,-1-1 0 0 0,1 1 0 0 0,-1-1 0 0 0,0 1 0 0 0,1-1 0 0 0,0 1 0 0 0,-1-1 0 0 0,1 1 0 0 0,-1-1 0 0 0,2 1 0 0 0,0 0 0 0 0,-1 0 0 0 0,1 0 0 0 0,0 0 0 0 0,0 0 0 0 0,0 0 0 0 0,1 0 0 0 0,-1 0 0 0 0,0-1 0 0 0,0 1 0 0 0,0-1 0 0 0,1 1 0 0 0,-1-1 0 0 0,0 0 0 0 0,0 0 0 0 0,1 0 0 0 0,-1 0 0 0 0,0 0 0 0 0,3-1 0 0 0,5-1 0 0 0,0-1 0 0 0,15-6 0 0 0,-3 1 0 0 0,7-2 0 0 0,-18 6 0 0 0,0 0 0 0 0,14-3 0 0 0,-25 7 0 0 0,1 0 0 0 0,-1 0 0 0 0,1 0 0 0 0,-1-1 0 0 0,1 1 0 0 0,-1 0 0 0 0,0 0 0 0 0,1 0 0 0 0,-1 0 0 0 0,1 0 0 0 0,-1 0 0 0 0,1 0 0 0 0,-1 1 0 0 0,0-1 0 0 0,1 0 0 0 0,-1 0 0 0 0,1 0 0 0 0,-1 0 0 0 0,0 0 0 0 0,1 1 0 0 0,-1-1 0 0 0,0 0 0 0 0,1 0 0 0 0,-1 1 0 0 0,0-1 0 0 0,1 0 0 0 0,-1 0 0 0 0,0 1 0 0 0,1-1 0 0 0,-1 0 0 0 0,0 1 0 0 0,0-1 0 0 0,1 0 0 0 0,-1 1 0 0 0,0-1 0 0 0,0 1 0 0 0,0-1 0 0 0,0 0 0 0 0,0 1 0 0 0,1-1 0 0 0,-1 1 0 0 0,0 0 0 0 0,0-1 0 0 0,1 3 0 0 0,-1-1 0 0 0,1 1 0 0 0,0-1 0 0 0,-1 1 0 0 0,0-1 0 0 0,1 1 0 0 0,-1 0 0 0 0,0-1 0 0 0,0 1 0 0 0,-1-1 0 0 0,0 4 0 0 0,-9 29 0 0 0,4-17 0 0 0,-123 379 0 0 0,111-348 0 0 0,-3-1 0 0 0,-29 51 0 0 0,40-84 0 0 0,-2 1 0 0 0,0-1 0 0 0,-23 21 0 0 0,25-28 0 0 0,7-8 0 0 0,2 0 0 0 0,0 0 0 0 0,1 0 0 0 0,-1 0 0 0 0,1 0 0 0 0,-1 0 0 0 0,1 0 0 0 0,-1 0 0 0 0,1 0 0 0 0,0 0 0 0 0,-1 0 0 0 0,1 0 0 0 0,-1 0 0 0 0,1 0 0 0 0,-1 0 0 0 0,1 0 0 0 0,-1 0 0 0 0,1-1 0 0 0,0 1 0 0 0,-1 0 0 0 0,1 0 0 0 0,-1 0 0 0 0,1-1 0 0 0,0 1 0 0 0,-1 0 0 0 0,1-1 0 0 0,0 1 0 0 0,-1 0 0 0 0,1-1 0 0 0,0 1 0 0 0,-1 0 0 0 0,1-1 0 0 0,0 1 0 0 0,0-1 0 0 0,0 1 0 0 0,-1-1 0 0 0,1 0 0 0 0,-5-7 0 0 0,0-1 0 0 0,0 0 0 0 0,1-1 0 0 0,1 1 0 0 0,0-1 0 0 0,0 1 0 0 0,0-1 0 0 0,2 0 0 0 0,-1 0 0 0 0,0-11 0 0 0,2 7 115 0 0,-1-1 1 0 0,2 0-1 0 0,0 0 0 0 0,0 1 0 0 0,2-1 0 0 0,0 1 1 0 0,0 0-1 0 0,2 0 0 0 0,-1 0 0 0 0,2 0 1 0 0,0 1-1 0 0,0-1 0 0 0,14-18 0 0 0,-6 14-507 0 0,2 1 0 0 0,-1 0-1 0 0,30-23 1 0 0,60-34 805 0 0,-53 42-310 0 0,98-42 0 0 0,30-13-682 0 0,-109 51 615 0 0,-69 36 301 0 0,-2 0 138 0 0,-5 17 625 0 0,-1-6-1094 0 0,1 0-1 0 0,-9 11 1 0 0,8-12-6 0 0,0-1 1 0 0,1 1-1 0 0,0 0 1 0 0,-6 17-1 0 0,10-24 0 0 0,1-1 0 0 0,-1 1 0 0 0,1 0 0 0 0,-1-1 0 0 0,1 1 0 0 0,0-1-1 0 0,0 1 1 0 0,0 0 0 0 0,0-1 0 0 0,1 1 0 0 0,-1 0 0 0 0,1-1 0 0 0,0 1-1 0 0,-1-1 1 0 0,1 1 0 0 0,0-1 0 0 0,1 1 0 0 0,-1-1 0 0 0,0 1 0 0 0,1-1-1 0 0,-1 0 1 0 0,1 0 0 0 0,3 4 0 0 0,-3-4 0 0 0,1 0 0 0 0,-1-1 0 0 0,1 1 0 0 0,0 0 0 0 0,-1-1 0 0 0,1 0 0 0 0,0 0 0 0 0,0 1 0 0 0,0-2 0 0 0,0 1 0 0 0,0 0 0 0 0,0 0 0 0 0,0-1 0 0 0,0 0 0 0 0,0 0 0 0 0,0 0 0 0 0,0 0 0 0 0,0 0 0 0 0,0 0 0 0 0,0-1 0 0 0,0 0 0 0 0,0 1 0 0 0,0-1 0 0 0,3-2 0 0 0,4 0 0 0 0,0-2 0 0 0,0 1 0 0 0,-1-1 0 0 0,0-1 0 0 0,14-10 0 0 0,-13 8 0 0 0,-1 0 0 0 0,0-1 0 0 0,-1 0 0 0 0,0 0 0 0 0,0-1 0 0 0,-1 0 0 0 0,0 0 0 0 0,6-13 0 0 0,-10 16 0 0 0,0 0 0 0 0,0 0 0 0 0,0 0 0 0 0,-1 0 0 0 0,0 0 0 0 0,-1-1 0 0 0,0 1 0 0 0,0 0 0 0 0,0-1 0 0 0,-1 1 0 0 0,0-1 0 0 0,0 1 0 0 0,-1-1 0 0 0,-3-11 0 0 0,4 16 0 0 0,-1 1 0 0 0,0-1 0 0 0,0 1 0 0 0,0 0 0 0 0,0-1 0 0 0,0 1 0 0 0,0 0 0 0 0,-1 0 0 0 0,1 0 0 0 0,-1 0 0 0 0,0 0 0 0 0,0 0 0 0 0,1 0 0 0 0,-1 0 0 0 0,0 1 0 0 0,0-1 0 0 0,-4-1 0 0 0,3 1 0 0 0,-1 1 0 0 0,1 0 0 0 0,-1 0 0 0 0,0 0 0 0 0,1 0 0 0 0,-1 0 0 0 0,0 1 0 0 0,1 0 0 0 0,-1-1 0 0 0,-7 2 0 0 0,1 1 0 0 0,0-1 0 0 0,0 2 0 0 0,0-1 0 0 0,1 2 0 0 0,-1-1 0 0 0,1 1 0 0 0,0 0 0 0 0,-9 7 0 0 0,14-9 0 0 0,0 1 0 0 0,0-1 0 0 0,1 1 0 0 0,-1 0 0 0 0,1 0 0 0 0,0 0 0 0 0,0 1 0 0 0,0-1 0 0 0,0 1 0 0 0,0-1 0 0 0,1 1 0 0 0,-4 8 0 0 0,5-11 0 0 0,1 0 0 0 0,0-1 0 0 0,-1 1 0 0 0,1 0 0 0 0,0 0 0 0 0,0-1 0 0 0,0 1 0 0 0,0 0 0 0 0,0 0 0 0 0,0 0 0 0 0,0-1 0 0 0,0 1 0 0 0,0 0 0 0 0,0 0 0 0 0,0-1 0 0 0,0 1 0 0 0,0 0 0 0 0,1 0 0 0 0,-1-1 0 0 0,0 1 0 0 0,1 0 0 0 0,-1 0 0 0 0,0-1 0 0 0,1 1 0 0 0,-1 0 0 0 0,1-1 0 0 0,-1 1 0 0 0,1-1 0 0 0,-1 1 0 0 0,1-1 0 0 0,-1 1 0 0 0,2 0 0 0 0,-1 0 0 0 0,2 1-45 0 0,0 0 0 0 0,0-1 0 0 0,0 1 0 0 0,0-1 0 0 0,0 0 0 0 0,0 0 0 0 0,0 0 0 0 0,0 0 0 0 0,1 0 0 0 0,-1-1 0 0 0,0 1 0 0 0,0-1 0 0 0,1 0 0 0 0,4 0 0 0 0,0-1-42 0 0,0 1 1 0 0,0-2 0 0 0,0 1 0 0 0,14-5-1 0 0,116-35 1168 0 0,-121 36-1055 0 0,-2 1-26 0 0,63-15 0 0 0,-75 19 0 0 0,1 0 0 0 0,-1-1 0 0 0,0 1 0 0 0,0 0 0 0 0,1 0 0 0 0,3 1 0 0 0,3 4 0 0 0,-9-4 0 0 0,0 1 0 0 0,1 0 0 0 0,-1-1 0 0 0,0 1 0 0 0,-1 0 0 0 0,1 0 0 0 0,0 0 0 0 0,0 0 0 0 0,-1 0 0 0 0,1 0 0 0 0,-1 0 0 0 0,0 0 0 0 0,1 0 0 0 0,-1 4 0 0 0,-3 30 0 0 0,1-16 0 0 0,-2-1 0 0 0,0 0 0 0 0,-2 0 0 0 0,0-1 0 0 0,-1 1 0 0 0,-12 21 0 0 0,54-76 0 0 0,-15 13 0 0 0,1 0 0 0 0,0 1 0 0 0,2 1 0 0 0,1 2 0 0 0,33-23 0 0 0,-54 41 0 0 0,11-8 0 0 0,26-11 0 0 0,-37 19 0 0 0,0 0 0 0 0,0-1 0 0 0,0 1 0 0 0,0 1 0 0 0,0-1 0 0 0,0 0 0 0 0,1 1 0 0 0,-1-1 0 0 0,0 1 0 0 0,0 0 0 0 0,1 0 0 0 0,-1 1 0 0 0,0-1 0 0 0,0 1 0 0 0,6 1 0 0 0,0 4 0 0 0,-7-3 21 0 0,0 0 1 0 0,0 0-1 0 0,-1 0 1 0 0,1 0-1 0 0,-1 0 1 0 0,0 0-1 0 0,0 0 0 0 0,0 0 1 0 0,0 0-1 0 0,-1 1 1 0 0,1-1-1 0 0,-1 0 1 0 0,0 1-1 0 0,0 5 1 0 0,-1 6 266 0 0,-5 27 0 0 0,5-39-255 0 0,-20 109 683 0 0,20-110-1191 0 0,1-2-33 0 0,0 0-72 0 0,0 0-285 0 0,11-1-2783 0 0,0-1-5563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2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14 23039 0 0,'0'0'528'0'0,"0"0"69"0"0,0 0 38 0 0,0 0-80 0 0,0 0-291 0 0,1-7 616 0 0,-1 6-847 0 0,0 1 0 0 0,-1-1-1 0 0,1 1 1 0 0,0-1 0 0 0,-1 1 0 0 0,1 0 0 0 0,0-1 0 0 0,-1 1 0 0 0,1 0 0 0 0,-1 0 0 0 0,1-1 0 0 0,0 1 0 0 0,-1 0-1 0 0,1 0 1 0 0,-1-1 0 0 0,1 1 0 0 0,-1 0 0 0 0,1 0 0 0 0,-1 0 0 0 0,1 0 0 0 0,-1 0 0 0 0,1 0 0 0 0,-1 0-1 0 0,1 0 1 0 0,-1 0 0 0 0,1 0 0 0 0,-1 0 0 0 0,1 0 0 0 0,-1 0 0 0 0,1 0 0 0 0,0 0 0 0 0,-2 1 0 0 0,-18 5 729 0 0,17-5-565 0 0,-21 8-37 0 0,0 2 0 0 0,2 0 0 0 0,-1 2 0 0 0,2 0 0 0 0,0 1 0 0 0,-38 33 0 0 0,50-38-160 0 0,0-1 0 0 0,1 1 0 0 0,0 1 0 0 0,0-1 0 0 0,-6 12 0 0 0,10-12 0 0 0,4-9 0 0 0,0 0 0 0 0,0 0 0 0 0,0 1 0 0 0,0-1 0 0 0,0 0 0 0 0,-1 0 0 0 0,1 1 0 0 0,0-1 0 0 0,0 0 0 0 0,0 0 0 0 0,0 1 0 0 0,0-1 0 0 0,0 0 0 0 0,0 1 0 0 0,0-1 0 0 0,0 0 0 0 0,0 0 0 0 0,0 1 0 0 0,1-1 0 0 0,-1 0 0 0 0,0 0 0 0 0,0 1 0 0 0,0-1 0 0 0,0 0 0 0 0,1 1 0 0 0,0-1 0 0 0,1 1 0 0 0,-1 0 0 0 0,1-1 0 0 0,-1 1 0 0 0,1-1 0 0 0,0 0 0 0 0,-1 1 0 0 0,1-1 0 0 0,0 0 0 0 0,-1 0 0 0 0,1 0 0 0 0,0 0 0 0 0,-1-1 0 0 0,1 1 0 0 0,0 0 0 0 0,-1-1 0 0 0,1 1 0 0 0,2-2 0 0 0,30-11 0 0 0,65-27 0 0 0,-74 30 0 0 0,-13 6 0 0 0,0 0 0 0 0,0 0 0 0 0,0 1 0 0 0,1 1 0 0 0,-1 0 0 0 0,1 0 0 0 0,16 1 0 0 0,-28 1 0 0 0,-1 0 0 0 0,1 0 0 0 0,0 0 0 0 0,0 0 0 0 0,-1 0 0 0 0,1 0 0 0 0,0 0 0 0 0,-1 0 0 0 0,1 1 0 0 0,0-1 0 0 0,0 0 0 0 0,-1 0 0 0 0,1 1 0 0 0,0-1 0 0 0,-1 0 0 0 0,1 1 0 0 0,0-1 0 0 0,-1 0 0 0 0,1 1 0 0 0,-1-1 0 0 0,1 1 0 0 0,-1-1 0 0 0,1 1 0 0 0,-1-1 0 0 0,1 1 0 0 0,-1 0 0 0 0,1-1 0 0 0,-1 1 0 0 0,0 0 0 0 0,1-1 0 0 0,-1 1 0 0 0,0 0 0 0 0,0-1 0 0 0,1 1 0 0 0,-1 1 0 0 0,0 0 0 0 0,1 1 43 0 0,-1-1 1 0 0,1 1-1 0 0,-1 0 0 0 0,0 0 0 0 0,0 0 0 0 0,-1-1 1 0 0,1 1-1 0 0,-1 0 0 0 0,1 0 0 0 0,-2 2 1 0 0,-11 30 760 0 0,10-26-644 0 0,-58 121 448 0 0,-36 68-608 0 0,75-161 0 0 0,-2-1 0 0 0,-1-1 0 0 0,-33 35 0 0 0,44-57 0 0 0,1 0 0 0 0,-1-1 0 0 0,-1-1 0 0 0,0 0 0 0 0,-1-1 0 0 0,-19 9 0 0 0,33-18-101 0 0,-1 0 0 0 0,1 0 0 0 0,-1 0 0 0 0,0 0-1 0 0,1 0 1 0 0,-1-1 0 0 0,0 1 0 0 0,0-1 0 0 0,1 0 0 0 0,-1 0 0 0 0,0 0 0 0 0,0 0-1 0 0,0 0 1 0 0,1-1 0 0 0,-6 0 0 0 0,7 0 23 0 0,0 0 0 0 0,-1 1 1 0 0,1-1-1 0 0,0 0 0 0 0,-1 0 0 0 0,1 0 0 0 0,0 0 1 0 0,0 0-1 0 0,0 0 0 0 0,0 0 0 0 0,0 0 0 0 0,0 0 1 0 0,0-1-1 0 0,0 1 0 0 0,0 0 0 0 0,1-1 0 0 0,-1 1 1 0 0,0-1-1 0 0,1 1 0 0 0,-1 0 0 0 0,1-1 0 0 0,0 1 1 0 0,-1-1-1 0 0,1 1 0 0 0,0-1 0 0 0,0 0 0 0 0,0 1 1 0 0,0-1-1 0 0,0-1 0 0 0,1-5-881 0 0,1-1 0 0 0,-1 1 0 0 0,1 0 1 0 0,0 0-1 0 0,5-9 0 0 0,3-9-1088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0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22 13823 0 0,'-6'-4'330'0'0,"0"0"1"0"0,-1 0-1 0 0,1 1 0 0 0,-9-3 0 0 0,14 6 390 0 0,1 0 249 0 0,0 0 45 0 0,0 0 8 0 0,-16 6 2937 0 0,-32 60-2733 0 0,-10 13-43 0 0,14-20-1183 0 0,-7 8 0 0 0,30-42 13 0 0,11-12-38 0 0,-1 0 1 0 0,0-1 0 0 0,-1-1-1 0 0,0 0 1 0 0,-20 14 0 0 0,30-24-672 0 0,2-1-258 0 0,0 0-56 0 0,0 0-149 0 0,0 0-573 0 0,0 0-253 0 0,2-2-51 0 0,8-11-11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2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17503 0 0,'145'-95'4656'0'0,"-123"81"-3720"0"0,-1 0 0 0 0,0-2 0 0 0,-1 0-1 0 0,0-2 1 0 0,-2 0 0 0 0,0-1 0 0 0,19-26 0 0 0,-35 43-925 0 0,0-1 0 0 0,0 0 0 0 0,-1 1 0 0 0,1-1 1 0 0,-1 0-1 0 0,0 0 0 0 0,2-4 0 0 0,-3 6 360 0 0,0 1 117 0 0,0 0 21 0 0,0 0-66 0 0,-3 1-430 0 0,-1 0-1 0 0,1 0 1 0 0,-1 1 0 0 0,1-1 0 0 0,0 1 0 0 0,0-1 0 0 0,0 1-1 0 0,0 0 1 0 0,0 1 0 0 0,0-1 0 0 0,0 0 0 0 0,-2 3 0 0 0,0 0-15 0 0,-11 10 2 0 0,2 1 0 0 0,0 0 0 0 0,-23 35 0 0 0,34-46 0 0 0,0 1 0 0 0,0 0 0 0 0,0-1 0 0 0,0 1 0 0 0,1 0 0 0 0,-2 7 0 0 0,3-9 0 0 0,1 0 0 0 0,-1 0 0 0 0,1 0 0 0 0,-1 0 0 0 0,1 0 0 0 0,0 0 0 0 0,0 0 0 0 0,1 0 0 0 0,-1 0 0 0 0,1 0 0 0 0,1 4 0 0 0,-1-6 0 0 0,0 0 0 0 0,0-1 0 0 0,0 1 0 0 0,0 0 0 0 0,0-1 0 0 0,0 1 0 0 0,1-1 0 0 0,-1 0 0 0 0,0 1 0 0 0,1-1 0 0 0,-1 0 0 0 0,1 0 0 0 0,0 0 0 0 0,-1 0 0 0 0,1 0 0 0 0,0 0 0 0 0,0 0 0 0 0,-1 0 0 0 0,1-1 0 0 0,0 1 0 0 0,0-1 0 0 0,0 1 0 0 0,0-1 0 0 0,0 0 0 0 0,0 0 0 0 0,2 0 0 0 0,2 0 0 0 0,1 0 0 0 0,0-1 0 0 0,-1 1 0 0 0,1-2 0 0 0,0 1 0 0 0,7-3 0 0 0,0-2 0 0 0,0 0 0 0 0,0-1 0 0 0,0 0 0 0 0,-1-1 0 0 0,0-1 0 0 0,-1 0 0 0 0,0-1 0 0 0,0 0 0 0 0,-1-1 0 0 0,11-13 0 0 0,10-16 0 0 0,45-73 0 0 0,-60 86 0 0 0,-8 11 0 0 0,-9 16 0 0 0,0 0 0 0 0,0 0 0 0 0,0-1 0 0 0,0 1 0 0 0,0 0 0 0 0,0 0 0 0 0,0 0 0 0 0,0 0 0 0 0,1 0 0 0 0,-1 0 0 0 0,0 0 0 0 0,0 0 0 0 0,0 0 0 0 0,0 0 0 0 0,0 0 0 0 0,0-1 0 0 0,0 1 0 0 0,0 0 0 0 0,0 0 0 0 0,0 0 0 0 0,0 0 0 0 0,0 0 0 0 0,0 0 0 0 0,0 0 0 0 0,0 0 0 0 0,0 0 0 0 0,0-1 0 0 0,0 1 0 0 0,0 0 0 0 0,0 0 0 0 0,0 0 0 0 0,0 0 0 0 0,0 0 0 0 0,-1 0 0 0 0,1 0 0 0 0,0 0 0 0 0,0 0 0 0 0,0 0 0 0 0,0 0 0 0 0,0-1 0 0 0,0 1 0 0 0,0 0 0 0 0,0 0 0 0 0,0 0 0 0 0,0 0 0 0 0,0 0 0 0 0,0 0 0 0 0,0 0 0 0 0,-1 0 0 0 0,1 0 0 0 0,0 0 0 0 0,-6 2 0 0 0,-6 7 0 0 0,10-6 0 0 0,0 0 0 0 0,0 0 0 0 0,1 0 0 0 0,-1 0 0 0 0,1 1 0 0 0,-2 4 0 0 0,0 7 0 0 0,5-11 0 0 0,-1-2 0 0 0,0 0 0 0 0,0 1 0 0 0,0-1 0 0 0,1 0 0 0 0,-1 0 0 0 0,1 0 0 0 0,-1 0 0 0 0,1 0 0 0 0,0 0 0 0 0,0-1 0 0 0,0 1 0 0 0,0-1 0 0 0,0 1 0 0 0,0-1 0 0 0,0 0 0 0 0,0 1 0 0 0,1-1 0 0 0,2 1 0 0 0,1 0 0 0 0,1 0 0 0 0,0 0 0 0 0,0 0 0 0 0,12 1 0 0 0,-1-2 0 0 0,-9-1 0 0 0,1 1 0 0 0,0 0 0 0 0,0 0 0 0 0,-1 1 0 0 0,1 0 0 0 0,-1 1 0 0 0,17 6 0 0 0,-25-8 0 0 0,0-1 0 0 0,-1 0 0 0 0,1 0 0 0 0,0 1 0 0 0,0-1 0 0 0,0 1 0 0 0,-1-1 0 0 0,1 1 0 0 0,0-1 0 0 0,-1 1 0 0 0,1-1 0 0 0,0 1 0 0 0,-1-1 0 0 0,1 1 0 0 0,0 0 0 0 0,-1-1 0 0 0,1 1 0 0 0,-1 0 0 0 0,0 0 0 0 0,1 1 0 0 0,0 0 0 0 0,2 2 0 0 0,-1-1 0 0 0,-1 1 0 0 0,1-1 0 0 0,0 1 0 0 0,-1-1 0 0 0,0 1 0 0 0,0 0 0 0 0,0 0 0 0 0,0-1 0 0 0,0 1 0 0 0,-1 0 0 0 0,0 0 0 0 0,0 0 0 0 0,0 0 0 0 0,-1 6 0 0 0,0-2 0 0 0,-1 0 0 0 0,0-1 0 0 0,0 0 0 0 0,-1 0 0 0 0,1 1 0 0 0,-2-1 0 0 0,-4 8 0 0 0,4-8 0 0 0,-1 1 0 0 0,0-3-64 0 0,3-18-3100 0 0,0 6-3406 0 0,2-3-2864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2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62 305 11975 0 0,'0'0'267'0'0,"0"-2"42"0"0,-1 1-263 0 0,1-1 0 0 0,-1 0 0 0 0,1 0 0 0 0,0 0 0 0 0,0 0 0 0 0,0 0 0 0 0,0 0 0 0 0,0 0 0 0 0,0 0 0 0 0,0 1 0 0 0,0-1 0 0 0,1 0 0 0 0,-1 0 0 0 0,1 0 0 0 0,1-2 0 0 0,14-34-2 0 0,-12 29 120 0 0,14-39 3780 0 0,-12 30-1532 0 0,10-20 0 0 0,1 0 276 0 0,-16 37-2244 0 0,-1 1-217 0 0,0 10 58 0 0,0 0-1 0 0,-1 0 1 0 0,0 0 0 0 0,-1 0 0 0 0,0 0-1 0 0,-7 18 1 0 0,-38 95-285 0 0,-19 53 0 0 0,52-135 0 0 0,24-77 0 0 0,11-41 0 0 0,-3 27 0 0 0,60-195 0 0 0,-74 229-134 0 0,-1 1 1 0 0,2-30-1 0 0,-5 43-341 0 0,0 2-33 0 0,0 0 65 0 0,6 6 278 0 0,-5-5 165 0 0,0 0 0 0 0,1 0 0 0 0,-1 0 0 0 0,0 0 0 0 0,0 0 0 0 0,1 0 0 0 0,-1-1 0 0 0,0 1 0 0 0,1 0 0 0 0,-1-1 0 0 0,0 0 0 0 0,1 1 0 0 0,-1-1 0 0 0,1 0 0 0 0,2 1 0 0 0,2-1 0 0 0,4 2 205 0 0,1-1 0 0 0,-1-1 0 0 0,1 0 0 0 0,-1 0 0 0 0,1-1 0 0 0,-1 0 0 0 0,1-1 0 0 0,17-5 0 0 0,-9 3-74 0 0,18-8-111 0 0,4 0-24 0 0,-38 12 4 0 0,21-4 0 0 0,-23 4 0 0 0,0 0 0 0 0,0 0 0 0 0,1 0 0 0 0,-1 1 0 0 0,0-1 0 0 0,0 0 0 0 0,0 1 0 0 0,0-1 0 0 0,1 1 0 0 0,-1-1 0 0 0,0 1 0 0 0,0-1 0 0 0,0 1 0 0 0,0 0 0 0 0,0-1 0 0 0,0 1 0 0 0,-1 0 0 0 0,1 0 0 0 0,0 0 0 0 0,0 0 0 0 0,0 0 0 0 0,1 2 0 0 0,-1 1 0 0 0,1-1 0 0 0,-1 1 0 0 0,0 0 0 0 0,0 0 0 0 0,0 0 0 0 0,-1 0 0 0 0,1 0 0 0 0,-1 1 0 0 0,0-1 0 0 0,-1 5 0 0 0,-6 45 0 0 0,4-38 0 0 0,-12 63 0 0 0,-42 133 0 0 0,53-200 0 0 0,1 0 0 0 0,0 1 0 0 0,0 0 0 0 0,-1 22 0 0 0,-10-72 0 0 0,6 18-733 0 0,0 0 0 0 0,-1 0 0 0 0,-1 1 0 0 0,0 1 0 0 0,-2 0 0 0 0,0 0 0 0 0,-20-22 0 0 0,27 36 533 0 0,0-1 0 0 0,1 0-1 0 0,-1 1 1 0 0,0 0 0 0 0,-1 0-1 0 0,1 1 1 0 0,-1-1 0 0 0,1 1-1 0 0,-1 0 1 0 0,0 1 0 0 0,-6-2-1 0 0,-5 1-429 0 0,-1 0-1 0 0,-24 1 0 0 0,38 1 741 0 0,0 0 0 0 0,1 0 1 0 0,-1 1-1 0 0,0-1 0 0 0,1 1 0 0 0,-1 0 0 0 0,1 0 0 0 0,-1 1 0 0 0,1-1 0 0 0,0 1 1 0 0,0 0-1 0 0,-1-1 0 0 0,1 1 0 0 0,0 1 0 0 0,1-1 0 0 0,-4 3 0 0 0,4-4 402 0 0,2-1 0 0 0,2 2 237 0 0,-2-1-732 0 0,0-1 0 0 0,0 1 0 0 0,1-1 0 0 0,-1 0 0 0 0,0 1 0 0 0,0-1 0 0 0,0 1 0 0 0,1-1-1 0 0,-1 0 1 0 0,0 1 0 0 0,0-1 0 0 0,1 0 0 0 0,-1 0 0 0 0,0 1 0 0 0,1-1 0 0 0,-1 0 0 0 0,0 1-1 0 0,1-1 1 0 0,-1 0 0 0 0,1 0 0 0 0,8 3 76 0 0,1 0 0 0 0,-1 0 0 0 0,1-2-1 0 0,0 1 1 0 0,-1-1 0 0 0,1 0 0 0 0,10-1 0 0 0,75-9 1322 0 0,-27 2-1509 0 0,2 0 215 0 0,0 0-3024 0 0,-57 7-4603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2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73 17503 0 0,'0'0'399'0'0,"0"0"60"0"0,0-1 21 0 0,2-45 155 0 0,-2 31 599 0 0,0 14 215 0 0,0 1 72 0 0,0 0-123 0 0,-14-10 967 0 0,9 11-2354 0 0,0 0 0 0 0,1-1 0 0 0,-1 1 0 0 0,0 1-1 0 0,1-1 1 0 0,-1 1 0 0 0,1 0 0 0 0,-1 0 0 0 0,1 0 0 0 0,0 1 0 0 0,0-1-1 0 0,0 1 1 0 0,0 0 0 0 0,-5 5 0 0 0,0 1-9 0 0,-1 1 0 0 0,1 0-1 0 0,1 1 1 0 0,-8 12 0 0 0,13-19-2 0 0,1 0 0 0 0,-1 0 0 0 0,1 1 0 0 0,0-1 0 0 0,0 1 0 0 0,0 0 0 0 0,1 0 0 0 0,0-1 0 0 0,0 1 0 0 0,0 0 0 0 0,0 0 0 0 0,1 7 0 0 0,0-8 0 0 0,1 0 0 0 0,-1 0 0 0 0,1 0 0 0 0,1 0 0 0 0,-1 0 0 0 0,0 0 0 0 0,1 0 0 0 0,0 0 0 0 0,0-1 0 0 0,0 1 0 0 0,0-1 0 0 0,0 1 0 0 0,1-1 0 0 0,0 0 0 0 0,3 4 0 0 0,28 22 0 0 0,-26-24 0 0 0,-1 0 0 0 0,0 1 0 0 0,-1 0 0 0 0,1 1 0 0 0,-1 0 0 0 0,7 10 0 0 0,-12-15 0 0 0,-1-1 0 0 0,1 1 0 0 0,-1-1 0 0 0,1 0 0 0 0,-1 1 0 0 0,0-1 0 0 0,0 1 0 0 0,1-1 0 0 0,-1 1 0 0 0,0-1 0 0 0,-1 1 0 0 0,1-1 0 0 0,0 1 0 0 0,0-1 0 0 0,-1 1 0 0 0,1-1 0 0 0,0 1 0 0 0,-1-1 0 0 0,0 0 0 0 0,1 1 0 0 0,-1-1 0 0 0,0 0 0 0 0,0 1 0 0 0,0-1 0 0 0,1 0 0 0 0,-1 0 0 0 0,0 0 0 0 0,-1 0 0 0 0,0 1 0 0 0,-5 5 0 0 0,0-1 0 0 0,0 0 0 0 0,-11 6 0 0 0,15-10 0 0 0,-3 2-162 0 0,0-1 0 0 0,0 1 0 0 0,-1-1 1 0 0,0 0-1 0 0,1-1 0 0 0,-1 0 0 0 0,-10 2 0 0 0,15-3 67 0 0,-1-1-1 0 0,1 0 0 0 0,-1 1 1 0 0,1-1-1 0 0,-1 0 1 0 0,1 0-1 0 0,-1 0 1 0 0,0-1-1 0 0,1 1 1 0 0,-1-1-1 0 0,1 1 1 0 0,-1-1-1 0 0,1 0 1 0 0,-1 0-1 0 0,1 0 0 0 0,0 0 1 0 0,0-1-1 0 0,-1 1 1 0 0,1 0-1 0 0,0-1 1 0 0,0 0-1 0 0,0 1 1 0 0,-2-4-1 0 0,0-3-1927 0 0,1-1-22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2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21191 0 0,'0'0'480'0'0,"0"0"67"0"0,0 0 31 0 0,0 0-56 0 0,0 0-269 0 0,2 1 138 0 0,0 1-265 0 0,0-1 0 0 0,-1 1 1 0 0,1 0-1 0 0,-1-1 0 0 0,0 1 1 0 0,1 0-1 0 0,-1 0 0 0 0,0 0 1 0 0,0 0-1 0 0,0 0 0 0 0,-1 1 1 0 0,1-1-1 0 0,0 0 0 0 0,-1 0 1 0 0,1 4-1 0 0,0 7-5 0 0,0 1 0 0 0,-1 0-1 0 0,0-1 1 0 0,-1 1 0 0 0,-5 26 0 0 0,-24 68 652 0 0,14-57-639 0 0,6-16-134 0 0,-9 59 0 0 0,14-68 0 0 0,-1 1 0 0 0,-2-1 0 0 0,-15 37 0 0 0,6-17 0 0 0,16-40 0 0 0,4-6 0 0 0,5-6 0 0 0,-8 6 0 0 0,35-55 0 0 0,8 7 93 0 0,56-48 1 0 0,-72 73-86 0 0,0 2 1 0 0,1 0 0 0 0,56-29-1 0 0,-63 41-109 0 0,-19 9 438 0 0,-2 0 138 0 0,0 0 33 0 0,0 2-65 0 0,-1 3-434 0 0,0 1 0 0 0,0 0 0 0 0,0-1 1 0 0,0 1-1 0 0,-1-1 0 0 0,0 0 1 0 0,0 0-1 0 0,-1 1 0 0 0,0-1 0 0 0,1 0 1 0 0,-2-1-1 0 0,1 1 0 0 0,0-1 0 0 0,-1 1 1 0 0,0-1-1 0 0,-8 7 0 0 0,-7 5-6 0 0,-1-1-1 0 0,-31 19 1 0 0,47-32-3 0 0,-38 20 0 0 0,37-17 0 0 0,9 3 0 0 0,38 38 0 0 0,-26-32 0 0 0,-12-11 0 0 0,-1-1 0 0 0,1 0 0 0 0,0 0 0 0 0,-1-1 0 0 0,1 1 0 0 0,0-1 0 0 0,0 0 0 0 0,0 1 0 0 0,0-2 0 0 0,0 1 0 0 0,0 0 0 0 0,0-1 0 0 0,1 0 0 0 0,-1 0 0 0 0,0 0 0 0 0,0-1 0 0 0,0 1 0 0 0,7-3 0 0 0,3-1 0 0 0,1 0 0 0 0,-1-1 0 0 0,25-13 0 0 0,26-21 0 0 0,-37 22 0 0 0,9-10 0 0 0,-25 18 0 0 0,19-13 0 0 0,-22 17 0 0 0,-1 0 0 0 0,0-1 0 0 0,9-8 0 0 0,-17 14 0 0 0,0 0 0 0 0,0 0 0 0 0,0-1 0 0 0,0 1 0 0 0,0 0 0 0 0,0 0 0 0 0,0 0 0 0 0,0 0 0 0 0,0 0 0 0 0,0 0 0 0 0,0 0 0 0 0,0 0 0 0 0,0 0 0 0 0,0 0 0 0 0,0 0 0 0 0,1 0 0 0 0,-1 0 0 0 0,0-1 0 0 0,0 1 0 0 0,0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1 0 0 0,0-1 0 0 0,0 0 0 0 0,0 0 0 0 0,0 0 0 0 0,0 0 0 0 0,0 0 0 0 0,0 0 0 0 0,0 0 0 0 0,0 0 0 0 0,-1 7 0 0 0,-7 10 0 0 0,-46 82 0 0 0,-15 29 0 0 0,38-55 538 0 0,2 1 0 0 0,-18 78-1 0 0,26-83-2078 0 0,62-195-4872 0 0,-31 92-2118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2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 21191 0 0,'-5'-1'179'0'0,"-11"-6"2022"0"0,15 6-1810 0 0,1 1 97 0 0,0 0 21 0 0,0 0 3 0 0,2 0 0 0 0,4 2-274 0 0,0-1 1 0 0,0 1-1 0 0,0 1 0 0 0,0-1 1 0 0,0 1-1 0 0,0 0 0 0 0,-1 0 0 0 0,1 1 1 0 0,7 7-1 0 0,6 8-2370 0 0,-5 2-4087 0 0,-8-6-2373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3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19351 0 0,'6'-6'1751'0'0,"6"-7"-1060"0"0,0 0 0 0 0,0 0 0 0 0,-1-1 0 0 0,-1-1 0 0 0,0 0 0 0 0,11-25 0 0 0,-3 4 225 0 0,4-11 252 0 0,-12 21-413 0 0,-6 19-528 0 0,-1-1 0 0 0,0 0 0 0 0,-1 0 0 0 0,1 0 0 0 0,-2-1 0 0 0,1 1 0 0 0,0-9 0 0 0,-20 27 874 0 0,10-4-1098 0 0,0 0-1 0 0,0 0 1 0 0,1 1-1 0 0,0 0 1 0 0,0 0-1 0 0,0 1 1 0 0,-9 15-1 0 0,7-8-3 0 0,0 0 0 0 0,1 1 0 0 0,-9 26 0 0 0,16-38 1 0 0,-1-1 0 0 0,1 1 0 0 0,1 0 0 0 0,-1 0 0 0 0,0 0 0 0 0,1-1 0 0 0,0 1 0 0 0,0 0 0 0 0,0 0 0 0 0,1 0 0 0 0,-1 0 0 0 0,1-1 0 0 0,0 1 0 0 0,0 0 0 0 0,0 0 0 0 0,0-1 0 0 0,1 1 0 0 0,-1-1 0 0 0,4 5 0 0 0,-4-5 0 0 0,1-1 0 0 0,0 0 0 0 0,0 0 0 0 0,0 0 0 0 0,0 0 0 0 0,0-1 0 0 0,1 1 0 0 0,-1-1 0 0 0,0 1 0 0 0,1-1 0 0 0,-1 0 0 0 0,1 0 0 0 0,0 0 0 0 0,-1 0 0 0 0,1 0 0 0 0,0 0 0 0 0,-1-1 0 0 0,1 1 0 0 0,0-1 0 0 0,0 0 0 0 0,-1 0 0 0 0,1 0 0 0 0,0 0 0 0 0,0-1 0 0 0,0 1 0 0 0,-1-1 0 0 0,5-1 0 0 0,6-2 0 0 0,0 0 0 0 0,0-1 0 0 0,0-1 0 0 0,-1 0 0 0 0,13-9 0 0 0,55-44 0 0 0,-44 31 0 0 0,-24 19 0 0 0,-1 0 0 0 0,-1-1 0 0 0,1 0 0 0 0,-1 0 0 0 0,9-15 0 0 0,83-108 0 0 0,-83 109 0 0 0,-6 7 0 0 0,16-26 0 0 0,-58 77 0 0 0,25-28 0 0 0,0 1 0 0 0,0 0 0 0 0,1 0 0 0 0,0 1 0 0 0,-1 7 0 0 0,3-11 0 0 0,0-1 0 0 0,1 0 0 0 0,0 0 0 0 0,-1 0 0 0 0,1 1 0 0 0,1-1 0 0 0,-1 0 0 0 0,0 0 0 0 0,1 0 0 0 0,0 0 0 0 0,-1 0 0 0 0,1 1 0 0 0,0-1 0 0 0,3 5 0 0 0,3 0 0 0 0,-1-4 0 0 0,0 0 0 0 0,0-1 0 0 0,0 0 0 0 0,1 0 0 0 0,-1-1 0 0 0,1 1 0 0 0,13 2 0 0 0,2-2 0 0 0,26 1 0 0 0,-28-3 0 0 0,35 7 0 0 0,-46-5 0 0 0,-8-3 0 0 0,0 0 0 0 0,0 1 0 0 0,0-1 0 0 0,0 1 0 0 0,0-1 0 0 0,0 1 0 0 0,0-1 0 0 0,0 1 0 0 0,0-1 0 0 0,-1 1 0 0 0,1 0 0 0 0,0 0 0 0 0,0-1 0 0 0,-1 1 0 0 0,1 0 0 0 0,-1 0 0 0 0,1 0 0 0 0,-1 0 0 0 0,1-1 0 0 0,-1 1 0 0 0,1 0 0 0 0,-1 0 0 0 0,0 0 0 0 0,1 0 0 0 0,-1 2 0 0 0,1 0 0 0 0,0 2 0 0 0,-1-1 0 0 0,1 1 0 0 0,-1 0 0 0 0,0-1 0 0 0,0 1 0 0 0,0 0 0 0 0,-1-1 0 0 0,1 1 0 0 0,-3 5 0 0 0,-14 43 0 0 0,7-26 0 0 0,8-21 0 0 0,-1 1 0 0 0,1 0 0 0 0,-1 0 0 0 0,2 1 0 0 0,-1-1 0 0 0,1 1 0 0 0,0-1 0 0 0,0 11 0 0 0,1-18 0 0 0,0 1 0 0 0,0-1 0 0 0,0 1 0 0 0,0-1 0 0 0,0 1 0 0 0,0 0 0 0 0,0-1 0 0 0,0 1 0 0 0,0-1 0 0 0,0 1 0 0 0,0 0 0 0 0,1-1 0 0 0,-1 1 0 0 0,0-1 0 0 0,0 1 0 0 0,1-1 0 0 0,-1 1 0 0 0,0-1 0 0 0,0 1 0 0 0,1-1 0 0 0,-1 1 0 0 0,1-1 0 0 0,-1 1 0 0 0,1 0 0 0 0,1 0 0 0 0,-2-1 0 0 0,0 1 0 0 0,0-1 0 0 0,1 1 0 0 0,-1-1 0 0 0,1 1 0 0 0,-1-1 0 0 0,0 1 0 0 0,1-1 0 0 0,-1 1 0 0 0,1-1 0 0 0,-1 0 0 0 0,1 1 0 0 0,-1-1 0 0 0,1 0 0 0 0,-1 1 0 0 0,1-1 0 0 0,-1 0 0 0 0,1 0 0 0 0,0 0 0 0 0,-1 1 0 0 0,1-1 0 0 0,-1 0 0 0 0,1 0 0 0 0,0 0 0 0 0,0 0 0 0 0,1 0 0 0 0,2 0 0 0 0,0 1 0 0 0,-1-1 0 0 0,1 0 0 0 0,0 0 0 0 0,0-1 0 0 0,-1 1 0 0 0,1-1 0 0 0,0 0 0 0 0,-1 0 0 0 0,1 0 0 0 0,0 0 0 0 0,-1-1 0 0 0,0 1 0 0 0,1-1 0 0 0,-1 0 0 0 0,0 0 0 0 0,0 0 0 0 0,0-1 0 0 0,4-3 0 0 0,5-5 0 0 0,-1-1 0 0 0,0 0 0 0 0,10-14 0 0 0,-17 21-296 0 0,-1 0-1 0 0,0 0 1 0 0,1-1-1 0 0,-2 0 1 0 0,1 1-1 0 0,-1-1 1 0 0,1 0-1 0 0,1-9 1 0 0,-4 12-28 0 0,1 0 0 0 0,-1 0-1 0 0,0 0 1 0 0,0 0 0 0 0,0 0 0 0 0,0 1 0 0 0,0-1 0 0 0,0 0 0 0 0,-1 0 0 0 0,0 0 0 0 0,1 0 0 0 0,-1 1-1 0 0,0-1 1 0 0,0 0 0 0 0,-1 1 0 0 0,1-1 0 0 0,0 1 0 0 0,-1-1 0 0 0,0 1 0 0 0,0 0 0 0 0,-1-2-1 0 0,-6-5-9108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3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57 10135 0 0,'0'0'464'0'0,"5"-8"151"0"0,-3 5-337 0 0,0-1 1 0 0,1 1-1 0 0,-1 0 1 0 0,1 0-1 0 0,0 0 1 0 0,0 0-1 0 0,0 0 1 0 0,0 0-1 0 0,0 1 1 0 0,1-1-1 0 0,-1 1 1 0 0,1 0-1 0 0,0 0 1 0 0,-1 1-1 0 0,1-1 1 0 0,0 1-1 0 0,0-1 1 0 0,0 1-1 0 0,0 1 1 0 0,0-1-1 0 0,5 0 1 0 0,-8 1 22 0 0,0 0 0 0 0,0 0 0 0 0,1 0 0 0 0,-1 0 0 0 0,0 0 0 0 0,0 0 1 0 0,0 0-1 0 0,0 1 0 0 0,0-1 0 0 0,0 0 0 0 0,0 1 0 0 0,0-1 0 0 0,1 0 1 0 0,-1 1-1 0 0,-1 0 0 0 0,1-1 0 0 0,0 1 0 0 0,1 0 0 0 0,-1 1-214 0 0,0-1-1 0 0,0 1 1 0 0,0 0-1 0 0,-1-1 1 0 0,1 1-1 0 0,-1 0 1 0 0,1 0-1 0 0,-1 0 1 0 0,1 3-1 0 0,-1 1 22 0 0,1 1 0 0 0,-1-1 0 0 0,-1 0-1 0 0,1 1 1 0 0,-1-1 0 0 0,0 0 0 0 0,-3 12 0 0 0,-19 43 647 0 0,19-52-733 0 0,-8 20-22 0 0,-1-1 0 0 0,-1 0 0 0 0,-1-1 0 0 0,-37 49 0 0 0,3-23-2272 0 0,-7-7-3560 0 0,43-36-1688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3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11975 0 0,'0'0'267'0'0,"0"0"42"0"0,0 0 17 0 0,0 0-28 0 0,0 0-58 0 0,0 0 491 0 0,0 0 238 0 0,0 0 45 0 0,0 0-61 0 0,0 0-288 0 0,0 0-121 0 0,0 0-28 0 0,8-5 1532 0 0,-6 5-1941 0 0,-1 0 0 0 0,1 0 0 0 0,-1 0 0 0 0,1 1-1 0 0,-1-1 1 0 0,1 0 0 0 0,-1 1 0 0 0,1-1 0 0 0,-1 1 0 0 0,0 0 0 0 0,1 0 0 0 0,-1-1-1 0 0,0 1 1 0 0,1 0 0 0 0,-1 0 0 0 0,0 0 0 0 0,0 0 0 0 0,0 0 0 0 0,0 1-1 0 0,0-1 1 0 0,1 2 0 0 0,3 3 201 0 0,-1 0 1 0 0,1 1-1 0 0,3 7 0 0 0,60 149 382 0 0,2 2-252 0 0,-51-126-438 0 0,17 34 0 0 0,-30-63 0 0 0,-1 0 0 0 0,4 13 0 0 0,-7-15 0 0 0,-5 1 0 0 0,-4-5 0 0 0,4-4-119 0 0,1 0-1 0 0,0 1 0 0 0,0-2 1 0 0,0 1-1 0 0,-1 0 1 0 0,1 0-1 0 0,0-1 0 0 0,0 1 1 0 0,0-1-1 0 0,0 0 1 0 0,0 1-1 0 0,0-1 1 0 0,0 0-1 0 0,0 0 0 0 0,0 0 1 0 0,0-1-1 0 0,0 1 1 0 0,-1-2-1 0 0,0 1-463 0 0,0-1 0 0 0,0 0 0 0 0,1 0-1 0 0,-1 0 1 0 0,1 0 0 0 0,0 0 0 0 0,0-1 0 0 0,0 1-1 0 0,-2-6 1 0 0,-1-5-6937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3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10 13823 0 0,'0'0'315'0'0,"0"0"-222"0"0,0-1 1 0 0,0 1-1 0 0,0 0 1 0 0,0-1-1 0 0,0 1 1 0 0,0 0-1 0 0,0-1 1 0 0,0 1-1 0 0,0 0 0 0 0,0 0 1 0 0,0-1-1 0 0,0 1 1 0 0,0 0-1 0 0,0-1 1 0 0,1 1-1 0 0,-1 0 1 0 0,0 0-1 0 0,0-1 1 0 0,0 1-1 0 0,0 0 0 0 0,1-1 1 0 0,-1 1 24 0 0,0 0 0 0 0,1-1 0 0 0,-1 1 0 0 0,0 0 0 0 0,1 0 0 0 0,-1 0 0 0 0,1-1 0 0 0,-1 1 0 0 0,0 0 0 0 0,1 0 0 0 0,-1 0 0 0 0,1 0 0 0 0,-1 0 0 0 0,0 0-1 0 0,1 0 1 0 0,-1 0 0 0 0,1 0 0 0 0,-1 0 0 0 0,1 0 0 0 0,-1 0 0 0 0,0 0 0 0 0,1 0 0 0 0,-1 0 0 0 0,1 0 0 0 0,-1 1 0 0 0,0-1 0 0 0,1 0 0 0 0,-1 0 0 0 0,0 0 0 0 0,1 1 0 0 0,-1-1 0 0 0,0 0 0 0 0,1 0 0 0 0,-1 1 0 0 0,0-1 0 0 0,1 0 0 0 0,-1 1 0 0 0,1 1 38 0 0,-1 0 0 0 0,0-1-1 0 0,0 1 1 0 0,0 0 0 0 0,0-1 0 0 0,0 1 0 0 0,0 0 0 0 0,0 0-1 0 0,-1-1 1 0 0,1 3 0 0 0,-3 4 40 0 0,1 1-1 0 0,-1 0 0 0 0,-1-1 1 0 0,0 0-1 0 0,-9 16 0 0 0,-30 36-221 0 0,18-28 451 0 0,-23 29 256 0 0,-62 61 0 0 0,48-56-438 0 0,61-65-243 0 0,-33 36 0 0 0,-41 58 0 0 0,72-92 26 0 0,2-2-38 0 0,1 0 0 0 0,-1 0-1 0 0,0-1 1 0 0,1 1 0 0 0,-1 0-1 0 0,1 0 1 0 0,-1 0 0 0 0,1-1-1 0 0,0 1 1 0 0,-1 0 0 0 0,1 0 0 0 0,0 0-1 0 0,0 0 1 0 0,-1 0 0 0 0,1 0-1 0 0,0 0 1 0 0,0 0 0 0 0,0 0-1 0 0,0 0 1 0 0,0-1 0 0 0,0 1-1 0 0,1 0 1 0 0,-1 2 0 0 0,1-3-135 0 0,-1 0 0 0 0,1 0 0 0 0,-1 1 0 0 0,1-1-1 0 0,-1 0 1 0 0,1 0 0 0 0,-1 0 0 0 0,1 0 0 0 0,-1 0 0 0 0,1 0 0 0 0,-1 0 0 0 0,1 0 0 0 0,-1 0 0 0 0,1 0 0 0 0,-1 0 0 0 0,1 0 0 0 0,-1 0 0 0 0,1 0 0 0 0,-1 0-1 0 0,1-1 1 0 0,0 1-83 0 0,19-7-1792 0 0,6-2-24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3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15663 0 0,'0'0'356'0'0,"0"0"50"0"0,0 0 20 0 0,0 0-42 0 0,3-8-236 0 0,6-11 677 0 0,0 0 0 0 0,2 0 0 0 0,0 1 0 0 0,1 1 0 0 0,1 0 0 0 0,20-21 0 0 0,54-46 465 0 0,-82 80-1130 0 0,-1 1 0 0 0,1 0 0 0 0,0 0 0 0 0,-1 1 0 0 0,1 0-1 0 0,9-3 1 0 0,-7 3-160 0 0,-6 2 0 0 0,-1 0 0 0 0,0 0 0 0 0,1 0 0 0 0,-1 0 0 0 0,0 0 0 0 0,0 0 0 0 0,1 1 0 0 0,-1-1 0 0 0,0 0 0 0 0,1 0 0 0 0,-1 0 0 0 0,0 1 0 0 0,0-1 0 0 0,0 0 0 0 0,1 0 0 0 0,-1 0 0 0 0,0 1 0 0 0,0-1 0 0 0,0 0 0 0 0,1 0 0 0 0,-1 1 0 0 0,0-1 0 0 0,0 1 0 0 0,8 24 0 0 0,-6-18 0 0 0,0 0 0 0 0,1 0 0 0 0,-1-1 0 0 0,7 12 0 0 0,5 1 0 0 0,-7-8 0 0 0,-4-7 0 0 0,-1 0 0 0 0,2 0 0 0 0,-1 0 0 0 0,0 0 0 0 0,1 0 0 0 0,-1-1 0 0 0,7 5 0 0 0,-9-7 0 0 0,1 1 0 0 0,0-1 0 0 0,0 1 0 0 0,-1-1 0 0 0,1 1 0 0 0,0-1 0 0 0,0 0 0 0 0,0 0 0 0 0,0 0 0 0 0,0 0 0 0 0,0-1 0 0 0,1 1 0 0 0,-1-1 0 0 0,0 1 0 0 0,4 0 0 0 0,-3-1 0 0 0,-1 0 0 0 0,0 0 0 0 0,1 0 0 0 0,-1 0 0 0 0,0-1 0 0 0,0 1 0 0 0,0 0 0 0 0,0-1 0 0 0,0 0 0 0 0,0 1 0 0 0,0-1 0 0 0,0 0 0 0 0,0 0 0 0 0,-1 0 0 0 0,1 0 0 0 0,0-1 0 0 0,0 1 0 0 0,-1 0 0 0 0,1-1 0 0 0,-1 1 0 0 0,1-1 0 0 0,-1 1 0 0 0,0-1 0 0 0,0 0 0 0 0,0 1 0 0 0,1-1 0 0 0,0-4 0 0 0,3-5 0 0 0,-1 1 0 0 0,0-1 0 0 0,3-21 0 0 0,-3 15 0 0 0,8-26-828 0 0,8-34-3274 0 0,-19 76-1218 0 0,-1 1-1318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0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19351 0 0,'0'0'439'0'0,"0"0"62"0"0,0 0 33 0 0,0 0-65 0 0,-1 2-309 0 0,-20 37 535 0 0,12-24-129 0 0,1-1 0 0 0,1 1-1 0 0,0 0 1 0 0,1 1-1 0 0,-7 31 1 0 0,11-44-1670 0 0,1 0-1724 0 0,0 21-1320 0 0,1-24-3372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3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90 165 15663 0 0,'0'0'719'0'0,"0"0"-20"0"0,0 0-306 0 0,0 0 371 0 0,1 2 209 0 0,4 10-37 0 0,0 1 0 0 0,0-1-1 0 0,5 26 1 0 0,-6-15-795 0 0,-1 1 1 0 0,-1-1-1 0 0,-2 30 0 0 0,-9 70-141 0 0,8-108 0 0 0,0-5 0 0 0,0 0 0 0 0,1 0 0 0 0,2 18 0 0 0,-1-8 0 0 0,-4-13 0 0 0,0-4 0 0 0,3-3 0 0 0,0 0 0 0 0,0 1 0 0 0,0-1 0 0 0,0 0 0 0 0,0 1 0 0 0,0-1 0 0 0,0 0 0 0 0,0 1 0 0 0,0-1 0 0 0,-1 0 0 0 0,1 0 0 0 0,0 1 0 0 0,0-1 0 0 0,0 0 0 0 0,-1 0 0 0 0,1 1 0 0 0,0-1 0 0 0,0 0 0 0 0,0 0 0 0 0,-1 1 0 0 0,1-1 0 0 0,0 0 0 0 0,-1 0 0 0 0,1 0 0 0 0,0 0 0 0 0,0 0 0 0 0,-1 1 0 0 0,1-1 0 0 0,0 0 0 0 0,-1 0 0 0 0,1 0 0 0 0,0 0 0 0 0,-1 0 0 0 0,1 0 0 0 0,0 0 0 0 0,-1 0 0 0 0,1 0 0 0 0,0 0 0 0 0,-1 0 0 0 0,1 0 0 0 0,0 0 0 0 0,-1-1 0 0 0,0 1 0 0 0,1 0 0 0 0,-1 0 0 0 0,0 0 0 0 0,1 0 0 0 0,-1 0 0 0 0,0 0 0 0 0,1 0 0 0 0,-1 0 0 0 0,1 0 0 0 0,-1 0 0 0 0,0 0 0 0 0,1-1 0 0 0,-1 1 0 0 0,1 0 0 0 0,-1 0 0 0 0,1-1 0 0 0,-1 1 0 0 0,1 0 0 0 0,-1-1 0 0 0,1 1 0 0 0,-1 0 0 0 0,1-1 0 0 0,-1 1 0 0 0,1-1 0 0 0,-1 1 0 0 0,1-1 0 0 0,-2-1 0 0 0,-4-5 0 0 0,0 0 0 0 0,0 0 0 0 0,1 0 0 0 0,-1 0 0 0 0,2-1 0 0 0,-1 0 0 0 0,-4-12 0 0 0,1 0 0 0 0,1 0 0 0 0,-5-23 0 0 0,9 26-9 0 0,1-1 0 0 0,0 1 0 0 0,1-1 0 0 0,1 0 0 0 0,1 1 0 0 0,0-1 0 0 0,1 1 0 0 0,6-22 0 0 0,5-12 515 0 0,29-70 0 0 0,-42 120-490 0 0,16-35 664 0 0,-14 34-648 0 0,-1-1 1 0 0,0 0-1 0 0,1 1 1 0 0,-1 0-1 0 0,1-1 0 0 0,0 1 1 0 0,0 0-1 0 0,0 0 1 0 0,0 0-1 0 0,0 0 0 0 0,1 0 1 0 0,4-2-1 0 0,6 0-14 0 0,1 0-1 0 0,0 2 1 0 0,0-1-1 0 0,0 2 1 0 0,25 0-1 0 0,-11 2 152 0 0,53 8 0 0 0,-71-7-16 0 0,0 0 0 0 0,0 1 0 0 0,0 0 0 0 0,-1 1 0 0 0,16 8 0 0 0,-22-11-120 0 0,0 1 0 0 0,0 0 0 0 0,0-1-1 0 0,-1 2 1 0 0,1-1 0 0 0,0 0-1 0 0,-1 0 1 0 0,0 1 0 0 0,0-1-1 0 0,1 1 1 0 0,-1 0 0 0 0,-1-1 0 0 0,1 1-1 0 0,0 0 1 0 0,-1 0 0 0 0,0 0-1 0 0,1 1 1 0 0,-1-1 0 0 0,0 0-1 0 0,0 6 1 0 0,-1-5 10 0 0,0-1 1 0 0,-1 0-1 0 0,1 1 0 0 0,-1-1 0 0 0,0 0 1 0 0,0 0-1 0 0,0 1 0 0 0,-1-1 0 0 0,1 0 1 0 0,-1 0-1 0 0,0-1 0 0 0,1 1 1 0 0,-1 0-1 0 0,-1 0 0 0 0,1-1 0 0 0,0 0 1 0 0,0 1-1 0 0,-1-1 0 0 0,-3 2 0 0 0,-3 3 161 0 0,0 0-1 0 0,-1-1 1 0 0,0 0-1 0 0,-14 6 1 0 0,-87 27-37 0 0,89-32-169 0 0,-55 16 2 0 0,77-23 0 0 0,0 0 0 0 0,0 0 0 0 0,0 0 0 0 0,0 0 0 0 0,0 0 0 0 0,0 0 0 0 0,0 0 0 0 0,-1 0 0 0 0,1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0,1 0 0 0 0,5 3 0 0 0,9 1 0 0 0,-3-4 0 0 0,0 0 0 0 0,11-1 0 0 0,7-1 0 0 0,-21 2 0 0 0,-1 0 0 0 0,0 1 0 0 0,0 0 0 0 0,14 3 0 0 0,-19-3 0 0 0,0 0 0 0 0,0 0 0 0 0,0 0 0 0 0,0 1 0 0 0,-1-1 0 0 0,1 1 0 0 0,0 0 0 0 0,-1-1 0 0 0,0 1 0 0 0,1 0 0 0 0,-1 1 0 0 0,0-1 0 0 0,0 0 0 0 0,0 1 0 0 0,0-1 0 0 0,1 3 0 0 0,0 0 0 0 0,-1 0 0 0 0,0 0 0 0 0,-1 0 0 0 0,1 0 0 0 0,-1 1 0 0 0,0-1 0 0 0,0 0 0 0 0,-1 0 0 0 0,1 1 0 0 0,-1-1 0 0 0,0 0 0 0 0,-1 1 0 0 0,1-1 0 0 0,-1 0 0 0 0,0 1 0 0 0,0-1 0 0 0,-3 7 0 0 0,-3 7 0 0 0,-1-1 0 0 0,-1 0 0 0 0,-13 20 0 0 0,17-30-107 0 0,-1 0 0 0 0,0-1 1 0 0,0 0-1 0 0,0 0 0 0 0,-1-1 0 0 0,0 0 1 0 0,0 0-1 0 0,-1-1 0 0 0,0 1 0 0 0,-10 4 0 0 0,9-5-76 0 0,-1-1-1 0 0,0 0 0 0 0,0 0 0 0 0,0-1 0 0 0,0 0 0 0 0,0-1 0 0 0,-1 0 1 0 0,-19 1-1 0 0,26-3-402 0 0,0-1 1 0 0,0 1 0 0 0,0 0-1 0 0,1-1 1 0 0,-9-2 0 0 0,1-3-7946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3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18 17503 0 0,'0'0'803'0'0,"-6"-6"266"0"0,-4-4-826 0 0,9 9 846 0 0,1 1 363 0 0,0 0 69 0 0,-11 11-1051 0 0,1 0 0 0 0,0 1-1 0 0,1 0 1 0 0,0 0-1 0 0,-7 14 1 0 0,-15 29-141 0 0,12-23-67 0 0,0 2 1 0 0,-23 61 0 0 0,26-49-263 0 0,3 1 0 0 0,-16 94 0 0 0,27-122 2 0 0,-2 14 14 0 0,1 40-1 0 0,4-62-34 0 0,-1-1 1 0 0,2 1-1 0 0,-1-1 1 0 0,1 0 0 0 0,1 0-1 0 0,0 1 1 0 0,0-2-1 0 0,6 11 1 0 0,-8-17-164 0 0,0-2 5 0 0,-1 1 0 0 0,1-1 0 0 0,0 1 0 0 0,0-1 0 0 0,-1 1 0 0 0,1-1 0 0 0,0 0 0 0 0,0 0 0 0 0,1 0 0 0 0,-1 1 0 0 0,0-1 0 0 0,0 0 0 0 0,3 1 0 0 0,3 2-846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3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21367 0 0,'0'0'488'0'0,"0"0"67"0"0,0 0-534 0 0,0 0 0 0 0,0 0 0 0 0,0 0 1 0 0,0 0-1 0 0,0 0 0 0 0,-1 0 0 0 0,1 0 0 0 0,0 0 0 0 0,0 0 1 0 0,0 0-1 0 0,0 0 0 0 0,0 0 0 0 0,0 0 0 0 0,0 1 1 0 0,0-1-1 0 0,-1 0 0 0 0,1 0 0 0 0,0 0 0 0 0,0 0 0 0 0,0 0 1 0 0,0 0-1 0 0,0 0 0 0 0,0 0 0 0 0,0 1 0 0 0,0-1 0 0 0,0 0 1 0 0,0 0-1 0 0,0 0 0 0 0,0 0 0 0 0,0 0 0 0 0,0 0 1 0 0,0 1-1 0 0,0-1 0 0 0,0 0 0 0 0,0 0 0 0 0,0 0 0 0 0,0 0 1 0 0,0 0-1 0 0,0 0 0 0 0,0 1 0 0 0,0-1 0 0 0,0 0 1 0 0,0 0-1 0 0,0 0 0 0 0,0 0 0 0 0,0 0 0 0 0,0 0 0 0 0,0 1 1 0 0,0-1-1 0 0,1 0 0 0 0,-1 0 0 0 0,4 4 19 0 0,0 0 0 0 0,0-1 0 0 0,1 0 0 0 0,9 6 0 0 0,11 8 49 0 0,-9-2 449 0 0,0 1-1 0 0,0 1 0 0 0,-2 0 0 0 0,0 1 0 0 0,18 32 0 0 0,-26-39-386 0 0,0 2 0 0 0,-2-1 0 0 0,1 1 0 0 0,-1-1 0 0 0,-1 1-1 0 0,3 21 1 0 0,-4-17-5 0 0,-1 0-1 0 0,-1 1 1 0 0,0-1 0 0 0,-4 29-1 0 0,2-36-96 0 0,-1 0 0 0 0,0 1 0 0 0,-1-2 0 0 0,0 1 0 0 0,0 0-1 0 0,-1-1 1 0 0,-1 1 0 0 0,1-1 0 0 0,-1-1 0 0 0,-1 1 0 0 0,-9 9 0 0 0,5-7-221 0 0,0-1 0 0 0,0 0 0 0 0,-1-1 0 0 0,0 0 0 0 0,-1-1 0 0 0,0 0 0 0 0,-19 7 0 0 0,12-6-599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4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44 299 8287 0 0,'0'0'382'0'0,"0"0"-8"0"0,-7 6 697 0 0,7-5-1029 0 0,-1 0 0 0 0,1 0-1 0 0,-1-1 1 0 0,0 1 0 0 0,1 0 0 0 0,-1-1 0 0 0,0 1 0 0 0,1 0-1 0 0,-1-1 1 0 0,0 1 0 0 0,0-1 0 0 0,0 0 0 0 0,1 1-1 0 0,-1-1 1 0 0,0 1 0 0 0,0-1 0 0 0,0 0 0 0 0,0 0 0 0 0,0 0-1 0 0,0 1 1 0 0,0-1 0 0 0,-1 0 0 0 0,-15 4 6673 0 0,17-18-5092 0 0,3 3-683 0 0,-2 0-144 0 0,2 0 1 0 0,0 1-1 0 0,5-15 1 0 0,4-12-818 0 0,-8 26 21 0 0,1-1 0 0 0,0 0 0 0 0,11-16 0 0 0,-10 17 0 0 0,14-14 0 0 0,-3 3 0 0 0,-12 15 298 0 0,1 0 1 0 0,0 0-1 0 0,12-9 0 0 0,-4 2 392 0 0,-12 11-566 0 0,-2 2-122 0 0,1 1 0 0 0,-1-1 1 0 0,1 0-1 0 0,0 1 0 0 0,-1-1 0 0 0,1 0 1 0 0,0 1-1 0 0,-1-1 0 0 0,1 1 1 0 0,0-1-1 0 0,0 1 0 0 0,-1-1 1 0 0,1 1-1 0 0,0 0 0 0 0,0-1 0 0 0,0 1 1 0 0,1 0-1 0 0,26-14-2 0 0,-15 11 0 0 0,-9 5 0 0 0,-3-1 0 0 0,1-1 0 0 0,0 0 0 0 0,0 0 0 0 0,0 1 0 0 0,0-1 0 0 0,0 1 0 0 0,0 0 0 0 0,-1-1 0 0 0,1 1 0 0 0,0 0 0 0 0,0 0 0 0 0,-1 0 0 0 0,1 0 0 0 0,0 0 0 0 0,-1 1 0 0 0,1-1 0 0 0,-1 0 0 0 0,0 1 0 0 0,1-1 0 0 0,-1 1 0 0 0,0-1 0 0 0,0 1 0 0 0,0 0 0 0 0,0 0 0 0 0,0-1 0 0 0,0 1 0 0 0,0 2 0 0 0,1 1-2 0 0,-1 0 0 0 0,1 0 1 0 0,-1 0-1 0 0,0 0 0 0 0,0 0 0 0 0,0 0 0 0 0,-1 0 1 0 0,0 0-1 0 0,0 0 0 0 0,-1 10 0 0 0,-2 2 4 0 0,-9 31 0 0 0,8-35 14 0 0,-2 0-16 0 0,1-2 0 0 0,-3-1 0 0 0,32-67 0 0 0,33-50 0 0 0,-39 80 0 0 0,-12 18 0 0 0,1 3 0 0 0,4 5 0 0 0,-9 1 0 0 0,2 1 0 0 0,7 9 0 0 0,-9-8 0 0 0,6 9 0 0 0,1 7 0 0 0,-5-10 0 0 0,-1 1 0 0 0,0-1 0 0 0,0 1 0 0 0,-1 0 0 0 0,0 0 0 0 0,-1 0 0 0 0,0 0 0 0 0,0 11 0 0 0,-1-12 0 0 0,-1 8 0 0 0,-4 1 0 0 0,5-14 0 0 0,0 1 0 0 0,-10 16 0 0 0,8-16-1937 0 0,-3 2-5300 0 0,0-9 155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4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11975 0 0,'0'0'267'0'0,"0"0"42"0"0,0 0 17 0 0,0 0-28 0 0,0 0-126 0 0,0 0 204 0 0,0 0 111 0 0,0 0 22 0 0,0 0 71 0 0,0 0 286 0 0,0 1 124 0 0,3 8-385 0 0,-1 0 0 0 0,-1 0 0 0 0,1 0 0 0 0,-2 0 1 0 0,1 0-1 0 0,-2 15 0 0 0,0-8-578 0 0,-2 1-1 0 0,-7 29 1 0 0,1-9-27 0 0,-2 9 0 0 0,4-20 0 0 0,6-20-17 0 0,-1 1 0 0 0,1-1 1 0 0,-1 0-1 0 0,-1 0 1 0 0,1 0-1 0 0,-1 0 0 0 0,-6 10 1 0 0,-5-1-2644 0 0,12-14 1637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4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59 175 10135 0 0,'0'0'231'0'0,"0"0"29"0"0,0 0 19 0 0,0-2-41 0 0,1-5 160 0 0,1 0-1 0 0,0 0 0 0 0,0 1 1 0 0,1-1-1 0 0,-1 0 0 0 0,1 1 1 0 0,1 0-1 0 0,5-9 0 0 0,-8 14 115 0 0,-1 1 0 0 0,8-3 1701 0 0,-5 3-263 0 0,1 6-1990 0 0,-2 0 292 0 0,-1 1 1 0 0,0-1 0 0 0,0 1-1 0 0,0-1 1 0 0,-1 0-1 0 0,0 1 1 0 0,-1-1 0 0 0,1 1-1 0 0,-3 10 1 0 0,0 8 266 0 0,-1 26-316 0 0,-3-1-1 0 0,-21 85 1 0 0,-18 37-203 0 0,41-150 0 0 0,5-17 0 0 0,0 7 0 0 0,3-1 0 0 0,2-5 0 0 0,-5-15 0 0 0,-6-13 34 0 0,3 11 34 0 0,0 0 0 0 0,1 0 0 0 0,0 0 0 0 0,0-1 1 0 0,1-17-1 0 0,1 9 599 0 0,0 13-482 0 0,0 0-1 0 0,1 0 0 0 0,0-1 1 0 0,2-7-1 0 0,10-36-169 0 0,-2 8-15 0 0,1 1 1 0 0,26-59-1 0 0,-23 71 0 0 0,1-1 0 0 0,33-46 0 0 0,-30 49 0 0 0,-11 17 0 0 0,0-1 0 0 0,0 1 0 0 0,1 1 0 0 0,1 0 0 0 0,0 0 0 0 0,13-10 0 0 0,-15 17 0 0 0,1 3 0 0 0,-5 0 0 0 0,-3 0 0 0 0,0 0 0 0 0,0 0 0 0 0,1 0 0 0 0,-1 0 0 0 0,0 0 0 0 0,0 0 0 0 0,0 1 0 0 0,0-1 0 0 0,1 0 0 0 0,-1 1 0 0 0,0-1 0 0 0,0 1 0 0 0,0-1 0 0 0,0 1 0 0 0,0 0 0 0 0,0-1 0 0 0,0 1 0 0 0,0 0 0 0 0,-1 0 0 0 0,3 1 0 0 0,-1 0 0 0 0,0 0 0 0 0,0 0 0 0 0,-1 0 0 0 0,1 0 0 0 0,0 1 0 0 0,-1-1 0 0 0,1 0 0 0 0,-1 1 0 0 0,1 2 0 0 0,5 7 0 0 0,-6-10 0 0 0,3 5 0 0 0,1 1 0 0 0,-1 1 0 0 0,0-1 0 0 0,-1 1 0 0 0,1-1 0 0 0,-2 1 0 0 0,1 0 0 0 0,-2 0 0 0 0,3 17 0 0 0,-4-3 0 0 0,0-5 0 0 0,0 1 0 0 0,-5 30 0 0 0,4-32 381 0 0,1-14-249 0 0,0 0 0 0 0,0-1 1 0 0,-1 1-1 0 0,1 0 1 0 0,-1-1-1 0 0,1 1 1 0 0,-3 5-1 0 0,-3 8 460 0 0,2-8-576 0 0,4-8-16 0 0,0 1 0 0 0,-1-1 0 0 0,1 0 0 0 0,0 1 0 0 0,0-1 0 0 0,0 1 0 0 0,-1-1 0 0 0,1 0 0 0 0,0 1 0 0 0,-1-1 0 0 0,1 0 0 0 0,0 0 0 0 0,-1 1 0 0 0,1-1 0 0 0,0 0 0 0 0,-1 1 0 0 0,1-1 0 0 0,-1 0 0 0 0,1 0 0 0 0,0 0 0 0 0,-1 0 0 0 0,1 1 0 0 0,-1-1 0 0 0,1 0 0 0 0,-1 0 0 0 0,1 0 0 0 0,-1 0 0 0 0,1 0 0 0 0,0 0 0 0 0,-1 0 0 0 0,1 0 0 0 0,-1 0 0 0 0,0-1 0 0 0,0 1 0 0 0,-5 0 0 0 0,0 0 0 0 0,0 0 0 0 0,1-1 0 0 0,-1 0 0 0 0,-7-2 0 0 0,-7-1 0 0 0,10 3-467 0 0,-1 0 0 0 0,1-1 0 0 0,0-1 0 0 0,0 0 0 0 0,0 0 0 0 0,1 0 0 0 0,-1-2 0 0 0,-15-8 0 0 0,12 4-1066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5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 10135 0 0,'0'0'231'0'0,"-1"-7"308"0"0,0-18 72 0 0,5-3 2721 0 0,-2 19-2053 0 0,-1 8-255 0 0,-1 1 0 0 0,0 0-69 0 0,0 0-290 0 0,-2-12 888 0 0,3 10 2649 0 0,18 78-4185 0 0,3 13 55 0 0,8 3 715 0 0,60 130 1 0 0,3-53-2379 0 0,-89-162 1912 0 0,0 0 1 0 0,1-1-1 0 0,8 10 0 0 0,-1-1 221 0 0,-12-13-393 0 0,-3 4-133 0 0,-3-1-16 0 0,0-5-64 0 0,6 0 6 0 0,-1 0 0 0 0,0 0 0 0 0,1 0 0 0 0,-1-1 0 0 0,0 1 0 0 0,1 0 0 0 0,-1-1 0 0 0,1 1 0 0 0,-1-1 0 0 0,1 1 0 0 0,-1 0 0 0 0,1-1 0 0 0,-1 1 0 0 0,1-1 0 0 0,0 1 0 0 0,-1-1 0 0 0,1 0 0 0 0,-1 1 0 0 0,1-1-1 0 0,0 1 1 0 0,-1-2 0 0 0,-5-14-938 0 0,4 13 504 0 0,-5-22-2884 0 0,5 11-4475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5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10 11975 0 0,'0'0'547'0'0,"0"0"-11"0"0,2-9 549 0 0,-2 9-880 0 0,0 0 0 0 0,0 1-1 0 0,0-1 1 0 0,-1 0-1 0 0,1 0 1 0 0,0 0 0 0 0,0 0-1 0 0,0 0 1 0 0,0 0 0 0 0,0 0-1 0 0,0 0 1 0 0,0 0-1 0 0,0 0 1 0 0,0 0 0 0 0,0 0-1 0 0,0 0 1 0 0,0 0 0 0 0,0 0-1 0 0,-1 0 1 0 0,1 0-1 0 0,0 0 1 0 0,0-1 0 0 0,0 1-1 0 0,0 0 1 0 0,0 0 0 0 0,0 0-1 0 0,0 0 1 0 0,0 0 0 0 0,0 0-1 0 0,0 0 1 0 0,0 0-1 0 0,0 0 1 0 0,0 0 0 0 0,0 0-1 0 0,0 0 1 0 0,0 0 0 0 0,0 0-1 0 0,0 0 1 0 0,0 0-1 0 0,0 0 1 0 0,0 0 0 0 0,-1-1-1 0 0,-8 13 1163 0 0,-9 18-2106 0 0,-9 28 1138 0 0,-3 0 1 0 0,-2-3-1 0 0,-2 0 1 0 0,-50 58-1 0 0,-93 110-399 0 0,84-119 0 0 0,79-92 0 0 0,-3 5 0 0 0,24-20 14 0 0,11-9-36 0 0,-11 8-34 0 0,5-4-1490 0 0,0-1-1 0 0,0 0 1 0 0,16-18 0 0 0,-19 18 11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4:5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15663 0 0,'0'0'719'0'0,"0"0"-20"0"0,0 0-306 0 0,0 0 371 0 0,3-7 2841 0 0,2 4-3431 0 0,0-1-1 0 0,1 1 1 0 0,0 1-1 0 0,-1-1 1 0 0,1 1-1 0 0,9-3 1 0 0,42-6 1597 0 0,-11 1-1033 0 0,-25 5-738 0 0,1 0 0 0 0,0 1 0 0 0,42-2 0 0 0,-56 7 0 0 0,-2 5 0 0 0,-5-5-168 0 0,-1 0-1 0 0,0 1 0 0 0,0-1 1 0 0,0 0-1 0 0,0 0 1 0 0,0 0-1 0 0,0 1 1 0 0,0-1-1 0 0,0 0 1 0 0,-1 0-1 0 0,1 1 1 0 0,0-1-1 0 0,-1 0 1 0 0,1 0-1 0 0,-1 0 1 0 0,1 0-1 0 0,-1 0 0 0 0,0 0 1 0 0,1 0-1 0 0,-2 2 1 0 0,0-1-951 0 0,0 1 1 0 0,-1 0-1 0 0,1 0 1 0 0,-1-1-1 0 0,-4 5 1 0 0,-1-4-5520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0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13823 0 0,'0'0'630'0'0,"0"0"-13"0"0,17-4 2490 0 0,6-2-1416 0 0,1 0 1 0 0,0 2 0 0 0,37-2 0 0 0,-25 2-1069 0 0,-30 4-824 0 0,-4 0-850 0 0,-2 0-385 0 0,1 0-78 0 0,5-1-20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0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 19351 0 0,'0'0'439'0'0,"-4"-7"596"0"0,4 4-956 0 0,-1-1 1 0 0,1 1 0 0 0,-1-1 0 0 0,1 1 0 0 0,0-1 0 0 0,1 1-1 0 0,-1-1 1 0 0,1-3 0 0 0,0 4 151 0 0,1 1 0 0 0,-1-1 0 0 0,0 1 0 0 0,1-1 0 0 0,-1 1 1 0 0,1 0-1 0 0,0 0 0 0 0,0 0 0 0 0,0 0 0 0 0,0 0 0 0 0,0 0 0 0 0,1 0 0 0 0,-1 1 0 0 0,0-1 0 0 0,1 1 0 0 0,4-3 0 0 0,-5 4 281 0 0,-2 0 0 0 0,0 0 0 0 0,0 0-69 0 0,15 17-278 0 0,-13-11-165 0 0,1 1 0 0 0,-1-1 0 0 0,-1 1 0 0 0,1-1 0 0 0,-1 1 0 0 0,0-1 0 0 0,-1 1 0 0 0,0 13 0 0 0,1 7 0 0 0,1-13 0 0 0,0 0 0 0 0,5 21 0 0 0,-6-30 0 0 0,1 0 0 0 0,0-1 0 0 0,0 1 0 0 0,0 0 0 0 0,0-1 0 0 0,1 0 0 0 0,0 1 0 0 0,0-1 0 0 0,0 0 0 0 0,6 5 0 0 0,1-2 0 0 0,-7-6 0 0 0,0 0 0 0 0,0 0 0 0 0,0 0 0 0 0,0-1 0 0 0,0 1 0 0 0,0-1 0 0 0,0 0 0 0 0,1 0 0 0 0,-1 0 0 0 0,0 0 0 0 0,0-1 0 0 0,0 1 0 0 0,0-1 0 0 0,0 1 0 0 0,0-1 0 0 0,0 0 0 0 0,3-2 0 0 0,0 0 0 0 0,0 0 0 0 0,-1 0 0 0 0,1 0 0 0 0,-1-1 0 0 0,0 0 0 0 0,0 0 0 0 0,7-7 0 0 0,5-7 0 0 0,-7 9 0 0 0,-1-1 0 0 0,10-13 0 0 0,-12 14 0 0 0,-1-1 0 0 0,0 1 0 0 0,0-1 0 0 0,7-21 0 0 0,0-6 931 0 0,-12 35-422 0 0,-1 1-66 0 0,0 1-440 0 0,0-1 1 0 0,0 1 0 0 0,0 0-1 0 0,-1-1 1 0 0,1 1 0 0 0,0 0-1 0 0,0 0 1 0 0,0-1 0 0 0,0 1-1 0 0,0 0 1 0 0,0 0-1 0 0,-1-1 1 0 0,1 1 0 0 0,0 0-1 0 0,0 0 1 0 0,0-1 0 0 0,-1 1-1 0 0,1 0 1 0 0,0 0 0 0 0,0 0-1 0 0,-1 0 1 0 0,1-1 0 0 0,0 1-1 0 0,0 0 1 0 0,-1 0 0 0 0,1 0-1 0 0,0 0 1 0 0,0 0-1 0 0,-1 0 1 0 0,1 0 0 0 0,0 0-1 0 0,-1 0 1 0 0,1 0 0 0 0,0 0-1 0 0,-1 0 1 0 0,1 0 0 0 0,0 0-1 0 0,0 0 1 0 0,-1 0 0 0 0,1 0-1 0 0,-1 0 1 0 0,-9 5 9 0 0,10-4-14 0 0,-6 2 1 0 0,0 0 0 0 0,1 0 0 0 0,-1 1 0 0 0,1 0 0 0 0,0 0 0 0 0,0 1 0 0 0,-7 9 0 0 0,-27 40 0 0 0,29-39 0 0 0,2-1 0 0 0,1 0 0 0 0,0 0 0 0 0,-5 17 0 0 0,-10 22 0 0 0,-42 85 0 0 0,32-64 0 0 0,24-59-64 0 0,8-13-273 0 0,0-2-138 0 0,0 0-33 0 0,0 0-72 0 0,0 0-285 0 0,0 0-126 0 0,0 0-984 0 0,0-2-4014 0 0,1-5-1723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0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81 10135 0 0,'0'0'464'0'0,"0"0"-9"0"0,0-1-295 0 0,1-3-3 0 0,0 3 569 0 0,-1 1 244 0 0,10-14 1662 0 0,-9 13-2146 0 0,-1 0 0 0 0,1 0 1 0 0,-1 0-1 0 0,0-1 0 0 0,0 1 0 0 0,1 0 0 0 0,-1 0 0 0 0,0-1 0 0 0,0 1 0 0 0,0 0 0 0 0,0 0 1 0 0,-1-1-1 0 0,1 1 0 0 0,0 0 0 0 0,-1-2 0 0 0,-2-4-616 0 0,2 6 171 0 0,0 0-1 0 0,-1 0 0 0 0,1 0 1 0 0,0 0-1 0 0,0 1 1 0 0,-1-1-1 0 0,1 1 0 0 0,-1-1 1 0 0,-2 0-1 0 0,1 0 171 0 0,-25-5 790 0 0,4 1-397 0 0,15 2-604 0 0,-1 1 0 0 0,1 1 0 0 0,0 0 0 0 0,-14 0 0 0 0,-13-2 0 0 0,25 2 0 0 0,1 1 0 0 0,-13 1 0 0 0,-6-1 0 0 0,7 1 454 0 0,0 0-1 0 0,-1 2 1 0 0,-28 6 0 0 0,47-8-480 0 0,-6 0-24 0 0,1 1 1 0 0,0 1-1 0 0,0-1 0 0 0,0 1 1 0 0,0 1-1 0 0,-14 8 0 0 0,2-3-228 0 0,19-9-222 0 0,-2 5 953 0 0,3-5-474 0 0,1 0 1 0 0,-1 0-1 0 0,1 1 0 0 0,0-1 1 0 0,-1 0-1 0 0,1 0 1 0 0,-1 1-1 0 0,1-1 0 0 0,-1 1 1 0 0,1-1-1 0 0,0 0 1 0 0,-1 1-1 0 0,1-1 0 0 0,0 1 1 0 0,-1-1-1 0 0,1 1 1 0 0,0-1-1 0 0,0 1 1 0 0,0-1-1 0 0,-1 1 0 0 0,1 0 1 0 0,0 8-409 0 0,0-7 475 0 0,-1 0 0 0 0,1 0 1 0 0,0 0-1 0 0,0 0 1 0 0,0 0-1 0 0,1 0 1 0 0,-1 0-1 0 0,0 1 1 0 0,1-1-1 0 0,0 0 1 0 0,-1 0-1 0 0,1 0 1 0 0,0 0-1 0 0,0-1 0 0 0,0 1 1 0 0,0 0-1 0 0,0 0 1 0 0,1 0-1 0 0,2 2 1 0 0,2 2-103 0 0,0-1 1 0 0,0-1 0 0 0,0 1-1 0 0,1-1 1 0 0,0 0-1 0 0,-1 0 1 0 0,10 2 0 0 0,54 16-412 0 0,-8-2 270 0 0,-39-12 197 0 0,-16-6 0 0 0,0 0 0 0 0,-1 0 0 0 0,1 1 0 0 0,7 5 0 0 0,-13-8 0 0 0,0 0 0 0 0,0 1 0 0 0,0-1 0 0 0,-1 1 0 0 0,1-1 0 0 0,0 1 0 0 0,0-1 0 0 0,-1 1 0 0 0,1 0 0 0 0,0-1 0 0 0,-1 1 0 0 0,1 0 0 0 0,0 0 0 0 0,-1-1 0 0 0,1 1 0 0 0,-1 0 0 0 0,0 0 0 0 0,1 0 0 0 0,-1 0 0 0 0,0-1 0 0 0,1 1 0 0 0,-1 0 0 0 0,0 0 0 0 0,0 0 0 0 0,0 0 0 0 0,1 0 0 0 0,-1 2 0 0 0,-1 0 0 0 0,1 0 0 0 0,0-1 0 0 0,0 1 0 0 0,-1 0 0 0 0,1 0 0 0 0,-1 0 0 0 0,0 0 0 0 0,0-1 0 0 0,0 1 0 0 0,0 0 0 0 0,0-1 0 0 0,-1 1 0 0 0,1-1 0 0 0,-1 1 0 0 0,1-1 0 0 0,-1 0 0 0 0,0 1 0 0 0,-4 2 0 0 0,-5 5 0 0 0,1-1 0 0 0,-18 10 0 0 0,17-11 0 0 0,-13 12 0 0 0,17-13 0 0 0,0-2 0 0 0,-12 9 0 0 0,-25 12 259 0 0,-51 31 866 0 0,41-23-644 0 0,-28 20-229 0 0,71-46-503 0 0,1 1-1 0 0,0 0 1 0 0,1 0-1 0 0,0 1 1 0 0,-10 13-1 0 0,14-14-340 0 0,5-9 592 0 0,0 1-1 0 0,0-1 1 0 0,0 0-1 0 0,0 1 1 0 0,0-1 0 0 0,0 0-1 0 0,0 1 1 0 0,0-1-1 0 0,0 1 1 0 0,0-1 0 0 0,0 0-1 0 0,0 1 1 0 0,0-1-1 0 0,0 1 1 0 0,0-1 0 0 0,0 0-1 0 0,0 1 1 0 0,1-1-1 0 0,-1 0 1 0 0,0 1 0 0 0,0-1-1 0 0,0 0 1 0 0,1 1-1 0 0,-1-1 1 0 0,0 0 0 0 0,0 1-1 0 0,1-1 1 0 0,-1 0-1 0 0,0 0 1 0 0,1 0 0 0 0,-1 1-1 0 0,0-1 1 0 0,1 0-1 0 0,-1 0 1 0 0,1 0 0 0 0,-1 0-1 0 0,0 1 1 0 0,1-1-1 0 0,-1 0 1 0 0,1 0 0 0 0,-1 0 0 0 0,5 2 0 0 0,1-1 0 0 0,-1 1 0 0 0,0-1 0 0 0,1 0 0 0 0,-1 0 0 0 0,0-1 0 0 0,8 0 0 0 0,38-3 0 0 0,16-6 0 0 0,-20 2 0 0 0,60-1 0 0 0,-68 5 0 0 0,5 0 0 0 0,-40 3 24 0 0,0 0 1 0 0,0 0-1 0 0,-1 0 0 0 0,1-1 1 0 0,0 1-1 0 0,-1-1 0 0 0,1 0 0 0 0,-1 0 1 0 0,5-2-1 0 0,8-3 134 0 0,-14 6 317 0 0,-2 0 33 0 0,0 0-65 0 0,0 0-358 0 0,0 0-406 0 0,0 0-154 0 0,0 0-33 0 0,0 0-4 0 0,0 0 0 0 0,0 0 0 0 0,0 0 0 0 0,0 0-204 0 0,0 0-857 0 0,-11 5-2411 0 0,9-4 1937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0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15 191 11975 0 0,'0'0'267'0'0,"0"0"42"0"0,0 0 17 0 0,0 0-28 0 0,1 1-259 0 0,-1-1 0 0 0,0 0 0 0 0,1 0 0 0 0,-1 0-1 0 0,0 0 1 0 0,1 0 0 0 0,-1 0 0 0 0,1 0 0 0 0,-1 0 0 0 0,0 0-1 0 0,1 0 1 0 0,-1 0 0 0 0,0 0 0 0 0,1 0 0 0 0,-1-1 0 0 0,1 1-1 0 0,-1 0 1 0 0,0 0 0 0 0,1 0 0 0 0,-1 0 0 0 0,0-1-1 0 0,0 1 1 0 0,1 0 0 0 0,-1-1 0 0 0,5-6 718 0 0,0 0 0 0 0,0-1 0 0 0,-1 0 0 0 0,-1 0 0 0 0,1 0 0 0 0,2-9 0 0 0,-2 3 57 0 0,8-17 1536 0 0,10-49 0 0 0,-21 79-1907 0 0,-2 1-435 0 0,0 1 1 0 0,0-1-1 0 0,1 0 1 0 0,-1 1-1 0 0,0-1 1 0 0,1 0 0 0 0,-1 1-1 0 0,0-1 1 0 0,1 1-1 0 0,-1-1 1 0 0,1 1-1 0 0,-1 0 1 0 0,1-1-1 0 0,-1 1 1 0 0,1-1-1 0 0,-1 1 1 0 0,0 1 0 0 0,-7 13 3 0 0,7-13-13 0 0,-21 55 1 0 0,4-11 0 0 0,13-32 0 0 0,1 0 0 0 0,-5 28 0 0 0,2-12 0 0 0,4-11 0 0 0,-2 31 0 0 0,4-43 0 0 0,1 3 0 0 0,1-4-64 0 0,-1-5 19 0 0,1-1 1 0 0,-1 0-1 0 0,1 1 0 0 0,-1-1 0 0 0,1 0 0 0 0,-1 1 1 0 0,1-1-1 0 0,-1 0 0 0 0,1 0 0 0 0,-1 0 1 0 0,1 0-1 0 0,-1 1 0 0 0,1-1 0 0 0,-1 0 1 0 0,1 0-1 0 0,-1 0 0 0 0,1 0 0 0 0,-1 0 0 0 0,1 0 1 0 0,-1 0-1 0 0,1 0 0 0 0,0-1 0 0 0,11 0-961 0 0,-11 1 614 0 0,1-1 1 0 0,-1 1-1 0 0,1-1 0 0 0,-1 0 0 0 0,0 1 0 0 0,1-1 1 0 0,-1 0-1 0 0,0 0 0 0 0,0 0 0 0 0,0 0 1 0 0,2-1-1 0 0,0-1-464 0 0,6-5-1191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0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 17503 0 0,'0'0'803'0'0,"0"0"-18"0"0,0 0-426 0 0,8-3 545 0 0,16-5 290 0 0,13-4 169 0 0,-32 9-1155 0 0,0 1-168 0 0,-1-1 0 0 0,1 1 0 0 0,0 1 0 0 0,0-1 0 0 0,0 1 0 0 0,0 0 0 0 0,0 0 0 0 0,0 0 0 0 0,9 1 0 0 0,-3-1-40 0 0,-3 0 72 0 0,-6 1 299 0 0,-2 0 117 0 0,0 0 21 0 0,0 0-66 0 0,-1 2-434 0 0,1 0 0 0 0,0 0 1 0 0,-1 1-1 0 0,0-1 0 0 0,1 0 1 0 0,-1 0-1 0 0,0 0 0 0 0,0 0 1 0 0,0 0-1 0 0,0 0 0 0 0,-1 0 1 0 0,1-1-1 0 0,-1 1 0 0 0,1 0 1 0 0,-1-1-1 0 0,-1 2 0 0 0,-3 3-7 0 0,0-2 0 0 0,0 1-1 0 0,-8 4 1 0 0,-3 2-2 0 0,1 0 0 0 0,0 1 0 0 0,1 1 0 0 0,-27 28 0 0 0,34-30 0 0 0,8-8 0 0 0,0-3 0 0 0,-1 1 0 0 0,1-1 0 0 0,0 0 0 0 0,0 0 0 0 0,-1 1 0 0 0,1-1 0 0 0,0 1 0 0 0,0-1 0 0 0,0 0 0 0 0,0 1 0 0 0,-1-1 0 0 0,1 1 0 0 0,0-1 0 0 0,0 0 0 0 0,0 1 0 0 0,0-1 0 0 0,0 1 0 0 0,0-1 0 0 0,0 0 0 0 0,0 1 0 0 0,0-1 0 0 0,0 1 0 0 0,1-1 0 0 0,-1 0 0 0 0,0 1 0 0 0,0-1 0 0 0,0 0 0 0 0,0 1 0 0 0,1-1 0 0 0,-1 1 0 0 0,0-1 0 0 0,0 0 0 0 0,0 0 0 0 0,1 1 0 0 0,-1-1 0 0 0,0 0 0 0 0,1 1 0 0 0,-1-1 0 0 0,0 0 0 0 0,1 0 0 0 0,-1 1 0 0 0,1-1 0 0 0,0 1 0 0 0,-1 0 0 0 0,0-1 0 0 0,1 1 0 0 0,-1-1 0 0 0,1 1 0 0 0,-1 0 0 0 0,1-1 0 0 0,0 1 0 0 0,-1-1 0 0 0,1 1 0 0 0,-1-1 0 0 0,1 0 0 0 0,0 1 0 0 0,0-1 0 0 0,-1 0 0 0 0,1 1 0 0 0,0-1 0 0 0,-1 0 0 0 0,1 0 0 0 0,0 1 0 0 0,0-1 0 0 0,-1 0 0 0 0,1 0 0 0 0,2 0 0 0 0,-1 0 0 0 0,2 0-360 0 0,0 1 0 0 0,1-1 1 0 0,-1 0-1 0 0,0 0 0 0 0,0 0 0 0 0,0-1 0 0 0,0 1 1 0 0,0-1-1 0 0,0 0 0 0 0,0 0 0 0 0,0 0 0 0 0,0-1 0 0 0,0 1 1 0 0,6-5-1 0 0,4-1-7147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0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19351 0 0,'0'0'439'0'0,"0"0"62"0"0,0 0 33 0 0,0 0-65 0 0,-1 1-309 0 0,-1 0 12 0 0,1 1 1 0 0,-1-1 0 0 0,1 1-1 0 0,-1-1 1 0 0,1 1-1 0 0,0-1 1 0 0,0 1 0 0 0,0 0-1 0 0,0 0 1 0 0,0-1-1 0 0,0 1 1 0 0,0 0-1 0 0,1 0 1 0 0,-1 0 0 0 0,1 0-1 0 0,-1 0 1 0 0,1 2-1 0 0,-1 3 474 0 0,-2 6-631 0 0,1 0 1 0 0,1 1-1 0 0,0-1 1 0 0,0 0 0 0 0,2 1-1 0 0,0-1 1 0 0,0 1-1 0 0,5 17 1 0 0,-6-29-1051 0 0,0-2-397 0 0,0 0-82 0 0,0 0-20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0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13823 0 0,'0'0'630'0'0,"0"0"-13"0"0,0 0-252 0 0,0 0 391 0 0,0 0 216 0 0,0 0 42 0 0,5-20 6359 0 0,-5 13-7146 0 0,0-1 1 0 0,1 1 0 0 0,0 0 0 0 0,0-1-1 0 0,1 1 1 0 0,-1 0 0 0 0,2 0-1 0 0,2-7 1 0 0,4-4-224 0 0,0 0 0 0 0,1 0 0 0 0,1 1 0 0 0,15-17 0 0 0,-19 25-4 0 0,1 1-1 0 0,0 0 1 0 0,1 1-1 0 0,-1 0 1 0 0,1 0-1 0 0,1 0 1 0 0,-1 2 0 0 0,21-10-1 0 0,-29 14 1 0 0,1 0 0 0 0,-1 1 0 0 0,0-1 0 0 0,0 1 0 0 0,1-1 0 0 0,-1 1 0 0 0,0 0 0 0 0,1 0 0 0 0,-1-1 0 0 0,0 1 0 0 0,1 0 0 0 0,-1 0 0 0 0,0 0 0 0 0,1 1 0 0 0,-1-1 0 0 0,0 0 0 0 0,1 0 0 0 0,-1 1 0 0 0,0-1 0 0 0,1 1 0 0 0,-1-1 0 0 0,0 1 0 0 0,0-1 0 0 0,0 1 0 0 0,2 1 0 0 0,0 0 0 0 0,-1-2 0 0 0,-1 1 0 0 0,0-1 0 0 0,0 1 0 0 0,0-1 0 0 0,0 1 0 0 0,0 0 0 0 0,0-1 0 0 0,-1 1 0 0 0,1 0 0 0 0,0-1 0 0 0,0 1 0 0 0,0 0 0 0 0,-1 0 0 0 0,1 0 0 0 0,0 0 0 0 0,-1 0 0 0 0,1 0 0 0 0,-1 0 0 0 0,1 0 0 0 0,-1 0 0 0 0,1 0 0 0 0,-1 0 0 0 0,0 0 0 0 0,1 2 0 0 0,-1 0 0 0 0,3 6 0 0 0,-1-1 0 0 0,-1 1 0 0 0,0 0 0 0 0,0-1 0 0 0,-1 1 0 0 0,0 0 0 0 0,0-1 0 0 0,-1 1 0 0 0,0 0 0 0 0,0-1 0 0 0,-1 1 0 0 0,0-1 0 0 0,-1 0 0 0 0,0 1 0 0 0,0-1 0 0 0,-6 9 0 0 0,4-9 0 0 0,5-8 0 0 0,0 0 0 0 0,0 0 0 0 0,0 0 0 0 0,0-1 0 0 0,0 1 0 0 0,0 0 0 0 0,0 0 0 0 0,0 0 0 0 0,0 0 0 0 0,0 0 0 0 0,-1 0 0 0 0,1 0 0 0 0,0 0 0 0 0,0 0 0 0 0,0 0 0 0 0,0 0 0 0 0,0 0 0 0 0,0 0 0 0 0,0 0 0 0 0,0 0 0 0 0,0 0 0 0 0,0 0 0 0 0,0 0 0 0 0,0 0 0 0 0,0 0 0 0 0,0 0 0 0 0,0 0 0 0 0,0 0 0 0 0,0 0 0 0 0,0 0 0 0 0,0 0 0 0 0,3-8 0 0 0,5-10 0 0 0,2 6 0 0 0,1 0 0 0 0,0 1 0 0 0,1 0 0 0 0,0 0 0 0 0,22-14 0 0 0,-32 24 0 0 0,30-19 0 0 0,-29 19 0 0 0,-1 0 0 0 0,0 0 0 0 0,1 0 0 0 0,-1 0 0 0 0,1 0 0 0 0,-1 1 0 0 0,1-1 0 0 0,-1 1 0 0 0,1 0 0 0 0,-1 0 0 0 0,6 0 0 0 0,-7 0 0 0 0,1 0 0 0 0,0 0 0 0 0,-1 1 0 0 0,1-1 0 0 0,-1 0 0 0 0,1 1 0 0 0,-1-1 0 0 0,0 1 0 0 0,1 0 0 0 0,-1-1 0 0 0,1 1 0 0 0,-1 0 0 0 0,0 0 0 0 0,0 0 0 0 0,0 0 0 0 0,1 0 0 0 0,-1 0 0 0 0,0 0 0 0 0,0 0 0 0 0,0 1 0 0 0,0-1 0 0 0,-1 0 0 0 0,1 1 0 0 0,0-1 0 0 0,-1 0 0 0 0,2 3 0 0 0,1 3 0 0 0,-2-4 0 0 0,1-1 0 0 0,-1 0 0 0 0,0 1 0 0 0,0 0 0 0 0,0-1 0 0 0,-1 1 0 0 0,1-1 0 0 0,-1 1 0 0 0,1 0 0 0 0,-1 0 0 0 0,0-1 0 0 0,0 1 0 0 0,0 0 0 0 0,0-1 0 0 0,0 1 0 0 0,-1 0 0 0 0,1 0 0 0 0,-3 4 0 0 0,1 4 0 0 0,0-3 0 0 0,-4 6-829 0 0,6-13-125 0 0,0-1-1558 0 0,0 0-6017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0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10135 0 0,'0'0'464'0'0,"0"0"-9"0"0,0 0-155 0 0,-15 0 3380 0 0,15 0-3636 0 0,-4-5 6588 0 0,7 2-3755 0 0,7 2-3873 0 0,-8 1 1080 0 0,0 1-1 0 0,0-1 0 0 0,0 0 1 0 0,0 1-1 0 0,0-1 1 0 0,-1 1-1 0 0,1 0 0 0 0,0-1 1 0 0,0 1-1 0 0,-1 0 1 0 0,1 0-1 0 0,0 0 0 0 0,-1 0 1 0 0,1 1-1 0 0,-1-1 1 0 0,1 0-1 0 0,-1 1 0 0 0,0-1 1 0 0,2 3-1 0 0,2 4 27 0 0,0 0 1 0 0,0 0-1 0 0,3 8 0 0 0,1 4 200 0 0,14 25 144 0 0,-16-29-262 0 0,1-1 0 0 0,0 0 0 0 0,1-1 0 0 0,0 0-1 0 0,19 22 1 0 0,2-8-192 0 0,46 34 0 0 0,-61-49 0 0 0,0 0 0 0 0,21 26 0 0 0,-28-30 0 0 0,54 67 0 0 0,-57-69 0 0 0,-19-52-2829 0 0,8 19-547 0 0,3 13-4475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0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13 13823 0 0,'0'0'315'0'0,"1"-3"45"0"0,-2-5 1391 0 0,-2 6 3382 0 0,-4 8-615 0 0,0 2-5970 0 0,-9 12 1755 0 0,2 1-1 0 0,0 1 1 0 0,-11 24 0 0 0,-21 34 536 0 0,-157 211 278 0 0,189-271-1133 0 0,1 0 0 0 0,1 2 0 0 0,-18 40 0 0 0,30-60-321 0 0,0-2-138 0 0,0 0-33 0 0,0 0-140 0 0,2 0-28 0 0,0 0-1 0 0,1 0 1 0 0,-1 0-1 0 0,0 0 1 0 0,0-1-1 0 0,1 1 1 0 0,1-1-1 0 0,9-4-6831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0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20 168 13823 0 0,'0'0'630'0'0,"0"0"-13"0"0,0 0-184 0 0,0 0 677 0 0,0 0 340 0 0,0 0 72 0 0,6-6 698 0 0,26-47 926 0 0,-24 40-2462 0 0,0-1 0 0 0,0-1 0 0 0,-1 1 0 0 0,-1-1 0 0 0,6-21 0 0 0,-12 35-241 0 0,0 2-426 0 0,-1 1-1 0 0,0 0 1 0 0,0 0 0 0 0,0 0 0 0 0,0 0 0 0 0,0 0-1 0 0,-1-1 1 0 0,1 1 0 0 0,-2 1 0 0 0,-2 3-20 0 0,-9 17 3 0 0,-15 30 0 0 0,18-32 0 0 0,2-5 0 0 0,-8 26 0 0 0,15-36 0 0 0,0 0 0 0 0,0 1 0 0 0,1 0 0 0 0,0-1 0 0 0,0 1 0 0 0,0 0 0 0 0,1 7 0 0 0,2-4 0 0 0,2-3 0 0 0,-3-6-11 0 0,-1 0 0 0 0,1 0 1 0 0,-1 0-1 0 0,1-1 0 0 0,0 1 0 0 0,-1 0 0 0 0,1 0 0 0 0,0-1 1 0 0,-1 1-1 0 0,1-1 0 0 0,0 1 0 0 0,0 0 0 0 0,0-1 0 0 0,-1 0 1 0 0,1 1-1 0 0,0-1 0 0 0,0 1 0 0 0,0-1 0 0 0,0 0 0 0 0,0 0 1 0 0,0 1-1 0 0,0-1 0 0 0,1 0 0 0 0,0 0-130 0 0,0-1-48 0 0,0 1 0 0 0,0-1 0 0 0,0 0 0 0 0,0 1 0 0 0,-1-1 0 0 0,1 0 0 0 0,0 0 0 0 0,-1 0 0 0 0,1-1 0 0 0,2-1 0 0 0,-1 1-583 0 0,-1 1 231 0 0,-1-1 0 0 0,1 1 0 0 0,-1-1 0 0 0,1 1 0 0 0,-1-1 0 0 0,1 0 0 0 0,1-3 0 0 0,3-5-7647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0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72 21191 0 0,'-3'0'40'0'0,"1"0"134"0"0,0-1 0 0 0,0 1 0 0 0,-1-1 0 0 0,1 1 0 0 0,0-1 0 0 0,0 0-1 0 0,0 0 1 0 0,0 0 0 0 0,1 0 0 0 0,-1 0 0 0 0,-3-2 0 0 0,4 2-58 0 0,0 0-1 0 0,1 0 1 0 0,-1 0 0 0 0,0 0 0 0 0,0 0-1 0 0,1 0 1 0 0,-1-1 0 0 0,0 1 0 0 0,1 0-1 0 0,-1 0 1 0 0,1-1 0 0 0,0 1 0 0 0,-1 0 0 0 0,1-1-1 0 0,0 1 1 0 0,0-1 0 0 0,0 1 0 0 0,0 0-1 0 0,0-1 1 0 0,0 1 0 0 0,0 0 0 0 0,1-3-1 0 0,0 0-112 0 0,2-12 1021 0 0,-2 15-581 0 0,-1-1-294 0 0,3-3-197 0 0,-3 4-289 0 0,0 1-138 0 0,0 0-1705 0 0,0 0-6692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1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4607 0 0,'0'0'102'0'0,"0"0"20"0"0,0 0 6 0 0,0 0 51 0 0,0 0 213 0 0,0 0 96 0 0,0 0 21 0 0,0 0 3 0 0,0 0 0 0 0,0 0 0 0 0,0 0 0 0 0,0 0 0 0 0,0 0 0 0 0,0 0 0 0 0,0 0 0 0 0,0 0 0 0 0,0 0 0 0 0,0 0 0 0 0,0 0 0 0 0,1-3 0 0 0,0 1-142 0 0,1-3-374 0 0,-2-1 5713 0 0,2 6-5560 0 0,4-2-61 0 0,-4 1 283 0 0,-2 1 117 0 0,0 0 21 0 0,0 0 3 0 0,1-1 54 0 0,-1 0-413 0 0,12-6 1256 0 0,-5 2-1393 0 0,2 2-16 0 0,1 1 0 0 0,7-2 387 0 0,-12 3-55 0 0,0 1 0 0 0,0-1 1 0 0,1 1-1 0 0,5 0 0 0 0,41 5-332 0 0,-35-5 0 0 0,-7-1 0 0 0,0 1 0 0 0,15 3 0 0 0,-18-3 0 0 0,0 0 0 0 0,0 0 0 0 0,0 0 0 0 0,0-1 0 0 0,0 0 0 0 0,8-2 0 0 0,-7 1 0 0 0,0 1 0 0 0,0 0 0 0 0,0 0 0 0 0,10 1 0 0 0,8-4 0 0 0,-18 2 0 0 0,9 0 0 0 0,1 2 0 0 0,-7-2 0 0 0,-8 2 0 0 0,-1-1 0 0 0,0 1 0 0 0,1 0 0 0 0,-1 0 0 0 0,1 0 0 0 0,-1 0 0 0 0,4 0 0 0 0,19-4 0 0 0,15 2 0 0 0,-18 1 0 0 0,24-4 0 0 0,-21 2 0 0 0,-20 3 0 0 0,1-1 0 0 0,0 1 0 0 0,-1-1 0 0 0,1-1 0 0 0,-1 1 0 0 0,11-5 0 0 0,-8 3 0 0 0,1 0 0 0 0,0 1 0 0 0,0 0 0 0 0,1 0 0 0 0,-1 1 0 0 0,0 0 0 0 0,10 1 0 0 0,4-1 0 0 0,5-2 0 0 0,-20 2 0 0 0,1 0 0 0 0,-1 1 0 0 0,14 2 0 0 0,68-1 0 0 0,-79 0 0 0 0,0 0 0 0 0,-1 0 0 0 0,1-2 0 0 0,0 1 0 0 0,14-3 0 0 0,49-12 0 0 0,-73 15 0 0 0,0-1 0 0 0,0 1 0 0 0,0 0 0 0 0,1 0 0 0 0,-1-1 0 0 0,0 1 0 0 0,0 0 0 0 0,0 0 0 0 0,0 0 0 0 0,1 0 0 0 0,-1 0 0 0 0,2 1 0 0 0,16 0 0 0 0,-13-2 0 0 0,25-1 0 0 0,-22 2 0 0 0,3 0 0 0 0,-10-2 0 0 0,-1 2 0 0 0,-1-1 0 0 0,1 1 0 0 0,-1 0 0 0 0,1-1 0 0 0,-1 1 0 0 0,1 0 0 0 0,0-1 0 0 0,-1 1 0 0 0,1 0 0 0 0,-1 0 0 0 0,1 0 0 0 0,0 0 0 0 0,-1-1 0 0 0,1 1 0 0 0,0 0 0 0 0,-1 0 0 0 0,1 0 0 0 0,0 0 0 0 0,-1 0 0 0 0,2 1 0 0 0,4-2 0 0 0,16-4 0 0 0,-17 4 0 0 0,0 0 0 0 0,0 0 0 0 0,1 0 0 0 0,-1 0 0 0 0,0 1 0 0 0,0 0 0 0 0,0 0 0 0 0,1 0 0 0 0,7 2 0 0 0,-3-1 0 0 0,7-3 0 0 0,-14 2 0 0 0,15-1 0 0 0,54-6 0 0 0,-53 3 0 0 0,10 3 0 0 0,-18 1 0 0 0,-5-1 0 0 0,0 1 0 0 0,0 1 0 0 0,0-1 0 0 0,8 3 0 0 0,15-2 0 0 0,0-2 0 0 0,-7 2 0 0 0,-12-1 0 0 0,1 0 0 0 0,0 0 0 0 0,11-2 0 0 0,-18 1 0 0 0,1 0 0 0 0,-1 0 0 0 0,1 1 0 0 0,0-1 0 0 0,-1 1 0 0 0,1 1 0 0 0,5 0 0 0 0,13 1 0 0 0,33-3 0 0 0,-54 2 0 0 0,0-1 0 0 0,0 0 0 0 0,0 0 0 0 0,0 0 0 0 0,0 0 0 0 0,0 0 0 0 0,0-1 0 0 0,0 1 0 0 0,0-1 0 0 0,0 1 0 0 0,0-1 0 0 0,0 0 0 0 0,2-1 0 0 0,5-1 0 0 0,10 0 0 0 0,1 2 0 0 0,-10 1 0 0 0,0 0 0 0 0,15-3 0 0 0,-3 2 0 0 0,-15 1 0 0 0,-5 1 0 0 0,1-1 0 0 0,-1 0 0 0 0,1 0 0 0 0,-1 0 0 0 0,1 0 0 0 0,-1-1 0 0 0,5 0 0 0 0,11-3 0 0 0,3 2 0 0 0,21-1 0 0 0,9-3 0 0 0,-28 6 0 0 0,40-2 0 0 0,6 4 0 0 0,-35-5 0 0 0,-29 2 0 0 0,-1 0 0 0 0,0 0 0 0 0,1 1 0 0 0,-1 0 0 0 0,0 0 0 0 0,1 0 0 0 0,-1 1 0 0 0,5 0 0 0 0,1 0 0 0 0,0-1 0 0 0,0 0 0 0 0,-1-1 0 0 0,18-2 0 0 0,-1 1 0 0 0,-20 2 0 0 0,-1 0 0 0 0,1 0 0 0 0,0 0 0 0 0,-1-1 0 0 0,1 0 0 0 0,8-2 0 0 0,-9 0 0 0 0,-1 1 0 0 0,1 1 0 0 0,0-1 0 0 0,0 1 0 0 0,0 0 0 0 0,0 0 0 0 0,0 0 0 0 0,1 1 0 0 0,6 0 0 0 0,6-2 0 0 0,9 2 0 0 0,-13 0 0 0 0,-1 0 0 0 0,14-3 0 0 0,-23 2 49 0 0,-1 1 0 0 0,1 0 1 0 0,-1 0-1 0 0,1 0 0 0 0,-1 0 0 0 0,1 0 0 0 0,-1 1 1 0 0,4 0-1 0 0,-2 0 75 0 0,-1-1-1 0 0,1 0 1 0 0,-1 0 0 0 0,0 0 0 0 0,1 0 0 0 0,-1-1-1 0 0,0 0 1 0 0,6-2 0 0 0,8 0-1018 0 0,-11 2 1138 0 0,1 0 0 0 0,-1 1 0 0 0,1 0 0 0 0,13 1 0 0 0,-19 0-228 0 0,0-2 1 0 0,0 1 0 0 0,0 0 0 0 0,0 0-1 0 0,0-1 1 0 0,0 1 0 0 0,0-1 0 0 0,0 1-1 0 0,3-2 1 0 0,5-1-19 0 0,-4 2 2 0 0,1 0 0 0 0,0 0 0 0 0,0 1 0 0 0,9 0 0 0 0,-9 1 0 0 0,-1-1 0 0 0,1 0 0 0 0,0-1 0 0 0,8-1 0 0 0,-9-1 0 0 0,-3 2 0 0 0,-1 0 0 0 0,1 1 0 0 0,0-1 0 0 0,-1 0 0 0 0,1 1 0 0 0,-1-1 0 0 0,1 1 0 0 0,0 0 0 0 0,-1 0 0 0 0,1 0 0 0 0,3 0 0 0 0,8-1 0 0 0,-4 0 0 0 0,1 0 0 0 0,15 0 0 0 0,27 1 0 0 0,-35 1 0 0 0,-12 0 0 0 0,1 0 0 0 0,-1-1 0 0 0,1 0 0 0 0,6 0 0 0 0,7-3 0 0 0,45-7 0 0 0,-35 4 0 0 0,9-4 0 0 0,-27 7 0 0 0,-9 4 0 0 0,-3-1 0 0 0,1 1 0 0 0,0-1 0 0 0,0 0 0 0 0,-1 1 0 0 0,1-1 0 0 0,0 0 0 0 0,0 0 0 0 0,0 1 0 0 0,0-1 0 0 0,-1 0 0 0 0,1 0 0 0 0,0 0 0 0 0,0 0 0 0 0,0 0 0 0 0,0 0 0 0 0,0-1 0 0 0,56 2 0 0 0,-1-7 0 0 0,-38 5 0 0 0,23-4 0 0 0,-25 3 0 0 0,24-1 0 0 0,-28 1 0 0 0,19 4 0 0 0,-24-1 72 0 0,-6-1 299 0 0,-1 0 117 0 0,0 0 21 0 0,0 0-66 0 0,-13-7-2061 0 0,6 2-1030 0 0,-1 2-6561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0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 19351 0 0,'0'0'439'0'0,"0"0"62"0"0,0 0 33 0 0,0 0-65 0 0,7-4 244 0 0,-5 5 2790 0 0,0 4-3412 0 0,0 0 0 0 0,-1 0 1 0 0,1 1-1 0 0,-1-1 0 0 0,-1 0 1 0 0,1 1-1 0 0,-1-1 0 0 0,0 0 1 0 0,0 1-1 0 0,-2 8 0 0 0,-12 58 997 0 0,12-66-1075 0 0,-25 97-13 0 0,-18 79 0 0 0,41-166 0 0 0,-1-1 0 0 0,-7 18 0 0 0,11-31-1 0 0,0 0-1 0 0,0 0 0 0 0,1 0 1 0 0,-1 0-1 0 0,1 0 1 0 0,0 0-1 0 0,-1 0 1 0 0,1 0-1 0 0,0 0 1 0 0,0 0-1 0 0,0 0 1 0 0,1 0-1 0 0,-1 0 1 0 0,0 0-1 0 0,1 0 0 0 0,0 3 1 0 0,1 4-37 0 0,-2-8-26 0 0,0-1 0 0 0,0 0 0 0 0,1 1-1 0 0,-1-1 1 0 0,0 0 0 0 0,0 0 0 0 0,0 1 0 0 0,0-1 0 0 0,0 0-1 0 0,1 1 1 0 0,-1-1 0 0 0,0 0 0 0 0,0 0 0 0 0,0 1 0 0 0,1-1-1 0 0,-1 0 1 0 0,0 0 0 0 0,0 1 0 0 0,1-1 0 0 0,-1 0-1 0 0,0 0 1 0 0,1 0 0 0 0,-1 0 0 0 0,0 1 0 0 0,1-1 0 0 0,-1 0-1 0 0,0 0 1 0 0,1 0 0 0 0,-1 0 0 0 0,0 0 0 0 0,1 0 0 0 0,-1 0-1 0 0,0 0 1 0 0,1 0 0 0 0,-1 0 0 0 0,0 0 0 0 0,1 0 0 0 0,12-5-2292 0 0,-10 4 2489 0 0,19-9-1657 0 0,1-3-11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1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69 6447 0 0,'0'0'298'0'0,"0"0"-10"0"0,0 0-50 0 0,0 0 493 0 0,-5-6 2205 0 0,-7-27 1419 0 0,12 32-3485 0 0,0 0-674 0 0,0 0-1 0 0,0 0 0 0 0,0 0 1 0 0,-1 0-1 0 0,1 0 0 0 0,0 0 1 0 0,0 0-1 0 0,-1 0 1 0 0,1 0-1 0 0,0 0 0 0 0,-1 0 1 0 0,0-1-1 0 0,-3-9 2469 0 0,4 11-2651 0 0,0 0 0 0 0,0 0 0 0 0,0 0 0 0 0,0 0 0 0 0,0 0 0 0 0,0 0 0 0 0,0 0-1 0 0,0-1 1 0 0,0 1 0 0 0,0 0 0 0 0,0 0 0 0 0,0 0 0 0 0,0 0 0 0 0,0 0 0 0 0,0 0 0 0 0,0-1 0 0 0,0 1 0 0 0,0 0-1 0 0,0 0 1 0 0,0 0 0 0 0,0 0 0 0 0,0 0 0 0 0,0 0 0 0 0,0 0 0 0 0,0 0 0 0 0,0-1 0 0 0,0 1 0 0 0,0 0-1 0 0,0 0 1 0 0,0 0 0 0 0,1 0 0 0 0,-1 0 0 0 0,0 0 0 0 0,0 0 0 0 0,0 0 0 0 0,0 0 0 0 0,0 0 0 0 0,0 0 0 0 0,0 0-1 0 0,1 0 1 0 0,-1 0 0 0 0,0 0 0 0 0,0 0 0 0 0,0-1 0 0 0,0 1 0 0 0,0 0 0 0 0,0 0 0 0 0,0 1 0 0 0,1-1 0 0 0,-1 0-1 0 0,0 0 1 0 0,0 0 0 0 0,0 0 0 0 0,0 0 0 0 0,0 0 0 0 0,0 0 0 0 0,0 0 0 0 0,1 0 0 0 0,-1 0 0 0 0,0 0 0 0 0,0 0-1 0 0,12 7 1416 0 0,13 14 544 0 0,2 12-1972 0 0,-4-8 0 0 0,-3 1 0 0 0,0 1 0 0 0,22 39 0 0 0,-29-45-201 0 0,-12-20-850 0 0,-11-14-7947 0 0,6 6 2360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1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22 11975 0 0,'0'0'267'0'0,"0"0"42"0"0,0 0 17 0 0,0 0-28 0 0,1-1-196 0 0,0-1 423 0 0,1 0 1 0 0,0 0 0 0 0,-1 0-1 0 0,1 0 1 0 0,0 1 0 0 0,0-1-1 0 0,3-2 1 0 0,-1 2 167 0 0,-2 0 194 0 0,-2 2-508 0 0,0 0 37 0 0,1 2-338 0 0,0 0 1 0 0,0-1-1 0 0,0 1 1 0 0,0-1 0 0 0,0 1-1 0 0,0 0 1 0 0,-1 0 0 0 0,1 0-1 0 0,-1-1 1 0 0,1 1 0 0 0,-1 0-1 0 0,0 0 1 0 0,1 0-1 0 0,-1 0 1 0 0,0 0 0 0 0,0 0-1 0 0,0 0 1 0 0,-1 0 0 0 0,1-1-1 0 0,0 1 1 0 0,-2 3 0 0 0,0 5-138 0 0,-2-1 0 0 0,-7 17 0 0 0,9-23 120 0 0,-12 24 266 0 0,-2 0-1 0 0,0-1 0 0 0,-25 28 1 0 0,-66 66 415 0 0,47-57-742 0 0,59-63-113 0 0,1 1 0 0 0,-1-1 0 0 0,1 1 0 0 0,-1 0 0 0 0,1-1 0 0 0,-1 1 0 0 0,1-1 0 0 0,-1 1 0 0 0,1 0 0 0 0,0-1 0 0 0,-1 1 0 0 0,1 0 0 0 0,0-1 0 0 0,0 1 0 0 0,-1 0 0 0 0,1-1 0 0 0,0 1 0 0 0,0 1 0 0 0,0-2 60 0 0,0 0 0 0 0,1 1 1 0 0,-1-1-1 0 0,0 0 0 0 0,0 0 0 0 0,1 1 1 0 0,-1-1-1 0 0,0 0 0 0 0,0 0 1 0 0,1 0-1 0 0,-1 0 0 0 0,0 1 0 0 0,1-1 1 0 0,-1 0-1 0 0,0 0 0 0 0,1 0 1 0 0,-1 0-1 0 0,0 0 0 0 0,0 0 0 0 0,1 0 1 0 0,-1 0-1 0 0,0 0 0 0 0,1 0 1 0 0,-1 0-1 0 0,0 0 0 0 0,1 0 0 0 0,23-5-2325 0 0,-23 5 2078 0 0,13-5-1235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1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 10135 0 0,'0'0'464'0'0,"0"0"-9"0"0,0 0-155 0 0,0 0 443 0 0,0 0 227 0 0,0 0 44 0 0,0 0-61 0 0,0 0-288 0 0,6-6 395 0 0,8-11 180 0 0,-12 14-1011 0 0,0 0 0 0 0,0 1 0 0 0,0-1 0 0 0,0 1 0 0 0,1-1 0 0 0,-1 1 0 0 0,4-2 0 0 0,-4 2 230 0 0,1 0 0 0 0,-1-1 0 0 0,0 1 0 0 0,0 0-1 0 0,0-1 1 0 0,0 1 0 0 0,2-5 0 0 0,-34 31 998 0 0,25-19-1370 0 0,0 0-1 0 0,1 1 0 0 0,-1 0 1 0 0,-5 10-1 0 0,8-12-71 0 0,0-1-1 0 0,1 0 1 0 0,-1 1 0 0 0,1-1-1 0 0,0 1 1 0 0,0 0 0 0 0,1-1-1 0 0,-1 1 1 0 0,1 0 0 0 0,0-1-1 0 0,0 5 1 0 0,3 4-15 0 0,2-9 0 0 0,-4-3 0 0 0,1 2-236 0 0,1 0 1 0 0,0-1-1 0 0,0 1 0 0 0,0-1 1 0 0,0 0-1 0 0,0 1 0 0 0,0-1 1 0 0,0-1-1 0 0,0 1 0 0 0,0 0 0 0 0,0-1 1 0 0,0 0-1 0 0,1 0 0 0 0,-1 0 1 0 0,0 0-1 0 0,0 0 0 0 0,0 0 1 0 0,1-1-1 0 0,-1 0 0 0 0,0 1 0 0 0,0-1 1 0 0,0 0-1 0 0,0-1 0 0 0,0 1 1 0 0,0 0-1 0 0,0-1 0 0 0,-1 0 1 0 0,1 0-1 0 0,-1 0 0 0 0,5-3 1 0 0,-2-2-6587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15663 0 0,'0'0'356'0'0,"0"0"50"0"0,0 0 20 0 0,0 0-42 0 0,-2-14 687 0 0,16-6 46 0 0,-8 14-1117 0 0,-6 5-187 0 0,1 1 0 0 0,-1-1 0 0 0,1 1 0 0 0,-1-1 0 0 0,1 1 0 0 0,-1-1 0 0 0,1 1 0 0 0,0-1 0 0 0,-1 1 0 0 0,1-1 0 0 0,0 1 0 0 0,0 0 0 0 0,-1-1 0 0 0,1 1 0 0 0,0 0 0 0 0,0 0 0 0 0,-1-1-1 0 0,2 1 1 0 0,1 0-1603 0 0,5-5-4258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11975 0 0,'0'0'267'0'0,"0"0"42"0"0,0 0 17 0 0,0 0-28 0 0,0 0-58 0 0,0 0 491 0 0,0 0 238 0 0,0 0 45 0 0,0 0-61 0 0,0 0-288 0 0,0 0-121 0 0,0 0-28 0 0,0 0-4 0 0,0 0 0 0 0,0 0 0 0 0,0 0 0 0 0,3 0 0 0 0,-1 1-399 0 0,-1 0 1 0 0,1 0-1 0 0,-1 0 0 0 0,1 0 0 0 0,-1 0 1 0 0,1 1-1 0 0,-1-1 0 0 0,1 0 1 0 0,-1 1-1 0 0,0-1 0 0 0,0 1 0 0 0,0-1 1 0 0,0 1-1 0 0,0 0 0 0 0,0-1 0 0 0,0 1 1 0 0,0 0-1 0 0,0 2 0 0 0,1 2 50 0 0,0 0 0 0 0,0 0-1 0 0,0 0 1 0 0,-1 0 0 0 0,0 1-1 0 0,0-1 1 0 0,-1 1 0 0 0,0-1 0 0 0,0 0-1 0 0,0 1 1 0 0,-2 6 0 0 0,1 6-68 0 0,0-7-95 0 0,-6 23 0 0 0,-1 10 0 0 0,4-16 0 0 0,3-21 0 0 0,0 0 0 0 0,0 0 0 0 0,1 0 0 0 0,1 15 0 0 0,2 13 470 0 0,1 10 500 0 0,4 5-630 0 0,-7-38-286 0 0,1 0-1 0 0,0 0 1 0 0,1-1 0 0 0,7 20-1 0 0,-4-15-53 0 0,-1-1 0 0 0,0 1 0 0 0,3 27 0 0 0,2 52 0 0 0,-10-92 0 0 0,6 34 64 0 0,-4-32-28 0 0,-1 0-1 0 0,0 0 1 0 0,0 0-1 0 0,-1-1 1 0 0,1 1 0 0 0,-1 0-1 0 0,0 0 1 0 0,-1 0-1 0 0,0 0 1 0 0,1 0-1 0 0,-4 8 1 0 0,3-10 69 0 0,0 1-1 0 0,1-1 1 0 0,-1 1 0 0 0,1-1 0 0 0,0 1 0 0 0,0-1-1 0 0,0 1 1 0 0,1-1 0 0 0,0 1 0 0 0,1 4 0 0 0,2 23 299 0 0,-3-5-404 0 0,-1-18 0 0 0,1-1 0 0 0,-1 1 0 0 0,0-1 0 0 0,-1 1 0 0 0,0-1 0 0 0,0 1 0 0 0,-1-1 0 0 0,-3 10 0 0 0,2-7 0 0 0,0 0 0 0 0,1 1 0 0 0,0-1 0 0 0,1 0 0 0 0,0 1 0 0 0,0-1 0 0 0,3 22 0 0 0,0 16 0 0 0,3 36 0 0 0,-4-77 0 0 0,0-6 0 0 0,-1 0 0 0 0,0 0 0 0 0,1 0 0 0 0,-1 1 0 0 0,0-1 0 0 0,0 0 0 0 0,0 0 0 0 0,-1 4 0 0 0,-1 12 0 0 0,1-9 0 0 0,0 0 0 0 0,1 15 0 0 0,1-15 0 0 0,1-2 0 0 0,-1 1 0 0 0,0 0 0 0 0,-1 0 0 0 0,0 0 0 0 0,0 0 0 0 0,-1 0 0 0 0,0-1 0 0 0,-3 13 0 0 0,0 2 0 0 0,1 34 0 0 0,4-49 0 0 0,2 12 0 0 0,2 12 0 0 0,-4-23 0 0 0,-1 0 0 0 0,0 1 0 0 0,0-1 0 0 0,-1 9 0 0 0,-8 25 0 0 0,-2-11 0 0 0,10-22 0 0 0,0-5 0 0 0,0-1 0 0 0,0 1 0 0 0,0 0 0 0 0,0-1 0 0 0,0 1 0 0 0,-1-1 0 0 0,-3 7 0 0 0,3-5 0 0 0,1-3 0 0 0,0 0 0 0 0,0 0 0 0 0,0 1 0 0 0,0-1 0 0 0,1 0 0 0 0,-1 1 0 0 0,1-1 0 0 0,0 0 0 0 0,-1 1 0 0 0,1 3 0 0 0,-1 9 0 0 0,-9 18 0 0 0,3 12 0 0 0,6-37 0 0 0,-1-1 0 0 0,-6 14 0 0 0,1 0 0 0 0,-4 68 0 0 0,11-80 0 0 0,3-2 0 0 0,5-4 0 0 0,1-1 0 0 0,0-6 0 0 0,1-7-269 0 0,-4-3-3997 0 0,-5 10 3190 0 0,3-7-969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 10135 0 0,'0'0'231'0'0,"0"0"29"0"0,0 0 19 0 0,1 0-41 0 0,5-1-44 0 0,-6 1-6 0 0,0 0 0 0 0,0 0 1 0 0,0 0-1 0 0,0 0 0 0 0,0 0 0 0 0,1 0 1 0 0,-1 0-1 0 0,0 0 0 0 0,0 0 1 0 0,0 0-1 0 0,0 0 0 0 0,0 0 0 0 0,1 0 1 0 0,-1 0-1 0 0,0 0 0 0 0,0 0 1 0 0,0 0-1 0 0,0 0 0 0 0,0 0 0 0 0,0 0 1 0 0,1 0-1 0 0,-1 0 0 0 0,0 0 1 0 0,0-1-1 0 0,0 1 0 0 0,0 0 0 0 0,0 0 1 0 0,0 0-1 0 0,0 0 0 0 0,0 0 1 0 0,0 0-1 0 0,1 0 0 0 0,-1-1 0 0 0,0 1 1 0 0,0 0-1 0 0,0 0 0 0 0,0 0 1 0 0,0 0-1 0 0,0 0 0 0 0,0 0 0 0 0,0-1 1 0 0,0 1-1 0 0,0 0 0 0 0,0 0 1 0 0,0 0-1 0 0,-4-1 4427 0 0,0 2-6325 0 0,-1 2 1812 0 0,0-1-1 0 0,-1 2 1 0 0,1-1 0 0 0,0 0-1 0 0,1 1 1 0 0,-1 0-1 0 0,1 0 1 0 0,-6 7-1 0 0,-29 43 1090 0 0,20-27-648 0 0,7-10-533 0 0,-16 31 0 0 0,24-40-10 0 0,1-1-1 0 0,0 1 1 0 0,0 0-1 0 0,1 0 1 0 0,-1 0-1 0 0,2 0 1 0 0,-2 9-1 0 0,3-14 1 0 0,0 0 0 0 0,1 0 0 0 0,-1 0 0 0 0,0 0 0 0 0,1 0 0 0 0,0-1 0 0 0,-1 1 0 0 0,1 0 0 0 0,0 0 0 0 0,1-1 0 0 0,-1 1 0 0 0,0-1 0 0 0,1 1 0 0 0,-1-1 0 0 0,1 1 0 0 0,0-1 0 0 0,0 0 0 0 0,0 0 0 0 0,0 0 0 0 0,0 0 0 0 0,0 0 0 0 0,1 0 0 0 0,-1-1 0 0 0,1 1 0 0 0,3 1 0 0 0,0 0 0 0 0,0-1 0 0 0,-1 0 0 0 0,1 0 0 0 0,0 0 0 0 0,0-1 0 0 0,0 0 0 0 0,0 0 0 0 0,0-1 0 0 0,0 1 0 0 0,1-1 0 0 0,7-1 0 0 0,-3-1 103 0 0,-1 1-1 0 0,1-2 0 0 0,0 0 1 0 0,-1 0-1 0 0,0-1 1 0 0,0 0-1 0 0,0 0 0 0 0,0-2 1 0 0,11-6-1 0 0,-14 6-17 0 0,0 1 1 0 0,0-1-1 0 0,-1-1 0 0 0,0 1 1 0 0,0-1-1 0 0,0 0 0 0 0,-1-1 1 0 0,0 1-1 0 0,0-1 0 0 0,-1 0 1 0 0,5-14-1 0 0,-5 13-85 0 0,-1-1 0 0 0,0 1 0 0 0,-1-1 0 0 0,0 0 0 0 0,-1 0 0 0 0,1-16 0 0 0,-2 21 0 0 0,0 1 0 0 0,-1-1 0 0 0,1 0 0 0 0,-1 0 0 0 0,0 1 0 0 0,0-1 0 0 0,-1 0 0 0 0,1 1 0 0 0,-1-1 0 0 0,0 1 0 0 0,0 0 0 0 0,-1 0 0 0 0,1-1 0 0 0,-1 1 0 0 0,-5-6 0 0 0,5 8-120 0 0,1 0 0 0 0,0 0 0 0 0,-1 0-1 0 0,0 1 1 0 0,1-1 0 0 0,-1 1 0 0 0,0 0 0 0 0,0 0 0 0 0,1 0-1 0 0,-1 0 1 0 0,0 0 0 0 0,0 0 0 0 0,0 1 0 0 0,0 0 0 0 0,0-1-1 0 0,0 1 1 0 0,0 0 0 0 0,0 1 0 0 0,-6 0 0 0 0,-1 1-1133 0 0,1 0 0 0 0,-1 1 1 0 0,1 0-1 0 0,-16 8 1 0 0,12-5-6906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0 105 0 0,0 0 410 0 0,0 0 184 0 0,0 0 40 0 0,7 2 640 0 0,-3 0 1735 0 0,1 1-3098 0 0,1 1 1 0 0,0 0 0 0 0,-1 1-1 0 0,1-1 1 0 0,-1 1-1 0 0,-1 0 1 0 0,1 0-1 0 0,-1 1 1 0 0,0-1-1 0 0,0 1 1 0 0,0 0-1 0 0,-1 0 1 0 0,0 0 0 0 0,0 1-1 0 0,0-1 1 0 0,-1 1-1 0 0,2 8 1 0 0,13 68 1342 0 0,-1-1-127 0 0,8 43-1493 0 0,-18-85-20 0 0,20 165 1218 0 0,-8-45-384 0 0,-10-79-832 0 0,-3 0 0 0 0,-4 0 0 0 0,-10 95 0 0 0,6-132 0 0 0,-17 76 0 0 0,15-96 0 0 0,1-1 0 0 0,1 1 0 0 0,1 45 0 0 0,1-53 0 0 0,-5 26 0 0 0,0 5 0 0 0,0 12 0 0 0,4-43 0 0 0,2-11 0 0 0,1 0 0 0 0,0 0 0 0 0,0 0 0 0 0,0-1 0 0 0,1 1 0 0 0,-1 0 0 0 0,5 6 0 0 0,-1-4 0 0 0,1 3 0 0 0,-2-6 0 0 0,3 3 0 0 0,-1-2-64 0 0,-6-5 26 0 0,1-1 0 0 0,-1 1 1 0 0,0 0-1 0 0,1 0 0 0 0,-1 0 0 0 0,0 0 0 0 0,0 0 1 0 0,1 0-1 0 0,-1-1 0 0 0,0 1 0 0 0,0 0 1 0 0,1 0-1 0 0,-1 0 0 0 0,0-1 0 0 0,0 1 0 0 0,0 0 1 0 0,1 0-1 0 0,-1-1 0 0 0,0 1 0 0 0,0 0 0 0 0,0-1 1 0 0,0 1-1 0 0,0 0 0 0 0,0 0 0 0 0,0-1 0 0 0,1 1 1 0 0,-1 0-1 0 0,0-1 0 0 0,0 1 0 0 0,0 0 0 0 0,0-1 1 0 0,0 1-1 0 0,1-11-751 0 0,3-28-4768 0 0,-3 24 3510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10135 0 0,'0'0'231'0'0,"0"0"29"0"0,0 0 19 0 0,0 0 105 0 0,0 0 410 0 0,0 0 184 0 0,0 0 40 0 0,0 0 6 0 0,0 0 0 0 0,3 0 0 0 0,9 1 150 0 0,-8 0-730 0 0,0 0 1 0 0,0 0-1 0 0,1-1 0 0 0,-1 0 0 0 0,0 0 1 0 0,1 0-1 0 0,5-1 0 0 0,-9 1 68 0 0,10-2 512 0 0,132 2 3011 0 0,-119-3-3954 0 0,34-7 1 0 0,6-2-80 0 0,-52 11-4 0 0,91-9 76 0 0,46 7 1902 0 0,-129 4-1976 0 0,29-2 0 0 0,-45 0 0 0 0,19-3 0 0 0,-21 5 0 0 0,-2-1 0 0 0,1 0 0 0 0,-1 0 0 0 0,1 0 0 0 0,0 0 0 0 0,-1 0 0 0 0,1 0 0 0 0,-1 0 0 0 0,1 0 0 0 0,0 0 0 0 0,-1 0 0 0 0,1 0 0 0 0,0 0 0 0 0,-1 0 0 0 0,1-1 0 0 0,-1 1 0 0 0,1 0 0 0 0,-1 0 0 0 0,1-1 0 0 0,-1 1 0 0 0,1 0 0 0 0,-1-1 0 0 0,1 1 0 0 0,0-1 0 0 0,3-5 0 0 0,-4 4-191 0 0,0 1 0 0 0,-1-1 0 0 0,1 1-1 0 0,0-1 1 0 0,-1 1 0 0 0,1-1 0 0 0,-1 1 0 0 0,1-1-1 0 0,-1 1 1 0 0,-1-2 0 0 0,0-1-1175 0 0,0 1 0 0 0,-1-1 0 0 0,1 1 0 0 0,-1-1 0 0 0,-5-3 1 0 0,0 0-6985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13823 0 0,'0'0'315'0'0,"0"0"45"0"0,0 0 21 0 0,0 0-49 0 0,15-10 2634 0 0,-15 10-2782 0 0,0 0 0 0 0,1-1 0 0 0,-1 1 0 0 0,0 0 0 0 0,0 0 0 0 0,1 0 0 0 0,-1 0 0 0 0,0 0 0 0 0,1 0 0 0 0,-1 0 0 0 0,0 0 0 0 0,0 1 0 0 0,1-1 0 0 0,-1 0 0 0 0,0 0 0 0 0,0 0 0 0 0,1 0 0 0 0,-1 0 0 0 0,0 0 0 0 0,0 0 0 0 0,1 1 0 0 0,-1-1 1 0 0,0 0-1 0 0,0 0 0 0 0,0 0 0 0 0,1 0 0 0 0,-1 1 0 0 0,0-1 0 0 0,0 0 0 0 0,0 0 0 0 0,0 1 0 0 0,1-1 0 0 0,-1 0 0 0 0,0 1 0 0 0,5 14 1507 0 0,-1 23-2477 0 0,-4-31 1761 0 0,1 26-558 0 0,-2 0 1 0 0,-2 0-1 0 0,-1-1 1 0 0,-11 47-1 0 0,6-33 122 0 0,-5 55 0 0 0,13-79-539 0 0,1-25-230 0 0,2-1-588 0 0,-1 0 0 0 0,0 0 0 0 0,0 0 0 0 0,-1 0 0 0 0,1-1 0 0 0,-1 1 0 0 0,0 0 0 0 0,0 0 0 0 0,-1-1 0 0 0,0-4 0 0 0,-3 0-7970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152 103 10135 0 0,'-4'-11'464'0'0,"3"8"-9"0"0,3-5-278 0 0,11-72 7399 0 0,-14 87-3263 0 0,-6 55-2031 0 0,-72 279-2117 0 0,65-301-165 0 0,3-13 0 0 0,8-19 0 0 0,3-8-74 0 0,-1 1 0 0 0,1 0-1 0 0,0-1 1 0 0,-1 1 0 0 0,1 0 0 0 0,-1-1 0 0 0,1 1-1 0 0,-1 0 1 0 0,1-1 0 0 0,-1 1 0 0 0,0-1-1 0 0,1 1 1 0 0,-1-1 0 0 0,0 1 0 0 0,1-1-1 0 0,-1 0 1 0 0,-1 1 0 0 0,1-1-64 0 0,1 0 0 0 0,-1 0 0 0 0,1 0 0 0 0,-1 0-1 0 0,1 0 1 0 0,0 0 0 0 0,-1 0 0 0 0,1 0 0 0 0,-1 0 0 0 0,1 0 0 0 0,-1-1 0 0 0,1 1 0 0 0,0 0-1 0 0,-1 0 1 0 0,1-1 0 0 0,-1 1 0 0 0,1 0 0 0 0,0 0 0 0 0,-1-1 0 0 0,1 1 0 0 0,-1-1 0 0 0,0-1-629 0 0,-1 0 0 0 0,1 0 1 0 0,0 0-1 0 0,0-1 0 0 0,0 1 1 0 0,-2-4-1 0 0,-7-30-3292 0 0,5 15 2011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0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17503 0 0,'0'0'803'0'0,"0"0"-18"0"0,0 0-358 0 0,0 0 341 0 0,1 1 205 0 0,2 6-407 0 0,0-1 0 0 0,1 0 1 0 0,0 0-1 0 0,0-1 0 0 0,0 1 0 0 0,1-1 0 0 0,-1 0 0 0 0,12 9 0 0 0,-8-6-255 0 0,0-1 0 0 0,-1 2 0 0 0,8 9 0 0 0,37 54 637 0 0,0 9 169 0 0,-23-36-1117 0 0,-27-43-154 0 0,0 0 1 0 0,0 1-1 0 0,0-1 0 0 0,0 0 0 0 0,0 0 1 0 0,4 2-1 0 0,6-1-1178 0 0,-11-3 1243 0 0,0-1 1 0 0,-1 1-1 0 0,1 0 1 0 0,-1-1-1 0 0,1 1 0 0 0,-1-1 1 0 0,1 1-1 0 0,-1-1 1 0 0,1 1-1 0 0,-1-1 0 0 0,1 1 1 0 0,-1-1-1 0 0,0 0 1 0 0,1 1-1 0 0,-1-1 0 0 0,0 1 1 0 0,1-1-1 0 0,-1-1 1 0 0,5-12-2594 0 0,-4 1-37 0 0,1-1-4789 0 0</inkml:trace>
  <inkml:trace contextRef="#ctx0" brushRef="#br0" timeOffset="1">295 16 15663 0 0,'0'0'719'0'0,"0"0"-20"0"0,0 0-238 0 0,0 0 656 0 0,0 0 335 0 0,0 0 70 0 0,0 0-125 0 0,0 0-575 0 0,0 2-248 0 0,-2 5-415 0 0,1 0 0 0 0,-2 0 0 0 0,1-1 1 0 0,-1 1-1 0 0,1-1 0 0 0,-2 1 0 0 0,-5 9 0 0 0,-36 43 1456 0 0,23-31-1314 0 0,-92 102-1283 0 0,50-61 181 0 0,41-36-2677 0 0,23-32 1975 0 0,0-1-29 0 0,0 0-4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54 291 11975 0 0,'0'0'267'0'0,"-6"-4"368"0"0,1 1-476 0 0,1 0 0 0 0,0-1 0 0 0,0 0 0 0 0,0 0 1 0 0,0 0-1 0 0,1 0 0 0 0,-5-7 0 0 0,6 8 241 0 0,1 0 0 0 0,-1 0-1 0 0,1 0 1 0 0,-1 0 0 0 0,1 0-1 0 0,0 0 1 0 0,1-1 0 0 0,-2-3-1 0 0,2 5-195 0 0,0 0 0 0 0,0 0-1 0 0,1 0 1 0 0,-1 0 0 0 0,0 0 0 0 0,1 0-1 0 0,-1 0 1 0 0,1 0 0 0 0,0 0 0 0 0,0 0-1 0 0,-1 0 1 0 0,1 0 0 0 0,1 0-1 0 0,-1 1 1 0 0,0-1 0 0 0,3-3 0 0 0,2-1 711 0 0,1-1 0 0 0,12-8 0 0 0,-4 3-1376 0 0,17-9 1110 0 0,-7 5 166 0 0,-3 0-640 0 0,0 2 0 0 0,1 0 0 0 0,0 2 1 0 0,1 0-1 0 0,35-11 0 0 0,-49 20-44 0 0,0 0 0 0 0,0 1 0 0 0,1 0 1 0 0,-1 0-1 0 0,1 1 0 0 0,14 1 0 0 0,-19 0-78 0 0,0 1 0 0 0,0 0 0 0 0,0 0 0 0 0,-1 1 0 0 0,1-1-1 0 0,-1 1 1 0 0,1 0 0 0 0,-1 1 0 0 0,1-1 0 0 0,-1 1-1 0 0,0 0 1 0 0,9 8 0 0 0,-9-7-53 0 0,0 1 0 0 0,0-1 0 0 0,-1 1 0 0 0,1 0 0 0 0,-1 0 0 0 0,6 10 0 0 0,-8-11 0 0 0,-1 0 0 0 0,1-1 0 0 0,-1 1 0 0 0,0 0 0 0 0,0 0 0 0 0,0 0 0 0 0,0-1 0 0 0,-1 1 0 0 0,1 0 0 0 0,-1 0 0 0 0,0 0 0 0 0,-1 7 0 0 0,1-7 0 0 0,-1 0 0 0 0,1 0 0 0 0,-1 0 0 0 0,0-1 0 0 0,0 1 0 0 0,0 0 0 0 0,-1 0 0 0 0,1-1 0 0 0,-1 1 0 0 0,0-1 0 0 0,0 1 0 0 0,0-1 0 0 0,-5 6 0 0 0,-5 5 0 0 0,7-9 0 0 0,0 1 0 0 0,0-1 0 0 0,-1 0 0 0 0,-8 7 0 0 0,-11 5-159 0 0,-42 25-1292 0 0,58-37 1177 0 0,-1-1 1 0 0,1 0-1 0 0,-1 0 0 0 0,0-1 1 0 0,-18 3-1 0 0,20-5-1199 0 0,7 0-51 0 0,-13-11-6027 0 0,14 10 5503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15663 0 0,'0'0'356'0'0,"0"0"50"0"0,-4 0 207 0 0,1 1 4736 0 0,1 1-5100 0 0,-4 4 371 0 0,-1 13-357 0 0,0 9 720 0 0,-21 46-1 0 0,-1 5-456 0 0,-4 11 552 0 0,8-24-551 0 0,19-50-527 0 0,-28 95 0 0 0,29-91 0 0 0,1-1 0 0 0,1 1 0 0 0,-1 35 0 0 0,2-25 0 0 0,1-21 0 0 0,0 0 0 0 0,1 15 0 0 0,1-22 0 0 0,-1 1 0 0 0,1 0 0 0 0,-1 0 0 0 0,1-1 0 0 0,0 1 0 0 0,0 0 0 0 0,0-1 0 0 0,0 1 0 0 0,1-1 0 0 0,-1 1 0 0 0,1-1 0 0 0,2 4 0 0 0,-3-4-88 0 0,1-1 0 0 0,-1 1 0 0 0,0-1 0 0 0,1 1 0 0 0,-1-1 0 0 0,1 1 0 0 0,-1-1 0 0 0,1 0 0 0 0,0 0 0 0 0,-1 0 0 0 0,1 0 0 0 0,0 0 0 0 0,0-1 0 0 0,0 1 0 0 0,-1 0-1 0 0,1-1 1 0 0,3 1 0 0 0,-2-1-110 0 0,-1 0-522 0 0,1 0 0 0 0,-1 0 0 0 0,1 0 0 0 0,-1-1-1 0 0,0 1 1 0 0,1-1 0 0 0,-1 0 0 0 0,1 0-1 0 0,-1 0 1 0 0,4-2 0 0 0,-1-2-1327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8287 0 0,'0'0'191'0'0,"0"0"26"0"0,0 0 9 0 0,1-8 4 0 0,0 7-228 0 0,1-12 1307 0 0,0-1 1 0 0,2 1-1 0 0,-1 0 0 0 0,8-16 0 0 0,-10 28-765 0 0,-1 0-265 0 0,1 0 1 0 0,-1 0-1 0 0,1 1 0 0 0,-1-1 0 0 0,1 0 0 0 0,0 0 0 0 0,-1 1 1 0 0,1-1-1 0 0,0 0 0 0 0,-1 1 0 0 0,1-1 0 0 0,0 1 1 0 0,0-1-1 0 0,0 1 0 0 0,0-1 0 0 0,0 1 0 0 0,0-1 0 0 0,-1 1 1 0 0,1 0-1 0 0,0 0 0 0 0,0-1 0 0 0,0 1 0 0 0,0 0 0 0 0,0 0 1 0 0,2 0-1 0 0,1 3-277 0 0,1 1 0 0 0,-1 0 0 0 0,0 0 0 0 0,0 0 0 0 0,0 0 0 0 0,-1 0 0 0 0,1 1 1 0 0,-1 0-1 0 0,0-1 0 0 0,3 8 0 0 0,1 5-9 0 0,10 34-1 0 0,-12-33 733 0 0,15 32-1 0 0,-1-12-420 0 0,46 68 0 0 0,-65-105-304 0 0,4 4 0 0 0,-1-1 0 0 0,0 1 0 0 0,-1-1 0 0 0,1 1 0 0 0,-1 0 0 0 0,0 0 0 0 0,0 0 0 0 0,0 0 0 0 0,1 11 0 0 0,3 29-64 0 0,-5-44-273 0 0,-1-1-138 0 0,0 0-33 0 0,0 0-72 0 0,0 0-285 0 0,0 0-126 0 0,0 0-29 0 0,0 0-140 0 0,0-12-2557 0 0,-1-8 1681 0 0,2 2-11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19 10135 0 0,'0'0'464'0'0,"0"0"-9"0"0,-5-11-119 0 0,4 7 3381 0 0,1 4-3627 0 0,0 0-1 0 0,0 0 0 0 0,0-1 1 0 0,-1 1-1 0 0,1 0 1 0 0,0 0-1 0 0,0 0 0 0 0,0 0 1 0 0,0 0-1 0 0,0-1 1 0 0,0 1-1 0 0,0 0 0 0 0,0 0 1 0 0,0 0-1 0 0,0 0 0 0 0,0 0 1 0 0,-1 0-1 0 0,1 0 1 0 0,0-1-1 0 0,0 1 0 0 0,0 0 1 0 0,0 0-1 0 0,0 0 0 0 0,0 0 1 0 0,-1 0-1 0 0,1 0 1 0 0,0 0-1 0 0,0 0 0 0 0,0 0 1 0 0,0 0-1 0 0,0 0 1 0 0,-1 0-1 0 0,1 0 0 0 0,0 0 1 0 0,0 0-1 0 0,0 0 0 0 0,0 0 1 0 0,0 0-1 0 0,-1 0 1 0 0,1 0-1 0 0,0 0 0 0 0,0 0 1 0 0,0 0-1 0 0,0 0 1 0 0,0 0-1 0 0,0 0 0 0 0,-1 0 1 0 0,1 0-1 0 0,0 1 0 0 0,0-1 1 0 0,0 0-1 0 0,0 0 1 0 0,0 0-1 0 0,0 0 0 0 0,-10 11 1188 0 0,-7 13-698 0 0,9-8 200 0 0,-9 24 1 0 0,-6 11-699 0 0,-4 2-83 0 0,-16 27 76 0 0,-72 116 345 0 0,81-138 1074 0 0,34-57-1830 0 0,0-1-138 0 0,0 0-33 0 0,0 0 65 0 0,0 0 222 0 0,0 0-166 0 0,0 0-101 0 0,0 0-21 0 0,0 0-207 0 0,0 0-857 0 0,8-3-2411 0 0,1 0 1937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11975 0 0,'0'0'267'0'0,"0"0"42"0"0,0 0 17 0 0,0 0-28 0 0,0 0-58 0 0,0 0 491 0 0,0 0 238 0 0,10-13 1663 0 0,-3 0-506 0 0,12-28 0 0 0,-10 19-778 0 0,-5 16-1193 0 0,-1 1-66 0 0,-2 4 282 0 0,-1 1 117 0 0,0 0 21 0 0,0 0-66 0 0,-23 53-278 0 0,19-46-165 0 0,1 0 0 0 0,0 0 0 0 0,1 1 0 0 0,0-1 0 0 0,0 1 0 0 0,-1 8 0 0 0,3-7 0 0 0,0-8-45 0 0,0 0 0 0 0,0-1-1 0 0,-1 1 1 0 0,1-1 0 0 0,0 1 0 0 0,0-1-1 0 0,0 1 1 0 0,0 0 0 0 0,1-1 0 0 0,-1 1-1 0 0,0-1 1 0 0,0 1 0 0 0,0-1 0 0 0,0 1-1 0 0,1 0 1 0 0,-1-1 0 0 0,0 1 0 0 0,0-1-1 0 0,1 1 1 0 0,-1-1 0 0 0,0 1 0 0 0,1-1-1 0 0,-1 0 1 0 0,1 1 0 0 0,-1-1 0 0 0,0 1-1 0 0,1-1 1 0 0,-1 0 0 0 0,1 1 0 0 0,-1-1-1 0 0,1 0 1 0 0,-1 0 0 0 0,1 1 0 0 0,-1-1-1 0 0,1 0 1 0 0,0 0 0 0 0,-1 0 0 0 0,1 0-1 0 0,-1 1 1 0 0,1-1 0 0 0,0 0 0 0 0,-1 0-1 0 0,1 0 1 0 0,-1 0 0 0 0,1-1-1 0 0,-1 1 1 0 0,1 0 0 0 0,0 0 0 0 0,-1 0-1 0 0,1 0 1 0 0,-1 0 0 0 0,1-1 0 0 0,-1 1-1 0 0,1 0 1 0 0,0-1 0 0 0,1 0-250 0 0,1 0-210 0 0,0-1 1 0 0,0 1-1 0 0,0-1 0 0 0,-1 0 1 0 0,1 0-1 0 0,-1 0 0 0 0,1 0 1 0 0,-1 0-1 0 0,0-1 0 0 0,0 1 1 0 0,0-1-1 0 0,0 1 1 0 0,0-1-1 0 0,0 0 0 0 0,-1 0 1 0 0,2-3-1 0 0,-1 3 160 0 0,8-15-1702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 15663 0 0,'-7'5'762'0'0,"6"-4"-654"0"0,0-1-47 0 0,-1 1 1 0 0,1-1-1 0 0,0 0 0 0 0,0 1 1 0 0,-1-1-1 0 0,1 0 1 0 0,0 0-1 0 0,-1 0 0 0 0,1 0 1 0 0,0 0-1 0 0,0 0 1 0 0,-1 0-1 0 0,1-1 0 0 0,-3 0 1 0 0,3 1 303 0 0,1 0 122 0 0,0 0 22 0 0,0 0-66 0 0,5-9-278 0 0,-5 8-165 0 0,0 1 0 0 0,1-1 0 0 0,-1 0 0 0 0,1 1 0 0 0,-1-1 0 0 0,1 0 0 0 0,-1 1 0 0 0,1-1 0 0 0,-1 1 0 0 0,1-1 0 0 0,-1 1 0 0 0,1-1 0 0 0,0 1 0 0 0,-1-1 0 0 0,1 1 0 0 0,0 0 0 0 0,0-1 0 0 0,-1 1 0 0 0,1 0 0 0 0,0-1 0 0 0,0 1 0 0 0,-1 0 0 0 0,1 0 0 0 0,0 0 0 0 0,0 0 0 0 0,1 0 0 0 0,2 0 0 0 0,-1-1-399 0 0,0 0 0 0 0,0 0 0 0 0,0-1 0 0 0,-1 1 0 0 0,1-1 0 0 0,3-1 0 0 0,-6 3-624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15663 0 0,'0'0'356'0'0,"0"0"50"0"0,0 0 20 0 0,0 0-42 0 0,0 0-180 0 0,15-1 1172 0 0,-1 0 575 0 0,24-5 0 0 0,-24 4-1314 0 0,-12 1-587 0 0,8 0 79 0 0,23 2-143 0 0,-24-1 14 0 0,-1 0-133 0 0,-7 0-563 0 0,7-1-1112 0 0,-6 1-4165 0 0,-2 0-465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11975 0 0,'0'0'547'0'0,"0"0"-11"0"0,0 0-203 0 0,0 0 419 0 0,0 0 220 0 0,1 0 42 0 0,54-3 4037 0 0,-9-4-4913 0 0,-44 6-818 0 0,-2 1-269 0 0,0 0-1154 0 0,0 0-4380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2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15663 0 0,'0'0'356'0'0,"0"0"50"0"0,0 0 20 0 0,0 0-42 0 0,0 0-180 0 0,0 0 176 0 0,2 2 107 0 0,3 2 131 0 0,1 1 1 0 0,0-1 0 0 0,10 6-1 0 0,-9-6-85 0 0,0 1 0 0 0,-1-1-1 0 0,11 10 1 0 0,-12-9-438 0 0,0 1-1 0 0,0 0 1 0 0,-1 0-1 0 0,0 0 1 0 0,0 0-1 0 0,3 8 1 0 0,15 45-192 0 0,-8-18 140 0 0,-9-34-43 0 0,2-2 0 0 0,6-2-12 0 0,-9-5-71 0 0,-2 1-23 0 0,15-7-2858 0 0,-6 1-3551 0 0,-5 1 523 0 0</inkml:trace>
  <inkml:trace contextRef="#ctx0" brushRef="#br0" timeOffset="1">255 1 11975 0 0,'0'0'547'0'0,"0"0"-11"0"0,0 0-203 0 0,0 0 419 0 0,0 0 220 0 0,0 0 42 0 0,0 0 8 0 0,0 0 2 0 0,0 0 0 0 0,0 0 0 0 0,-5 7 167 0 0,-24 30-205 0 0,-43 64 210 0 0,12-18-1273 0 0,56-78 60 0 0,1 1 1 0 0,0-1-1 0 0,0 1 0 0 0,0-1 1 0 0,1 1-1 0 0,-1 0 0 0 0,-1 8 1 0 0,4-12-680 0 0,3 7-2359 0 0,-1-8 2565 0 0,0 0 0 0 0,0 0 0 0 0,0 0-1 0 0,0 0 1 0 0,1-1 0 0 0,-1 1 0 0 0,0 0-1 0 0,5 0 1 0 0,11 0-1046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3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11975 0 0,'0'0'547'0'0,"0"0"-11"0"0,10-13 549 0 0,14-10 4224 0 0,-18 18-4190 0 0,0 0 0 0 0,-1-1-1 0 0,5-5 1 0 0,-9 10-607 0 0,-1 1 0 0 0,1-1-68 0 0,1-3-217 0 0,-2 3 161 0 0,0 1 100 0 0,0 0 21 0 0,0 0-66 0 0,-4 7-278 0 0,1-2-165 0 0,-4 16 0 0 0,4-14 0 0 0,3-6 0 0 0,-1 2 0 0 0,0-1 0 0 0,0 1 0 0 0,0 0 0 0 0,0-1 0 0 0,1 1 0 0 0,-1 0 0 0 0,1-1 0 0 0,0 1 0 0 0,0 0 0 0 0,0 5 0 0 0,2 0 0 0 0,-2-8-42 0 0,0 1 1 0 0,1 0-1 0 0,-1 0 1 0 0,0-1-1 0 0,1 1 0 0 0,-1 0 1 0 0,0-1-1 0 0,1 1 0 0 0,-1 0 1 0 0,1-1-1 0 0,-1 1 1 0 0,1-1-1 0 0,-1 1 0 0 0,1 0 1 0 0,-1-1-1 0 0,1 0 0 0 0,0 1 1 0 0,-1-1-1 0 0,1 1 1 0 0,0-1-1 0 0,-1 0 0 0 0,1 1 1 0 0,0-1-1 0 0,-1 0 0 0 0,1 0 1 0 0,0 1-1 0 0,0-1 1 0 0,0 0-1 0 0,-1 0 0 0 0,1 0 1 0 0,0 0-1 0 0,0 0 0 0 0,-1 0 1 0 0,1 0-1 0 0,0 0 0 0 0,0-1 1 0 0,-1 1-1 0 0,1 0 1 0 0,0 0-1 0 0,0-1 0 0 0,-1 1 1 0 0,2-1-1 0 0,0 1-200 0 0,-2 0 239 0 0,2-1-447 0 0,1 0-1 0 0,-1 1 0 0 0,1-1 0 0 0,-1 0 1 0 0,0 0-1 0 0,0 0 0 0 0,1-1 0 0 0,-1 1 0 0 0,0 0 1 0 0,0-1-1 0 0,2-2 0 0 0,4-5-7057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0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21191 0 0,'-36'6'1027'0'0,"35"-5"-916"0"0,0-1 0 0 0,-1 1 0 0 0,1-1-1 0 0,0 1 1 0 0,0 0 0 0 0,0 0 0 0 0,-1-1 0 0 0,1 1 0 0 0,0 0 0 0 0,-1 2 0 0 0,-3 1-50 0 0,1 0 163 0 0,-1-1 0 0 0,1 1 0 0 0,0 1 0 0 0,1-1 0 0 0,-1 0 0 0 0,1 1 0 0 0,0 0-1 0 0,0 0 1 0 0,0 0 0 0 0,1 0 0 0 0,-1 0 0 0 0,-1 6 0 0 0,-10 20 924 0 0,-28 55-1111 0 0,30-60-41 0 0,3-8-57 0 0,8-17-265 0 0,1-1-140 0 0,0 0-41 0 0,0 0-209 0 0,0 0-857 0 0,0 0-379 0 0,0 0-80 0 0,0 0-15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3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53 17503 0 0,'0'1'63'0'0,"-1"0"1"0"0,0 0-1 0 0,0-1 0 0 0,0 1 0 0 0,0 0 0 0 0,0-1 1 0 0,0 1-1 0 0,0 0 0 0 0,0-1 0 0 0,0 0 0 0 0,0 1 0 0 0,0-1 1 0 0,0 0-1 0 0,0 1 0 0 0,0-1 0 0 0,-1 0 0 0 0,0 0 1 0 0,-15 3 774 0 0,16-2-451 0 0,1-1 101 0 0,0 0 21 0 0,0 0-66 0 0,1-3-428 0 0,1 1 0 0 0,-1-1 0 0 0,1 1 0 0 0,0 0 0 0 0,0 0 0 0 0,0 0 0 0 0,0 0 1 0 0,0 0-1 0 0,3-2 0 0 0,-3 2-1 0 0,39-31-2807 0 0,-35 26 1770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17503 0 0,'0'0'399'0'0,"0"0"60"0"0,0 0 21 0 0,0 0-59 0 0,9-2-260 0 0,-1 0 86 0 0,0 0 471 0 0,0-1 1 0 0,1 1 0 0 0,-1 1-1 0 0,1 0 1 0 0,14-1 0 0 0,-21 3-638 0 0,1-1 0 0 0,-1 0 0 0 0,1 1 0 0 0,-1 0 0 0 0,0-1 1 0 0,1 1-1 0 0,-1 0 0 0 0,0 0 0 0 0,1 0 0 0 0,-1 0 0 0 0,0 1 0 0 0,0-1 0 0 0,0 1 1 0 0,0-1-1 0 0,0 1 0 0 0,0 0 0 0 0,-1 0 0 0 0,1-1 0 0 0,-1 1 0 0 0,1 0 0 0 0,-1 1 0 0 0,0-1 1 0 0,1 0-1 0 0,0 3 0 0 0,3 7 50 0 0,-1-1 0 0 0,0 1 0 0 0,-1 0 1 0 0,-1 0-1 0 0,0 0 0 0 0,1 12 0 0 0,-2 76 556 0 0,-5-26-687 0 0,-3 0 0 0 0,-21 88 0 0 0,24-145 0 0 0,-1 0 0 0 0,-8 17 0 0 0,-5 15 0 0 0,13-38-774 0 0,4-9 550 0 0,0 0-1 0 0,0 0 1 0 0,0-1 0 0 0,0 1-1 0 0,1 0 1 0 0,-1 0-1 0 0,1 0 1 0 0,-1 2 0 0 0,1-4-799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3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8287 0 0,'0'0'191'0'0,"0"0"26"0"0,0 0 9 0 0,0 0 110 0 0,0 0 444 0 0,0 0 196 0 0,0 0 42 0 0,0 0-63 0 0,0 0-290 0 0,-4-4 72 0 0,4 5 8377 0 0,2 2-9102 0 0,0 1 1 0 0,0 0-1 0 0,0 0 1 0 0,-1 0-1 0 0,1 1 1 0 0,-1-1-1 0 0,0 0 1 0 0,0 0-1 0 0,0 8 1 0 0,0 2 322 0 0,20 98 1270 0 0,-6-34-1605 0 0,-1 11 0 0 0,-13-80 0 0 0,0 14 1048 0 0,-3 11-128 0 0,-1-34-1600 0 0,1-1 0 0 0,-1 0 0 0 0,1 0 0 0 0,-1 0 0 0 0,1 0 0 0 0,-4-3 0 0 0,-1-2-344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3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103 280 11975 0 0,'0'0'267'0'0,"0"0"42"0"0,0 0 17 0 0,0 0-28 0 0,1-2-196 0 0,-1 0 193 0 0,0 0 0 0 0,1 0 0 0 0,-1 1 1 0 0,1-1-1 0 0,0 0 0 0 0,-1 0 0 0 0,1 0 0 0 0,2-3 1 0 0,-3 5-193 0 0,0 0 1 0 0,1 0-1 0 0,-1 0 1 0 0,0 0 0 0 0,0-1-1 0 0,0 1 1 0 0,0 0 0 0 0,0 0-1 0 0,1 0 1 0 0,-1 0-1 0 0,0 0 1 0 0,0 0 0 0 0,0-1-1 0 0,1 1 1 0 0,-1 0 0 0 0,0 0-1 0 0,0 0 1 0 0,1 0-1 0 0,-1 0 1 0 0,0 0 0 0 0,0 0-1 0 0,0 0 1 0 0,1 0-1 0 0,-1 0 1 0 0,0 0 0 0 0,0 0-1 0 0,0 0 1 0 0,1 0 0 0 0,-1 0-1 0 0,0 0 1 0 0,0 1-1 0 0,0-1 1 0 0,1 0 0 0 0,-1 0-1 0 0,0 0 1 0 0,0 0 0 0 0,0 0-1 0 0,1 0 1 0 0,-1 1-1 0 0,1 0 210 0 0,0 0 0 0 0,-1 0 0 0 0,1 0 0 0 0,0 0 0 0 0,0 0 0 0 0,-1 1 0 0 0,1-1 0 0 0,-1 0 0 0 0,0 0 0 0 0,1 2 0 0 0,1 10-931 0 0,-4 5 737 0 0,0 0-1 0 0,-1 0 1 0 0,-1 0-1 0 0,-10 30 1 0 0,0-1-96 0 0,-17 64-23 0 0,-13 53 0 0 0,31-87 72 0 0,13-76 299 0 0,0-1 117 0 0,0 0 21 0 0,0 0-66 0 0,0-18-278 0 0,1-32 91 0 0,3 1 0 0 0,1 0 0 0 0,13-48 0 0 0,1 22 256 0 0,33-86 0 0 0,-36 120-519 0 0,-1 2 46 0 0,18-69 1 0 0,-32 103 30 0 0,0 1 0 0 0,1-1 0 0 0,0 1 0 0 0,0 0 0 0 0,0 0 1 0 0,0 0-1 0 0,0 0 0 0 0,1 0 0 0 0,0 0 0 0 0,0 0 0 0 0,0 1 0 0 0,0 0 0 0 0,5-4 0 0 0,5-3 259 0 0,0 0-1 0 0,22-10 0 0 0,-30 17-318 0 0,3 0-10 0 0,-1 0 0 0 0,1 0 0 0 0,0 1 0 0 0,0 1 0 0 0,0-1 0 0 0,0 1 0 0 0,0 1 0 0 0,0-1 0 0 0,0 1 0 0 0,9 2 0 0 0,-10-1 0 0 0,-1 0 0 0 0,0 1 0 0 0,0 0 0 0 0,-1 0 0 0 0,1 0 0 0 0,0 1 0 0 0,-1 0 0 0 0,1 0 0 0 0,-1 1 0 0 0,0-1 0 0 0,0 1 0 0 0,-1 0 0 0 0,1 0 0 0 0,-1 1 0 0 0,0-1 0 0 0,0 1 0 0 0,0 0 0 0 0,0 0 0 0 0,-1 1 0 0 0,0-1 0 0 0,0 1 0 0 0,-1-1 0 0 0,1 1 0 0 0,2 10 0 0 0,-3-9 0 0 0,0 0 0 0 0,-1 0 0 0 0,1 0 0 0 0,-1 0 0 0 0,-1 0 0 0 0,1 0 0 0 0,-1 1 0 0 0,0-1 0 0 0,-1 0 0 0 0,0 0 0 0 0,0 0 0 0 0,-1 0 0 0 0,1 0 0 0 0,-1 0 0 0 0,-1 0 0 0 0,0-1 0 0 0,0 1 0 0 0,0-1 0 0 0,0 0 0 0 0,-1 1 0 0 0,-5 5 0 0 0,-2-1-159 0 0,0-1 0 0 0,-1 0 0 0 0,0 0 0 0 0,0-2-1 0 0,-1 1 1 0 0,0-2 0 0 0,-25 11 0 0 0,17-9-237 0 0,-1-2 0 0 0,0 0 1 0 0,0-1-1 0 0,-33 3 0 0 0,47-8-203 0 0,0-1-1 0 0,1 1 1 0 0,-1-2-1 0 0,-11-1 1 0 0,-5-2-936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3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8287 0 0,'0'0'191'0'0,"0"0"26"0"0,0 0 9 0 0,2-16 148 0 0,-1 4 984 0 0,0-1-1 0 0,1 1 1 0 0,1 0 0 0 0,6-20-1 0 0,4-21 1367 0 0,-10 35-1931 0 0,2-9 1167 0 0,12-46-1 0 0,-13 63-1390 0 0,-4 19 453 0 0,-1 3-565 0 0,-8 136-457 0 0,3-93 0 0 0,-13 89 0 0 0,2-73 0 0 0,15-68 0 0 0,0-7 0 0 0,0-9 0 0 0,3 0-1799 0 0,0 0 0 0 0,6-24 0 0 0,-2 20-5708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3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15663 0 0,'0'0'356'0'0,"0"0"50"0"0,0 0 20 0 0,2 0-42 0 0,9 1 265 0 0,-1-1 0 0 0,1 0 0 0 0,0 0-1 0 0,15-4 1 0 0,9 1 2303 0 0,35-7-981 0 0,-58 7-1827 0 0,-9 2-142 0 0,1 1 1 0 0,-1-1 0 0 0,0 0-1 0 0,0 1 1 0 0,0-1 0 0 0,0 1-1 0 0,5 0 1 0 0,6 1 13 0 0,-2 2-96 0 0,-10-3-257 0 0,-2 0-138 0 0,0 0-1034 0 0,0 0-4210 0 0,0 0-1801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5:3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36 15663 0 0,'0'0'356'0'0,"0"0"50"0"0,0 0 20 0 0,-1 0-42 0 0,-4 4-250 0 0,0 2-49 0 0,3-3 79 0 0,1 0 0 0 0,0 0 1 0 0,0 0-1 0 0,0 0 0 0 0,0 1 1 0 0,1-1-1 0 0,-1 0 0 0 0,1 0 0 0 0,0 0 1 0 0,0 5-1 0 0,-1 3-18 0 0,-2 102 1012 0 0,3-45 164 0 0,-1-15-249 0 0,1-17-886 0 0,-1 0-1 0 0,-13 70 0 0 0,11-89-147 0 0,-1-1 62 0 0,0 0 0 0 0,0-1 0 0 0,-13 29 0 0 0,-2-9 1504 0 0,14-27-1605 0 0,5-8 0 0 0,0 0 0 0 0,0 0 0 0 0,0 1 0 0 0,0-1 0 0 0,-1 0 0 0 0,1 0 0 0 0,0 0 0 0 0,0 0 0 0 0,0 1 0 0 0,0-1 0 0 0,0 0 0 0 0,-1 0 0 0 0,1 0 0 0 0,0 0 0 0 0,0 1 0 0 0,0-1 0 0 0,-1 0 0 0 0,1 0 0 0 0,0 0 0 0 0,0 0 0 0 0,0 0 0 0 0,-1 0 0 0 0,1 0 0 0 0,0 0 0 0 0,0 0 0 0 0,-1 0 0 0 0,1 0 0 0 0,0 0 0 0 0,0 0 0 0 0,0 0 0 0 0,-1 0 0 0 0,1 0 0 0 0,0 0 0 0 0,0 0 0 0 0,-1 0 0 0 0,1 0 0 0 0,0 0 0 0 0,0 0 0 0 0,0 0 0 0 0,-1 0 0 0 0,1 0 0 0 0,0-1 0 0 0,0 1 0 0 0,0 0 0 0 0,-1 0 0 0 0,1 0 0 0 0,0 0 0 0 0,0 0 0 0 0,0-1 0 0 0,0 1 0 0 0,0 0 0 0 0,-1 0 0 0 0,1 0 0 0 0,0-1 0 0 0,0 1 0 0 0,0 0 0 0 0,0 0 0 0 0,0 0 0 0 0,0-1 0 0 0,0 1 0 0 0,0-1 0 0 0,-2-3 0 0 0,1-1 0 0 0,0 0 0 0 0,0 0 0 0 0,1 0 0 0 0,-1 0 0 0 0,1 1 0 0 0,0-1 0 0 0,1-7 0 0 0,-1-2 0 0 0,2-11 391 0 0,1-1 0 0 0,7-32 0 0 0,-5 33-124 0 0,10-44 37 0 0,40-119 0 0 0,-45 162 37 0 0,1 0 1 0 0,17-28-1 0 0,-22 43-213 0 0,1 1 0 0 0,0 1 0 0 0,0-1 0 0 0,1 1 0 0 0,0 0 0 0 0,1 1 0 0 0,16-13 0 0 0,-22 20-128 0 0,1-1 0 0 0,-1 1 0 0 0,1 0 0 0 0,-1 0 0 0 0,1 0 0 0 0,-1 0 0 0 0,1 1 0 0 0,-1-1 0 0 0,1 1 0 0 0,0 0 0 0 0,-1 0 0 0 0,6 1 0 0 0,-6 0 0 0 0,-1-1 0 0 0,0 0 0 0 0,0 1 0 0 0,0 0 0 0 0,1-1 0 0 0,-1 1 0 0 0,0 0 0 0 0,0 0 0 0 0,0 0 0 0 0,0 1 0 0 0,0-1 0 0 0,-1 0 0 0 0,1 1 0 0 0,0-1 0 0 0,-1 1 0 0 0,1 0 0 0 0,-1-1 0 0 0,3 4 0 0 0,1 1 0 0 0,-1-1 0 0 0,0 0 0 0 0,-1 0 0 0 0,1 0 0 0 0,-1 1 0 0 0,0-1 0 0 0,0 1 0 0 0,-1 0 0 0 0,0 0 0 0 0,0 0 0 0 0,0 0 0 0 0,-1 0 0 0 0,0 0 0 0 0,0 1 0 0 0,0-1 0 0 0,-1 11 0 0 0,0-9 0 0 0,-1 0 0 0 0,0-1 0 0 0,0 1 0 0 0,-1 0 0 0 0,0-1 0 0 0,-1 1 0 0 0,1-1 0 0 0,-1 0 0 0 0,-1 0 0 0 0,1 0 0 0 0,-1 0 0 0 0,-6 7 0 0 0,4-6-107 0 0,1-1 0 0 0,-2 0 0 0 0,1-1 0 0 0,-1 0 0 0 0,-7 6 0 0 0,12-10 57 0 0,0-1 1 0 0,-1 1-1 0 0,1-1 0 0 0,0 0 1 0 0,-1 0-1 0 0,1 0 1 0 0,-1 0-1 0 0,1 0 1 0 0,-1 0-1 0 0,1-1 0 0 0,-1 1 1 0 0,1-1-1 0 0,-1 0 1 0 0,1 0-1 0 0,-1 0 0 0 0,0 0 1 0 0,1 0-1 0 0,-1 0 1 0 0,1-1-1 0 0,-1 1 1 0 0,1-1-1 0 0,-5-2 0 0 0,4 2-415 0 0,0-1 0 0 0,1 0 0 0 0,-1 0-1 0 0,1 0 1 0 0,-1 0 0 0 0,1-1 0 0 0,0 1 0 0 0,0-1-1 0 0,0 1 1 0 0,0-1 0 0 0,0 0 0 0 0,1 1-1 0 0,-3-5 1 0 0,0-4-1071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1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91 10135 0 0,'0'0'231'0'0,"0"0"29"0"0,0 0 19 0 0,0 0 105 0 0,0 0 410 0 0,-5-4 739 0 0,4 2 6218 0 0,3-20-5616 0 0,1 14-2118 0 0,-1 2 55 0 0,-1 4 299 0 0,-1 2 117 0 0,0 0 21 0 0,0 0-66 0 0,1-3-429 0 0,0 0-1 0 0,0 0 1 0 0,0 0 0 0 0,0 0 0 0 0,0 0-1 0 0,1 0 1 0 0,0 0 0 0 0,-1 0 0 0 0,1 1 0 0 0,0-1-1 0 0,5-4 1 0 0,-1 1-14 0 0,-6 6 0 0 0,0 0 0 0 0,0 0 0 0 0,0 0 0 0 0,0 0 0 0 0,0 0 0 0 0,0 0 0 0 0,0 0 0 0 0,0 0 0 0 0,0 0 0 0 0,0 0 0 0 0,0-1 0 0 0,0 1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1 0 0 0,0-1 0 0 0,0 0 0 0 0,0 0 0 0 0,0 0 0 0 0,0 0 0 0 0,0 0 0 0 0,0 0 0 0 0,0 0 0 0 0,-1 8 0 0 0,-3 7 0 0 0,-7 4-4154 0 0,6-13 1270 0 0,1-1-5078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1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1 548 10135 0 0,'0'0'231'0'0,"0"0"29"0"0,0-1 19 0 0,0-45 2846 0 0,12-85 0 0 0,-7 101-1990 0 0,-2-1-1 0 0,-1 1 1 0 0,-1-1-1 0 0,-1 0 0 0 0,-9-58 1 0 0,9 88-647 0 0,-3-18 613 0 0,3 11-1085 0 0,1 2-16 0 0,5 39 0 0 0,-3 116 0 0 0,-3-59 0 0 0,1-15 0 0 0,8 117 0 0 0,-8-183 0 0 0,1-1 0 0 0,1 0 0 0 0,-1 0 0 0 0,1 0 0 0 0,6 11 0 0 0,-1-7 0 0 0,-4-11 0 0 0,-2-1 0 0 0,-1 1 0 0 0,1-1 0 0 0,0 1 0 0 0,-1-1 0 0 0,1 0 0 0 0,0 0 0 0 0,0 0 0 0 0,-1 0 0 0 0,1 0 0 0 0,0 0 0 0 0,0 0 0 0 0,-1 0 0 0 0,1-1 0 0 0,0 1 0 0 0,-1-1 0 0 0,1 1 0 0 0,0-1 0 0 0,-1 1 0 0 0,1-1 0 0 0,-1 0 0 0 0,1 0 0 0 0,-1 0 0 0 0,1 0 0 0 0,-1 0 0 0 0,0 0 0 0 0,0-1 0 0 0,1 1 0 0 0,0-2 0 0 0,4-3 0 0 0,-1 3 23 0 0,-1-1-1 0 0,0 0 1 0 0,-1 0 0 0 0,1 0-1 0 0,-1-1 1 0 0,0 1-1 0 0,0-1 1 0 0,4-8 0 0 0,1-5 194 0 0,6-22 0 0 0,-1 1 76 0 0,6-6 55 0 0,27-77 421 0 0,9-35-769 0 0,0 0 0 0 0,-38 110 0 0 0,-16 39 0 0 0,-2 3-64 0 0,1 4-273 0 0,0 1-138 0 0,0 0-33 0 0,0 0-140 0 0,0 0-572 0 0,2 0-253 0 0,7 5-1204 0 0,-3-2-2219 0 0,-4-2-1742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1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182 206 10135 0 0,'0'0'231'0'0,"0"0"29"0"0,6-5 257 0 0,-2 0-349 0 0,1-1 1 0 0,-1 0-1 0 0,6-12 0 0 0,-2 0 2721 0 0,7-23 0 0 0,-4 9-688 0 0,-6 5-629 0 0,-5 25-1060 0 0,0 2 0 0 0,-3-12 444 0 0,3 10-931 0 0,0 0-1 0 0,0 0 1 0 0,-1 1-1 0 0,1-1 1 0 0,-1 0 0 0 0,1 1-1 0 0,-1-1 1 0 0,0 0-1 0 0,0 1 1 0 0,0-1 0 0 0,0 1-1 0 0,0-1 1 0 0,0 1-1 0 0,-2-3 1 0 0,-1 0 221 0 0,3 2 242 0 0,-3 1 239 0 0,-14 3-353 0 0,-3 3-358 0 0,16-3-16 0 0,1 0 0 0 0,-1 0 0 0 0,1 0 0 0 0,0 1 0 0 0,-1-1 0 0 0,1 1 0 0 0,0 0 0 0 0,-5 6 0 0 0,-26 31 0 0 0,17-19 0 0 0,7-4 0 0 0,0 0 0 0 0,0 0 0 0 0,2 1 0 0 0,0 0 0 0 0,-6 21 0 0 0,11-31 0 0 0,1 0 0 0 0,-1 0 0 0 0,2 0 0 0 0,-1 0 0 0 0,1 0 0 0 0,0 0 0 0 0,0 1 0 0 0,1-1 0 0 0,0 11 0 0 0,2-10 0 0 0,-1-9 0 0 0,0 1 0 0 0,-1-1 0 0 0,1 1 0 0 0,0-1 0 0 0,0 1 0 0 0,0-1 0 0 0,0 0 0 0 0,1 1 0 0 0,-1-1 0 0 0,0 1 0 0 0,0-1 0 0 0,0 0 0 0 0,0 1 0 0 0,0-1 0 0 0,0 1 0 0 0,1-1 0 0 0,-1 0 0 0 0,0 1 0 0 0,0-1 0 0 0,1 0 0 0 0,-1 1 0 0 0,8 9 0 0 0,-2-3 0 0 0,-5-6 0 0 0,0 0 0 0 0,0 0 0 0 0,-1-1 0 0 0,1 1 0 0 0,0 0 0 0 0,0-1 0 0 0,0 1 0 0 0,0 0 0 0 0,0-1 0 0 0,0 1 0 0 0,0-1 0 0 0,0 0 0 0 0,0 1 0 0 0,0-1 0 0 0,0 0 0 0 0,0 0 0 0 0,0 1 0 0 0,1-1 0 0 0,-1 0 0 0 0,0 0 0 0 0,2 0 0 0 0,-1-1 0 0 0,1 1 0 0 0,0 0 0 0 0,1 0 0 0 0,-1-1 0 0 0,0 0 0 0 0,0 1 0 0 0,0-1 0 0 0,0 0 0 0 0,0-1 0 0 0,-1 1 0 0 0,1 0 0 0 0,0-1 0 0 0,0 0 0 0 0,-1 1 0 0 0,1-1 0 0 0,3-4 0 0 0,2-2 0 0 0,0-1 0 0 0,12-19 0 0 0,-9 12 0 0 0,-5 8-2 0 0,-1-1 0 0 0,0 0 0 0 0,0-1 0 0 0,-1 1 0 0 0,3-12 0 0 0,11-26 86 0 0,-17 45 287 0 0,-1 2 117 0 0,0 0 21 0 0,0 2-66 0 0,-9 42-338 0 0,-4 35-44 0 0,12-69-61 0 0,0-1 0 0 0,1 1-1 0 0,0 0 1 0 0,1 0 0 0 0,4 19 0 0 0,-2-18 0 0 0,3-2 0 0 0,-5-8 0 0 0,3 2 0 0 0,10-2 0 0 0,-11-1 0 0 0,1-1 0 0 0,-1 0 0 0 0,0 0 0 0 0,0 0 0 0 0,0-1 0 0 0,0 1 0 0 0,0-1 0 0 0,0 1 0 0 0,0-1 0 0 0,-1 0 0 0 0,6-5 0 0 0,26-28 0 0 0,-30 31 0 0 0,12-18 0 0 0,0 0 0 0 0,-1-1 0 0 0,-2-1 0 0 0,19-44 0 0 0,-6 13 0 0 0,-23 51 0 0 0,5-11 0 0 0,-8 15 0 0 0,0 0 0 0 0,0 0 0 0 0,0 0 0 0 0,0 0 0 0 0,0 0 0 0 0,0 0 0 0 0,-1 0 0 0 0,1 0 0 0 0,0 0 0 0 0,0 0 0 0 0,0 0 0 0 0,0 0 0 0 0,-1 0 0 0 0,1 0 0 0 0,0 0 0 0 0,0 0 0 0 0,0 0 0 0 0,0 0 0 0 0,0 0 0 0 0,-1 0 0 0 0,1 0 0 0 0,0 0 0 0 0,0 0 0 0 0,0 0 0 0 0,0 0 0 0 0,0 0 0 0 0,0 0 0 0 0,0-1 0 0 0,-1 1 0 0 0,1 0 0 0 0,0 0 0 0 0,0 0 0 0 0,0 0 0 0 0,0 0 0 0 0,0 0 0 0 0,0 0 0 0 0,0-1 0 0 0,0 1 0 0 0,0 0 0 0 0,0 0 0 0 0,0 0 0 0 0,0 0 0 0 0,0 0 0 0 0,-1-1 0 0 0,1 1 0 0 0,0 0 0 0 0,0 0 0 0 0,0 0 0 0 0,0 0 0 0 0,1 0 0 0 0,-1-1 0 0 0,0 1 0 0 0,0 0 0 0 0,0 0 0 0 0,-2 2 0 0 0,0 0 0 0 0,0 0 0 0 0,0 0 0 0 0,1 0 0 0 0,-1 0 0 0 0,1 1 0 0 0,-1-1 0 0 0,1 0 0 0 0,0 1 0 0 0,-2 4 0 0 0,-2 12 0 0 0,5-10 0 0 0,7-2 0 0 0,-6-6 0 0 0,0-1 0 0 0,1 1 0 0 0,-1-1 0 0 0,0 1 0 0 0,1-1 0 0 0,-1 1 0 0 0,0-1 0 0 0,1 0 0 0 0,-1 0 0 0 0,1 1 0 0 0,-1-1 0 0 0,0 0 0 0 0,1 0 0 0 0,2-1 0 0 0,13 1 0 0 0,15 0 0 0 0,-18 3 0 0 0,-11 0 0 0 0,-1-1 0 0 0,-1-1 0 0 0,1 0 0 0 0,0 1 0 0 0,-1-1 0 0 0,1 0 0 0 0,-1 1 0 0 0,0 0 0 0 0,1-1 0 0 0,-1 1 0 0 0,0 0 0 0 0,0 0 0 0 0,0-1 0 0 0,0 1 0 0 0,0 0 0 0 0,0 0 0 0 0,-1 0 0 0 0,1 0 0 0 0,-1 0 0 0 0,1 0 0 0 0,-1 0 0 0 0,0 0 0 0 0,0 0 0 0 0,0 1 0 0 0,0-1 0 0 0,-1 4 0 0 0,1-1 0 0 0,-2 8 0 0 0,0 0 0 0 0,-1 0 0 0 0,0 0 0 0 0,-9 19 0 0 0,-3 16 0 0 0,14-40 0 0 0,3 0 0 0 0,-2-7 0 0 0,3 2 0 0 0,10-2 0 0 0,-9-2 0 0 0,0 1 0 0 0,-1-2 0 0 0,1 1 0 0 0,-1 0 0 0 0,1-1 0 0 0,-1 1 0 0 0,0-1 0 0 0,0 0 0 0 0,0 0 0 0 0,0 0 0 0 0,0-1 0 0 0,0 1 0 0 0,0-1 0 0 0,-1 1 0 0 0,1-1 0 0 0,-1 0 0 0 0,0 0 0 0 0,3-4 0 0 0,4-8 0 0 0,-1-1 0 0 0,10-23 0 0 0,-17 37 0 0 0,25-59-9066 0 0,-25 58 6508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0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23 21191 0 0,'0'0'480'0'0,"0"0"67"0"0,0 0 31 0 0,-1-1-56 0 0,-1-1-398 0 0,1 1-104 0 0,0-1 0 0 0,0 1 0 0 0,0 0-1 0 0,-1 0 1 0 0,1 0 0 0 0,0 0-1 0 0,-1 1 1 0 0,1-1 0 0 0,0 0-1 0 0,-3 0 1 0 0,3 0 705 0 0,1 1-548 0 0,0-1-1 0 0,1 1 0 0 0,-1-1 1 0 0,0 1-1 0 0,0-1 0 0 0,1 1 1 0 0,-1-1-1 0 0,0 1 0 0 0,1 0 0 0 0,-1-1 1 0 0,0 1-1 0 0,1-1 0 0 0,-1 1 1 0 0,0 0-1 0 0,1-1 0 0 0,-1 1 0 0 0,1 0 1 0 0,2 1-148 0 0,-1 1 1 0 0,0 1 0 0 0,0-1-1 0 0,0 0 1 0 0,0 0 0 0 0,-1 1-1 0 0,1-1 1 0 0,0 1 0 0 0,-1 0-1 0 0,0-1 1 0 0,0 1-1 0 0,0 0 1 0 0,0 0 0 0 0,0 0-1 0 0,0 0 1 0 0,0 4 0 0 0,0 6 277 0 0,0-1 1 0 0,-3 24 0 0 0,1-27-211 0 0,1-1-1 0 0,-1 1 1 0 0,2 0 0 0 0,-1 0 0 0 0,1 0 0 0 0,3 10 0 0 0,-3-16-97 0 0,-1 0 0 0 0,2 0 0 0 0,-1-1 0 0 0,0 1 0 0 0,0 0 0 0 0,1-1 0 0 0,0 1 0 0 0,-1-1 0 0 0,1 1 0 0 0,0-1 0 0 0,0 0 0 0 0,3 3 0 0 0,-3-4 0 0 0,-1-1 0 0 0,1 1 0 0 0,0 0 0 0 0,0 0 0 0 0,-1-1 0 0 0,1 1 0 0 0,0-1 0 0 0,0 1 0 0 0,0-1 0 0 0,0 0 0 0 0,0 0 0 0 0,0 0 0 0 0,-1 0 0 0 0,1 0 0 0 0,0 0 0 0 0,0 0 0 0 0,0-1 0 0 0,0 1 0 0 0,0-1 0 0 0,1 0 0 0 0,8-4 0 0 0,0 1 0 0 0,-1-2 0 0 0,0 0 0 0 0,0 0 0 0 0,12-10 0 0 0,13-8 0 0 0,-12 8 18 0 0,0 0 0 0 0,-2-1 0 0 0,34-34 0 0 0,-62 60 441 0 0,0 0-1 0 0,0 1 1 0 0,-6 13-1 0 0,8-13-316 0 0,-20 35-142 0 0,3 1 0 0 0,2 1 0 0 0,-19 64 0 0 0,18-19 0 0 0,6-22 0 0 0,11-55 0 0 0,-3 14 0 0 0,-1-1 0 0 0,-15 34 0 0 0,18-54 0 0 0,-5 1 0 0 0,5-9 0 0 0,3 0 0 0 0,-5 0 0 0 0,0 0 0 0 0,-1-1 0 0 0,1 0 0 0 0,0 0 0 0 0,0-1 0 0 0,0 1 0 0 0,0-2 0 0 0,0 1 0 0 0,0-1 0 0 0,0 0 0 0 0,-9-6 0 0 0,14 8 0 0 0,0 0 0 0 0,1 0 0 0 0,-1-1 0 0 0,1 1 0 0 0,-1-1 0 0 0,1 1 0 0 0,-1-1 0 0 0,1 1 0 0 0,0-1 0 0 0,0 0 0 0 0,0 0 0 0 0,0 1 0 0 0,0-1 0 0 0,0 0 0 0 0,0 0 0 0 0,1 0 0 0 0,-1-2 0 0 0,0 0 0 0 0,1 1 0 0 0,0 0 0 0 0,0-1 0 0 0,0 1 0 0 0,1 0 0 0 0,-1 0 0 0 0,1-1 0 0 0,0 1 0 0 0,0 0 0 0 0,2-5 0 0 0,3-7-447 0 0,2 0 0 0 0,0 1 0 0 0,1 0 0 0 0,0 0 0 0 0,1 1 0 0 0,1 1 0 0 0,0-1 0 0 0,0 2 0 0 0,1-1-1 0 0,23-15 1 0 0,4 0-1618 0 0,1 2 0 0 0,58-26 0 0 0,-37 22-494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1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329 137 10135 0 0,'0'0'231'0'0,"0"0"29"0"0,3-2 19 0 0,10-6-41 0 0,-2-1 5 0 0,-10 7-109 0 0,0 0 8 0 0,0 0 357 0 0,9-11 3467 0 0,-10 11-3785 0 0,1 0 1 0 0,-1 1-1 0 0,1-1 0 0 0,-1 0 0 0 0,0 0 0 0 0,0 1 0 0 0,0-1 1 0 0,0 0-1 0 0,0 0 0 0 0,0 0 0 0 0,0 1 0 0 0,0-1 0 0 0,-1 0 0 0 0,1 0 1 0 0,-1 1-1 0 0,1-1 0 0 0,-1 0 0 0 0,0 1 0 0 0,0-1 0 0 0,1 1 1 0 0,-1-1-1 0 0,0 1 0 0 0,0-1 0 0 0,-1 1 0 0 0,-1-3 0 0 0,-3-1 35 0 0,0 0-1 0 0,-1 0 0 0 0,1 0 1 0 0,-12-5-1 0 0,8 6-14 0 0,0 0-1 0 0,0 0 1 0 0,0 1-1 0 0,-1 1 1 0 0,1 0 0 0 0,-1 1-1 0 0,-16-1 1 0 0,14 2-201 0 0,0 1 0 0 0,1 0 0 0 0,-1 1 0 0 0,1 1 0 0 0,0 0 0 0 0,-1 0 0 0 0,2 1 0 0 0,-1 1 0 0 0,0 0 0 0 0,-20 13 0 0 0,23-12 0 0 0,-2 6 0 0 0,10-9 0 0 0,-4 5 0 0 0,4 3 0 0 0,4 1 0 0 0,12 13 0 0 0,9 12 0 0 0,-21-33 0 0 0,-1 0 0 0 0,0-1 0 0 0,1 1 0 0 0,-1 0 0 0 0,1 4 0 0 0,5 10 0 0 0,-2 0 0 0 0,0 0 0 0 0,0 0 0 0 0,-2 1 0 0 0,0-1 0 0 0,1 34 0 0 0,-5-44 0 0 0,1 8 0 0 0,-2-1 0 0 0,1 1 0 0 0,-2-1 0 0 0,0 0 0 0 0,-5 16 0 0 0,-2 1 0 0 0,-5 40 0 0 0,8-46 0 0 0,-1-1 0 0 0,-16 39 0 0 0,15-42 0 0 0,-9 19 450 0 0,12-30-222 0 0,0 0 0 0 0,0 0 1 0 0,1 1-1 0 0,1 0 0 0 0,0 0 1 0 0,-2 14-1 0 0,1 28-228 0 0,5-45 0 0 0,2-2 0 0 0,5-5 0 0 0,-5-2 0 0 0,12-3 0 0 0,-14 3 0 0 0,6-1 11 0 0,25-10-86 0 0,-30 11-262 0 0,-2 0-138 0 0,0 0-1034 0 0,0 0-4210 0 0,0 0-1801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1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0-320 0 0,0 0 105 0 0,0 0 87 0 0,0 0 20 0 0,0 0 3 0 0,0 0 0 0 0,0 0 0 0 0,0 0 0 0 0,0 0 0 0 0,6 11 1024 0 0,2 0-892 0 0,-2 0 0 0 0,1 1 0 0 0,8 23 0 0 0,1 0-564 0 0,49 83 944 0 0,-55-103-853 0 0,0 0-1 0 0,1-1 1 0 0,1-1 0 0 0,0 1-1 0 0,21 16 1 0 0,-30-27-171 0 0,17 9 0 0 0,14 5 0 0 0,-8-8 72 0 0,-24-9 299 0 0,-2 0 117 0 0,0 0 21 0 0,2 0-134 0 0,-2 0-334 0 0,1 0-104 0 0,0 0-1 0 0,0 0 0 0 0,0-1 0 0 0,0 1 1 0 0,0 0-1 0 0,-1 0 0 0 0,1 0 1 0 0,0-1-1 0 0,0 1 0 0 0,0 0 0 0 0,0-1 1 0 0,-1 1-1 0 0,1 0 0 0 0,0-1 1 0 0,0 1-1 0 0,-1-1 0 0 0,1 0 0 0 0,0 1 1 0 0,-1-1-1 0 0,1 1 0 0 0,-1-1 0 0 0,1 0 1 0 0,-1 0-1 0 0,1 1 0 0 0,-1-1 1 0 0,1 0-1 0 0,0-1 0 0 0,-1 1 64 0 0,0 1-1 0 0,0-1 1 0 0,1 1 0 0 0,-1-1-1 0 0,0 1 1 0 0,0-1 0 0 0,0 0-1 0 0,0 1 1 0 0,0-1-1 0 0,1 1 1 0 0,-1-1 0 0 0,0 0-1 0 0,0 1 1 0 0,-1-1 0 0 0,1 1-1 0 0,0-1 1 0 0,0 0 0 0 0,0 1-1 0 0,0-1 1 0 0,0 1-1 0 0,-1-1 1 0 0,1 1 0 0 0,0-1-1 0 0,0 1 1 0 0,-1-1 0 0 0,1 1-1 0 0,-1-2 1 0 0,-7-15-78 0 0,7 14-192 0 0,-1 0-1 0 0,1 0 1 0 0,-1 1 0 0 0,0-1-1 0 0,0 1 1 0 0,0-1 0 0 0,-1 1-1 0 0,1-1 1 0 0,0 1 0 0 0,-1 0 0 0 0,-2-2-1 0 0,-12-11-4126 0 0,11 9 2350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1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233 135 13823 0 0,'-1'-4'150'0'0,"0"0"0"0"0,-1 0 0 0 0,1 0 1 0 0,0 0-1 0 0,1 0 0 0 0,-1-1 0 0 0,1 1 0 0 0,0 0 0 0 0,0-1 0 0 0,1-7 0 0 0,5-21 2772 0 0,2-8 1840 0 0,-5 35-4384 0 0,-3 5 38 0 0,0 1 80 0 0,0 0 15 0 0,0 0-68 0 0,-1 2-222 0 0,-13 13 186 0 0,2 1 0 0 0,0 0 1 0 0,-11 21-1 0 0,0-1-44 0 0,-9 17-363 0 0,-25 59 0 0 0,34-67 0 0 0,16-31 0 0 0,0 0 0 0 0,0 0 0 0 0,2 0 0 0 0,0 1 0 0 0,0 0 0 0 0,-4 30 0 0 0,9-44-20 0 0,-1 0 0 0 0,1 0 0 0 0,0 0 0 0 0,0 0 0 0 0,0 0 0 0 0,0 0 0 0 0,0 0 0 0 0,0 0 0 0 0,0 0-1 0 0,0 0 1 0 0,0 0 0 0 0,1 0 0 0 0,-1 0 0 0 0,0 0 0 0 0,0 0 0 0 0,1 0 0 0 0,-1 0 0 0 0,1 0 0 0 0,-1 0 0 0 0,1 0 0 0 0,-1-1 0 0 0,1 1 0 0 0,0 0 0 0 0,-1 0 0 0 0,1-1 0 0 0,1 2 0 0 0,1 0-268 0 0,-2-1 101 0 0,0 0 0 0 0,1 0 0 0 0,-1 0 0 0 0,0 0 0 0 0,1 0 0 0 0,-1-1 0 0 0,1 1 0 0 0,-1 0 0 0 0,1-1 0 0 0,-1 1 0 0 0,1-1 1 0 0,-1 0-1 0 0,1 1 0 0 0,-1-1 0 0 0,1 0 0 0 0,0 0 0 0 0,-1 0 0 0 0,1 0 0 0 0,-1 0 0 0 0,1-1 0 0 0,0 1 0 0 0,-1 0 0 0 0,2-1 0 0 0,4-2-820 0 0,0 1 0 0 0,0-1-1 0 0,10-7 1 0 0,-10 7 647 0 0,19-11-1687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1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19351 0 0,'0'0'439'0'0,"0"0"62"0"0,0 0 33 0 0,0 0-65 0 0,5-7-292 0 0,18-22 843 0 0,45-62 460 0 0,-55 72-321 0 0,-2 0 1 0 0,19-42 0 0 0,-46 81-995 0 0,3-1-165 0 0,1 1 0 0 0,1 0 0 0 0,1 1 0 0 0,1 0 0 0 0,-9 33 0 0 0,16-45 0 0 0,2-7-66 0 0,0-1 0 0 0,0 1 0 0 0,0-1 0 0 0,0 1 0 0 0,0-1 0 0 0,0 1 0 0 0,0-1 0 0 0,0 1 0 0 0,1-1 0 0 0,-1 1 0 0 0,1-1 0 0 0,-1 1 0 0 0,1-1 0 0 0,-1 0 0 0 0,1 1 0 0 0,1 2 0 0 0,-1-4-75 0 0,0 1 1 0 0,0-1 0 0 0,-1 1 0 0 0,1 0-1 0 0,0-1 1 0 0,0 0 0 0 0,0 1-1 0 0,0-1 1 0 0,0 1 0 0 0,-1-1-1 0 0,1 0 1 0 0,0 0 0 0 0,0 0 0 0 0,0 1-1 0 0,0-1 1 0 0,0 0 0 0 0,0 0-1 0 0,0 0 1 0 0,1-1 0 0 0,2 1-590 0 0,-1-1 1 0 0,1 0 0 0 0,0 0-1 0 0,-1 0 1 0 0,0-1-1 0 0,1 1 1 0 0,-1-1-1 0 0,0 0 1 0 0,5-3 0 0 0,0-1-6353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1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19351 0 0,'0'0'439'0'0,"0"0"62"0"0,0-1-440 0 0,-1 1 1 0 0,1 0-1 0 0,0-1 0 0 0,-1 1 0 0 0,1 0 0 0 0,-1 0 1 0 0,1-1-1 0 0,-1 1 0 0 0,0 0 0 0 0,1 0 0 0 0,-1 0 0 0 0,1 0 1 0 0,-1 0-1 0 0,1 0 0 0 0,-1 0 0 0 0,1 0 0 0 0,-1 0 1 0 0,0 0-1 0 0,-6 2 28 0 0,6-1 282 0 0,1-1 117 0 0,0 0 21 0 0,0 0-66 0 0,0 0-358 0 0,0 0-406 0 0,1 0-154 0 0,7-1-1034 0 0,1 0-3640 0 0,1-2-1733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1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0,'0'0'719'0'0,"0"0"-20"0"0,0 0-374 0 0,0 0 84 0 0,0 0 82 0 0,0 0 18 0 0,0 0 3 0 0,0 0 0 0 0,0 0 0 0 0,2 0 0 0 0,13-1-91 0 0,0 1 0 0 0,-1 1 0 0 0,1 1 0 0 0,-1 0 0 0 0,1 0-1 0 0,19 7 1 0 0,-2-1-711 0 0,-27-7 290 0 0,15 6 0 0 0,-3 2 72 0 0,-15-9 299 0 0,-1 3 310 0 0,0-2-615 0 0,0 0 0 0 0,0-1 0 0 0,0 1 0 0 0,0 0 0 0 0,0 0 0 0 0,0-1 0 0 0,-1 1 0 0 0,1 0 0 0 0,0 0 0 0 0,0 0 0 0 0,-1 0 0 0 0,1 0 0 0 0,0 2 0 0 0,0-1-66 0 0,1-1 0 0 0,-1 1 0 0 0,0 0 0 0 0,-1 0 0 0 0,1-1 0 0 0,0 1 0 0 0,0 0 0 0 0,-1 0 0 0 0,1 0 0 0 0,-1 0 0 0 0,0 0 0 0 0,1 0 0 0 0,-1 0 0 0 0,0 3 0 0 0,0 2 0 0 0,4 16 344 0 0,-3-20-222 0 0,-1 1 0 0 0,1 0 0 0 0,0 0-1 0 0,-1-1 1 0 0,0 1 0 0 0,0 0 0 0 0,0 0-1 0 0,-1 5 1 0 0,-12 75 245 0 0,-10 37-126 0 0,7-55-241 0 0,3 0 0 0 0,2 1 0 0 0,-1 78 0 0 0,12-127 0 0 0,5 30 0 0 0,-3-32 0 0 0,-1 0 0 0 0,0 24 0 0 0,0-21 0 0 0,0-12 0 0 0,-7-4 0 0 0,3-2 0 0 0,0 0 0 0 0,-1-1 0 0 0,1 1 0 0 0,-1-1 0 0 0,1 0 0 0 0,-1 0 0 0 0,1-1 0 0 0,-7 0 0 0 0,-1-1 0 0 0,-51 0 0 0 0,47 1-7657 0 0,15 1 5610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1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21191 0 0,'0'0'480'0'0,"-12"-2"802"0"0,10 0 3323 0 0,2 1-4579 0 0,2-2-11 0 0,9-1-23 0 0,0 2 8 0 0,-1 1 0 0 0,1 0 0 0 0,0 0 0 0 0,0 1 0 0 0,11 2 0 0 0,21 4-1360 0 0,-38-3 236 0 0,-3-1-279 0 0,1-1-2343 0 0,-3-1 1699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1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17503 0 0,'0'0'803'0'0,"0"0"-18"0"0,0 0-358 0 0,0 0 341 0 0,0 0 205 0 0,0 0 40 0 0,1 0-59 0 0,19-4-87 0 0,29-9 1 0 0,-7 1-262 0 0,-40 10-972 0 0,1 1 1 0 0,0 0-1 0 0,-1-1 0 0 0,1 1 1 0 0,-1-1-1 0 0,1 0 0 0 0,-1 0 1 0 0,0 0-1 0 0,0 0 0 0 0,3-4 0 0 0,-4 5 187 0 0,1-2-1355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1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42 454 8287 0 0,'0'0'382'0'0,"0"0"-8"0"0,-1-14-87 0 0,5-35 4577 0 0,10-81 261 0 0,18-85-942 0 0,-31 208-3803 0 0,0 1 0 0 0,-1-1 0 0 0,0 1 0 0 0,-1-14 0 0 0,-10 38-215 0 0,5-4-165 0 0,1 0 0 0 0,0 0 0 0 0,-3 19 0 0 0,-1 2 0 0 0,2-3 0 0 0,1 1 0 0 0,2 0 0 0 0,0 57 0 0 0,-4 33 0 0 0,-8-11 443 0 0,16-111 45 0 0,-2 7 464 0 0,2-8-948 0 0,0 1-1 0 0,0-1 1 0 0,0 0 0 0 0,0 0 0 0 0,0 1 0 0 0,0-1 0 0 0,0 0-1 0 0,0 1 1 0 0,0-1 0 0 0,0 0 0 0 0,0 1 0 0 0,0-1 0 0 0,0 0-1 0 0,0 0 1 0 0,0 1 0 0 0,0-1 0 0 0,0 0 0 0 0,0 1 0 0 0,0-1-1 0 0,0 0 1 0 0,0 0 0 0 0,1 1 0 0 0,-1-1 0 0 0,0 0 0 0 0,0 0-1 0 0,0 1 1 0 0,0-1 0 0 0,1 0 0 0 0,-1 0 0 0 0,0 0 0 0 0,0 1-1 0 0,1-1 1 0 0,-1 0 0 0 0,0 0 0 0 0,0 0 0 0 0,1 0 0 0 0,-1 0 0 0 0,0 1-1 0 0,1-1 1 0 0,9 1 9 0 0,-9-2-14 0 0,27-2 1 0 0,-22 2 0 0 0,0 0 0 0 0,0 1 0 0 0,10-1 0 0 0,-11 2 0 0 0,-1-1 0 0 0,1 0 0 0 0,-1 0 0 0 0,0 0 0 0 0,1-1 0 0 0,4-1 0 0 0,-3 2 0 0 0,0-2 0 0 0,-4 2 0 0 0,0-1 0 0 0,0 1 0 0 0,0 0 0 0 0,0 0 0 0 0,0 0 0 0 0,0 0 0 0 0,0 0 0 0 0,0 0 0 0 0,0 0 0 0 0,0 1 0 0 0,1 0 0 0 0,22 6 0 0 0,-17-5 0 0 0,-1-1-64 0 0,-6-1-273 0 0,-1-7-1149 0 0,0-9-1467 0 0,-2 11 1714 0 0,0 1 0 0 0,0-1 0 0 0,-1 1 0 0 0,1 0 0 0 0,-7-8 0 0 0,4 4 352 0 0,-4-8-1672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2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32 106 13823 0 0,'-31'-44'1651'0'0,"30"43"-931"0"0,2 0-332 0 0,0-1 1 0 0,-1 1-1 0 0,1 0 1 0 0,0-1-1 0 0,0 1 1 0 0,0-1-1 0 0,0 1 0 0 0,0 0 1 0 0,0 0-1 0 0,0 0 1 0 0,2-1-1 0 0,6-2-112 0 0,0 0 0 0 0,0 1 0 0 0,0 1 0 0 0,0 0 0 0 0,0 0 0 0 0,0 0 0 0 0,1 1 0 0 0,12 1 0 0 0,-9 1 95 0 0,1 0 1 0 0,-1 1-1 0 0,0 0 0 0 0,-1 1 1 0 0,19 7-1 0 0,0-4-371 0 0,-31-5-68 0 0,1-1 0 0 0,-1 0 0 0 0,0 0 0 0 0,0 0 0 0 0,1 0 1 0 0,-1 0-1 0 0,0 0 0 0 0,0 0 0 0 0,1 0 0 0 0,-1 0 0 0 0,0 0 0 0 0,1 0 0 0 0,-1-1 0 0 0,0 1 0 0 0,0 0 0 0 0,1 0 0 0 0,-1 0 0 0 0,0 0 0 0 0,0 0 0 0 0,1 0 1 0 0,-1-1-1 0 0,0 1 0 0 0,0 0 0 0 0,0 0 0 0 0,1 0 0 0 0,-1 0 0 0 0,0-1 0 0 0,0 1 0 0 0,0 0 0 0 0,0 0 0 0 0,1-1 0 0 0,-1 1 0 0 0,0 0 0 0 0,0 0 1 0 0,0-1-1 0 0,0 1 0 0 0,0 0 0 0 0,0 0 0 0 0,0-1 0 0 0,0 1 0 0 0,0 0 0 0 0,0-1 0 0 0,0 1 0 0 0,0 0 0 0 0,0 0 0 0 0,0-1 0 0 0,0 1 0 0 0,0 0 0 0 0,0-1 1 0 0,-5-17-5284 0 0,4 14 4393 0 0,-5-15-1089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1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414 212 6447 0 0,'0'0'298'0'0,"0"0"-10"0"0,0 0-50 0 0,0 0 493 0 0,0 0 238 0 0,0 0 45 0 0,0 0-61 0 0,0 0-288 0 0,0 0-121 0 0,0 0-28 0 0,0 0-4 0 0,0 0 0 0 0,0 0 0 0 0,0 0 0 0 0,0 0-68 0 0,1-1-289 0 0,7-9 442 0 0,0-1 1 0 0,-1 1-1 0 0,8-15 0 0 0,-8 13-478 0 0,-1 1 490 0 0,0 1 0 0 0,-1-1 0 0 0,0 0 0 0 0,4-13 0 0 0,-8 21-499 0 0,-1 0 0 0 0,1 1 0 0 0,-1-1 0 0 0,0 0 0 0 0,0 0 0 0 0,0 1 0 0 0,0-1 0 0 0,0 0 0 0 0,-1 1 0 0 0,1-1 0 0 0,-1 0 0 0 0,0 1 0 0 0,1-1 0 0 0,-1 1 0 0 0,0-1 0 0 0,-1 1 0 0 0,1-1 0 0 0,0 1 0 0 0,-1 0 0 0 0,1-1 0 0 0,-1 1 0 0 0,0 0 0 0 0,-3-3 0 0 0,-19-5-94 0 0,14 8-16 0 0,-22 2 0 0 0,31 0 0 0 0,0 0 0 0 0,0 0 0 0 0,0 1 0 0 0,0-1 0 0 0,-1 0 0 0 0,1 1 0 0 0,0-1 0 0 0,0 1 0 0 0,0-1 0 0 0,0 1 0 0 0,0-1 0 0 0,0 1 0 0 0,0 0 0 0 0,0-1 0 0 0,0 1 0 0 0,0 0 0 0 0,0 0 0 0 0,1 0 0 0 0,-1 0 0 0 0,-1 1 0 0 0,-2 3 0 0 0,-21 16 0 0 0,0 0 0 0 0,2 1 0 0 0,0 1 0 0 0,-27 37 0 0 0,46-53 0 0 0,1 0 0 0 0,-1 0 0 0 0,1 0 0 0 0,1 1 0 0 0,-4 13 0 0 0,4-11 0 0 0,4 5 0 0 0,2-11 0 0 0,-3-3 0 0 0,1 1 0 0 0,-1 0 0 0 0,1-1 0 0 0,0 1 0 0 0,-1 0 0 0 0,1-1 0 0 0,0 0 0 0 0,0 1 0 0 0,0-1 0 0 0,0 0 0 0 0,0 0 0 0 0,0 0 0 0 0,1 0 0 0 0,-1-1 0 0 0,0 1 0 0 0,4 0 0 0 0,-2-1 0 0 0,0 1 0 0 0,1-1 0 0 0,-1-1 0 0 0,0 1 0 0 0,0-1 0 0 0,0 1 0 0 0,0-1 0 0 0,5-2 0 0 0,5-3 0 0 0,0 0 0 0 0,0-1 0 0 0,21-14 0 0 0,-32 20 0 0 0,13-10 0 0 0,0 0 0 0 0,-1-1 0 0 0,0-1 0 0 0,-1 0 0 0 0,0-1 0 0 0,-1-1 0 0 0,11-16 0 0 0,-16 21 0 0 0,-5 7 0 0 0,0-1 0 0 0,-1 1 0 0 0,1-1 0 0 0,2-5 0 0 0,-2-1 0 0 0,-3 4 72 0 0,0 5 299 0 0,0 1 117 0 0,-2 1-405 0 0,0-1 0 0 0,0 1 1 0 0,1 1-1 0 0,-1-1 0 0 0,0 0 1 0 0,0 0-1 0 0,1 1 0 0 0,-1-1 1 0 0,1 1-1 0 0,-1-1 0 0 0,1 1 1 0 0,-2 2-1 0 0,1-1-49 0 0,-9 9-34 0 0,2 2 0 0 0,0-1 0 0 0,0 1 0 0 0,1 0 0 0 0,1 1 0 0 0,1 0 0 0 0,0 0 0 0 0,-6 24 0 0 0,-23 129 0 0 0,6-18 0 0 0,21-118 0 0 0,-20 51 0 0 0,22-70 0 0 0,0-1 0 0 0,0 0 0 0 0,-1-1 0 0 0,-1 1 0 0 0,0-1 0 0 0,-18 18 0 0 0,20-23 0 0 0,-1-1 0 0 0,0 1 0 0 0,1-2 0 0 0,-2 1 0 0 0,1-1 0 0 0,-1 0 0 0 0,1-1 0 0 0,-14 5 0 0 0,9-4 0 0 0,-1-1 0 0 0,1-1 0 0 0,-1 0 0 0 0,0 0 0 0 0,-14-1 0 0 0,19-1 148 0 0,0 0-1 0 0,-15-3 1 0 0,22 3 340 0 0,1 0 21 0 0,-17-14 99 0 0,14 10-608 0 0,0 0 0 0 0,0 0 0 0 0,0 0 0 0 0,1 0 0 0 0,-1-1 0 0 0,1 0 0 0 0,0 1 0 0 0,1-1 0 0 0,-3-7 0 0 0,1-3 0 0 0,-2-27 0 0 0,4 30 0 0 0,1 9 0 0 0,0 0 0 0 0,1 1 0 0 0,-1-1 0 0 0,1 0 0 0 0,-1 1 0 0 0,2-5 0 0 0,2-6 0 0 0,-4 11 0 0 0,1-1 0 0 0,0 1 0 0 0,0 0 0 0 0,0 0 0 0 0,0 0 0 0 0,0 0 0 0 0,0 0 0 0 0,0 0 0 0 0,1 0 0 0 0,1-2 0 0 0,20-18 0 0 0,-16 15 0 0 0,11-7 0 0 0,0 0 0 0 0,1 1 0 0 0,28-14 0 0 0,-8 4 0 0 0,101-63-4295 0 0,-112 70-4234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1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0,3 0-65 0 0,18-1-258 0 0,-14 4 28 0 0,-1 0 353 0 0,-2-1-405 0 0,0-1-1 0 0,0 1 1 0 0,0 0-1 0 0,0 0 0 0 0,0 0 1 0 0,0 1-1 0 0,-1-1 0 0 0,1 1 1 0 0,-1 0-1 0 0,0 0 0 0 0,0 0 1 0 0,0 0-1 0 0,0 1 0 0 0,0-1 1 0 0,3 7-1 0 0,2 5 1083 0 0,-1 0 0 0 0,11 29 0 0 0,-7-14-731 0 0,1 7-284 0 0,0 0 0 0 0,-3 0 0 0 0,-1 1 0 0 0,-2 1 0 0 0,-1-1 0 0 0,-3 1 0 0 0,-1 46 0 0 0,-2-50-247 0 0,-2 1-1 0 0,-8 38 1 0 0,9-60-7 0 0,-2-1-1 0 0,0 0 1 0 0,0 0-1 0 0,-1 0 1 0 0,0-1-1 0 0,-2 1 1 0 0,1-1-1 0 0,-14 18 1 0 0,18-27 0 0 0,-10 7 0 0 0,11-9 0 0 0,-11 6 0 0 0,4-8 0 0 0,-1-1 0 0 0,5 0-73 0 0,1 1 0 0 0,-1-1 0 0 0,1 0 0 0 0,0 0 0 0 0,0 0 0 0 0,0 0 0 0 0,0-1 0 0 0,1 1 0 0 0,-1-1 0 0 0,1 0 0 0 0,-4-4 0 0 0,5 5-473 0 0,-1 0 0 0 0,1 0 0 0 0,-1-1 0 0 0,1 1 0 0 0,0-1 0 0 0,0 1 0 0 0,0-1 0 0 0,0 1 0 0 0,1-1 0 0 0,-1 1 0 0 0,1-1 0 0 0,-1 0 0 0 0,1 1 0 0 0,0-5-1 0 0,1-11-2010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2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15663 0 0,'0'0'356'0'0,"0"0"50"0"0,0 0 20 0 0,0 0-42 0 0,0 0-112 0 0,0 0 463 0 0,2 0 234 0 0,36 2 1626 0 0,-27 0-2310 0 0,0-1 1 0 0,0-1-1 0 0,0 0 1 0 0,0-1 0 0 0,12-2-1 0 0,33-7-285 0 0,23-6 0 0 0,-14 4-324 0 0,-37 8-2312 0 0,-21 3 1575 0 0,5 0-6102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2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386 115 15663 0 0,'0'0'356'0'0,"1"-1"50"0"0,3-3-167 0 0,0-1 1 0 0,-1 1 0 0 0,6-10-1 0 0,-8 12-162 0 0,-1 0-1 0 0,1 0 1 0 0,-1 0 0 0 0,0-1-1 0 0,0 1 1 0 0,-1 0-1 0 0,1 0 1 0 0,0 0-1 0 0,-1-1 1 0 0,1 1 0 0 0,-1 0-1 0 0,1 0 1 0 0,-1 0-1 0 0,0 0 1 0 0,0 0-1 0 0,-2-3 1 0 0,1 2 212 0 0,-1 0 0 0 0,1 0-1 0 0,-1 0 1 0 0,0 1 0 0 0,0-1 0 0 0,0 1-1 0 0,0 0 1 0 0,0 0 0 0 0,-4-2 0 0 0,-1 0 203 0 0,1 1 0 0 0,-1 0 0 0 0,0 0 0 0 0,0 1 0 0 0,0 0 0 0 0,0 1 0 0 0,-1 0-1 0 0,-10-1 1 0 0,5 3-337 0 0,0 0-1 0 0,0 0 1 0 0,0 1-1 0 0,0 1 0 0 0,-25 9 1 0 0,29-8-79 0 0,0 0 1 0 0,1 0-1 0 0,-1 1 1 0 0,1 0-1 0 0,1 1 1 0 0,-1 0-1 0 0,1 1 1 0 0,-13 12-1 0 0,18-16-105 0 0,0 0 0 0 0,1 1 0 0 0,-1-1-1 0 0,1 1 1 0 0,0-1 0 0 0,0 1 0 0 0,0 0 0 0 0,0 0 0 0 0,1 0 0 0 0,0 0 0 0 0,0 0-1 0 0,0 1 1 0 0,0-1 0 0 0,0 0 0 0 0,1 0 0 0 0,0 1 0 0 0,0-1 0 0 0,0 0-1 0 0,1 0 1 0 0,-1 1 0 0 0,1-1 0 0 0,0 0 0 0 0,1 5 0 0 0,5 7-188 0 0,0 1 0 0 0,0-1 1 0 0,2 0-1 0 0,13 19 1 0 0,5 11 6 0 0,-20-31 210 0 0,-1 1 0 0 0,0 1 0 0 0,-1-1 0 0 0,-1 1 0 0 0,0 0 0 0 0,-1 0 0 0 0,-1 0 0 0 0,-1 1 0 0 0,-1-1 0 0 0,0 0 0 0 0,-1 0 0 0 0,-1 1 0 0 0,-7 31 0 0 0,4-32 65 0 0,0-1 0 0 0,-1 0 1 0 0,0 0-1 0 0,-1 0 0 0 0,-10 15 0 0 0,-51 69 657 0 0,33-52-451 0 0,34-46-189 0 0,-2 1 6 0 0,1 0 0 0 0,0 0-1 0 0,1 1 1 0 0,-1-1-1 0 0,-2 7 1 0 0,4-10-88 0 0,0 1 0 0 0,-1-1 0 0 0,1 1 0 0 0,0-1 0 0 0,0 0 0 0 0,0 1 0 0 0,0-1 0 0 0,0 0 0 0 0,0 1 0 0 0,0-1 0 0 0,0 1 0 0 0,0-1 0 0 0,0 0 0 0 0,0 1 0 0 0,1-1 0 0 0,-1 0 0 0 0,0 1 0 0 0,0-1 0 0 0,0 1 0 0 0,0-1 0 0 0,0 0 0 0 0,1 0 0 0 0,-1 1 0 0 0,0-1 0 0 0,0 0 0 0 0,1 1 0 0 0,-1-1 0 0 0,0 0 0 0 0,1 0 0 0 0,-1 1 0 0 0,0-1 0 0 0,0 0 0 0 0,1 0 0 0 0,-1 0 0 0 0,1 1 0 0 0,-1-1 0 0 0,0 0 0 0 0,1 0 0 0 0,-1 0 0 0 0,0 0 0 0 0,1 0 0 0 0,-1 0 0 0 0,1 0 0 0 0,-1 0 0 0 0,1 0 0 0 0,3 2 0 0 0,0-1 0 0 0,0 0 0 0 0,1-1 0 0 0,-1 1 0 0 0,0-1 0 0 0,0 1 0 0 0,1-1 0 0 0,-1 0 0 0 0,5-1 0 0 0,7-2 0 0 0,20-7 0 0 0,-12 3 0 0 0,-15 5 0 0 0,-2-2-133 0 0,-6 4-563 0 0,-1 0-258 0 0,0 0-1011 0 0,0 0-4023 0 0,0 0-1724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2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0-12 0 0,0 0 770 0 0,0 0 354 0 0,0 0 76 0 0,0 0-123 0 0,0 0-574 0 0,0 0-250 0 0,0 0-49 0 0,0 1-11 0 0,0 9-296 0 0,1 0 1 0 0,1 0-1 0 0,0-1 0 0 0,0 1 1 0 0,1 0-1 0 0,0-1 0 0 0,0 0 1 0 0,1 0-1 0 0,6 10 0 0 0,7 11 795 0 0,27 33-1 0 0,-42-60-1007 0 0,69 109 68 0 0,-24-39 1904 0 0,-42-67-1976 0 0,0-1 3 0 0,-1-1 9 0 0,2 5-91 0 0,-5-8-258 0 0,-1-1-138 0 0,-2-13-1043 0 0,1-1 0 0 0,-2 1 0 0 0,0 0 0 0 0,-7-20 0 0 0,4 15 279 0 0,-1-7-808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2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24 17503 0 0,'0'-7'1338'0'0,"0"5"-2555"0"0,3-10 6081 0 0,-3 10-1101 0 0,-3 8-2571 0 0,-13 36-1110 0 0,-42 75-1 0 0,-35 32-72 0 0,59-102-9 0 0,19-27 0 0 0,1-1 0 0 0,-14 27 0 0 0,23-30-2206 0 0,2 9-5740 0 0,3-25 426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13 110 13823 0 0,'0'0'315'0'0,"0"0"45"0"0,2 0 21 0 0,13-6 63 0 0,-10 5 127 0 0,-1-1 0 0 0,0 0 0 0 0,1 0 0 0 0,-1-1 0 0 0,0 1 0 0 0,-1-1 0 0 0,8-6 0 0 0,-6 3 384 0 0,0-1-1 0 0,0 0 1 0 0,0 0-1 0 0,-1 0 0 0 0,4-8 1 0 0,-7 12-633 0 0,0 1 0 0 0,-1 0 0 0 0,1 0-1 0 0,0 0 1 0 0,-1-1 0 0 0,0 1 0 0 0,1 0 0 0 0,-1 0 0 0 0,0-1 0 0 0,0-2 0 0 0,0 3 17 0 0,-2 2-321 0 0,1-1 0 0 0,-1 1 1 0 0,0 0-1 0 0,1 0 1 0 0,-1 0-1 0 0,0 0 0 0 0,1 0 1 0 0,-4 1-1 0 0,2 1-18 0 0,-1 0 0 0 0,0-1 0 0 0,1 1 0 0 0,-1 1 0 0 0,1-1 0 0 0,0 1 0 0 0,-1-1 0 0 0,1 1 0 0 0,1 0 0 0 0,-1 0 0 0 0,0 0 0 0 0,1 0 0 0 0,-1 1 0 0 0,-2 4 0 0 0,-3 6 0 0 0,1 0 0 0 0,-7 20 0 0 0,11-27 0 0 0,1 0 0 0 0,1 0 0 0 0,-1 0 0 0 0,0 11 0 0 0,2-17 0 0 0,0 0 0 0 0,0-1 0 0 0,-1 1 0 0 0,1 0 0 0 0,0 0 0 0 0,0 0 0 0 0,0 0 0 0 0,0 0 0 0 0,0-1 0 0 0,1 1 0 0 0,-1 0 0 0 0,0 0 0 0 0,0 0 0 0 0,0 0 0 0 0,1-1 0 0 0,-1 1 0 0 0,0 0 0 0 0,1 0 0 0 0,-1-1 0 0 0,1 1 0 0 0,-1 0 0 0 0,1 0 0 0 0,-1-1 0 0 0,1 1 0 0 0,1 1 0 0 0,1 0 0 0 0,-2 0-104 0 0,1 0 0 0 0,0 0 0 0 0,-1-1 0 0 0,1 1 0 0 0,0 0 0 0 0,0-1 0 0 0,1 1 0 0 0,-1-1 0 0 0,0 0 0 0 0,0 0 0 0 0,1 0 0 0 0,-1 0 0 0 0,0 0 0 0 0,1 0 0 0 0,-1-1 0 0 0,1 1 0 0 0,-1-1 0 0 0,1 0 0 0 0,-1 1 0 0 0,1-1 0 0 0,-1 0 0 0 0,1-1 0 0 0,0 1 0 0 0,-1 0 0 0 0,1-1 0 0 0,-1 1 0 0 0,0-1 0 0 0,1 0 0 0 0,-1 0-1 0 0,1 0 1 0 0,2-2 0 0 0,0 1-167 0 0,-1-1 0 0 0,1 0 0 0 0,-1 0-1 0 0,0 0 1 0 0,0 0 0 0 0,0-1-1 0 0,0 1 1 0 0,-1-1 0 0 0,1 0 0 0 0,-1-1-1 0 0,0 1 1 0 0,0 0 0 0 0,-1-1-1 0 0,1 0 1 0 0,1-4 0 0 0,3-12-1765 0 0,0 2-11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2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21191 0 0,'0'0'480'0'0,"0"0"67"0"0,0 0 31 0 0,0 0-56 0 0,0 0-269 0 0,0 0 138 0 0,0 0 97 0 0,3-2 21 0 0,3 1-273 0 0,0-1 0 0 0,0 1 0 0 0,0 1 0 0 0,0-1 0 0 0,0 1 0 0 0,0 0 0 0 0,-1 0 1 0 0,8 2-1 0 0,16-1 295 0 0,-9-1-537 0 0,-1 1 0 0 0,29 4 0 0 0,-40-3 15 0 0,0 0 0 0 0,0 1 0 0 0,1 0 0 0 0,-2 0 0 0 0,1 0 0 0 0,0 1 0 0 0,-1 0 0 0 0,0 1 0 0 0,9 6 0 0 0,-16-10 69 0 0,1 0 0 0 0,-1 1 0 0 0,0-1 0 0 0,1 0 0 0 0,-1 0 0 0 0,0 1 0 0 0,0-1 0 0 0,0 0 0 0 0,0 0 0 0 0,0 1 0 0 0,0-1 0 0 0,-1 0 0 0 0,1 0 0 0 0,0 1 0 0 0,-1 0 0 0 0,1-1 42 0 0,-2 3-81 0 0,0-1 0 0 0,1 1 0 0 0,-1-1 0 0 0,0 0 1 0 0,0 0-1 0 0,-1 0 0 0 0,1 0 0 0 0,-1 0 0 0 0,1 0 0 0 0,-1-1 0 0 0,0 1 0 0 0,0-1 0 0 0,-7 4 1 0 0,-8 9 20 0 0,-2 3-60 0 0,9-10 0 0 0,-14 18 0 0 0,17-17 0 0 0,0 0 0 0 0,1 1 0 0 0,0 1 0 0 0,0-1 0 0 0,-7 17 0 0 0,14-27 0 0 0,0 0 0 0 0,-1 1 0 0 0,1-1 0 0 0,0 1 0 0 0,0-1 0 0 0,-1 1 0 0 0,1-1 0 0 0,0 1 0 0 0,0 0 0 0 0,0-1 0 0 0,0 1 0 0 0,-1-1 0 0 0,1 1 0 0 0,0-1 0 0 0,0 1 0 0 0,0 0 0 0 0,0-1 0 0 0,0 1 0 0 0,0-1 0 0 0,1 1 0 0 0,-1-1 0 0 0,0 1 0 0 0,0-1 0 0 0,0 1 0 0 0,0-1 0 0 0,1 1 0 0 0,-1 0 0 0 0,1 0 0 0 0,-1 0 0 0 0,0 0 0 0 0,0-1 0 0 0,0 1 0 0 0,0-1 0 0 0,1 1 0 0 0,-1 0 0 0 0,0-1 0 0 0,0 1 0 0 0,0-1 0 0 0,1 1 0 0 0,-1-1 0 0 0,0 1 0 0 0,0-1 0 0 0,1 1 0 0 0,-1-1 0 0 0,1 1 0 0 0,-1-1 0 0 0,0 1 0 0 0,1-1 0 0 0,-1 0 0 0 0,1 1 0 0 0,-1-1 0 0 0,1 0 0 0 0,-1 1 0 0 0,1-1 0 0 0,-1 0 0 0 0,1 1 0 0 0,-1-1 0 0 0,2 0 0 0 0,-1 1 0 0 0,3 1 0 0 0,0 1 0 0 0,0-1 0 0 0,0 0 0 0 0,0 0 0 0 0,0-1 0 0 0,1 1 0 0 0,-1-1 0 0 0,0 0 0 0 0,1 0 0 0 0,-1 0 0 0 0,1-1 0 0 0,-1 1 0 0 0,1-1 0 0 0,0 0 0 0 0,-1-1 0 0 0,1 1 0 0 0,7-3 0 0 0,16-5-1227 0 0,36-15-7844 0 0,-50 17 721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2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26 8287 0 0,'0'0'382'0'0,"0"0"-8"0"0,0 0-102 0 0,0 0 463 0 0,0 0 234 0 0,0 0 45 0 0,0 0 8 0 0,0 0 2 0 0,0 0 0 0 0,0 0 0 0 0,-5 2 568 0 0,6-2 5640 0 0,26-4-6790 0 0,5 0 669 0 0,43-11 0 0 0,-53 10-1111 0 0,-20 7-6 0 0,-4 5-4 0 0,-8 9 33 0 0,7-10 42 0 0,-22 42 143 0 0,3 0 1 0 0,2 1-1 0 0,2 2 1 0 0,-17 79-1 0 0,28-94-91 0 0,1 1 0 0 0,2 0-1 0 0,2-1 1 0 0,1 1 0 0 0,2 0 0 0 0,2 0-1 0 0,10 52 1 0 0,-9-67-117 0 0,15 75 0 0 0,-18-82 0 0 0,1 0 0 0 0,-2 0 0 0 0,0 1 0 0 0,-3 20 0 0 0,3-30 0 0 0,0-5 0 0 0,-1 1 0 0 0,1 0 0 0 0,0 0 0 0 0,-1 0 0 0 0,1-1 0 0 0,-1 1 0 0 0,0 0 0 0 0,1 0 0 0 0,-1-1 0 0 0,-2 4 0 0 0,-2 1 0 0 0,5-5 0 0 0,-1 1 0 0 0,0-1 0 0 0,0 0 0 0 0,0 0 0 0 0,0-1 0 0 0,0 1 0 0 0,0 0 0 0 0,0 0 0 0 0,0 0 0 0 0,-1-1 0 0 0,1 1 0 0 0,0-1 0 0 0,0 1 0 0 0,-1-1 0 0 0,1 1 0 0 0,0-1 0 0 0,-1 0 0 0 0,1 1 0 0 0,-3-1 0 0 0,-1 1 0 0 0,0 0 0 0 0,0-1 0 0 0,0 1 0 0 0,0-1 0 0 0,0 0 0 0 0,-7-1 0 0 0,-13 1 0 0 0,-16 0 0 0 0,39 0-269 0 0,-1-1 0 0 0,1 1 0 0 0,0 0 1 0 0,-1-1-1 0 0,1 1 0 0 0,0-1 0 0 0,-1 0 0 0 0,1 1 0 0 0,0-1 0 0 0,0 0 0 0 0,0-1 0 0 0,0 1 1 0 0,0 0-1 0 0,0-1 0 0 0,0 1 0 0 0,0-1 0 0 0,-2-2 0 0 0,3 3-755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2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21191 0 0,'0'0'969'0'0,"0"0"-18"0"0,11-2-111 0 0,4-2 219 0 0,0 1 0 0 0,0 0 1 0 0,29 0-1 0 0,12-2 400 0 0,28-3-1443 0 0,-13-2-16 0 0,-61 9 0 0 0,-2 0-269 0 0,-7 0-1135 0 0,-1 1-511 0 0,-1-3-108 0 0,-6-12-22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2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19 407 8287 0 0,'0'0'382'0'0,"0"0"-8"0"0,1-1-240 0 0,0-1 69 0 0,0 1 1 0 0,0-1 0 0 0,0 0 0 0 0,0 1-1 0 0,-1-1 1 0 0,1 0 0 0 0,0 0 0 0 0,-1 1-1 0 0,0-1 1 0 0,1 0 0 0 0,-1 0 0 0 0,0-2-1 0 0,1-5 958 0 0,3-4-281 0 0,27-102 4573 0 0,-25 65-3953 0 0,-6 36-714 0 0,6-26 0 0 0,2 0-1 0 0,3-55 1 0 0,-11 91-628 0 0,-1 4 65 0 0,-4 8 314 0 0,-4 16 150 0 0,3-5-687 0 0,4-12 0 0 0,0-1 0 0 0,0 0 0 0 0,-1 11 0 0 0,-30 248 0 0 0,22-212 0 0 0,-5 36 0 0 0,14-76 0 0 0,2-10 0 0 0,-1 0 0 0 0,0 0 0 0 0,1 0 0 0 0,0 0 0 0 0,0 0 0 0 0,0 0 0 0 0,0 0 0 0 0,0 0 0 0 0,1 0 0 0 0,-1 0 0 0 0,1 0 0 0 0,0 0 0 0 0,0 0 0 0 0,1 3 0 0 0,2 1 0 0 0,-4-7 0 0 0,0 1 0 0 0,0-1 0 0 0,0 1 0 0 0,1-1 0 0 0,-1 0 0 0 0,0 1 0 0 0,0-1 0 0 0,1 0 0 0 0,-1 1 0 0 0,0-1 0 0 0,1 0 0 0 0,-1 1 0 0 0,0-1 0 0 0,1 0 0 0 0,-1 1 0 0 0,1-1 0 0 0,-1 0 0 0 0,1 0 0 0 0,-1 0 0 0 0,0 1 0 0 0,1-1 0 0 0,-1 0 0 0 0,1 0 0 0 0,-1 0 0 0 0,1 0 0 0 0,-1 0 0 0 0,1 0 0 0 0,-1 0 0 0 0,1 0 0 0 0,-1 0 0 0 0,0 0 0 0 0,1 0 0 0 0,-1 0 0 0 0,1 0 0 0 0,-1 0 0 0 0,1-1 0 0 0,0 1 0 0 0,27-5 0 0 0,-22 4 0 0 0,0 0 0 0 0,18-9 0 0 0,-8 4 0 0 0,0 1 0 0 0,0 0 0 0 0,24-3 0 0 0,-4 1 0 0 0,-35 7 1 0 0,0-1 0 0 0,1 1 0 0 0,-1-1 1 0 0,1 1-1 0 0,-1 0 0 0 0,1 0 0 0 0,-1 0 0 0 0,0 0 0 0 0,1 0 0 0 0,-1 0 0 0 0,1 0 0 0 0,-1 0 0 0 0,2 1 1 0 0,5 0-14 0 0,13-8-56 0 0,-40-7-1832 0 0,0 2-346 0 0,2 2-4202 0 0,8 5 10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2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6 101 10135 0 0,'0'0'464'0'0,"0"0"-9"0"0,0 0-155 0 0,0 0 443 0 0,-5-1 824 0 0,5 1 3576 0 0,7-1-4631 0 0,-1 1 0 0 0,1-1 0 0 0,12-3 0 0 0,-18 3-68 0 0,1 1-426 0 0,0 0 1 0 0,0 0-1 0 0,0-1 0 0 0,0 1 0 0 0,-1-1 1 0 0,1 1-1 0 0,0-1 0 0 0,1-1 0 0 0,3 0-10 0 0,25-9-8 0 0,-8 3 0 0 0,0 0 0 0 0,24-13 0 0 0,-44 19-226 0 0,0 1 1 0 0,0-1-1 0 0,-1 0 0 0 0,1 0 0 0 0,0 0 1 0 0,-1 0-1 0 0,0-1 0 0 0,4-4 0 0 0,-5 6-994 0 0,-3-6-2561 0 0,0 0-1674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1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10135 0 0,'8'-2'-256'0'0,"-9"0"7808"0"0,1 1-796 0 0,6 1-5392 0 0,1 1-1348 0 0,32 14 40 0 0,-36-14-28 0 0,0 1-1 0 0,0-1 1 0 0,0 0 0 0 0,0 0-1 0 0,0 0 1 0 0,1 0-1 0 0,-1 0 1 0 0,0-1 0 0 0,0 1-1 0 0,1-1 1 0 0,-1 0 0 0 0,0 0-1 0 0,7-1 1 0 0,2 0 373 0 0,-1 0 0 0 0,0 1 1 0 0,17 2-1 0 0,1-4-401 0 0,-26 1 0 0 0,-2 1 0 0 0,0 0 0 0 0,0 0 0 0 0,0 0 0 0 0,0 0 0 0 0,0 0 0 0 0,0 0 0 0 0,0 0 0 0 0,0 0 0 0 0,-1 0 0 0 0,1 0 0 0 0,0 0 0 0 0,0 1 0 0 0,0-1 0 0 0,0 0 0 0 0,0 1 0 0 0,0-1 0 0 0,1 1 0 0 0,1 0 0 0 0,1 0 0 0 0,-1 1 0 0 0,0-1 0 0 0,0 0 0 0 0,0 1 0 0 0,4 2 0 0 0,-5-2 0 0 0,0-1 0 0 0,0 0 0 0 0,0 0 0 0 0,1 0 0 0 0,-1 0 0 0 0,0 0 0 0 0,1 0 0 0 0,2 0 0 0 0,-3 0 0 0 0,-1-1 0 0 0,1 1 0 0 0,-1-1 0 0 0,1 1 0 0 0,0-1 0 0 0,-1 0 0 0 0,1 0 0 0 0,-1 0 0 0 0,1 1 0 0 0,0-2 0 0 0,-1 1 0 0 0,1 0 0 0 0,2-1 0 0 0,1 0 0 0 0,5 0 0 0 0,-2-2 0 0 0,-3-4 0 0 0,-7 2-64 0 0,2 5-273 0 0,0 0-138 0 0,-1-1 309 0 0,1 1-1 0 0,-1 0 1 0 0,1-1 0 0 0,-1 1-1 0 0,1 0 1 0 0,0-1 0 0 0,-1 1-1 0 0,1 0 1 0 0,-1 0 0 0 0,1-1-1 0 0,-1 1 1 0 0,1 0 0 0 0,-1 0-1 0 0,0 0 1 0 0,1 0 0 0 0,-1 0-1 0 0,1 0 1 0 0,-1 0 0 0 0,1 0-1 0 0,-1 0 1 0 0,1 0-1 0 0,-1 0 1 0 0,1 0 0 0 0,-2 0-1 0 0,-14 2-2530 0 0,-50 5-1324 0 0,40-2 1974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2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13823 0 0,'0'0'315'0'0,"0"0"45"0"0,0 0 21 0 0,0 0-49 0 0,3 0-220 0 0,3 0 75 0 0,1 0 0 0 0,-1 0 0 0 0,0-1 0 0 0,1 1 0 0 0,-1-1 0 0 0,0-1-1 0 0,1 1 1 0 0,5-4 0 0 0,6-1 599 0 0,2 2-54 0 0,-15 3-469 0 0,0 0 0 0 0,0 0 1 0 0,0-1-1 0 0,9-3 0 0 0,2-1 145 0 0,0 0 0 0 0,0 1 0 0 0,33-6 0 0 0,-38 10-637 0 0,-1 0 1 0 0,0 1-1 0 0,14 1 0 0 0,3 0-3058 0 0,-17-1 1753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2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267 129 13823 0 0,'0'0'315'0'0,"2"0"45"0"0,2-2-228 0 0,-1 0 0 0 0,1 0 0 0 0,-1 0 0 0 0,1-1 0 0 0,-1 1 0 0 0,0-1 0 0 0,0 1 1 0 0,0-1-1 0 0,0 0 0 0 0,-1 0 0 0 0,1 0 0 0 0,-1-1 0 0 0,3-4 0 0 0,-4 6 474 0 0,0 0 1 0 0,0-1-1 0 0,0 1 1 0 0,-1-1-1 0 0,1 1 0 0 0,-1-1 1 0 0,1 1-1 0 0,-1-5 1 0 0,0 5-562 0 0,0 0 0 0 0,0 0 0 0 0,0 1 0 0 0,-1-1 0 0 0,1 0 0 0 0,-1 0 0 0 0,1 0 0 0 0,-1 0 0 0 0,0 1 0 0 0,1-1 0 0 0,-1 0 0 0 0,0 0 0 0 0,0 1 0 0 0,0-1 0 0 0,-1 1 0 0 0,-1-3 0 0 0,1 2 97 0 0,-1 0-1 0 0,0 0 1 0 0,0 0-1 0 0,0 0 1 0 0,0 0-1 0 0,0 0 1 0 0,0 1-1 0 0,-5-2 1 0 0,-2 0 145 0 0,0 1 0 0 0,0 0 0 0 0,0 0 1 0 0,0 1-1 0 0,-12 1 0 0 0,16 0-287 0 0,0 1 0 0 0,0 0 0 0 0,0 0 0 0 0,0 0 0 0 0,0 1 0 0 0,-9 3 0 0 0,-32 18 0 0 0,45-22 0 0 0,-11 6 0 0 0,1-1 0 0 0,0 2 0 0 0,1 0 0 0 0,0 0 0 0 0,-12 12 0 0 0,21-18 0 0 0,-1 0 0 0 0,1 1 0 0 0,1-1 0 0 0,-1 1 0 0 0,0 0 0 0 0,1-1 0 0 0,-1 1 0 0 0,1 0 0 0 0,0 0 0 0 0,0 0 0 0 0,0 0 0 0 0,-1 5 0 0 0,2-5 0 0 0,0-1 0 0 0,0 1 0 0 0,0-1 0 0 0,0 1 0 0 0,1-1 0 0 0,-1 0 0 0 0,1 1 0 0 0,0-1 0 0 0,0 1 0 0 0,0-1 0 0 0,0 0 0 0 0,0 0 0 0 0,0 1 0 0 0,0-1 0 0 0,1 0 0 0 0,-1 0 0 0 0,1 0 0 0 0,2 2 0 0 0,5 4 0 0 0,0 0 0 0 0,0 0 0 0 0,21 11 0 0 0,-21-13 0 0 0,0-1 0 0 0,-1 1 0 0 0,1 1 0 0 0,-1 0 0 0 0,11 12 0 0 0,5 9 0 0 0,-12-14 0 0 0,-1 0 0 0 0,13 21 0 0 0,-21-30 0 0 0,0 1 0 0 0,0 0 0 0 0,-1 0 0 0 0,0 0 0 0 0,0 1 0 0 0,0-1 0 0 0,-1 0 0 0 0,0 1 0 0 0,0-1 0 0 0,0 9 0 0 0,-3 1 0 0 0,0 1 0 0 0,-1-1 0 0 0,0 0 0 0 0,-1-1 0 0 0,-1 1 0 0 0,-13 28 0 0 0,5-10 0 0 0,7-22 0 0 0,0 0 0 0 0,-1 0 0 0 0,0-1 0 0 0,-1 0 0 0 0,0-1 0 0 0,-1 1 0 0 0,-11 9 0 0 0,-5 7 0 0 0,22-21 0 0 0,8 1 0 0 0,-3-5 0 0 0,0-1 0 0 0,1 0 0 0 0,-1 0 0 0 0,0 0 0 0 0,0 0 0 0 0,0 0 0 0 0,1 0 0 0 0,-1-1 0 0 0,0 1 0 0 0,1-1 0 0 0,-1 1 0 0 0,0-1 0 0 0,1 0 0 0 0,-1 0 0 0 0,4 0 0 0 0,0 0 0 0 0,0 0 0 0 0,0 0 0 0 0,0-1 0 0 0,0 0 0 0 0,6-2 0 0 0,14-2 0 0 0,-25 5-177 0 0,0 0-1 0 0,0 0 0 0 0,-1 0 1 0 0,1 0-1 0 0,0-1 1 0 0,0 1-1 0 0,0 0 0 0 0,0-1 1 0 0,0 1-1 0 0,0 0 1 0 0,-1-1-1 0 0,1 1 1 0 0,0-1-1 0 0,0 1 0 0 0,0-1 1 0 0,-1 1-1 0 0,1-1 1 0 0,0 0-1 0 0,-1 1 1 0 0,1-1-1 0 0,-1 0 0 0 0,2-1 1 0 0,1-2-1349 0 0,3-3-520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2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11975 0 0,'0'0'547'0'0,"0"0"-11"0"0,0 0-135 0 0,0 0 705 0 0,18-3 4659 0 0,-17 2-5509 0 0,2 0-128 0 0,6 3 2749 0 0,-8-2-2782 0 0,1 0 0 0 0,-1 0-1 0 0,0 1 1 0 0,0-1 0 0 0,1 1-1 0 0,-1-1 1 0 0,0 1 0 0 0,0-1 0 0 0,0 1-1 0 0,2 1 1 0 0,-1-1 9 0 0,-1 1 0 0 0,1 0-1 0 0,-1 0 1 0 0,1 0 0 0 0,-1 1 0 0 0,1-1 0 0 0,-1 0-1 0 0,1 4 1 0 0,25 64-104 0 0,13 29 0 0 0,-33-84 0 0 0,1-1 0 0 0,1 0 0 0 0,0-1 0 0 0,0 0 0 0 0,1 0 0 0 0,1-1 0 0 0,0 0 0 0 0,1-1 0 0 0,0 0 0 0 0,24 15 0 0 0,22 8 931 0 0,-57-33-422 0 0,-1-1-66 0 0,2 0-294 0 0,4 1-197 0 0,-5-1-289 0 0,-1 0-138 0 0,0-3 96 0 0,0 0 1 0 0,-1 0-1 0 0,0-1 0 0 0,1 1 1 0 0,-1 0-1 0 0,-1 0 0 0 0,1 0 1 0 0,0 0-1 0 0,-1 1 0 0 0,1-1 1 0 0,-1 0-1 0 0,-3-3 0 0 0,-27-29-4663 0 0,25 28 4130 0 0,-8-10-1135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2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21 15663 0 0,'0'0'356'0'0,"0"0"50"0"0,-1-6 404 0 0,1 5-536 0 0,0 0 0 0 0,0 0 0 0 0,-1 1 0 0 0,1-1-1 0 0,0 0 1 0 0,0 0 0 0 0,-1 1 0 0 0,1-1 0 0 0,0 0-1 0 0,-1 0 1 0 0,1 1 0 0 0,-1-1 0 0 0,1 0 0 0 0,-1 1 0 0 0,1-1-1 0 0,-1 1 1 0 0,-1-2 0 0 0,2 2-224 0 0,0 0 0 0 0,-1 0 0 0 0,1 0 0 0 0,-1 0-1 0 0,1 0 1 0 0,0 0 0 0 0,-1 0 0 0 0,1 0 0 0 0,-1 0 0 0 0,1 0 0 0 0,0 0-1 0 0,-1 0 1 0 0,1 0 0 0 0,0 0 0 0 0,-1 0 0 0 0,1 0 0 0 0,-1 1 0 0 0,1-1-1 0 0,0 0 1 0 0,-1 0 0 0 0,1 0 0 0 0,0 1 0 0 0,0-1 0 0 0,-1 1 0 0 0,-11 15 466 0 0,3 3-15 0 0,-61 144 770 0 0,63-141-1304 0 0,0 0 1 0 0,2 0-1 0 0,0 1 0 0 0,2 0 1 0 0,-2 37-1 0 0,5-57-90 0 0,0 0 0 0 0,0 0-1 0 0,1 0 1 0 0,-1 0 0 0 0,1-1-1 0 0,0 1 1 0 0,1 3 0 0 0,-2-4-225 0 0,1 0 0 0 0,0-1 1 0 0,0 1-1 0 0,0 0 0 0 0,1-1 0 0 0,-1 1 1 0 0,0-1-1 0 0,0 1 0 0 0,1-1 0 0 0,-1 0 1 0 0,1 0-1 0 0,-1 1 0 0 0,1-1 1 0 0,0 0-1 0 0,-1 0 0 0 0,1-1 0 0 0,0 1 1 0 0,2 0-1 0 0,8 3-1699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3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41 243 19351 0 0,'0'0'439'0'0,"0"0"62"0"0,0 0 33 0 0,0 0-65 0 0,0 0-169 0 0,0 0 442 0 0,0 0 229 0 0,0 0 42 0 0,0 3-59 0 0,1 17-112 0 0,0-16-676 0 0,0 0 1 0 0,-1 0 0 0 0,0 1-1 0 0,0-1 1 0 0,0 0-1 0 0,0 0 1 0 0,-1 0-1 0 0,-1 7 1 0 0,1-9-167 0 0,-6 19 0 0 0,-9 41 0 0 0,16-52 0 0 0,1-3-133 0 0,0-6-563 0 0,14-11-2495 0 0,-11 6 2245 0 0,-1 0-1 0 0,-1 0 1 0 0,1 0-1 0 0,-1 0 1 0 0,1-1-1 0 0,2-7 1 0 0,-3 8 478 0 0,7-18-2091 0 0</inkml:trace>
  <inkml:trace contextRef="#ctx0" brushRef="#br0" timeOffset="1">48 2 17503 0 0,'-42'1'1920'0'0,"37"-1"-1780"0"0,4-1 586 0 0,1 1 244 0 0,0 0 43 0 0,0 0-127 0 0,0 0-712 0 0,0 0-820 0 0,8-1-2542 0 0,-6 1-3975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 13823 0 0,'0'0'630'0'0,"0"0"-13"0"0,-6-1-368 0 0,-8-4-107 0 0,13 4 588 0 0,1 1 242 0 0,0 0 42 0 0,0 0 8 0 0,0 0 2 0 0,0 0 0 0 0,0 0 0 0 0,0 0-137 0 0,1 0-583 0 0,35-4 557 0 0,41 1 0 0 0,-35 1-478 0 0,-15 1-383 0 0,1 1 0 0 0,26 4 0 0 0,-43-2 0 0 0,2 2 0 0 0,-10-1 0 0 0,-2-1 0 0 0,0-2 0 0 0,0 1 0 0 0,0 0 0 0 0,0-1 0 0 0,-1 1 0 0 0,1 0 0 0 0,0 0 0 0 0,-1 0 0 0 0,1-1 0 0 0,-1 1 0 0 0,1 0 0 0 0,-1 0 0 0 0,1 0 0 0 0,-1 0 0 0 0,1 0 0 0 0,-1 0 0 0 0,0 0 0 0 0,0 0 0 0 0,1 0 0 0 0,-1 0 0 0 0,0 0 0 0 0,0 0 0 0 0,0 0 0 0 0,0 0 0 0 0,0 0 0 0 0,0 0 0 0 0,0 0 0 0 0,-1 1 0 0 0,1 2 0 0 0,-2 9 0 0 0,0 0 0 0 0,-1 0 0 0 0,-7 20 0 0 0,-3 10 0 0 0,8-18 0 0 0,-7 27 0 0 0,-8 83 0 0 0,19-118 0 0 0,0 0 0 0 0,1 0 0 0 0,2 0 0 0 0,-1 0 0 0 0,2 0 0 0 0,0 0 0 0 0,1 0 0 0 0,1-1 0 0 0,7 18 0 0 0,7 8 0 0 0,1-1 0 0 0,37 56 0 0 0,-17-42 72 0 0,-39-54 299 0 0,-1-1 117 0 0,0 0 21 0 0,0 0-66 0 0,-1-1-294 0 0,-5-2-123 0 0,0-1 1 0 0,0 1-1 0 0,-1 0 0 0 0,1 1 1 0 0,-1-1-1 0 0,1 1 0 0 0,-1 1 1 0 0,0-1-1 0 0,1 1 0 0 0,-14-1 1 0 0,-11-2-2705 0 0,2-4-4654 0 0,17 4-380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3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 13823 0 0,'0'0'315'0'0,"-12"-4"882"0"0,10 4-1047 0 0,1 1 1 0 0,-1-1-1 0 0,1 1 0 0 0,-1 0 0 0 0,1 0 1 0 0,-1-1-1 0 0,1 1 0 0 0,0 0 0 0 0,0 0 0 0 0,-1 1 1 0 0,1-1-1 0 0,0 0 0 0 0,0 0 0 0 0,0 0 1 0 0,-1 2-1 0 0,-15 25 3634 0 0,12-19-3036 0 0,-15 27-84 0 0,1 1 0 0 0,-26 78 0 0 0,-10 84 624 0 0,44-156-1283 0 0,2 1-1 0 0,3-1 1 0 0,1 1 0 0 0,1 63-1 0 0,5-88-9 0 0,0 0-1 0 0,2 1 1 0 0,0-2-1 0 0,1 1 1 0 0,1 0-1 0 0,1-1 1 0 0,0 0-1 0 0,1 0 1 0 0,1 0 0 0 0,1-1-1 0 0,1-1 1 0 0,19 28-1 0 0,-19-32-303 0 0,0-1 0 0 0,0 0 0 0 0,1 0 0 0 0,1-1 0 0 0,-1 0 0 0 0,2-1 0 0 0,-1 0 0 0 0,1-1 0 0 0,1-1 1 0 0,0 0-1 0 0,-1-1 0 0 0,2 0 0 0 0,-1-1 0 0 0,1-1 0 0 0,0 0 0 0 0,0-1 0 0 0,18 2 0 0 0,63 2-1723 0 0,-5-7-15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3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15663 0 0,'0'0'356'0'0,"2"-2"50"0"0,2-1-307 0 0,1 1 1 0 0,-1 0 0 0 0,0 0 0 0 0,1 1-1 0 0,-1-1 1 0 0,1 1 0 0 0,0 0 0 0 0,-1 0-1 0 0,1 0 1 0 0,7 0 0 0 0,-8 2 169 0 0,0-1-1 0 0,0 0 1 0 0,0 1 0 0 0,0-1 0 0 0,0 1 0 0 0,0 0-1 0 0,0 1 1 0 0,0-1 0 0 0,-1 1 0 0 0,1-1 0 0 0,0 1-1 0 0,-1 0 1 0 0,1 1 0 0 0,-1-1 0 0 0,0 0 0 0 0,0 1-1 0 0,0 0 1 0 0,0 0 0 0 0,0 0 0 0 0,-1 0-1 0 0,1 0 1 0 0,2 5 0 0 0,3 4 39 0 0,-1 1-1 0 0,-1 0 1 0 0,0 0 0 0 0,0 0-1 0 0,3 15 1 0 0,12 46 8 0 0,-3 1 1 0 0,-3 0 0 0 0,-4 1-1 0 0,-3 1 1 0 0,-2 85 0 0 0,-7-127-238 0 0,-11 65 0 0 0,9-85-78 0 0,0-1 0 0 0,-1 0 0 0 0,-1 0 0 0 0,0-1 0 0 0,-1 1-1 0 0,0-1 1 0 0,-11 16 0 0 0,15-27 0 0 0,-2 5-20 0 0,-1-1 0 0 0,1 1-1 0 0,-1-1 1 0 0,0-1 0 0 0,-1 1 0 0 0,-9 7 0 0 0,13-12-301 0 0,0 1 0 0 0,1-1 0 0 0,-1 0 1 0 0,0 0-1 0 0,0 0 0 0 0,0 0 0 0 0,0 0 1 0 0,-3 1-1 0 0,3-2-13 0 0,0 0 1 0 0,1 0-1 0 0,-1 0 0 0 0,1 0 0 0 0,-1-1 1 0 0,0 1-1 0 0,1-1 0 0 0,-1 1 0 0 0,1-1 1 0 0,-1 1-1 0 0,1-1 0 0 0,0 0 1 0 0,-3-1-1 0 0,-12-9-1703 0 0,1-4-11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3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0,0 0-269 0 0,0 0 138 0 0,0 0 97 0 0,0 0 21 0 0,0 0-66 0 0,3 0-294 0 0,22 6 487 0 0,0-2-1 0 0,35 1 1 0 0,-34-3-436 0 0,-1 0 0 0 0,42 11 0 0 0,-66-13-109 0 0,0 1 0 0 0,1-1 0 0 0,-1 1-1 0 0,0 0 1 0 0,0-1 0 0 0,0 1 0 0 0,0 0 0 0 0,-1 0 0 0 0,1 0 0 0 0,0 0 0 0 0,0 0 0 0 0,1 1 0 0 0,2 3 167 0 0,-3-5-251 0 0,-1 1 0 0 0,1 0 0 0 0,0 0 0 0 0,0-1 0 0 0,0 1 0 0 0,0 0 0 0 0,0 0 0 0 0,-1 0 0 0 0,1 0 0 0 0,0 0 0 0 0,-1 0 0 0 0,1 0 0 0 0,-1 0 0 0 0,1 0 0 0 0,-1 1 0 0 0,0-1 0 0 0,1 0 0 0 0,-1 0 0 0 0,0 0 0 0 0,0 0 0 0 0,0 1 0 0 0,0-1 0 0 0,0 2 0 0 0,0 2-10 0 0,0-1 3 0 0,1-1 0 0 0,-1 0 0 0 0,0 1 0 0 0,-1-1 0 0 0,1 1 0 0 0,-1-1 0 0 0,1 0 0 0 0,-1 1 0 0 0,0-1 0 0 0,0 0 0 0 0,0 1 0 0 0,-1-1 0 0 0,1 0 0 0 0,-4 4 0 0 0,1-1 0 0 0,-1 0 0 0 0,0-1 0 0 0,0 1 0 0 0,0-1 0 0 0,-12 8 0 0 0,3-2 0 0 0,-123 100 0 0 0,133-107 0 0 0,0 0 0 0 0,0 0 0 0 0,1 0 0 0 0,-1 0 0 0 0,1 1 0 0 0,0-1 0 0 0,0 1 0 0 0,0 0 0 0 0,-2 5 0 0 0,5-1 0 0 0,1-8 0 0 0,-1 1 0 0 0,1-1 0 0 0,0 1 0 0 0,0-1 0 0 0,0 0 0 0 0,0 1 0 0 0,0-1 0 0 0,1 0 0 0 0,-1 0 0 0 0,0 0 0 0 0,0 0 0 0 0,1 0 0 0 0,-1 0 0 0 0,1 0 0 0 0,-1-1 0 0 0,1 1 0 0 0,-1 0 0 0 0,1-1 0 0 0,-1 1 0 0 0,1-1 0 0 0,-1 0 0 0 0,1 1 0 0 0,0-1 0 0 0,2 0 0 0 0,5 0 0 0 0,0 0 0 0 0,1 0 0 0 0,9-2 0 0 0,-11 1 0 0 0,71-15 0 0 0,-29 5 0 0 0,-35 6 67 0 0,8-5-403 0 0,-22 10-1068 0 0,-9-8-2534 0 0,7 7 1893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3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10135 0 0,'-11'8'464'0'0,"9"-6"-9"0"0,4-1-295 0 0,-1 2 112 0 0,-6 0-45 0 0,-8-1 167 0 0,13-2-339 0 0,-35 11 2890 0 0,34-11-1925 0 0,1 0-65 0 0,0 0-290 0 0,0 0-121 0 0,0 0-28 0 0,-2 2 172 0 0,2-2-669 0 0,0 0-1 0 0,0 0 1 0 0,0 0 0 0 0,0 0 0 0 0,-1 1 0 0 0,1-1 0 0 0,0 0 0 0 0,0 0-1 0 0,0 0 1 0 0,0 0 0 0 0,0 0 0 0 0,0 0 0 0 0,-1 0 0 0 0,1 1 0 0 0,0-1-1 0 0,0 0 1 0 0,0 0 0 0 0,0 0 0 0 0,0 0 0 0 0,0 0 0 0 0,0 1 0 0 0,0-1-1 0 0,0 0 1 0 0,0 0 0 0 0,0 0 0 0 0,0 0 0 0 0,0 1 0 0 0,0-1 0 0 0,0 0-1 0 0,0 0 1 0 0,0 0 0 0 0,0 1 0 0 0,0-1 0 0 0,0 0 0 0 0,0 0 0 0 0,0 0-1 0 0,0 0 1 0 0,0 1 0 0 0,0-1 0 0 0,0 0 0 0 0,0 0 0 0 0,0 0 0 0 0,0 0-1 0 0,1 1 1 0 0,22 8 1005 0 0,-21-8-512 0 0,-2-1 0 0 0,0 0 0 0 0,0 0-68 0 0,2 0-419 0 0,0 1 0 0 0,0 0 0 0 0,0-1 0 0 0,0 0 0 0 0,0 1 0 0 0,1-1 0 0 0,1 0 0 0 0,-3 0 19 0 0,102 1 2375 0 0,-76-4-1782 0 0,-21 1-475 0 0,0 2-1 0 0,1-1 0 0 0,-1 0 0 0 0,0 1 1 0 0,9 1-1 0 0,20 3-161 0 0,-21-2 0 0 0,1-1 0 0 0,-1 2 0 0 0,1 0 0 0 0,24 9 0 0 0,-19-8 0 0 0,7 0 0 0 0,-2-5-3928 0 0,-15 0 280 0 0,-16 0 2 0 0,-2 1-3436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1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11975 0 0,'0'0'267'0'0,"0"0"42"0"0,-3-1 315 0 0,-3 0-384 0 0,5 1 491 0 0,1 0 238 0 0,0 0 45 0 0,0 0-61 0 0,0 0-288 0 0,0 0-121 0 0,0 0-28 0 0,30 7 1827 0 0,-22-5-1904 0 0,-1 0-1 0 0,1 0 0 0 0,8 0 0 0 0,39 6 494 0 0,-41-6-643 0 0,-1 0-1 0 0,1 0 1 0 0,0-1 0 0 0,0-1-1 0 0,17-1 1 0 0,24-9-289 0 0,-45 8 72 0 0,-8 2 299 0 0,-2 0 117 0 0,0 0 21 0 0,0 0-66 0 0,0 0-427 0 0,0 0-696 0 0,-3-3-480 0 0,0 2-670 0 0,2-1-4087 0 0,-2-4-1795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6:4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212 104 4607 0 0,'-29'-15'224'0'0,"29"15"-96"0"0,0 0 51 0 0,0 0 213 0 0,0 0 96 0 0,0 0 21 0 0,0 0 71 0 0,0 0 286 0 0,0 0 124 0 0,0 0 30 0 0,0 0-133 0 0,-2 1-680 0 0,0-1 0 0 0,1 1-1 0 0,-1-1 1 0 0,0 1 0 0 0,0-1 0 0 0,1 0 0 0 0,-1 0-1 0 0,0 0 1 0 0,0 0 0 0 0,1 0 0 0 0,-4 0 0 0 0,5 0-208 0 0,-1 0 372 0 0,0 0-304 0 0,1 0 0 0 0,-1-1 0 0 0,0 1 0 0 0,1 0 0 0 0,-1 0 0 0 0,1 0 0 0 0,-1 0 0 0 0,0 0 0 0 0,1 0 0 0 0,-1 0 0 0 0,1 0 0 0 0,-1 0 0 0 0,1 1 1 0 0,-1-1-1 0 0,0 0 0 0 0,0 1 0 0 0,-8 0 530 0 0,-17-12 1762 0 0,25 11-1871 0 0,1 0 21 0 0,0 0-66 0 0,-2-1-294 0 0,-4-1-61 0 0,0 0 409 0 0,4 1-349 0 0,0 0 0 0 0,0 1 1 0 0,0-1-1 0 0,-1 1 0 0 0,1-1 1 0 0,0 1-1 0 0,-1 0 0 0 0,-2 0 1 0 0,-2 1-113 0 0,-1 0 0 0 0,1 1 0 0 0,-13 4 0 0 0,11-2-36 0 0,7-4 103 0 0,0 1 0 0 0,1-1 0 0 0,-1 1 0 0 0,1 0 0 0 0,-1 0 0 0 0,1-1 0 0 0,-1 1 0 0 0,1 0 0 0 0,0 1 0 0 0,-3 1-1 0 0,2 0 206 0 0,1-2 135 0 0,2-1-222 0 0,11-2-10 0 0,0 1 0 0 0,0-2 0 0 0,0 0 0 0 0,0 0 0 0 0,0-1 0 0 0,18-9 0 0 0,24-8 304 0 0,-37 16-515 0 0,1 0 0 0 0,0 1 0 0 0,25-2 0 0 0,-40 6 0 0 0,0-1 0 0 0,0 1 0 0 0,0 0 0 0 0,0 0 0 0 0,0 0 0 0 0,0 1 0 0 0,6 0 0 0 0,-2 1 0 0 0,5 0 0 0 0,-3 3 0 0 0,-9-4 0 0 0,1-1 0 0 0,-1 1 0 0 0,1-1 0 0 0,-1 1 0 0 0,1-1 0 0 0,-1 1 0 0 0,1-1 0 0 0,0 0 0 0 0,-1 1 0 0 0,1-1 0 0 0,-1 0 0 0 0,1 0 0 0 0,0 1 0 0 0,-1-1 0 0 0,1 0 0 0 0,0 0 0 0 0,0 0 0 0 0,-1 0 0 0 0,2 0 0 0 0,-2 0 0 0 0,1 0 0 0 0,-1 0 0 0 0,1 0 0 0 0,-1 0 0 0 0,1 1 0 0 0,-1-1 0 0 0,1 0 0 0 0,-1 0 0 0 0,1 0 0 0 0,-1 1 0 0 0,0-1 0 0 0,1 0 0 0 0,-1 0 0 0 0,1 1 0 0 0,-1-1 0 0 0,0 0 0 0 0,1 1 0 0 0,-1-1 0 0 0,0 1 0 0 0,0-1 0 0 0,1 0 0 0 0,-1 1 0 0 0,0-1 0 0 0,0 1 0 0 0,1 0 0 0 0,4 6 0 0 0,-5-7 0 0 0,0 1 0 0 0,1-1 0 0 0,-1 1 0 0 0,0-1 0 0 0,0 1 0 0 0,1-1 0 0 0,-1 1 0 0 0,0-1 0 0 0,1 1 0 0 0,-1-1 0 0 0,1 1 0 0 0,-1-1 0 0 0,1 0 0 0 0,-1 1 0 0 0,1-1 0 0 0,-1 0 0 0 0,1 1 0 0 0,-1-1 0 0 0,1 0 0 0 0,-1 0 0 0 0,1 1 0 0 0,-1-1 0 0 0,1 0 0 0 0,0 0 0 0 0,0 0 0 0 0,1 0 0 0 0,-1 1 0 0 0,0-1 0 0 0,0 1 0 0 0,-1-1 0 0 0,1 0 0 0 0,0 1 0 0 0,0-1 0 0 0,0 0 0 0 0,0 0 0 0 0,0 0 0 0 0,0 0 0 0 0,0 0 0 0 0,0 0 0 0 0,0 0 0 0 0,0 0 0 0 0,0 0 0 0 0,0 0 0 0 0,0 0 0 0 0,0-1 0 0 0,0 1 0 0 0,0 0 0 0 0,0-1 0 0 0,-1 1 0 0 0,1-1 0 0 0,1 0 0 0 0,1-1 0 0 0,0 1 0 0 0,0 0 0 0 0,0 0 0 0 0,0 0 0 0 0,0-1 0 0 0,0 1 0 0 0,-1-1 0 0 0,4-2 0 0 0,0 0 0 0 0,-6 4 1 0 0,1-1-1 0 0,0 1 0 0 0,0-1 1 0 0,-1 1-1 0 0,1-1 1 0 0,0 1-1 0 0,-1-1 0 0 0,1 1 1 0 0,0-1-1 0 0,-1 0 0 0 0,1 1 1 0 0,-1-1-1 0 0,1 0 1 0 0,-1 0-1 0 0,0 1 0 0 0,1-1 1 0 0,-1 0-1 0 0,0 0 1 0 0,1 0-1 0 0,-1 1 0 0 0,0-3 1 0 0,1-1-211 0 0,11-26-3791 0 0,-11 27 2467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2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33 396 10135 0 0,'0'0'464'0'0,"-1"-2"-9"0"0,1-21 311 0 0,0-1-1 0 0,2 1 1 0 0,6-38 0 0 0,2 19 1985 0 0,-7 33-2511 0 0,0-1-1 0 0,-1 1 0 0 0,0-1 1 0 0,-1 0-1 0 0,0-15 1 0 0,2-4 1084 0 0,-2 24-1077 0 0,-1 0-1 0 0,1 0 1 0 0,-1 0 0 0 0,0-5 0 0 0,-1 4 36 0 0,-1-21 114 0 0,4 19 454 0 0,-2 6-731 0 0,0 0 0 0 0,0 0-1 0 0,1 0 1 0 0,-1 0 0 0 0,0 0-1 0 0,0 1 1 0 0,-1-1 0 0 0,1 0-1 0 0,-1-3 1 0 0,1 4 251 0 0,0-1 117 0 0,-1-5 21 0 0,0 5-66 0 0,1 0-294 0 0,0-6-133 0 0,-1 4-16 0 0,4 23 0 0 0,-1 0 0 0 0,0 1 0 0 0,-3 36 0 0 0,1 1 0 0 0,2-39 0 0 0,-2 0 0 0 0,0 0 0 0 0,-1 1 0 0 0,0-1 0 0 0,-8 32 0 0 0,1-17 0 0 0,2-7 0 0 0,-1 0 0 0 0,-11 27 0 0 0,7-23 0 0 0,5-11 0 0 0,3-10 0 0 0,2-3 0 0 0,1-12 0 0 0,-1-3-133 0 0,1 7-563 0 0,0 2-258 0 0,0 0-920 0 0,0 0-3643 0 0,0 0-1565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2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11975 0 0,'0'0'267'0'0,"0"0"42"0"0,0 0 17 0 0,0 0-28 0 0,0 0-126 0 0,4-14 3248 0 0,-2 10-3105 0 0,-2 2-136 0 0,0 1 0 0 0,1 0 0 0 0,-1 0 0 0 0,1-1-1 0 0,0 1 1 0 0,-1 0 0 0 0,1 0 0 0 0,0 0 0 0 0,-1 0 0 0 0,1 0-1 0 0,0 0 1 0 0,2-2 0 0 0,-3 2-124 0 0,1 1-1 0 0,-1-1 1 0 0,1 0-1 0 0,0 0 0 0 0,0 0 1 0 0,-1 0-1 0 0,1 1 1 0 0,0-1-1 0 0,0 0 1 0 0,0 1-1 0 0,0-1 0 0 0,0 0 1 0 0,0 1-1 0 0,1-1 1 0 0,12-5 1176 0 0,-10 4-1122 0 0,-4 1 12 0 0,1 1 0 0 0,0-1 0 0 0,-1 1 1 0 0,1-1-1 0 0,0 1 0 0 0,0 0 0 0 0,0-1 0 0 0,-1 1 1 0 0,1 0-1 0 0,0-1 0 0 0,0 1 0 0 0,0 0 0 0 0,0 0 1 0 0,0 0-1 0 0,0 0 0 0 0,6 3-105 0 0,-2 5-16 0 0,-8 1 0 0 0,0-1 5 0 0,2-8-5 0 0,1 1 0 0 0,0-1 0 0 0,0 0 1 0 0,0 1-1 0 0,0-1 0 0 0,0 0 0 0 0,-1 1 0 0 0,1-1 0 0 0,0 0 0 0 0,0 1 1 0 0,0-1-1 0 0,-1 0 0 0 0,1 0 0 0 0,0 1 0 0 0,0-1 0 0 0,-1 0 0 0 0,1 0 0 0 0,0 1 1 0 0,-1-1-1 0 0,1 0 0 0 0,0 0 0 0 0,-1 0 0 0 0,-7 4 64 0 0,7-3 28 0 0,1-1-47 0 0,-1 0 0 0 0,1 1 0 0 0,-1-1 0 0 0,1 0-1 0 0,-1 1 1 0 0,1-1 0 0 0,-1 0 0 0 0,1 0 0 0 0,-1 0 0 0 0,1 0 0 0 0,-1 0-1 0 0,1 1 1 0 0,-1-1 0 0 0,1 0 0 0 0,-1 0 0 0 0,1 0 0 0 0,-1 0 0 0 0,1-1-1 0 0,-1 1 1 0 0,0 0 0 0 0,1 0 0 0 0,-1 0 0 0 0,1 0 0 0 0,-1 0 0 0 0,1-1-1 0 0,-1 1 1 0 0,1 0 0 0 0,-1 0 0 0 0,1-1 0 0 0,0 1 0 0 0,-1 0 0 0 0,1-1-1 0 0,-1 1 1 0 0,1-1 0 0 0,0 1 0 0 0,-1 0 0 0 0,1-1 0 0 0,0 1 0 0 0,-1-1-1 0 0,1 1 1 0 0,0-2 0 0 0,-2-4-45 0 0,2 6 0 0 0,-1-1 0 0 0,1 0 0 0 0,0 1 0 0 0,0-1 0 0 0,0 1 0 0 0,0-1 0 0 0,0 0 0 0 0,0 1 0 0 0,0-1 0 0 0,0 0 0 0 0,1 1 0 0 0,-1-1 0 0 0,0 1 0 0 0,0-1 0 0 0,0 0 0 0 0,1 1 0 0 0,-1-1 0 0 0,0 1 0 0 0,0-1 0 0 0,1 1 0 0 0,0-1 0 0 0,0-1 0 0 0,4-5 0 0 0,2 4 0 0 0,-6 3 0 0 0,3-1 0 0 0,7 8 0 0 0,-9-5 0 0 0,-1 0 0 0 0,0-1 0 0 0,1 0 0 0 0,-1 0 0 0 0,-1 1 0 0 0,1-1 0 0 0,0 0 0 0 0,0 1 0 0 0,0-1 0 0 0,-1 1 0 0 0,1-1 0 0 0,-1 1 0 0 0,1 0 0 0 0,-1-1 0 0 0,0 1 0 0 0,1 1 0 0 0,0 0 0 0 0,0 12 0 0 0,-2-7 0 0 0,1-7 1 0 0,0-1 0 0 0,0 0-1 0 0,0 1 1 0 0,0-1 0 0 0,0 0 0 0 0,0 1 0 0 0,0-1-1 0 0,0 0 1 0 0,-1 1 0 0 0,1-1 0 0 0,0 0-1 0 0,0 0 1 0 0,0 1 0 0 0,0-1 0 0 0,0 0 0 0 0,-1 0-1 0 0,1 1 1 0 0,0-1 0 0 0,0 0 0 0 0,-1 0-1 0 0,1 0 1 0 0,0 1 0 0 0,0-1 0 0 0,-1 0-1 0 0,1 0 1 0 0,0 0 0 0 0,0 0 0 0 0,-1 1 0 0 0,1-1-1 0 0,0 0 1 0 0,-1 0 0 0 0,1 0 0 0 0,0 0-1 0 0,0 0 1 0 0,-1 0 0 0 0,1 0 0 0 0,0 0 0 0 0,-1 0-1 0 0,1 0 1 0 0,0 0 0 0 0,-1 0 0 0 0,0 0-1 0 0,-5-4-166 0 0,-4-5-2907 0 0,9 8 2120 0 0,1 0-6896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2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63 196 8287 0 0,'0'0'191'0'0,"0"0"26"0"0,0 0 9 0 0,0 0 110 0 0,2 1 444 0 0,-2-1-737 0 0,0 0 0 0 0,1 0 0 0 0,-1 0 0 0 0,0 0 0 0 0,0 1 0 0 0,1-1 0 0 0,-1 0 0 0 0,0 0 1 0 0,1 0-1 0 0,-1 0 0 0 0,0 0 0 0 0,1 0 0 0 0,-1 0 0 0 0,0 0 0 0 0,1 0 0 0 0,-1 0 0 0 0,0 0 0 0 0,1 0 1 0 0,-1 0-1 0 0,0 0 0 0 0,1-1 0 0 0,-1 1 0 0 0,0 0 0 0 0,0 0 0 0 0,1 0 0 0 0,-1 0 0 0 0,0 0 0 0 0,0-1 1 0 0,1 1-1 0 0,-1 0 0 0 0,0 0 0 0 0,0-1 0 0 0,1 1 0 0 0,-1 0 0 0 0,0 0 0 0 0,0-1 0 0 0,0 1 0 0 0,0 0 1 0 0,1 0-1 0 0,-1-1 0 0 0,0 1 0 0 0,0 0 0 0 0,0-1 0 0 0,0 1 0 0 0,0-1 0 0 0,0-20 1589 0 0,1 13-1167 0 0,-1 0 0 0 0,1 0 0 0 0,0 0 0 0 0,1 1 0 0 0,-1-1-1 0 0,2 0 1 0 0,-1 1 0 0 0,1 0 0 0 0,7-14 0 0 0,12-33 730 0 0,-19 36 173 0 0,-3 16-925 0 0,4-4 1754 0 0,-8 33-2191 0 0,-45 359 4 0 0,12-129-10 0 0,22-189 0 0 0,7-36 0 0 0,1 0 0 0 0,-1 33 0 0 0,7-61 0 0 0,1-4 0 0 0,4-18 0 0 0,11-72 838 0 0,3-100 0 0 0,-9 86-466 0 0,17-45-372 0 0,-9 65 0 0 0,-14 74 0 0 0,0 1 0 0 0,0-1 0 0 0,1 1 0 0 0,0 0 0 0 0,1 1 0 0 0,6-10 0 0 0,1-3 0 0 0,-10 18 0 0 0,1 0 0 0 0,-1 0 0 0 0,0 0 0 0 0,1 0 0 0 0,0 1 0 0 0,0-1 0 0 0,0 1 0 0 0,5-4 0 0 0,10-8 0 0 0,-10 7 0 0 0,1 0 0 0 0,0 1 0 0 0,0 0 0 0 0,0 0 0 0 0,1 1 0 0 0,0 0 0 0 0,0 1 0 0 0,0 0 0 0 0,14-3 0 0 0,-20 5 0 0 0,20-3 0 0 0,3 3 0 0 0,-8 2-14 0 0,-15 3 23 0 0,0-1 68 0 0,0 0-16 0 0,0 0 1 0 0,-1 0-1 0 0,1 0 0 0 0,0 0 1 0 0,-1 1-1 0 0,1 0 0 0 0,-1 0 0 0 0,0 0 1 0 0,0 0-1 0 0,0 0 0 0 0,0 1 1 0 0,0-1-1 0 0,-1 1 0 0 0,0-1 0 0 0,0 1 1 0 0,3 7-1 0 0,-2-5 17 0 0,-1 0 0 0 0,-1 0 0 0 0,1 0-1 0 0,-1 0 1 0 0,0 0 0 0 0,0 0 0 0 0,-1 0 0 0 0,0 0 0 0 0,0 0-1 0 0,0 0 1 0 0,-2 9 0 0 0,-3 14-78 0 0,5-22 0 0 0,-2 0 0 0 0,1 1 0 0 0,-1-1 0 0 0,-4 13 0 0 0,3-13 0 0 0,-1 0 0 0 0,1 0 0 0 0,-1 0 0 0 0,0 0 0 0 0,-1-1 0 0 0,0 0 0 0 0,0 0 0 0 0,0 0 0 0 0,0-1 0 0 0,-1 1 0 0 0,0-1 0 0 0,-12 7 0 0 0,11-8 131 0 0,1 0 0 0 0,-1-1 0 0 0,-1 1 0 0 0,1-2 0 0 0,0 1 0 0 0,-1-1-1 0 0,0 0 1 0 0,1-1 0 0 0,-1 1 0 0 0,-14-1 0 0 0,15-1 10 0 0,0 0 0 0 0,1 0 0 0 0,-1-1 0 0 0,0 0 0 0 0,-9-2 0 0 0,14 2-374 0 0,0 0-1 0 0,0 0 1 0 0,0 0-1 0 0,0 0 1 0 0,0 0 0 0 0,0-1-1 0 0,0 1 1 0 0,0-1-1 0 0,0 1 1 0 0,1-1-1 0 0,-1 0 1 0 0,0 1 0 0 0,1-1-1 0 0,0 0 1 0 0,-1 0-1 0 0,1 0 1 0 0,0 0-1 0 0,0 0 1 0 0,-1-4-1 0 0,-3-8-8975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3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13823 0 0,'0'0'315'0'0,"0"0"45"0"0,0 0 21 0 0,0 0-49 0 0,0 0-149 0 0,0 0 194 0 0,0 0 110 0 0,0 0 22 0 0,0 0 71 0 0,0 0 286 0 0,0 0 124 0 0,0 0 30 0 0,0 0-65 0 0,0 0-290 0 0,0 0-121 0 0,0 0-28 0 0,0 0-72 0 0,3-1-289 0 0,40-8 1325 0 0,-35 7-1275 0 0,0 1 1 0 0,0-1 0 0 0,0 2-1 0 0,10-1 1 0 0,87-2 1399 0 0,-94 2-1605 0 0,1 0 0 0 0,11-2 0 0 0,-12 1 0 0 0,0 0 0 0 0,0 1 0 0 0,0 1 0 0 0,0 0 0 0 0,-1 0 0 0 0,12 2 0 0 0,11 1 0 0 0,-14-1 0 0 0,-10-2 0 0 0,-9 0-2 0 0,1 0 0 0 0,-1 0 0 0 0,0 0 0 0 0,1 0-1 0 0,-1 0 1 0 0,1-1 0 0 0,-1 1 0 0 0,0 0 0 0 0,1 0 0 0 0,-1 0 0 0 0,1 0-1 0 0,-1 0 1 0 0,0-1 0 0 0,1 1 0 0 0,-1 0 0 0 0,0 0 0 0 0,1-1 0 0 0,-1 1 0 0 0,0 0-1 0 0,0 0 1 0 0,1-1 0 0 0,-1 1 0 0 0,0 0 0 0 0,0-1 0 0 0,1 1 0 0 0,-1 0-1 0 0,0-1 1 0 0,0 1 0 0 0,0-1 0 0 0,0 1 0 0 0,1 0 0 0 0,-1-1 0 0 0,0 1 0 0 0,0-1-1 0 0,0 1 1 0 0,0 0 0 0 0,0-1 0 0 0,0 1 0 0 0,0-1 0 0 0,0 1 0 0 0,0-1 0 0 0,0 1-1 0 0,-3-10-306 0 0,3 9 251 0 0,-1 0 0 0 0,1 0 0 0 0,-1 0 1 0 0,1 1-1 0 0,-1-1 0 0 0,1 0 0 0 0,-1 0 0 0 0,0 1 1 0 0,1-1-1 0 0,-1 0 0 0 0,0 1 0 0 0,0-1 0 0 0,1 1 0 0 0,-1-1 1 0 0,0 1-1 0 0,-1-1 0 0 0,-7-3-454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3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85 223 8287 0 0,'0'0'191'0'0,"0"0"26"0"0,1-2 9 0 0,9-16 10 0 0,-11 12-236 0 0,0 0 880 0 0,1-6 809 0 0,2-31 1808 0 0,-2 40-3150 0 0,1 0 0 0 0,-1 0 0 0 0,1 1 0 0 0,0-1 0 0 0,1 0 0 0 0,-1 0 0 0 0,0 1 0 0 0,1-1 0 0 0,-1 1 0 0 0,1-1 0 0 0,0 1 0 0 0,2-3 0 0 0,-1 1 273 0 0,-2 3-111 0 0,-1 1 3 0 0,0 0 0 0 0,0 0 0 0 0,0 0 0 0 0,0 0-69 0 0,0 2-294 0 0,4 13-147 0 0,-2 1 0 0 0,0 0 0 0 0,0 0 1 0 0,-2 0-1 0 0,0-1 0 0 0,-2 18 0 0 0,1-6-1 0 0,-19 144-1 0 0,-6-23 0 0 0,4-73 0 0 0,8-26 0 0 0,-2-6 0 0 0,9-26 0 0 0,-7 25 0 0 0,12-34 0 0 0,-1-51 1440 0 0,5 0-1301 0 0,3-1-1 0 0,1 2 1 0 0,13-44-1 0 0,-3 7-84 0 0,34-151 1994 0 0,-46 214-2048 0 0,1 0 0 0 0,0 0 0 0 0,1 1 0 0 0,1 0 0 0 0,0 0 0 0 0,1 0 0 0 0,1 1 0 0 0,0 0 0 0 0,1 1 0 0 0,1 0 0 0 0,0 0 0 0 0,23-20 0 0 0,1 11 0 0 0,-34 22 0 0 0,0-1 0 0 0,-1 1 0 0 0,1-1 0 0 0,0 1 0 0 0,0-1 0 0 0,-1 1 0 0 0,1-1 0 0 0,0 1 0 0 0,0 0 0 0 0,0 0 0 0 0,-1-1 0 0 0,1 1 0 0 0,0 0 0 0 0,0 0 0 0 0,0 0 0 0 0,0 0 0 0 0,1 0 0 0 0,1 0 0 0 0,8-1 0 0 0,0 4 0 0 0,-5-1 0 0 0,-1 1 0 0 0,1 0 0 0 0,-1 0 0 0 0,0 0 0 0 0,0 1 0 0 0,0-1 0 0 0,-1 1 0 0 0,1 0 0 0 0,-1 1 0 0 0,0-1 0 0 0,0 1 0 0 0,0 0 0 0 0,-1 0 0 0 0,1 0 0 0 0,-1 0 0 0 0,-1 0 0 0 0,1 1 0 0 0,-1-1 0 0 0,0 1 0 0 0,0 0 0 0 0,0 0 0 0 0,-1 0 0 0 0,0 0 0 0 0,0 0 0 0 0,-1 0 0 0 0,0 0 0 0 0,0 0 0 0 0,0 0 0 0 0,0 0 0 0 0,-1 0 0 0 0,0 0 0 0 0,-1 0 0 0 0,1-1 0 0 0,-1 1 0 0 0,0 0 0 0 0,0 0 0 0 0,-1-1 0 0 0,0 0 0 0 0,0 1 0 0 0,-6 6 0 0 0,-7 12 0 0 0,9-13 0 0 0,-1 0 0 0 0,-1 0 0 0 0,-14 15 0 0 0,20-23 0 0 0,-1 0 0 0 0,0 0 0 0 0,0-1 0 0 0,0 1 0 0 0,0-1 0 0 0,0 0 0 0 0,-1 0 0 0 0,1 0 0 0 0,-1 0 0 0 0,1-1 0 0 0,-1 0 0 0 0,0 0 0 0 0,1 0 0 0 0,-6 0 0 0 0,3-1-400 0 0,0 1-1 0 0,1-2 0 0 0,-1 1 1 0 0,0-1-1 0 0,-7-2 1 0 0,11 3-82 0 0,0-1 0 0 0,0 0 0 0 0,0 0 1 0 0,0-1-1 0 0,0 1 0 0 0,0-1 0 0 0,0 0 0 0 0,0 1 1 0 0,1-1-1 0 0,-1 0 0 0 0,1-1 0 0 0,-4-3 1 0 0,-1-3-7677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3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26 11975 0 0,'0'0'267'0'0,"0"0"42"0"0,-12-9 417 0 0,-6 2-702 0 0,0 3 3507 0 0,2 1 1480 0 0,15 2-4467 0 0,1 1-28 0 0,0 0-72 0 0,-1 0-289 0 0,-4-1-66 0 0,3 1 282 0 0,2 0 117 0 0,2 1-383 0 0,-1 0 1 0 0,0 0-1 0 0,1-1 1 0 0,-1 1-1 0 0,1 0 1 0 0,0-1-1 0 0,-1 1 1 0 0,1-1 0 0 0,2 1-1 0 0,-3 0-59 0 0,56 12-26 0 0,-35-9-22 0 0,39 13 0 0 0,-55-15 2 0 0,8 8 0 0 0,0 0 0 0 0,-13-9 27 0 0,0 1 1 0 0,1-1-1 0 0,-1 0 0 0 0,0 0 1 0 0,0 0-1 0 0,0 1 1 0 0,0-1-1 0 0,0 1 0 0 0,-1-1 1 0 0,1 1-1 0 0,0-1 0 0 0,-1 1 1 0 0,1-1-1 0 0,-1 1 0 0 0,1-1 1 0 0,-1 1-1 0 0,0 0 0 0 0,1-1 1 0 0,-1 1-1 0 0,0 0 0 0 0,0-1 1 0 0,0 1-1 0 0,-1 0 0 0 0,1-1 1 0 0,0 1-1 0 0,-1 0 0 0 0,1-1 1 0 0,-1 1-1 0 0,1-1 0 0 0,-1 1 1 0 0,0-1-1 0 0,0 1 0 0 0,-1 1 1 0 0,-3 5 189 0 0,0 1-1 0 0,-1-1 1 0 0,-1-1 0 0 0,-8 10 0 0 0,12-14-199 0 0,-20 19-11 0 0,0-2-1 0 0,-29 19 1 0 0,25-19-9 0 0,-36 33 0 0 0,63-53 2 0 0,0 1 0 0 0,-1-1 0 0 0,1 0 0 0 0,0 1 0 0 0,-1-1 0 0 0,1 0 0 0 0,0 1 0 0 0,0-1 0 0 0,-1 0 0 0 0,1 1 0 0 0,0-1 0 0 0,0 1 0 0 0,-1-1 0 0 0,1 1 0 0 0,0-1 0 0 0,0 0 0 0 0,0 1 0 0 0,0-1 0 0 0,0 1 0 0 0,0-1 0 0 0,0 1 0 0 0,0-1 0 0 0,0 1 0 0 0,0 0 0 0 0,3 2 0 0 0,3 3 0 0 0,-1-4 0 0 0,-1-1 0 0 0,0 0 0 0 0,1 0 0 0 0,-1 0 0 0 0,1 0 0 0 0,-1-1 0 0 0,1 0 0 0 0,-1 0 0 0 0,9-1 0 0 0,41-8 0 0 0,-26 4 0 0 0,-16 3 0 0 0,0 0 0 0 0,21-7 0 0 0,-13 2-251 0 0,29-5-1 0 0,-11 3-497 0 0,-20 0-2202 0 0,-17 8 1418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3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15663 0 0,'0'0'719'0'0,"0"0"-20"0"0,0 0-306 0 0,0 0 371 0 0,0 0 209 0 0,0 0 41 0 0,2-1-61 0 0,37-10 1241 0 0,77-11 1 0 0,-104 20-2187 0 0,-2 0-26 0 0,1 1 0 0 0,-1 1 0 0 0,11 0 0 0 0,-19 0-319 0 0,-2 0-138 0 0,0 0-1034 0 0,0 0-4210 0 0,0 0-1801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3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13823 0 0,'0'0'630'0'0,"0"0"-13"0"0,2 1-252 0 0,2 1 25 0 0,0-1 0 0 0,0 1-1 0 0,0-1 1 0 0,0 0-1 0 0,0 0 1 0 0,0 0 0 0 0,1 0-1 0 0,-1-1 1 0 0,8 0-1 0 0,2 0 629 0 0,26-4 0 0 0,-18 0-308 0 0,-11 2-735 0 0,-1 0 0 0 0,0 1 0 0 0,1 0 0 0 0,15 1 1 0 0,-25 0-7810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3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152 125 11975 0 0,'0'0'267'0'0,"0"0"42"0"0,0 0 17 0 0,0 0-28 0 0,3 0-196 0 0,6-3-92 0 0,-7-2 61 0 0,-2 4 294 0 0,3-11 3539 0 0,-1 2 1756 0 0,1 18-5428 0 0,-1 9-232 0 0,-1-1 0 0 0,-1 1 0 0 0,-3 30 0 0 0,-12 52 0 0 0,10-71 0 0 0,-6 37 0 0 0,-4 0 0 0 0,-33 95 0 0 0,26-102 0 0 0,20-50 0 0 0,1 1 0 0 0,-2-2 0 0 0,-3-2 72 0 0,6-5-38 0 0,-1 0-1 0 0,0 1 1 0 0,0-1 0 0 0,0 0-1 0 0,0 0 1 0 0,0 1-1 0 0,0-1 1 0 0,0 0 0 0 0,0 0-1 0 0,0 0 1 0 0,1 0-1 0 0,-1 0 1 0 0,0 0 0 0 0,0-1-1 0 0,0 1 1 0 0,0 0 0 0 0,0 0-1 0 0,0-1 1 0 0,0 1-1 0 0,1 0 1 0 0,-1-1 0 0 0,0 1-1 0 0,0-1 1 0 0,0 1-1 0 0,1-1 1 0 0,-1 0 0 0 0,0 1-1 0 0,1-1 1 0 0,-1 0 0 0 0,0 0-1 0 0,-1-1 71 0 0,0 0 0 0 0,0 0-1 0 0,1-1 1 0 0,-1 1 0 0 0,1 0 0 0 0,0-1 0 0 0,0 1-1 0 0,-2-5 1 0 0,1-11-104 0 0,0 1 0 0 0,1 0 0 0 0,1 0 0 0 0,1-1 0 0 0,3-20 0 0 0,13-42 0 0 0,-8 38 0 0 0,7-22 310 0 0,2 1 1 0 0,35-81-1 0 0,-46 129-173 0 0,0-1 0 0 0,1 1 0 0 0,1 1-1 0 0,13-17 1 0 0,-18 25-103 0 0,1 1-1 0 0,-1-1 0 0 0,1 1 1 0 0,1 1-1 0 0,-1-1 0 0 0,1 1 0 0 0,-1 0 1 0 0,1 0-1 0 0,0 1 0 0 0,1-1 1 0 0,-1 1-1 0 0,13-4 0 0 0,-14 7-33 0 0,-1-1 0 0 0,1 1 0 0 0,-1 0 0 0 0,1 0 0 0 0,-1 0 0 0 0,1 0 0 0 0,-1 1 0 0 0,1 0 0 0 0,-1 0 0 0 0,1 0 0 0 0,-1 1 0 0 0,0-1 0 0 0,1 1 0 0 0,-1 0 0 0 0,0 0 0 0 0,0 1 0 0 0,0-1 0 0 0,-1 1 0 0 0,1 0 0 0 0,-1 0 0 0 0,6 6 0 0 0,-2-2 0 0 0,-1 0 0 0 0,0 0 0 0 0,-1 0 0 0 0,1 1 0 0 0,-2 0 0 0 0,1 0 0 0 0,-1 0 0 0 0,0 1 0 0 0,4 16 0 0 0,-7-20 0 0 0,0 0 0 0 0,0 0 0 0 0,-1 1 0 0 0,0-1 0 0 0,0 0 0 0 0,-1 0 0 0 0,1 0 0 0 0,-1 0 0 0 0,0 0 0 0 0,-1 0 0 0 0,1 0 0 0 0,-1 0 0 0 0,0 0 0 0 0,0-1 0 0 0,0 1 0 0 0,-1-1 0 0 0,1 1 0 0 0,-1-1 0 0 0,0 0 0 0 0,-1 0 0 0 0,1 0 0 0 0,-6 4 0 0 0,-1 2 0 0 0,-1-1 0 0 0,0-1 0 0 0,-1 0 0 0 0,1 0 0 0 0,-2-1 0 0 0,-25 11 0 0 0,30-15-13 0 0,0 1-112 0 0,-1 0 1 0 0,1-1-1 0 0,-1 0 0 0 0,0-1 1 0 0,-1 1-1 0 0,1-2 0 0 0,0 1 1 0 0,-1-1-1 0 0,1-1 1 0 0,-11 0-1 0 0,13-1-555 0 0,4 1 408 0 0,-1 0 0 0 0,1-1 0 0 0,0 1 0 0 0,1-1 0 0 0,-7-1 0 0 0,8 1-355 0 0,0 1-1 0 0,0-1 1 0 0,0 0 0 0 0,0 1 0 0 0,0-1 0 0 0,0 0 0 0 0,0 0-1 0 0,0 0 1 0 0,0 0 0 0 0,1 0 0 0 0,-2-1 0 0 0,-1-5-6455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2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13823 0 0,'0'0'315'0'0,"0"0"45"0"0,0 0 21 0 0,1-1-49 0 0,1-6-220 0 0,-2 6-20 0 0,0 0 1 0 0,0 0-1 0 0,0 0 0 0 0,0 0 0 0 0,0-1 0 0 0,1 1 1 0 0,-1 0-1 0 0,0 0 0 0 0,1 0 0 0 0,-1 0 0 0 0,1 0 1 0 0,-1 0-1 0 0,1 0 0 0 0,-1 0 0 0 0,1 1 1 0 0,-1-1-1 0 0,1 0 0 0 0,0 0 0 0 0,0 0 0 0 0,0 1 1 0 0,-1-1-1 0 0,1 0 0 0 0,2 0 0 0 0,0-2 549 0 0,-1 2 312 0 0,-2 1-288 0 0,5-5 182 0 0,-2 3 1858 0 0,0 2-2686 0 0,0 0 0 0 0,0 1 0 0 0,0-1 1 0 0,0 0-1 0 0,0 1 0 0 0,-1 0 0 0 0,1 0 0 0 0,3 1 0 0 0,2 3-19 0 0,-7-5 0 0 0,0 1 0 0 0,0 0 0 0 0,-1-1 0 0 0,1 1 0 0 0,0 0 0 0 0,0 0 0 0 0,0-1 0 0 0,-1 1 0 0 0,1 0 0 0 0,0 0 0 0 0,-1 0 0 0 0,1 0 0 0 0,-1 0 0 0 0,1 0 0 0 0,-1 0 0 0 0,1 2 0 0 0,1 1 0 0 0,9 19 0 0 0,12 33 0 0 0,-17-40 0 0 0,0 0 0 0 0,1-1 0 0 0,0 1 0 0 0,2-2 0 0 0,15 24 0 0 0,-21-35 0 0 0,-1-1 0 0 0,1 1 0 0 0,-1-1 0 0 0,1 0 0 0 0,0 1 0 0 0,0-1 0 0 0,0 0 0 0 0,0-1 0 0 0,5 3 0 0 0,0 0 0 0 0,0-1 0 0 0,-1 1-201 0 0,-5-3-850 0 0,-2-1-385 0 0,0 0-78 0 0,0 0-20 0 0,0 0-2 0 0,-7-8-1536 0 0,2 1 1536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4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40 15663 0 0,'0'0'356'0'0,"0"0"50"0"0,0 0 20 0 0,-8-12 106 0 0,7 10-300 0 0,1 0-1 0 0,-1 0 0 0 0,0 1 1 0 0,1-1-1 0 0,-1 1 0 0 0,0-1 1 0 0,0 1-1 0 0,0-1 0 0 0,-3-2 1 0 0,2 2 296 0 0,1 1 425 0 0,0 1-103 0 0,1 0-807 0 0,0-1-1 0 0,0 1 1 0 0,-1-1 0 0 0,1 1-1 0 0,0 0 1 0 0,0 0-1 0 0,-1-1 1 0 0,1 1 0 0 0,0 0-1 0 0,-1-1 1 0 0,1 1-1 0 0,-1 0 1 0 0,1 0 0 0 0,0 0-1 0 0,-1-1 1 0 0,1 1-1 0 0,0 0 1 0 0,-1 0 0 0 0,1 0-1 0 0,-1 0 1 0 0,1 0-1 0 0,-1 0 1 0 0,1 0 0 0 0,0 0-1 0 0,-1 0 1 0 0,1 0-1 0 0,-1 0 1 0 0,1 0 0 0 0,-1 0-1 0 0,1 0 1 0 0,0 0-1 0 0,-1 0 1 0 0,1 1 0 0 0,-1-1-1 0 0,-2 1-29 0 0,0 0 0 0 0,0 0 0 0 0,0 1 0 0 0,0-1 0 0 0,0 1 0 0 0,0 0 0 0 0,0-1 0 0 0,0 1-1 0 0,1 0 1 0 0,-1 1 0 0 0,1-1 0 0 0,-3 3 0 0 0,-25 36 1260 0 0,23-31-831 0 0,-22 32-415 0 0,2 0 1 0 0,2 2-1 0 0,1 1 1 0 0,3 1 0 0 0,-18 56-1 0 0,34-84-27 0 0,1 0 0 0 0,0-1 0 0 0,-1 27 0 0 0,4-39 0 0 0,1 1 0 0 0,0 0 0 0 0,0 0 0 0 0,0 0 0 0 0,1-1 0 0 0,0 1 0 0 0,0 0 0 0 0,1 0 0 0 0,-1-1 0 0 0,1 1 0 0 0,1-1 0 0 0,-1 0 0 0 0,1 0 0 0 0,5 8 0 0 0,-7-11 0 0 0,0-1 0 0 0,0 1 0 0 0,0-1 0 0 0,1 0 0 0 0,-1 0 0 0 0,1 1 0 0 0,-1-1 0 0 0,1 0 0 0 0,-1 0 0 0 0,1-1 0 0 0,-1 1 0 0 0,1 0 0 0 0,0 0 0 0 0,0-1 0 0 0,-1 1 0 0 0,1-1 0 0 0,0 0 0 0 0,0 1 0 0 0,0-1 0 0 0,0 0 0 0 0,-1 0 0 0 0,1 0 0 0 0,0 0 0 0 0,0 0 0 0 0,2-1 0 0 0,3 0 0 0 0,-4 1 0 0 0,1-1 0 0 0,-1 0 0 0 0,1 0 0 0 0,-1 0 0 0 0,1 0 0 0 0,-1 0 0 0 0,0-1 0 0 0,1 1 0 0 0,-1-1 0 0 0,0 0 0 0 0,0 0 0 0 0,0 0 0 0 0,0-1 0 0 0,-1 1 0 0 0,1-1 0 0 0,-1 1 0 0 0,1-1 0 0 0,-1 0 0 0 0,4-6 0 0 0,-6 8-208 0 0,1 1 1 0 0,0-1-1 0 0,-1 0 0 0 0,1 0 0 0 0,-1 1 0 0 0,1-1 1 0 0,0 0-1 0 0,-1 0 0 0 0,0 0 0 0 0,1 0 0 0 0,-1 0 1 0 0,0 0-1 0 0,1 0 0 0 0,-1 0 0 0 0,0 0 0 0 0,0 0 1 0 0,0 0-1 0 0,0 0 0 0 0,0 0 0 0 0,0 0 0 0 0,0 0 1 0 0,0 0-1 0 0,0 0 0 0 0,-1 0 0 0 0,1 0 0 0 0,-1-1 1 0 0,-1-4-1839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4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11975 0 0,'0'0'547'0'0,"0"0"-11"0"0,0 0-203 0 0,0 0 419 0 0,0 0 220 0 0,0 0 42 0 0,0 0 8 0 0,5-3 641 0 0,-3 3 1428 0 0,1 4-2977 0 0,-1-1 1 0 0,0 1-1 0 0,0 0 1 0 0,-1 0-1 0 0,1 0 1 0 0,-1 0-1 0 0,1 0 1 0 0,-1 0-1 0 0,-1 0 1 0 0,1 1 0 0 0,0-1-1 0 0,-1 0 1 0 0,0 1-1 0 0,-1 5 1 0 0,-1 10-91 0 0,-8 37 0 0 0,3-21 1264 0 0,5-9-938 0 0,2-19-307 0 0,0-1 0 0 0,-1 0 0 0 0,1 1 0 0 0,-2-1 0 0 0,-1 9 0 0 0,0-10-244 0 0,14-20-4995 0 0,-4 5-2311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4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15663 0 0,'0'0'356'0'0,"0"0"50"0"0,0 0 20 0 0,2 1-42 0 0,6 1 58 0 0,0-1-1 0 0,0 0 1 0 0,0-1 0 0 0,1 0-1 0 0,-1 0 1 0 0,15-2 0 0 0,1 0 1074 0 0,79-9 2191 0 0,-94 10-3690 0 0,31-6-218 0 0,-39 7-850 0 0,-1 0-385 0 0,0 0-78 0 0,0 0-20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4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30 17503 0 0,'0'0'399'0'0,"1"-2"60"0"0,7-4 21 0 0,-6 4-59 0 0,-1 1-276 0 0,3-3 11 0 0,-3 3 570 0 0,-1 1 244 0 0,0 0 43 0 0,0 0-59 0 0,0 0-289 0 0,0 0-121 0 0,0 0-28 0 0,-3 22 100 0 0,-1-2-51 0 0,-9 33-1 0 0,-2 9 339 0 0,-3 20-884 0 0,7-37-22 0 0,-27 111 3 0 0,22-80 0 0 0,5-32 0 0 0,11-44 0 0 0,0 0 0 0 0,0 1 0 0 0,0-1 0 0 0,0 0 0 0 0,0 0 0 0 0,0 1 0 0 0,0-1 0 0 0,0 0 0 0 0,0 0 0 0 0,0 0 0 0 0,-1 1 0 0 0,1-1 0 0 0,0 0 0 0 0,0 0 0 0 0,0 0 0 0 0,0 1 0 0 0,0-1 0 0 0,0 0 0 0 0,-1 0 0 0 0,1 0 0 0 0,0 0 0 0 0,0 1 0 0 0,0-1 0 0 0,-1 0 0 0 0,1 0 0 0 0,0 0 0 0 0,0 0 0 0 0,0 0 0 0 0,-1 0 0 0 0,1 0 0 0 0,0 1 0 0 0,0-1 0 0 0,0 0 0 0 0,-1 0 0 0 0,1 0 0 0 0,0 0 0 0 0,0 0 0 0 0,-1 0 0 0 0,1 0 0 0 0,0 0 0 0 0,0 0 0 0 0,0 0 0 0 0,-1 0 0 0 0,1-1 0 0 0,0 1 0 0 0,0 0 0 0 0,-1 0 0 0 0,1 0 0 0 0,0 0 0 0 0,-1 0 0 0 0,-7-8 0 0 0,8 8 0 0 0,-4-5 0 0 0,1 1 0 0 0,0-1 0 0 0,0 0 0 0 0,0 0 0 0 0,0 0 0 0 0,1 0 0 0 0,0 0 0 0 0,0 0 0 0 0,0-1 0 0 0,1 1 0 0 0,-1-1 0 0 0,2 1 0 0 0,-2-9 0 0 0,1 2 0 0 0,1-1 0 0 0,0 1 0 0 0,1-1 0 0 0,4-23 0 0 0,2 10 0 0 0,0 1 0 0 0,2 0 0 0 0,12-24 0 0 0,-11 31 12 0 0,2 0 0 0 0,0 1 0 0 0,1 0 0 0 0,0 1 0 0 0,30-27 0 0 0,-25 25 186 0 0,2 2-1 0 0,1 0 1 0 0,0 1-1 0 0,0 1 1 0 0,1 0 0 0 0,1 2-1 0 0,1 1 1 0 0,-1 1-1 0 0,43-12 1 0 0,-64 21-198 0 0,-1 1 0 0 0,-1 0 0 0 0,1-1 0 0 0,0 1 0 0 0,-1 0 0 0 0,1 0 0 0 0,0 0 0 0 0,0 0 0 0 0,-1-1 0 0 0,1 1 0 0 0,0 0 0 0 0,-1 0 0 0 0,1 0 0 0 0,0 1 0 0 0,0-1 0 0 0,-1 0 0 0 0,1 0 0 0 0,0 0 0 0 0,-1 0 0 0 0,2 1 0 0 0,-1-1 0 0 0,-1 0 0 0 0,1 0 0 0 0,-1 0 0 0 0,1 0 0 0 0,-1 0 0 0 0,1 0 0 0 0,-1 0 0 0 0,0 0 0 0 0,1 1 0 0 0,-1-1 0 0 0,1 0 0 0 0,-1 0 0 0 0,1 0 0 0 0,-1 1 0 0 0,1-1 0 0 0,-1 0 0 0 0,0 0 0 0 0,1 1 0 0 0,-1-1 0 0 0,0 0 0 0 0,1 1 0 0 0,-1-1 0 0 0,0 1 0 0 0,1-1 0 0 0,-1 0 0 0 0,0 1 0 0 0,0-1 0 0 0,1 1 0 0 0,-1-1 0 0 0,0 1 0 0 0,0-1 0 0 0,0 0 0 0 0,0 2 0 0 0,1-1 0 0 0,2 6 0 0 0,-1 0 0 0 0,1 0 0 0 0,-1 0 0 0 0,0 0 0 0 0,-1 1 0 0 0,0-1 0 0 0,0 0 0 0 0,-1 1 0 0 0,1-1 0 0 0,-2 1 0 0 0,1-1 0 0 0,-1 1 0 0 0,0-1 0 0 0,-3 9 0 0 0,0 0 0 0 0,-1 1 0 0 0,0-1 0 0 0,-2-1 0 0 0,0 1 0 0 0,-10 17 0 0 0,15-30-107 0 0,0 1 1 0 0,-1-1-1 0 0,1 0 1 0 0,0 0-1 0 0,-1 0 0 0 0,0 0 1 0 0,1-1-1 0 0,-1 1 0 0 0,0-1 1 0 0,-1 1-1 0 0,1-1 1 0 0,0 0-1 0 0,-1 0 0 0 0,1-1 1 0 0,-1 1-1 0 0,1-1 0 0 0,-1 1 1 0 0,0-1-1 0 0,0 0 0 0 0,1-1 1 0 0,-1 1-1 0 0,0-1 1 0 0,0 0-1 0 0,0 1 0 0 0,0-2 1 0 0,0 1-1 0 0,0 0 0 0 0,1-1 1 0 0,-1 0-1 0 0,0 0 1 0 0,0 0-1 0 0,1 0 0 0 0,-1 0 1 0 0,0-1-1 0 0,-4-3 0 0 0,-3-3-6352 0 0,0-1-1891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4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17503 0 0,'0'0'399'0'0,"0"0"60"0"0,0 0 21 0 0,0 0-59 0 0,9 0 606 0 0,-4 1-634 0 0,0 1 1 0 0,-1 0-1 0 0,1 0 1 0 0,0 0-1 0 0,-1 0 1 0 0,0 1 0 0 0,0-1-1 0 0,0 1 1 0 0,0 0-1 0 0,0 1 1 0 0,0-1-1 0 0,-1 1 1 0 0,6 5 0 0 0,3 7 205 0 0,-1 0 1 0 0,11 19 0 0 0,-8-9-339 0 0,0 1 1 0 0,-2 0-1 0 0,15 52 0 0 0,-21-57-91 0 0,-1 0 0 0 0,-1 1 0 0 0,-1 0 0 0 0,-1 0 0 0 0,-2 34 0 0 0,0-53-168 0 0,-1 19 260 0 0,-1 0 0 0 0,-1 0 0 0 0,-8 29 0 0 0,9-45-204 0 0,0-1 1 0 0,0 0 0 0 0,0 0 0 0 0,-1 0-1 0 0,0-1 1 0 0,-1 1 0 0 0,1-1 0 0 0,-1 1-1 0 0,0-1 1 0 0,0 0 0 0 0,-1-1-1 0 0,0 1 1 0 0,1-1 0 0 0,-1 0 0 0 0,-1 0-1 0 0,-7 5 1 0 0,1-3-418 0 0,-1 0 0 0 0,1 0 1 0 0,-1-1-1 0 0,0-1 0 0 0,0 0 0 0 0,0-1 0 0 0,-1-1 1 0 0,1 0-1 0 0,-19 1 0 0 0,-10-3-1664 0 0,8-2-22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5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8287 0 0,'0'0'191'0'0,"0"0"26"0"0,0 0 9 0 0,0 0 42 0 0,0 0 158 0 0,0 0 72 0 0,0 0 12 0 0,-15 5 6650 0 0,6-3-6136 0 0,3-2-1023 0 0,-2 2 1731 0 0,9-1-1654 0 0,0 0-1 0 0,0 0 1 0 0,0 0 0 0 0,0 0-1 0 0,1 0 1 0 0,-1-1-1 0 0,0 1 1 0 0,0 0-1 0 0,1-1 1 0 0,-1 1 0 0 0,3 0-1 0 0,11 5-77 0 0,1-1 0 0 0,25 4 0 0 0,-7-1 0 0 0,-26-7 0 0 0,0 1 0 0 0,1-1 0 0 0,-1-1 0 0 0,15 0 0 0 0,-3 0 0 0 0,-17-1 0 0 0,-2 1 0 0 0,0-1 0 0 0,0 1 0 0 0,0 0 0 0 0,0 0 0 0 0,0-1 0 0 0,0 1 0 0 0,0 0 0 0 0,0 0 0 0 0,0 0 0 0 0,0 0 0 0 0,0 0 0 0 0,0 0 0 0 0,0 1 0 0 0,0-1 0 0 0,1 0 0 0 0,4 2-1 0 0,-5-1-3 0 0,1-1-1 0 0,-1 0 1 0 0,1 1-1 0 0,-1-1 1 0 0,1 0-1 0 0,-1 0 1 0 0,1 0-1 0 0,-1 0 1 0 0,1 0-1 0 0,-1 0 1 0 0,1 0-1 0 0,-1 0 1 0 0,3-1-1 0 0,-2 1-332 0 0,-3 1 247 0 0,1-1 0 0 0,0 1 1 0 0,-1 0-1 0 0,1 0 0 0 0,-1-1 0 0 0,1 1 1 0 0,-1 0-1 0 0,1-1 0 0 0,-1 1 0 0 0,0 0 0 0 0,1-1 1 0 0,-1 1-1 0 0,0-1 0 0 0,1 1 0 0 0,-1-1 1 0 0,0 1-1 0 0,0-1 0 0 0,0 0 0 0 0,0 1 1 0 0,-11 2-3964 0 0,4-3 2518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5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13823 0 0,'0'0'315'0'0,"0"0"45"0"0,0 0 21 0 0,0 0-49 0 0,7 0 651 0 0,86 0 4277 0 0,-37-2-4312 0 0,-41 1 123 0 0,5 1-1025 0 0,10 6-247 0 0,-28-6-850 0 0,6 0-2957 0 0,-7 0-2812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5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 11975 0 0,'0'0'267'0'0,"0"0"42"0"0,0 0 17 0 0,0 0-28 0 0,-2 0-126 0 0,-24-9 1200 0 0,24 8-792 0 0,2 1 286 0 0,0 0 124 0 0,0 0 30 0 0,0 0-65 0 0,0 0-290 0 0,0 0-121 0 0,0 0-28 0 0,0 0-72 0 0,2 1-289 0 0,56 17 1910 0 0,-45-13-2065 0 0,1-1 0 0 0,15 2 0 0 0,17 6 0 0 0,-3-1 324 0 0,-26-6 215 0 0,32 10 0 0 0,-45-13-480 0 0,1 1 0 0 0,0-1-1 0 0,0 1 1 0 0,-1 0 0 0 0,0 0 0 0 0,1 0-1 0 0,-1 1 1 0 0,-1-1 0 0 0,1 1-1 0 0,5 7 1 0 0,-6-5-59 0 0,0 1 0 0 0,0 0 0 0 0,-1 0 0 0 0,0 0 0 0 0,0 0 0 0 0,0 0 0 0 0,-1 1 0 0 0,-1-1 0 0 0,1 11 0 0 0,-1-15 0 0 0,0-1 0 0 0,0 1 0 0 0,-1-1 0 0 0,1 1 0 0 0,-1-1 0 0 0,1 0 0 0 0,-1 1 0 0 0,0-1 0 0 0,0 0 0 0 0,0 0 0 0 0,0 1 0 0 0,-2 2 0 0 0,-21 23 0 0 0,12-14 0 0 0,-4 6 0 0 0,-1-2 0 0 0,-1 0 0 0 0,0-1 0 0 0,-1-1 0 0 0,-1 0 0 0 0,-1-2 0 0 0,0 0 0 0 0,-40 18 0 0 0,54-29-133 0 0,5-2-563 0 0,2-1-258 0 0,0 0-1421 0 0,0 0-5475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5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3 281 4607 0 0,'0'-27'358'0'0,"-1"12"-236"0"0,0 14-120 0 0,1 1 0 0 0,0-1 0 0 0,0 1-1 0 0,0-1 1 0 0,0 1 0 0 0,0-1 0 0 0,0 1-1 0 0,0-1 1 0 0,0 1 0 0 0,0-1-1 0 0,0 1 1 0 0,0-1 0 0 0,0 1 0 0 0,0-1-1 0 0,0 1 1 0 0,1 0 0 0 0,-1-1 0 0 0,0 1-1 0 0,0-1 1 0 0,0 1 0 0 0,1-1-1 0 0,-1 1 1 0 0,0 0 0 0 0,1-1 0 0 0,-1 1-1 0 0,0 0 1 0 0,1-1 0 0 0,2-1 815 0 0,4-7 1470 0 0,-6 8-2129 0 0,1-1 1 0 0,-1 1-1 0 0,0-1 0 0 0,0 1 1 0 0,1-1-1 0 0,-1 0 0 0 0,0 1 1 0 0,-1-1-1 0 0,1 0 1 0 0,0 0-1 0 0,0 0 0 0 0,-1 0 1 0 0,1 1-1 0 0,-1-4 0 0 0,1 2 38 0 0,0-1 0 0 0,0 0 0 0 0,0 1 0 0 0,0-1-1 0 0,1 1 1 0 0,-1-1 0 0 0,1 1 0 0 0,0 0 0 0 0,2-4 0 0 0,8-14 917 0 0,-5 8-492 0 0,-6 12-531 0 0,0 0-1 0 0,0-1 0 0 0,0 1 0 0 0,0-1 0 0 0,-1 1 0 0 0,1-1 1 0 0,0 1-1 0 0,-1-1 0 0 0,1 0 0 0 0,-1 1 0 0 0,0-1 1 0 0,0 0-1 0 0,1 1 0 0 0,-1-1 0 0 0,0-2 0 0 0,-1 1 167 0 0,1-1 0 0 0,-1 1 0 0 0,1 0 0 0 0,0-1 0 0 0,1-4 0 0 0,0 6 256 0 0,5-12 1024 0 0,13-6 0 0 0,-19 19-1502 0 0,0 1 1 0 0,0 0-1 0 0,0-1 0 0 0,0 1 0 0 0,0 0 0 0 0,0-1 1 0 0,0 1-1 0 0,0 0 0 0 0,0-1 0 0 0,0 1 1 0 0,0 0-1 0 0,0-1 0 0 0,0 1 0 0 0,0 0 0 0 0,0-1 1 0 0,-1 1-1 0 0,1 0 0 0 0,0 0 0 0 0,0-1 0 0 0,0 1 1 0 0,-1 0-1 0 0,1 0 0 0 0,0-1 0 0 0,0 1 0 0 0,0 0 1 0 0,-1 0-1 0 0,0-1 0 0 0,1 1 27 0 0,0 0 1 0 0,0 0-1 0 0,-1-1 1 0 0,1 1-1 0 0,0 0 0 0 0,0 0 1 0 0,-1-1-1 0 0,1 1 0 0 0,0 0 1 0 0,0 0-1 0 0,-1-1 0 0 0,1 1 1 0 0,0 0-1 0 0,0-1 1 0 0,0 1-1 0 0,0 0 0 0 0,0-1 1 0 0,0 1-1 0 0,0 0 0 0 0,-1-1 1 0 0,1 1-1 0 0,0 0 0 0 0,0-1 1 0 0,0 0-1 0 0,4-5 94 0 0,-4 6-155 0 0,0 0 1 0 0,1-1-1 0 0,-1 1 0 0 0,0 0 1 0 0,0 0-1 0 0,0 0 1 0 0,0-1-1 0 0,0 1 0 0 0,0 0 1 0 0,1 0-1 0 0,-1 0 1 0 0,0 0-1 0 0,0 0 0 0 0,0-1 1 0 0,0 1-1 0 0,1 0 1 0 0,-1 0-1 0 0,0 0 0 0 0,0 0 1 0 0,0 0-1 0 0,0 0 0 0 0,1 0 1 0 0,-1 0-1 0 0,0 0 1 0 0,0 0-1 0 0,0 0 0 0 0,1 0 1 0 0,-1 0-1 0 0,0 0 1 0 0,0 0-1 0 0,1 0 0 0 0,-1 0 1 0 0,0 0-1 0 0,0 0 1 0 0,0 0-1 0 0,1 0 0 0 0,-1 0 1 0 0,0 0-1 0 0,0 0 1 0 0,0 0-1 0 0,0 0 0 0 0,1 0 1 0 0,-1 1-1 0 0,0-1 1 0 0,0 0-1 0 0,0 0 0 0 0,1 0 1 0 0,3 7-4 0 0,-4-7 4 0 0,3 6-1 0 0,-1 0 0 0 0,1 0 0 0 0,-1 0 0 0 0,-1 1 0 0 0,1-1 0 0 0,-1 1 0 0 0,0-1 0 0 0,-1 1 0 0 0,1-1 0 0 0,-2 11 0 0 0,3 20 0 0 0,1 1 0 0 0,-2 0 0 0 0,-4 47 0 0 0,0-46 0 0 0,3-1 0 0 0,3 42 0 0 0,-1-61 0 0 0,-2 21 0 0 0,-1-22 0 0 0,4 24 0 0 0,-1-24 0 0 0,7 29 0 0 0,-7-40 0 0 0,1-1 0 0 0,-1 1 0 0 0,1-1 0 0 0,0 0 0 0 0,0 0 0 0 0,1 0 0 0 0,6 8 0 0 0,-3-6 0 0 0,1-4 0 0 0,-3-4 0 0 0,-1-1 0 0 0,1 1 0 0 0,-1-1 0 0 0,0 0 0 0 0,1 0 0 0 0,8-4 0 0 0,-10 4 0 0 0,-1 0 20 0 0,1 0 0 0 0,0 0 0 0 0,-1 0 0 0 0,1 0 0 0 0,-1 0 0 0 0,1-1 0 0 0,2-1 0 0 0,1-2 263 0 0,-3 4-229 0 0,-1 0-1 0 0,1-1 1 0 0,-1 0 0 0 0,1 0 0 0 0,-1 0-1 0 0,0 0 1 0 0,0 0 0 0 0,0 0 0 0 0,0 0-1 0 0,2-5 1 0 0,15-29 675 0 0,-4 7-444 0 0,-4 10-285 0 0,-2-1 0 0 0,0 0 0 0 0,6-22 0 0 0,1 0 0 0 0,-2 0 628 0 0,11-53-1 0 0,1-4 150 0 0,-10 59-757 0 0,-11 30-21 0 0,-1 1 0 0 0,0-1 0 0 0,-1 0 1 0 0,2-12-1 0 0,-5 19 1 0 0,1-1 0 0 0,0 0 0 0 0,0 0 0 0 0,0 0 0 0 0,0 1 0 0 0,0-1 0 0 0,1 0 0 0 0,0 1 0 0 0,-1-1 0 0 0,1 1 0 0 0,0 0 0 0 0,1 0 0 0 0,2-4 0 0 0,-5 7 0 0 0,0 0 0 0 0,0 0 0 0 0,1-1 0 0 0,-1 1 0 0 0,0 0 0 0 0,0 0 0 0 0,1 0 0 0 0,-1 0 0 0 0,0-1 0 0 0,0 1 0 0 0,1 0 0 0 0,-1 0 0 0 0,0 0 0 0 0,1 0 0 0 0,-1 0 0 0 0,0 0 0 0 0,1 0 0 0 0,-1 0 0 0 0,0 0 0 0 0,0 0 0 0 0,1 0 0 0 0,-1 0 0 0 0,0 0 0 0 0,1 0 0 0 0,-1 0 0 0 0,0 0 0 0 0,1 0 0 0 0,-1 0 0 0 0,0 0 0 0 0,0 0 0 0 0,1 0 0 0 0,-1 1 0 0 0,0-1 0 0 0,0 0 0 0 0,1 0 0 0 0,-1 0 0 0 0,0 1 0 0 0,0-1 0 0 0,1 0 0 0 0,-1 0 0 0 0,0 0 0 0 0,0 1 0 0 0,0-1 0 0 0,0 0 0 0 0,1 0 0 0 0,-1 1 0 0 0,0-1 0 0 0,0 0 0 0 0,0 1 0 0 0,0-1 0 0 0,0 0 0 0 0,0 0 0 0 0,0 1 0 0 0,0-1 0 0 0,0 0 0 0 0,0 1 0 0 0,0 0 0 0 0,1-1-37 0 0,-1 1-1 0 0,0 0 1 0 0,0 0-1 0 0,0 0 1 0 0,0 0-1 0 0,0 0 1 0 0,0 0-1 0 0,0 0 1 0 0,0 0 0 0 0,0 0-1 0 0,0 0 1 0 0,0 0-1 0 0,0 0 1 0 0,-1 0-1 0 0,1 0 1 0 0,0-1-1 0 0,-1 1 1 0 0,1 0-1 0 0,-1 0 1 0 0,0 1 0 0 0,0-1-25 0 0,0 0 0 0 0,1 0 0 0 0,-1 0 0 0 0,1 0 0 0 0,-1 0 0 0 0,1 1 0 0 0,-1-1 0 0 0,1 0 0 0 0,0 0 0 0 0,-1 0 0 0 0,1 0 0 0 0,0 0 0 0 0,0 1 0 0 0,0-1 0 0 0,0 0 0 0 0,0 0 0 0 0,0 0 0 0 0,1 3 0 0 0,-1-4-93 0 0,1 1 0 0 0,-1-1 0 0 0,0 1 1 0 0,0-1-1 0 0,0 1 0 0 0,0 0 0 0 0,1-1 0 0 0,-1 1 0 0 0,0-1 0 0 0,0 1 0 0 0,0 0 1 0 0,0-1-1 0 0,0 1 0 0 0,-1-1 0 0 0,1 1 0 0 0,0 0 0 0 0,0-1 0 0 0,0 1 0 0 0,0-1 1 0 0,-1 1-1 0 0,1-1 0 0 0,0 1 0 0 0,-1 0 0 0 0,-3 7-5386 0 0,2 2-1541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5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168 129 10135 0 0,'1'-1'231'0'0,"3"-1"-146"0"0,-2 1-28 0 0,0 0 0 0 0,-1 0 0 0 0,1 0 0 0 0,0 0 0 0 0,-1 0 0 0 0,1-1-1 0 0,-1 1 1 0 0,1-1 0 0 0,-1 1 0 0 0,0-1 0 0 0,1 1 0 0 0,1-4 0 0 0,8-11 621 0 0,-10 15-590 0 0,0 1 1 0 0,0-1-1 0 0,0 0 1 0 0,0 0-1 0 0,0 0 0 0 0,-1 0 1 0 0,1 0-1 0 0,0 0 1 0 0,-1 0-1 0 0,1 0 0 0 0,-1-1 1 0 0,1 1-1 0 0,-1 0 1 0 0,0 0-1 0 0,1 0 1 0 0,-1 0-1 0 0,0-1 0 0 0,0 1 1 0 0,0 0-1 0 0,0 0 1 0 0,0-1-1 0 0,0 1 0 0 0,0 0 1 0 0,0-2-1 0 0,0 3 64 0 0,-1-1 1 0 0,1 0-1 0 0,0 0 0 0 0,0 1 0 0 0,1-1 0 0 0,-1 0 0 0 0,0 1 1 0 0,0-1-1 0 0,0 0 0 0 0,0 1 0 0 0,0-1 0 0 0,1 0 0 0 0,-1 1 1 0 0,0-1-1 0 0,1 1 0 0 0,-1-1 0 0 0,0 0 0 0 0,1 1 0 0 0,-1-1 1 0 0,1 0-1 0 0,0 0 16 0 0,0 1 0 0 0,-1-1 0 0 0,1 0 0 0 0,-1 1 0 0 0,1-1 0 0 0,-1 0 0 0 0,0 0 0 0 0,1 1 0 0 0,-1-1 0 0 0,0 0 0 0 0,0 0 0 0 0,1 0 0 0 0,-1 1 0 0 0,0-3 0 0 0,14-9 1336 0 0,-14 11-1497 0 0,0 1-1 0 0,0-1 1 0 0,0 1 0 0 0,0-1-1 0 0,0 0 1 0 0,0 1-1 0 0,0-1 1 0 0,0 1-1 0 0,0-1 1 0 0,0 1 0 0 0,0-1-1 0 0,0 1 1 0 0,-1-1-1 0 0,1 1 1 0 0,0-1 0 0 0,0 1-1 0 0,-1-1 1 0 0,1 1-1 0 0,0-1 1 0 0,-1 1 0 0 0,1-1-1 0 0,-1 1 1 0 0,1 0-1 0 0,0-1 1 0 0,-1 1-1 0 0,0-1 1 0 0,-12-6 59 0 0,12 6 305 0 0,1 1 117 0 0,0 0 21 0 0,0 0-66 0 0,-2 0-294 0 0,-19 3-133 0 0,8 1-16 0 0,10 0 0 0 0,1-1 0 0 0,-2 0 0 0 0,0-1 0 0 0,-1 1 0 0 0,1-1 0 0 0,-9 2 0 0 0,10-3 0 0 0,-1 1 0 0 0,0-1 0 0 0,1 0 0 0 0,-1 1 0 0 0,1 0 0 0 0,0 0 0 0 0,0 0 0 0 0,0 0 0 0 0,0 1 0 0 0,-5 4 0 0 0,-2 4 0 0 0,-1 2 0 0 0,-14 19 0 0 0,22-27 0 0 0,0 0 0 0 0,0 0 0 0 0,0 1 0 0 0,1 0 0 0 0,0-1 0 0 0,0 1 0 0 0,-2 9 0 0 0,3-11 0 0 0,0 0 0 0 0,0-1 0 0 0,0 1 0 0 0,-1 0 0 0 0,-2 4 0 0 0,2-5 0 0 0,0 1 0 0 0,1-1 0 0 0,-1 0 0 0 0,1 1 0 0 0,0 0 0 0 0,-1 5 0 0 0,1-6 0 0 0,0 0 0 0 0,0 0 0 0 0,0 0 0 0 0,0 0 0 0 0,-1 0 0 0 0,-1 4 0 0 0,2-6 0 0 0,0 1 0 0 0,-1 0 0 0 0,1 0 0 0 0,1 0 0 0 0,-1-1 0 0 0,0 1 0 0 0,0 0 0 0 0,1 0 0 0 0,-1 0 0 0 0,1 1 0 0 0,0-1 0 0 0,-1 0 0 0 0,1 0 0 0 0,0 0 0 0 0,1 3 0 0 0,4 3 0 0 0,-3-7 0 0 0,0 0 0 0 0,0 0 0 0 0,0 0 0 0 0,0 0 0 0 0,0-1 0 0 0,0 1 0 0 0,4 0 0 0 0,-3 0 0 0 0,0 0 0 0 0,-1-1 0 0 0,1 0 0 0 0,-1 0 0 0 0,1 0 0 0 0,-1 0 0 0 0,0 0 0 0 0,1 0 0 0 0,-1 0 0 0 0,1-1 0 0 0,-1 1 0 0 0,1-1 0 0 0,-1 0 0 0 0,0 0 0 0 0,0 0 0 0 0,1 0 0 0 0,-1 0 0 0 0,0 0 0 0 0,0-1 0 0 0,0 1 0 0 0,3-4 0 0 0,-3 4 0 0 0,9-7 0 0 0,0 0 0 0 0,-1-1 0 0 0,0 0 0 0 0,0-1 0 0 0,8-11 0 0 0,-15 17-4 0 0,0 1 1 0 0,0 0-1 0 0,1-1 0 0 0,0 1 1 0 0,7-4-1 0 0,-8 5 40 0 0,-1 0-1 0 0,1 0 1 0 0,0 0 0 0 0,-1 0 0 0 0,1 0-1 0 0,-1 0 1 0 0,0-1 0 0 0,1 1 0 0 0,-1-1-1 0 0,0 0 1 0 0,-1 1 0 0 0,4-6 0 0 0,-4 5 88 0 0,1-1 0 0 0,0 1 0 0 0,0 0 1 0 0,1-1-1 0 0,4-4 0 0 0,-5 6-63 0 0,0 1 1 0 0,0-1-1 0 0,-1 0 1 0 0,1 0-1 0 0,-1-1 1 0 0,1 1-1 0 0,-1 0 0 0 0,0 0 1 0 0,1-1-1 0 0,-1 1 1 0 0,-1-1-1 0 0,1 1 1 0 0,1-5-1 0 0,-2 0-61 0 0,2 1 0 0 0,-4 5 0 0 0,0 1 0 0 0,-4 4 0 0 0,-2 12 0 0 0,2-1 0 0 0,5-13 0 0 0,0 0 0 0 0,0 0 0 0 0,-1 0 0 0 0,2 1 0 0 0,-1-1 0 0 0,0 0 0 0 0,0 1 0 0 0,1-1 0 0 0,-1 0 0 0 0,1 1 0 0 0,-1-1 0 0 0,1 1 0 0 0,0-1 0 0 0,0 1 0 0 0,1-1 0 0 0,0 5 0 0 0,-1-5 0 0 0,0 1 0 0 0,0-1 0 0 0,-1 1 0 0 0,1-1 0 0 0,0 0 0 0 0,-1 1 0 0 0,-1 3 0 0 0,2-4 0 0 0,-1 1 0 0 0,0-1 0 0 0,1 0 0 0 0,0 0 0 0 0,-1 0 0 0 0,1 0 0 0 0,0 1 0 0 0,0-1 0 0 0,1 3 0 0 0,2 8 0 0 0,-2-11 0 0 0,-1 0 0 0 0,1 0 0 0 0,-1 1 0 0 0,1-1 0 0 0,-1 0 0 0 0,0 1 0 0 0,0-1 0 0 0,0 0 0 0 0,0 1 0 0 0,0-1 0 0 0,0 0 0 0 0,-1 4 0 0 0,-3 11 0 0 0,6-12 0 0 0,0-3 0 0 0,2 11 0 0 0,3-3 0 0 0,2-5 0 0 0,-7-4 0 0 0,0 0 0 0 0,1-1 0 0 0,-1 0 0 0 0,0 0 0 0 0,0 0 0 0 0,1 0 0 0 0,-1 0 0 0 0,0 0 0 0 0,1 0 0 0 0,-1-1 0 0 0,0 1 0 0 0,0-1 0 0 0,0 1 0 0 0,1-1 0 0 0,-1 0 0 0 0,0 0 0 0 0,0 0 0 0 0,0 0 0 0 0,0 0 0 0 0,3-3 0 0 0,1-2 0 0 0,1-1 0 0 0,-1 0 0 0 0,11-14 0 0 0,5-6 0 0 0,-17 22 0 0 0,0-1 0 0 0,-1 0 0 0 0,0 0 0 0 0,0-1 0 0 0,0 1 0 0 0,-1-1 0 0 0,5-11 0 0 0,-2 2 0 0 0,0 4 0 0 0,-1 1 0 0 0,1 0 0 0 0,14-19 0 0 0,-18 28 0 0 0,0 0 0 0 0,-1 0 0 0 0,0 0 0 0 0,1 0 0 0 0,-1-1 0 0 0,0 1 0 0 0,0 0 0 0 0,0-1 0 0 0,-1 1 0 0 0,1 0 0 0 0,-1-1 0 0 0,1-4 0 0 0,1-1 0 0 0,-2 8 0 0 0,0 0 0 0 0,0 0 0 0 0,0 1 0 0 0,0-1 0 0 0,0 0 0 0 0,0 0 0 0 0,0 0 0 0 0,0 0 0 0 0,1 0 0 0 0,-1 0 0 0 0,0 0 0 0 0,0 0 0 0 0,0 0 0 0 0,0 0 0 0 0,0 1 0 0 0,0-1 0 0 0,0 0 0 0 0,0 0 0 0 0,0 0 0 0 0,1 0 0 0 0,-1 0 0 0 0,0 0 0 0 0,0 0 0 0 0,0 0 0 0 0,0 0 0 0 0,0 0 0 0 0,0 0 0 0 0,0 0 0 0 0,1 0 0 0 0,-1 0 0 0 0,0 0 0 0 0,0 0 0 0 0,0 0 0 0 0,0 0 0 0 0,0 0 0 0 0,0 0 0 0 0,0 0 0 0 0,1 0 0 0 0,-1 0 0 0 0,0 0 0 0 0,0-1 0 0 0,0 1 0 0 0,0 0 0 0 0,0 0 0 0 0,0 0 0 0 0,0 0 0 0 0,0 0 0 0 0,0 0 0 0 0,0 0 0 0 0,1 0 0 0 0,-1 0 0 0 0,0 0 0 0 0,0-1 0 0 0,0 1 0 0 0,0 0 0 0 0,0 0 0 0 0,0 0 0 0 0,0 0 0 0 0,0 0 0 0 0,0 0 0 0 0,0 0 0 0 0,0-1 0 0 0,0 1 0 0 0,0 5 0 0 0,0-2 0 0 0,0-1 0 0 0,0 0 0 0 0,0 0 0 0 0,-1 0 0 0 0,1 1 0 0 0,-1-1 0 0 0,1 0 0 0 0,-1 0 0 0 0,0 0 0 0 0,0 0 0 0 0,0 0 0 0 0,-3 3 0 0 0,2 0 0 0 0,-2 4 0 0 0,7 0 0 0 0,7 10 0 0 0,-10-18 0 0 0,0-1 0 0 0,0 1 0 0 0,0-1 0 0 0,1 1 0 0 0,-1 0 0 0 0,0-1 0 0 0,0 1 0 0 0,1-1 0 0 0,-1 1 0 0 0,0-1 0 0 0,1 0 0 0 0,-1 1 0 0 0,1-1 0 0 0,-1 1 0 0 0,0-1 0 0 0,1 1 0 0 0,-1-1 0 0 0,1 0 0 0 0,-1 1 0 0 0,1-1 0 0 0,-1 0 0 0 0,1 0 0 0 0,-1 1 0 0 0,1-1 0 0 0,0 0 0 0 0,-1 0 0 0 0,1 0 0 0 0,-1 0 0 0 0,1 0 0 0 0,-1 0 0 0 0,2 0 0 0 0,0 0 0 0 0,7 1 0 0 0,-6-1 0 0 0,0 1 0 0 0,0-1 0 0 0,0 0 0 0 0,-1 1 0 0 0,1 0 0 0 0,0 0 0 0 0,0 0 0 0 0,-1 0 0 0 0,5 2 0 0 0,-4-2 0 0 0,8 7 0 0 0,0 2 0 0 0,20 9 0 0 0,-31-18 0 0 0,1-1 0 0 0,-1 0 0 0 0,0 0 0 0 0,1 0 0 0 0,-1 1 0 0 0,1-1 0 0 0,-1 0 0 0 0,0 1 0 0 0,1-1 0 0 0,-1 0 0 0 0,0 1 0 0 0,1-1 0 0 0,-1 0 0 0 0,0 1 0 0 0,0-1 0 0 0,1 0 0 0 0,-1 1 0 0 0,0-1 0 0 0,0 1 0 0 0,0-1 0 0 0,0 1 0 0 0,0-1 0 0 0,1 0 0 0 0,-1 1 0 0 0,0-1 0 0 0,0 1 0 0 0,0-1 0 0 0,0 1 0 0 0,0 0 0 0 0,-4 3 0 0 0,2 0 0 0 0,1-3 0 0 0,0 0 0 0 0,0 1 0 0 0,0-1 0 0 0,1 0 0 0 0,-1 0 0 0 0,1 1 0 0 0,-1-1 0 0 0,1 0 0 0 0,-1 1 0 0 0,1-1 0 0 0,0 1 0 0 0,-1-1 0 0 0,1 1 0 0 0,0-1 0 0 0,0 0 0 0 0,0 4 0 0 0,1-5 0 0 0,-1 1 0 0 0,0 0 0 0 0,0 0 0 0 0,0 0 0 0 0,0-1 0 0 0,0 1 0 0 0,0 0 0 0 0,0 0 0 0 0,0 0 0 0 0,0 0 0 0 0,0-1 0 0 0,0 1 0 0 0,0 0 0 0 0,-1 0 0 0 0,1 0 0 0 0,0-1 0 0 0,0 1 0 0 0,-1 0 0 0 0,1 0 0 0 0,-1-1 0 0 0,1 1 0 0 0,-1 0 0 0 0,1-1 0 0 0,-1 1 0 0 0,1 0 0 0 0,-1-1 0 0 0,0 1 0 0 0,1-1 0 0 0,-1 1 0 0 0,0-1 0 0 0,1 1 0 0 0,-1-1 0 0 0,-1 1 0 0 0,-1 1 0 0 0,-15 18 0 0 0,12-15 0 0 0,2-6-133 0 0,4 0-563 0 0,4-14-2427 0 0,-3 9 1685 0 0,0 0 0 0 0,0 0-1 0 0,3-9 1 0 0,3-4-609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2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13823 0 0,'0'0'315'0'0,"0"0"45"0"0,0 0 21 0 0,0 0-49 0 0,0 0-81 0 0,0 0 481 0 0,0 0 237 0 0,0 0 45 0 0,0 0 8 0 0,0 0 2 0 0,-7 2 1024 0 0,1 1-1876 0 0,1 0-1 0 0,0 0 1 0 0,1 1 0 0 0,-1 0-1 0 0,1 0 1 0 0,-6 6-1 0 0,-6 6-148 0 0,-37 35-2 0 0,-31 26-733 0 0,58-52-7785 0 0,18-17 3341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5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346 161 13823 0 0,'1'-14'1056'0'0,"3"-1"-618"0"0,-2 1 1 0 0,2-25-1 0 0,1 23 888 0 0,-4 15-1266 0 0,-1 1 0 0 0,0-1 0 0 0,1 0-1 0 0,-1 1 1 0 0,0-1 0 0 0,1 1 0 0 0,-1-1 0 0 0,0 0 0 0 0,0 1 0 0 0,1-1 0 0 0,-1 0-1 0 0,0 0 1 0 0,0 1 0 0 0,0-1 0 0 0,0 0 0 0 0,0 1 0 0 0,0-1 0 0 0,0 0 0 0 0,0 1-1 0 0,0-1 1 0 0,-1 0 0 0 0,1 1 0 0 0,0-1 0 0 0,0 0 0 0 0,0 1 0 0 0,-1-1 0 0 0,1 0-1 0 0,0 1 1 0 0,-1-1 0 0 0,1 1 0 0 0,-1-1 0 0 0,1 0 0 0 0,-1 1 0 0 0,1-1 0 0 0,-1 1-1 0 0,1 0 1 0 0,-2-2 0 0 0,-5-3 393 0 0,0 1 1 0 0,0-1-1 0 0,0 1 0 0 0,-1 1 0 0 0,1-1 0 0 0,-13-3 0 0 0,13 6-407 0 0,0-1 0 0 0,-1 1 0 0 0,1 0 0 0 0,-1 1 0 0 0,1-1 0 0 0,-1 1 0 0 0,0 1 0 0 0,1 0 0 0 0,-1 0 0 0 0,1 0 0 0 0,-15 5 0 0 0,9 0-46 0 0,-1 0 0 0 0,1 1 0 0 0,0 0 0 0 0,0 1 0 0 0,1 0 0 0 0,0 1 0 0 0,0 0 0 0 0,-18 20 0 0 0,29-27 0 0 0,-1 0 0 0 0,0 0 0 0 0,0 0 0 0 0,1 0 0 0 0,-1 0 0 0 0,1 0 0 0 0,0 0 0 0 0,0 1 0 0 0,0-1 0 0 0,0 1 0 0 0,0-1 0 0 0,0 1 0 0 0,-1 4 0 0 0,2-5 0 0 0,0 0 0 0 0,0 0 0 0 0,1 0 0 0 0,-1 0 0 0 0,0 0 0 0 0,1 0 0 0 0,-1 0 0 0 0,1 0 0 0 0,0 0 0 0 0,-1 0 0 0 0,1 0 0 0 0,0-1 0 0 0,0 1 0 0 0,0 0 0 0 0,0-1 0 0 0,1 1 0 0 0,-1-1 0 0 0,0 1 0 0 0,3 1 0 0 0,-1 0 0 0 0,1 0 0 0 0,-1 1 0 0 0,0-1 0 0 0,0 0 0 0 0,-1 1 0 0 0,1 0 0 0 0,-1-1 0 0 0,3 6 0 0 0,13 19 0 0 0,-14-23 0 0 0,0 0 0 0 0,0 1 0 0 0,3 6 0 0 0,6 16 0 0 0,-1-1 0 0 0,-1 1 0 0 0,-1 1 0 0 0,8 44 0 0 0,-17-65 0 0 0,-1 0 0 0 0,0 0 0 0 0,0-1 0 0 0,-1 1 0 0 0,0 0 0 0 0,0-1 0 0 0,-4 14 0 0 0,-3 3 0 0 0,-12 23 0 0 0,13-30 0 0 0,-1 0 0 0 0,-1-1 0 0 0,-1 0 0 0 0,0 0 0 0 0,-1-1 0 0 0,-1-1 0 0 0,0 0 0 0 0,-18 15 0 0 0,29-28 0 0 0,0 0 0 0 0,0 0 0 0 0,0-1 0 0 0,0 1 0 0 0,0 0 0 0 0,0 0 0 0 0,0 0 0 0 0,0 1 0 0 0,0-1 0 0 0,0 0 0 0 0,0 0 0 0 0,1 0 0 0 0,-1 1 0 0 0,0-1 0 0 0,1 0 0 0 0,0 1 0 0 0,-1-1 0 0 0,0 3 0 0 0,1-3 21 0 0,0 0 0 0 0,0 0 0 0 0,-1-1-1 0 0,1 1 1 0 0,0 0 0 0 0,0 0 0 0 0,-1 0 0 0 0,1-1 0 0 0,-1 1-1 0 0,1 0 1 0 0,-1 0 0 0 0,1-1 0 0 0,-1 1 0 0 0,0 0 0 0 0,1-1-1 0 0,-2 2 1 0 0,0 0 123 0 0,0 0 0 0 0,0 0-1 0 0,0 0 1 0 0,0 0-1 0 0,0 0 1 0 0,1 1 0 0 0,-1-1-1 0 0,-1 4 1 0 0,5-5-295 0 0,0 0 0 0 0,0 1 0 0 0,1-2 0 0 0,-1 1 0 0 0,0 0 0 0 0,0 0 0 0 0,4 0 0 0 0,-2 0 1 0 0,18 6 116 0 0,31 5 0 0 0,-44-10-110 0 0,-5-2 122 0 0,9 0-49 0 0,-11 0-300 0 0,3-1-67 0 0,-2 0-1327 0 0,-2 1-3179 0 0,-1 0-1938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5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13823 0 0,'0'0'315'0'0,"4"-7"426"0"0,4-1-374 0 0,-6 6-344 0 0,0 0 0 0 0,1-1-1 0 0,-1 1 1 0 0,-1 0 0 0 0,1-1 0 0 0,2-4 0 0 0,-3 6 342 0 0,-1 1 122 0 0,0 0 22 0 0,10 0 515 0 0,0 1-616 0 0,37 3 986 0 0,-45-4-1139 0 0,1 1-1 0 0,0-1 1 0 0,-1 1-1 0 0,1 0 1 0 0,-1 0 0 0 0,0 0-1 0 0,1 0 1 0 0,-1 0 0 0 0,0 0-1 0 0,1 0 1 0 0,-1 1 0 0 0,0-1-1 0 0,3 4 1 0 0,-3 9 88 0 0,-2-6-349 0 0,3 8 265 0 0,0 0 0 0 0,2 0 0 0 0,0-1 0 0 0,1 0 0 0 0,0 0 0 0 0,1 0 0 0 0,11 17 0 0 0,-12-22-259 0 0,0 1 0 0 0,-1 0 0 0 0,0 0 0 0 0,4 16 0 0 0,-5-12 0 0 0,13 25 0 0 0,-16-38 0 0 0,12 23 0 0 0,0-1 0 0 0,26 35 0 0 0,-29-46 0 0 0,-5-7 0 0 0,0 1 0 0 0,0-1 0 0 0,0 0 0 0 0,9 7 0 0 0,-14-13 0 0 0,1 0 0 0 0,-1 0 0 0 0,0 0 0 0 0,0 0 0 0 0,0 1 0 0 0,0-1 0 0 0,1 0 0 0 0,-1 0 0 0 0,0 0 0 0 0,0 0 0 0 0,1 0 0 0 0,-1 0 0 0 0,0 1 0 0 0,0-1 0 0 0,1 0 0 0 0,-1 0 0 0 0,0 0 0 0 0,0 0 0 0 0,0 0 0 0 0,1 0 0 0 0,-1 0 0 0 0,0 0 0 0 0,0 0 0 0 0,1 0 0 0 0,-1 0 0 0 0,0 0 0 0 0,0-1 0 0 0,1 1 0 0 0,-1 0 0 0 0,0 0 0 0 0,0 0 0 0 0,1 0 0 0 0,-1 0 0 0 0,0 0 0 0 0,0 0 0 0 0,0-1 0 0 0,1 1 0 0 0,-1 0 0 0 0,0 0 0 0 0,0 0 0 0 0,0-1 0 0 0,0 1 0 0 0,1 0 0 0 0,-1 0 0 0 0,0 0 0 0 0,0-1 0 0 0,4-9 0 0 0,-4 9 0 0 0,0 0-173 0 0,0 0-1 0 0,1-1 1 0 0,-1 1 0 0 0,0 0-1 0 0,0-1 1 0 0,0 1 0 0 0,-1 0-1 0 0,1-1 1 0 0,0 1 0 0 0,0 0-1 0 0,-1-1 1 0 0,1 1 0 0 0,-2-2-1 0 0,-9-19-5054 0 0,7 13 2633 0 0,-1 1-4043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5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34 13823 0 0,'0'0'630'0'0,"5"-14"236"0"0,1 1-416 0 0,-6 12 39 0 0,0 1 20 0 0,0-5 564 0 0,-1 4 3474 0 0,-3 3-4404 0 0,1 1 0 0 0,0-1 0 0 0,1 1 0 0 0,-1-1 0 0 0,0 1 0 0 0,1 0 0 0 0,-5 6 0 0 0,-7 9-155 0 0,-5 5 693 0 0,-27 41 1 0 0,24-32-162 0 0,-27 42-876 0 0,-56 113 1 0 0,104-183 39 0 0,-1-1 0 0 0,0 1 1 0 0,1 0-1 0 0,0 0 0 0 0,0 0 0 0 0,0-1 0 0 0,1 1 1 0 0,-1 0-1 0 0,1 0 0 0 0,0 0 0 0 0,0 0 0 0 0,0 0 0 0 0,1 0 1 0 0,0 5-1 0 0,1-7-4729 0 0,6 0-1393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3 155 15663 0 0,'0'0'356'0'0,"0"0"50"0"0,0 0 20 0 0,0 0-42 0 0,0-2-112 0 0,-1 0 3 0 0,0 0-1 0 0,1-1 1 0 0,0 1 0 0 0,-1-1-1 0 0,1 1 1 0 0,0-1 0 0 0,0 1-1 0 0,0 0 1 0 0,1-1-1 0 0,-1 1 1 0 0,1-1 0 0 0,0-3-1 0 0,14-27 2004 0 0,-3 8-1194 0 0,-11 24-1026 0 0,-1-1-1 0 0,0 0 1 0 0,1 1 0 0 0,-1-1-1 0 0,0 1 1 0 0,0-1 0 0 0,0 0-1 0 0,0 1 1 0 0,-1-1 0 0 0,1 0-1 0 0,0 1 1 0 0,-1-1 0 0 0,1 1-1 0 0,-1-1 1 0 0,1 1 0 0 0,-2-3-1 0 0,-1-6 91 0 0,3 3-76 0 0,3 3 30 0 0,-3 4-74 0 0,1 0 0 0 0,-1 0 0 0 0,0 0 0 0 0,0 0 0 0 0,0-1 0 0 0,1 1 1 0 0,-1 0-1 0 0,0 0 0 0 0,0 0 0 0 0,0 0 0 0 0,0 0 0 0 0,0-1 1 0 0,1 1-1 0 0,-1 0 0 0 0,0 0 0 0 0,0 0 0 0 0,0-1 0 0 0,0 1 0 0 0,0 0 1 0 0,0 0-1 0 0,0 0 0 0 0,0-1 0 0 0,0 1 0 0 0,0 0 0 0 0,0 0 0 0 0,0 0 1 0 0,0-1-1 0 0,0 1 0 0 0,0 0 0 0 0,0 0 0 0 0,0 0 0 0 0,0-1 0 0 0,0 1 1 0 0,0 0-1 0 0,0 0 0 0 0,0 0 0 0 0,0-1 0 0 0,0 1 0 0 0,0 0 0 0 0,0 0 1 0 0,-1 0-1 0 0,1-1 0 0 0,0 1 0 0 0,0 0 0 0 0,-1-1 415 0 0,0 3-294 0 0,0 0-147 0 0,1 0 0 0 0,-1 1 0 0 0,1-1 0 0 0,0 0 0 0 0,-1 1 0 0 0,1-1 0 0 0,0 1 0 0 0,0-1 0 0 0,1 4 0 0 0,0-3-2 0 0,-1-1-1 0 0,0 1 1 0 0,0 0 0 0 0,0-1-1 0 0,0 1 1 0 0,0 0 0 0 0,-1-1-1 0 0,1 1 1 0 0,-1-1-1 0 0,-1 5 1 0 0,-2 3 0 0 0,1 1 0 0 0,0-1 0 0 0,0 1 0 0 0,1-1 0 0 0,0 1 0 0 0,1 0 0 0 0,0 0 0 0 0,1-1 0 0 0,0 1 0 0 0,2 12 0 0 0,-1-21 1 0 0,-1 1 0 0 0,1-1 0 0 0,0 1 0 0 0,-1 0 0 0 0,1-1 0 0 0,3 5 0 0 0,0 1-72 0 0,-4-7-266 0 0,3 1-366 0 0,2 1 187 0 0,-3-3-10162 0 0,1-9 4040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5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17503 0 0,'0'0'384'0'0,"0"0"88"0"0,0 0 8 0 0,0 0 8 0 0,0 0-392 0 0,15-18-96 0 0,-1 20 0 0 0,-14-2 0 0 0,-5-3 0 0 0,5 3 0 0 0,0 0 0 0 0,0 0-5168 0 0,3-6-1056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5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17503 0 0,'0'0'399'0'0,"0"0"60"0"0,0 0 21 0 0,6-6 86 0 0,-6 5-540 0 0,1 0-1 0 0,0 1 1 0 0,-1-1 0 0 0,1 0-1 0 0,-1 1 1 0 0,1-1-1 0 0,0 0 1 0 0,-1 0 0 0 0,0 1-1 0 0,1-1 1 0 0,-1 0-1 0 0,1 0 1 0 0,-1 0 0 0 0,0 0-1 0 0,0 0 1 0 0,0 1-1 0 0,1-1 1 0 0,-1-2-1 0 0,2-5 945 0 0,1 4-846 0 0,1-1 0 0 0,-1 1 0 0 0,1 0 0 0 0,0 0 0 0 0,0 0 0 0 0,0 1 0 0 0,1 0 0 0 0,-1-1 0 0 0,1 2 0 0 0,0-1 0 0 0,-1 0 0 0 0,1 1 0 0 0,1 0 0 0 0,-1 0 0 0 0,0 1 0 0 0,0-1 0 0 0,1 1 0 0 0,7-1 0 0 0,2 1-74 0 0,0 0 0 0 0,0 0 0 0 0,0 2 0 0 0,0 0 0 0 0,25 5 0 0 0,7 2-53 0 0,38 10 1446 0 0,-83-18-1000 0 0,-1 2-294 0 0,0-2-148 0 0,-1 1 0 0 0,1 0 1 0 0,-1-1-1 0 0,1 1 0 0 0,-1 0 0 0 0,0-1 0 0 0,1 1 1 0 0,-1 0-1 0 0,0 0 0 0 0,1-1 0 0 0,-1 1 0 0 0,0 0 0 0 0,0 0 1 0 0,0 0-1 0 0,0-1 0 0 0,0 1 0 0 0,0 0 0 0 0,0 0 0 0 0,0 0 1 0 0,0-1-1 0 0,0 1 0 0 0,0 0 0 0 0,0 0 0 0 0,0 0 0 0 0,-1-1 1 0 0,1 1-1 0 0,-1 1 0 0 0,0 1 54 0 0,0 9 192 0 0,-1 0 0 0 0,-1 0 0 0 0,0 0 0 0 0,-1 0 0 0 0,0 0 0 0 0,0-1 0 0 0,-9 16 0 0 0,5-16-247 0 0,2-1 0 0 0,0 1 0 0 0,0 0 0 0 0,1 0 0 0 0,0 1 0 0 0,1 0 0 0 0,0 0 0 0 0,-4 23 0 0 0,6-21 0 0 0,-8 50 0 0 0,-4 105 0 0 0,5 39 0 0 0,13-132 0 0 0,-2-50 0 0 0,-1 0 0 0 0,-4 48 0 0 0,-8-28 0 0 0,5-24 0 0 0,6-21 0 0 0,0 0 0 0 0,-1 0 0 0 0,1 0 0 0 0,0 0 0 0 0,-1 0 0 0 0,1 0 0 0 0,-1-1 0 0 0,1 1 0 0 0,-1 0 0 0 0,1 0 0 0 0,-1-1 0 0 0,1 1 0 0 0,-2 1 0 0 0,-16 9 0 0 0,12-8 0 0 0,3-2 0 0 0,1 1 0 0 0,-1-1 0 0 0,0 0 0 0 0,0-1 0 0 0,0 1 0 0 0,0 0 0 0 0,0-1 0 0 0,0 0 0 0 0,0 0 0 0 0,-4 0 0 0 0,-30-5 0 0 0,20 2 0 0 0,10 2-29 0 0,0-1 1 0 0,0 0-1 0 0,0 0 0 0 0,0-1 1 0 0,1 0-1 0 0,-1 0 0 0 0,1 0 1 0 0,0-1-1 0 0,0 0 0 0 0,0 0 1 0 0,1-1-1 0 0,-1 0 0 0 0,-7-8 1 0 0,7 3-1989 0 0,5 3-935 0 0,3 2-3976 0 0,4 2 290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7:5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19351 0 0,'0'0'886'0'0,"0"0"-21"0"0,2-1-480 0 0,22-14 2669 0 0,-19 12-2623 0 0,0 0 0 0 0,-1 0 0 0 0,1 0 0 0 0,1 0 0 0 0,-1 1 0 0 0,9-3 0 0 0,30-11-390 0 0,-8 2-49 0 0,-10 7 8 0 0,0 1 0 0 0,0 1 0 0 0,48-3 0 0 0,-55 6-6181 0 0,-24 3-1670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0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17503 0 0,'0'0'399'0'0,"0"0"60"0"0,0 0 21 0 0,0 0-59 0 0,7 4-260 0 0,-1-2 280 0 0,0 0-1 0 0,0-1 0 0 0,0 0 1 0 0,0 0-1 0 0,0-1 1 0 0,0 1-1 0 0,0-1 0 0 0,0 0 1 0 0,7-2-1 0 0,17 1 684 0 0,-16 2-680 0 0,0-1 0 0 0,0-1 0 0 0,1-1 0 0 0,-1 0 0 0 0,24-7 0 0 0,-35 9-444 0 0,13-6 0 0 0,-10 3-201 0 0,-5 2-850 0 0,-1 1-385 0 0,0-3-79 0 0,0-13-18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0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11975 0 0,'0'0'267'0'0,"0"0"42"0"0,0 0 17 0 0,0 0-28 0 0,0 0-58 0 0,2-1 491 0 0,1-1-326 0 0,0 0 0 0 0,0 0 0 0 0,-1-1 1 0 0,1 1-1 0 0,-1-1 0 0 0,1 0 0 0 0,-1 0 0 0 0,0 0 0 0 0,0 0 0 0 0,0 0 1 0 0,0 0-1 0 0,-1-1 0 0 0,1 1 0 0 0,1-7 0 0 0,1 0 96 0 0,0-1 0 0 0,1 1-1 0 0,1 0 1 0 0,0 0 0 0 0,0 0-1 0 0,12-13 1 0 0,-14 17-302 0 0,3-4 19 0 0,-1-1 0 0 0,0 0 0 0 0,0-1-1 0 0,4-12 1 0 0,-4 9 58 0 0,13-23-1 0 0,-18 36-280 0 0,-1 1 8 0 0,1 1-1 0 0,-1-1 1 0 0,1 1-1 0 0,-1-1 1 0 0,0 1-1 0 0,0-1 0 0 0,1 1 1 0 0,-1-1-1 0 0,0 0 1 0 0,0 1-1 0 0,0-1 1 0 0,1 1-1 0 0,-1-1 1 0 0,0 0-1 0 0,0 1 1 0 0,0-1-1 0 0,0 1 1 0 0,0-1-1 0 0,0 0 1 0 0,0 1-1 0 0,-1-1 1 0 0,1 0-1 0 0,0 1 1 0 0,0-1-1 0 0,0 1 1 0 0,-1-1-1 0 0,1 1 1 0 0,0-1-1 0 0,-1 0 1 0 0,1 0-1 0 0,-1 0 369 0 0,-3 7-159 0 0,1 1 0 0 0,-2-1 0 0 0,-7 8 0 0 0,8-9-86 0 0,-1 1 0 0 0,1-1 0 0 0,0 0 1 0 0,1 1-1 0 0,-4 7 0 0 0,-8 27-126 0 0,-7 15 0 0 0,19-47 0 0 0,0 0 0 0 0,1 1 0 0 0,0-1 0 0 0,0 1 0 0 0,1-1 0 0 0,0 1 0 0 0,0-1 0 0 0,1 1 0 0 0,1 14 0 0 0,-1-3 0 0 0,0-18 0 0 0,-1 0 0 0 0,1 0 0 0 0,0-1 0 0 0,0 1 0 0 0,0 0 0 0 0,0 0 0 0 0,0 0 0 0 0,1 0 0 0 0,-1-1 0 0 0,1 1 0 0 0,-1 0 0 0 0,1 0 0 0 0,-1-1 0 0 0,1 1 0 0 0,2 3 0 0 0,-3-4-30 0 0,1 0 0 0 0,-1 0-1 0 0,1-1 1 0 0,0 1 0 0 0,-1 0-1 0 0,1 0 1 0 0,0 0 0 0 0,0-1 0 0 0,0 1-1 0 0,-1 0 1 0 0,1-1 0 0 0,0 1-1 0 0,0-1 1 0 0,0 1 0 0 0,0-1 0 0 0,0 1-1 0 0,0-1 1 0 0,0 0 0 0 0,0 1 0 0 0,0-1-1 0 0,2 0 1 0 0,0 1-180 0 0,0 0-241 0 0,0-1 129 0 0,10-1-161 0 0,-23-11-3090 0 0,10 11 3389 0 0,0 1 0 0 0,0 0 0 0 0,0 0 0 0 0,0 0 0 0 0,0-1 0 0 0,0 1 0 0 0,0 0 1 0 0,0 0-1 0 0,0-1 0 0 0,0 1 0 0 0,0 0 0 0 0,0 0 0 0 0,0-1 0 0 0,0 1 0 0 0,0 0 0 0 0,0 0 0 0 0,0 0 0 0 0,0-1 1 0 0,0 1-1 0 0,1 0 0 0 0,-1 0 0 0 0,0 0 0 0 0,0-1 0 0 0,0 1 0 0 0,0 0 0 0 0,0 0 0 0 0,0 0 0 0 0,1 0 0 0 0,-1-1 1 0 0,11-6-6899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0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17503 0 0,'0'0'399'0'0,"0"0"60"0"0,2 0 21 0 0,24-8 108 0 0,28-11 1358 0 0,-38 11-596 0 0,21-13 0 0 0,-30 16-978 0 0,-2 3-247 0 0,0 0-1 0 0,0-1 0 0 0,1 2 1 0 0,-1-1-1 0 0,0 1 1 0 0,1-1-1 0 0,-1 1 1 0 0,9 0-1 0 0,-6 2-124 0 0,-7 2 0 0 0,-5 2 0 0 0,0 0 0 0 0,0-1 0 0 0,-1 1 0 0 0,0-1 0 0 0,0 0 0 0 0,-9 5 0 0 0,7-4 0 0 0,1-1 0 0 0,-1 1 0 0 0,-7 8 0 0 0,-10 9 0 0 0,17-16 0 0 0,0 0 0 0 0,-9 11 0 0 0,0-3 0 0 0,15-14 0 0 0,1 0 0 0 0,-1 1 0 0 0,1-1 0 0 0,-1 0 0 0 0,1 0 0 0 0,-1 1 0 0 0,1-1 0 0 0,-1 0 0 0 0,1 0 0 0 0,0 1 0 0 0,-1-1 0 0 0,1 1 0 0 0,0-1 0 0 0,-1 0 0 0 0,1 1 0 0 0,0-1 0 0 0,-1 1 0 0 0,1-1 0 0 0,0 1 0 0 0,0-1 0 0 0,0 1 0 0 0,-1-1 0 0 0,1 1 0 0 0,0-1 0 0 0,0 1 0 0 0,0-1 0 0 0,0 1 0 0 0,0-1 0 0 0,0 1 0 0 0,0-1 0 0 0,0 1 0 0 0,0-1 0 0 0,0 1 0 0 0,0 0 0 0 0,8 5 0 0 0,-7-5 0 0 0,3 0 0 0 0,1 1 0 0 0,0-1 0 0 0,-1 1 0 0 0,1-1 0 0 0,0-1 0 0 0,0 1 0 0 0,9 0 0 0 0,-8-1 0 0 0,-3 0-30 0 0,-1 1 1 0 0,0-1-1 0 0,0 0 1 0 0,0 0-1 0 0,0 0 0 0 0,0 0 1 0 0,0 0-1 0 0,0-1 0 0 0,0 1 1 0 0,0 0-1 0 0,0-1 0 0 0,0 0 1 0 0,2 0-1 0 0,3-2-384 0 0,22-7-4024 0 0,48-25 0 0 0,-51 22 2391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2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262 146 4607 0 0,'0'0'208'0'0,"0"0"67"0"0,0 0 154 0 0,0 0 69 0 0,0 0 12 0 0,0 0 70 0 0,0 0 286 0 0,0 0 124 0 0,0 0 30 0 0,0 0-133 0 0,0 0-508 0 0,0 0 37 0 0,0 0 80 0 0,0 0 14 0 0,0 0-67 0 0,8 1-40 0 0,-4-2 3439 0 0,0-1-3754 0 0,-3 1 283 0 0,24-23 1306 0 0,-22 23-1589 0 0,11-18 1800 0 0,-9 13-1888 0 0,-1-1 0 0 0,0 0 0 0 0,0 0 0 0 0,-4 6 77 0 0,1 0-1 0 0,-1 0 0 0 0,1 0 1 0 0,-1 0-1 0 0,0 0 1 0 0,0 0-1 0 0,1 0 0 0 0,-1 0 1 0 0,0 0-1 0 0,0-1 0 0 0,0 1 1 0 0,0 0-1 0 0,0 0 1 0 0,0 0-1 0 0,0 0 0 0 0,-1 0 1 0 0,1 0-1 0 0,0 0 1 0 0,-1 0-1 0 0,1 0 0 0 0,-1 0 1 0 0,1 0-1 0 0,-1 0 1 0 0,1 0-1 0 0,-2-2 0 0 0,0 1-30 0 0,2 1-45 0 0,-1-1 0 0 0,0 1 0 0 0,1 0 0 0 0,-1 0 0 0 0,0 0-1 0 0,0 0 1 0 0,0 0 0 0 0,0 0 0 0 0,0 1 0 0 0,1-1 0 0 0,-2 0 0 0 0,1 0 0 0 0,0 1 0 0 0,0-1-1 0 0,0 0 1 0 0,0 1 0 0 0,-3-2 0 0 0,-9-3-1 0 0,11 3 0 0 0,-16-6 0 0 0,14 6 0 0 0,1 1 0 0 0,-1 0 0 0 0,1 0 0 0 0,-1 0 0 0 0,1 0 0 0 0,-1 0 0 0 0,0 1 0 0 0,0 0 0 0 0,1 0 0 0 0,-1 0 0 0 0,0 0 0 0 0,0 0 0 0 0,1 1 0 0 0,-1 0 0 0 0,0 0 0 0 0,1 0 0 0 0,-1 0 0 0 0,1 0 0 0 0,-1 1 0 0 0,1-1 0 0 0,0 1 0 0 0,0 0 0 0 0,-1 0 0 0 0,-3 4 0 0 0,-8 3 0 0 0,12-8 0 0 0,0 1 0 0 0,0-1 0 0 0,1 1 0 0 0,-1 0 0 0 0,0 0 0 0 0,1 0 0 0 0,-3 2 0 0 0,-3 5 0 0 0,-60 72 0 0 0,64-76 0 0 0,1 1 0 0 0,-1 0 0 0 0,2-1 0 0 0,-4 10 0 0 0,-6 11 0 0 0,5-14 0 0 0,2 0 0 0 0,-1 0 0 0 0,1 1 0 0 0,1-1 0 0 0,0 1 0 0 0,1 0 0 0 0,0 0 0 0 0,1 1 0 0 0,0-1 0 0 0,1 22 0 0 0,3-24 0 0 0,3 4 0 0 0,-1-12 0 0 0,-1-2 0 0 0,-1 1 18 0 0,1-1 0 0 0,-1 1 0 0 0,1-1 0 0 0,0 0 0 0 0,-1 1 0 0 0,1-1 0 0 0,0 0 0 0 0,0-1 0 0 0,0 1 0 0 0,0 0 0 0 0,0-1 0 0 0,0 0 0 0 0,0 1 0 0 0,0-1 0 0 0,0 0 0 0 0,0-1 0 0 0,0 1 0 0 0,0-1 1 0 0,0 1-1 0 0,0-1 0 0 0,0 0 0 0 0,3-1 0 0 0,7-4 281 0 0,0 0 1 0 0,-1 0 0 0 0,18-13 0 0 0,-23 14-301 0 0,67-47-1540 0 0,-54 36 1970 0 0,-1-2 1 0 0,0 0-1 0 0,29-36 0 0 0,-41 46-186 0 0,8-15-224 0 0,-5 4-22 0 0,-7 12 75 0 0,-3 5 299 0 0,-2 3-317 0 0,-1-1 0 0 0,1 0 0 0 0,-1 1 0 0 0,1-1 0 0 0,-1 1 0 0 0,1 0 0 0 0,-1 0 0 0 0,1 0 0 0 0,0 0 0 0 0,-1 0 0 0 0,1 0 0 0 0,0 1 0 0 0,0-1 0 0 0,0 1 0 0 0,0 0 0 0 0,-3 2 0 0 0,1 1 45 0 0,0-1-1 0 0,0 1 0 0 0,1-1 0 0 0,-1 1 0 0 0,1 0 0 0 0,-3 7 0 0 0,-3 8-98 0 0,-11 37 0 0 0,18-48 0 0 0,0-1 0 0 0,1 1 0 0 0,0-1 0 0 0,0 1 0 0 0,0-1 0 0 0,1 1 0 0 0,2 13 0 0 0,-2-17 0 0 0,1-3 0 0 0,-1-1 0 0 0,0 1 0 0 0,1 0 0 0 0,-1-1 0 0 0,1 1 0 0 0,-1 0 0 0 0,1-1 0 0 0,0 1 0 0 0,0-1 0 0 0,0 1 0 0 0,0-1 0 0 0,0 1 0 0 0,0-1 0 0 0,0 0 0 0 0,0 1 0 0 0,2 0 0 0 0,-1 1 0 0 0,1 0 0 0 0,-1-1 0 0 0,1 1 0 0 0,-1-1 0 0 0,1 1 0 0 0,0-1 0 0 0,0 0 0 0 0,0 0 0 0 0,0 0 0 0 0,1-1 0 0 0,-1 1 0 0 0,0-1 0 0 0,1 0 0 0 0,3 2 0 0 0,-2-3 0 0 0,-1 0 0 0 0,1 1 0 0 0,0-1 0 0 0,-1-1 0 0 0,1 1 0 0 0,0-1 0 0 0,-1 0 0 0 0,1 0 0 0 0,-1 0 0 0 0,7-3 0 0 0,8-3 7 0 0,-10 5-21 0 0,-1-1 0 0 0,1-1-1 0 0,-1 0 1 0 0,14-8 0 0 0,-16 8-154 0 0,-1 0 0 0 0,1 0 0 0 0,-1-1-1 0 0,0 1 1 0 0,0-1 0 0 0,0 0 0 0 0,0-1 0 0 0,-1 1 0 0 0,0-1 0 0 0,0 0-1 0 0,-1 0 1 0 0,1 0 0 0 0,-1 0 0 0 0,-1-1 0 0 0,1 1 0 0 0,2-12-1 0 0,-3 7-1267 0 0,1 1-4357 0 0,0 2-1727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0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15663 0 0,'0'0'356'0'0,"0"0"50"0"0,0 0 20 0 0,0 0-42 0 0,0 0-42 0 0,0 0 750 0 0,0 0 352 0 0,0 0 76 0 0,0 0-123 0 0,0 0-575 0 0,0 0-248 0 0,1 1-50 0 0,-1 0-510 0 0,1 0 71 0 0,-1 0 0 0 0,1 0 0 0 0,0 0 0 0 0,-1 0-1 0 0,1 1 1 0 0,-1-1 0 0 0,1 0 0 0 0,-1 1-1 0 0,0-1 1 0 0,1 0 0 0 0,-1 1 0 0 0,0-1 0 0 0,0 0-1 0 0,0 1 1 0 0,0-1 0 0 0,0 1 0 0 0,0-1-1 0 0,0 0 1 0 0,-1 1 0 0 0,1-1 0 0 0,0 0 0 0 0,-1 1-1 0 0,-1 1 1 0 0,2-1-51 0 0,0-1 1 0 0,-1 1-1 0 0,1-1 0 0 0,0 0 1 0 0,-1 1-1 0 0,1-1 0 0 0,0 1 1 0 0,0-1-1 0 0,0 1 0 0 0,0-1 1 0 0,1 0-1 0 0,-1 3 0 0 0,1-3-17 0 0,-1 1 0 0 0,0 0 0 0 0,0 0 0 0 0,0 0 0 0 0,0-1 0 0 0,0 1 0 0 0,0 0 0 0 0,0 0 0 0 0,-1 2 0 0 0,-16 59-17 0 0,11-39 0 0 0,5-15 0 0 0,2-1-133 0 0,0-6-563 0 0,-1-2-258 0 0,0 0-1011 0 0,0 0-4023 0 0,0 0-1724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0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840 55 11975 0 0,'0'0'267'0'0,"0"0"42"0"0,0 0 17 0 0,1-1-28 0 0,0 1-282 0 0,-1 0 0 0 0,0 0 0 0 0,0 0 0 0 0,1-1-1 0 0,-1 1 1 0 0,0 0 0 0 0,0 0 0 0 0,0 0 0 0 0,1-1-1 0 0,-1 1 1 0 0,0 0 0 0 0,0 0 0 0 0,0 0 0 0 0,0-1-1 0 0,1 1 1 0 0,-1 0 0 0 0,0-1 0 0 0,0 1 0 0 0,0 0-1 0 0,0 0 1 0 0,0-1 0 0 0,0 1 0 0 0,0 0 0 0 0,0 0-1 0 0,0-1 1 0 0,0 1 0 0 0,0 0 0 0 0,0-1 0 0 0,0 1-1 0 0,0 0 1 0 0,0 0 0 0 0,0-1 0 0 0,0 1 0 0 0,0 0-1 0 0,0-1 1 0 0,-1 1 0 0 0,1 0 0 0 0,0 0 0 0 0,0-1-1 0 0,0 1 1 0 0,0 0 0 0 0,-1 0 0 0 0,-7-9 661 0 0,7 9-490 0 0,-2-3 626 0 0,-1 0 0 0 0,1 0-1 0 0,-1 0 1 0 0,0 1-1 0 0,0-1 1 0 0,0 1 0 0 0,-8-3-1 0 0,5 3-354 0 0,0 0 0 0 0,0 0 0 0 0,0 1 0 0 0,-10-2-1 0 0,-5 3-520 0 0,0 0-1 0 0,-28 5 1 0 0,35-4 263 0 0,-116 18-200 0 0,45 1 0 0 0,75-17 0 0 0,-36 11 0 0 0,39-9 0 0 0,5-2 0 0 0,1 0 0 0 0,0-1 0 0 0,-1 1 0 0 0,0-1 0 0 0,0 1 0 0 0,0-1 0 0 0,0 0 0 0 0,-4 2 0 0 0,-1 1 0 0 0,-1 11 0 0 0,9-16 0 0 0,0 0 0 0 0,-1 0 0 0 0,1 0 0 0 0,0 1 0 0 0,-1-1 0 0 0,1 0 0 0 0,0 0 0 0 0,0 1 0 0 0,-1-1 0 0 0,1 0 0 0 0,0 1 0 0 0,0-1 0 0 0,-1 0 0 0 0,1 1 0 0 0,0-1 0 0 0,0 0 0 0 0,0 1 0 0 0,0-1 0 0 0,0 0 0 0 0,0 1 0 0 0,0-1 0 0 0,-1 1 0 0 0,1-1 0 0 0,0 0 0 0 0,0 1 0 0 0,0-1 0 0 0,0 0 0 0 0,1 1 0 0 0,-1-1 0 0 0,0 1 0 0 0,0-1 0 0 0,0 1 0 0 0,4 1 0 0 0,4 1 201 0 0,-1 0-1 0 0,1-1 0 0 0,0 0 1 0 0,-1-1-1 0 0,1 1 1 0 0,13-1-1 0 0,-19 0-163 0 0,31 1 154 0 0,106 13 226 0 0,-118-11-417 0 0,-18-2 0 0 0,-1 1 0 0 0,40 20 0 0 0,-29-13 0 0 0,-12-9 0 0 0,-1 0 0 0 0,1 0 0 0 0,-1 1 0 0 0,0-1 0 0 0,1 0 0 0 0,-1 1 0 0 0,0-1 0 0 0,0 1 0 0 0,0-1 0 0 0,0 0 0 0 0,0 1 0 0 0,0-1 0 0 0,0 1 0 0 0,0-1 0 0 0,-1 0 0 0 0,0 2 0 0 0,-7 21 0 0 0,5-18 0 0 0,-1 0 0 0 0,0 0 0 0 0,0-1 0 0 0,-1 0 0 0 0,-8 9 0 0 0,7-8 0 0 0,0 0 0 0 0,-10 14 0 0 0,12-14 0 0 0,-1-1 0 0 0,1 0 0 0 0,-2 0 0 0 0,1 0 0 0 0,0-1 0 0 0,-1 1 0 0 0,0-1 0 0 0,0-1 0 0 0,0 1 0 0 0,0-1 0 0 0,-12 5 0 0 0,5-3 0 0 0,-19 13 0 0 0,-6 5 0 0 0,-60 29 0 0 0,-46 9 0 0 0,142-61 0 0 0,-109 42 0 0 0,97-38 0 0 0,10-3 0 0 0,1 0 0 0 0,-1 1 0 0 0,0-1 0 0 0,0 1 0 0 0,-3 2 0 0 0,-2 3 0 0 0,9-7 0 0 0,-1 0 0 0 0,1 1 0 0 0,0-1 0 0 0,0 0 0 0 0,0 0 0 0 0,0 0 0 0 0,-1 1 0 0 0,1-1 0 0 0,0 0 0 0 0,0 0 0 0 0,0 1 0 0 0,0-1 0 0 0,0 0 0 0 0,0 0 0 0 0,0 0 0 0 0,0 1 0 0 0,-1-1 0 0 0,1 0 0 0 0,0 0 0 0 0,0 1 0 0 0,0-1 0 0 0,0 0 0 0 0,0 1 0 0 0,0-1 0 0 0,1 0 0 0 0,-1 1 0 0 0,3 2 0 0 0,1 0 0 0 0,0 0 0 0 0,0 0 0 0 0,0 0 0 0 0,0-1 0 0 0,0 0 0 0 0,1 0 0 0 0,8 3 0 0 0,10 2 0 0 0,0-2 0 0 0,1 0 0 0 0,0-1 0 0 0,47 0 0 0 0,-57-3 0 0 0,42 0 24 0 0,-1-3 0 0 0,98-15 0 0 0,-78 12 1087 0 0,-6 1-246 0 0,-34 4-865 0 0,-27 1 0 0 0,-2 0 0 0 0,-19-2 0 0 0,-16-1-457 0 0,20 2-389 0 0,-1 0 0 0 0,1-1 0 0 0,-1 0 0 0 0,1-1 0 0 0,-14-4 0 0 0,13 3-7341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0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49 228 13823 0 0,'0'0'315'0'0,"-8"-5"426"0"0,7 4-588 0 0,-4-2-70 0 0,-4 2 996 0 0,6 0-598 0 0,1-1 0 0 0,0 0-1 0 0,0 0 1 0 0,0 0 0 0 0,0 0 0 0 0,-2-5-1 0 0,3 6-244 0 0,0 0 308 0 0,1 1-503 0 0,0 0 1 0 0,1-1-1 0 0,-1 1 0 0 0,0 0 1 0 0,0 0-1 0 0,0-1 0 0 0,1 1 1 0 0,-1 0-1 0 0,0-1 0 0 0,0 1 1 0 0,0 0-1 0 0,0 0 0 0 0,0-1 0 0 0,0 1 1 0 0,0 0-1 0 0,0-1 0 0 0,1 1 1 0 0,-1 0-1 0 0,0-1 0 0 0,0 1 1 0 0,0 0-1 0 0,-1-1 0 0 0,1 1 0 0 0,0 0 1 0 0,0-1-1 0 0,0 1 0 0 0,0 0 1 0 0,0-1-1 0 0,-5-11 425 0 0,4 7-78 0 0,0 2-233 0 0,0-1 0 0 0,1 1 0 0 0,0 0 0 0 0,0 0 0 0 0,0 0 0 0 0,0 0 0 0 0,0 0 0 0 0,0 0 0 0 0,1 0 0 0 0,0 0 0 0 0,-1 0 0 0 0,1 0 0 0 0,1 0 0 0 0,-1 0 0 0 0,0 0 0 0 0,3-4 0 0 0,1 0 174 0 0,-1 1 0 0 0,2 0-1 0 0,-1 0 1 0 0,1 0 0 0 0,6-5 0 0 0,4-7 50 0 0,-13 14-331 0 0,1 1-1 0 0,-1-1 0 0 0,1 0 1 0 0,6-4-1 0 0,30-15-47 0 0,-36 20 0 0 0,5-1 0 0 0,16 2 0 0 0,-15 2 0 0 0,-1 2 0 0 0,-8-1 0 0 0,0 0 0 0 0,0-1 0 0 0,0 1 0 0 0,0 0 0 0 0,0 0 0 0 0,0 0 0 0 0,0 0 0 0 0,0 0 0 0 0,0 0 0 0 0,-1 0 0 0 0,1 0 0 0 0,0 0 0 0 0,-1 0 0 0 0,1 0 0 0 0,-1 1 0 0 0,1-1 0 0 0,-1 0 0 0 0,0 0 0 0 0,1 1 0 0 0,-1-1 0 0 0,0 0 0 0 0,0 0 0 0 0,0 3 0 0 0,0-1 0 0 0,-1 0 0 0 0,0 0 0 0 0,1 0 0 0 0,-1-1 0 0 0,0 1 0 0 0,0 0 0 0 0,0 0 0 0 0,-4 4 0 0 0,4-5 0 0 0,0 1 0 0 0,0-1 0 0 0,0 0 0 0 0,1 1 0 0 0,-1-1 0 0 0,1 1 0 0 0,-1-1 0 0 0,1 1 0 0 0,0-1 0 0 0,0 1 0 0 0,0 3 0 0 0,0-3 0 0 0,0 1 0 0 0,0-1 0 0 0,0 1 0 0 0,-1-1 0 0 0,-1 6 0 0 0,0-4 0 0 0,0 0 0 0 0,0-1 0 0 0,0 1 0 0 0,-1-1 0 0 0,0 0 0 0 0,0 0 0 0 0,0 0 0 0 0,0 0 0 0 0,-1 0 0 0 0,1-1 0 0 0,-7 5 0 0 0,7-6 0 0 0,1 0 0 0 0,-1 0 0 0 0,1 0 0 0 0,0 0 0 0 0,0 0 0 0 0,0 0 0 0 0,-3 4 0 0 0,4-4 0 0 0,0-1 0 0 0,0 0 0 0 0,0 0 0 0 0,0 0 0 0 0,0 0 0 0 0,-1 0 0 0 0,1-1 0 0 0,0 1 0 0 0,-1 0 0 0 0,1 0 0 0 0,0-1 0 0 0,-1 1 0 0 0,-2 0 0 0 0,-7 2 0 0 0,10-3 0 0 0,1 1 0 0 0,-1-1 0 0 0,0 0 0 0 0,1 0 0 0 0,-1 0 0 0 0,1 0 0 0 0,-1 0 0 0 0,0 0 0 0 0,1 0 0 0 0,-1 0 0 0 0,0 0 0 0 0,1 0 0 0 0,-1 0 0 0 0,0 0 0 0 0,1-1 0 0 0,-1 1 0 0 0,1 0 0 0 0,-1 0 0 0 0,0-1 0 0 0,-2-5 0 0 0,3 6 0 0 0,0-1 0 0 0,-1 1 0 0 0,1-1 0 0 0,0 0 0 0 0,-1 0 0 0 0,1 1 0 0 0,0-1 0 0 0,-1 0 0 0 0,1 0 0 0 0,0 0 0 0 0,0 1 0 0 0,0-1 0 0 0,0 0 0 0 0,0 0 0 0 0,0 0 0 0 0,0 1 0 0 0,0-1 0 0 0,0 0 0 0 0,1 0 0 0 0,-1 0 0 0 0,0 1 0 0 0,0-1 0 0 0,1 0 0 0 0,-1 0 0 0 0,14-18 0 0 0,-12 17 0 0 0,0 0 0 0 0,0-1 0 0 0,0 1 0 0 0,0-1 0 0 0,-1 1 0 0 0,3-4 0 0 0,-3 3 0 0 0,1-1 0 0 0,0 1 0 0 0,0-1 0 0 0,0 1 0 0 0,0 0 0 0 0,1 0 0 0 0,0 0 0 0 0,-1 0 0 0 0,1 0 0 0 0,0 1 0 0 0,0-1 0 0 0,0 1 0 0 0,5-3 0 0 0,-4 3 0 0 0,0-1 0 0 0,1-1 0 0 0,-1 1 0 0 0,-1 0 0 0 0,1-1 0 0 0,5-7 0 0 0,-6 8 0 0 0,-1 1 0 0 0,0-1 0 0 0,1 1 0 0 0,-1-1 0 0 0,1 1 0 0 0,0 0 0 0 0,-1 0 0 0 0,1 1 0 0 0,4-3 0 0 0,32-12 0 0 0,-25 11 0 0 0,-9 3 0 0 0,0 1 0 0 0,1-1 0 0 0,-1 1 0 0 0,1 0 0 0 0,-1 1 0 0 0,1 0 0 0 0,-1 0 0 0 0,1 0 0 0 0,0 0 0 0 0,-1 1 0 0 0,8 1 0 0 0,-9-1 0 0 0,0 0 0 0 0,0 0 0 0 0,0 1 0 0 0,0-1 0 0 0,-1 1 0 0 0,1-1 0 0 0,-1 1 0 0 0,1 0 0 0 0,-1 1 0 0 0,0-1 0 0 0,1 1 0 0 0,-1-1 0 0 0,-1 1 0 0 0,1 0 0 0 0,0 0 0 0 0,2 4 0 0 0,-4-6 0 0 0,-1 1 0 0 0,1-1 0 0 0,-1 0 0 0 0,0 1 0 0 0,1-1 0 0 0,-1 1 0 0 0,0-1 0 0 0,0 0 0 0 0,0 1 0 0 0,0-1 0 0 0,0 1 0 0 0,0-1 0 0 0,0 0 0 0 0,-1 1 0 0 0,0 1 0 0 0,1-2 0 0 0,0 1 0 0 0,-1 0 0 0 0,1-1 0 0 0,0 1 0 0 0,0 0 0 0 0,0-1 0 0 0,0 1 0 0 0,0 0 0 0 0,0-1 0 0 0,0 1 0 0 0,1 0 0 0 0,-1-1 0 0 0,1 3 0 0 0,3 2 0 0 0,-3-5 0 0 0,-1 1 0 0 0,1-1 0 0 0,0 0 0 0 0,-1 0 0 0 0,1 1 0 0 0,-1-1 0 0 0,0 0 0 0 0,1 1 0 0 0,-1-1 0 0 0,0 0 0 0 0,0 1 0 0 0,0-1 0 0 0,0 0 0 0 0,0 1 0 0 0,0-1 0 0 0,0 0 0 0 0,0 1 0 0 0,-1-1 0 0 0,1 1 0 0 0,-1 1 0 0 0,-3 11 0 0 0,1-12 0 0 0,2-1 0 0 0,-9 3 0 0 0,8-3-152 0 0,0-1 0 0 0,0 1 0 0 0,0-1 0 0 0,0 0-1 0 0,0 0 1 0 0,0 0 0 0 0,-1 0 0 0 0,1 0 0 0 0,0 0 0 0 0,-2-1 0 0 0,3 1-287 0 0,1 0 309 0 0,0 0 1 0 0,-1 0-1 0 0,1 0 0 0 0,0-1 1 0 0,0 1-1 0 0,-1 0 1 0 0,1 0-1 0 0,0 0 1 0 0,0 0-1 0 0,0-1 1 0 0,-1 1-1 0 0,1 0 0 0 0,0 0 1 0 0,0 0-1 0 0,0-1 1 0 0,0 1-1 0 0,0 0 1 0 0,-1 0-1 0 0,1 0 0 0 0,0-1 1 0 0,0 1-1 0 0,0 0 1 0 0,0 0-1 0 0,0-1 1 0 0,0 1-1 0 0,0-1 0 0 0,1-7-1915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0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132 246 11975 0 0,'3'-3'267'0'0,"-1"0"-172"0"0,-1 2-61 0 0,0 0 0 0 0,0 0-1 0 0,0 0 1 0 0,0 0 0 0 0,0 0 0 0 0,-1-1-1 0 0,1 1 1 0 0,0 0 0 0 0,-1 0-1 0 0,1 0 1 0 0,-1-1 0 0 0,1 1 0 0 0,-1 0-1 0 0,0-1 1 0 0,1-1 0 0 0,-1 2 264 0 0,10-15-186 0 0,-8 13-49 0 0,-1 1 171 0 0,0 0 1 0 0,0 0 0 0 0,-1 0-1 0 0,1 0 1 0 0,0 0-1 0 0,-1 0 1 0 0,1 0-1 0 0,-1 0 1 0 0,0 0-1 0 0,0 0 1 0 0,1-4 0 0 0,-1 5 187 0 0,0-1 1 0 0,1 0-1 0 0,-1 1 1 0 0,1-1 0 0 0,-1 0-1 0 0,1 1 1 0 0,0-1-1 0 0,2-2 1 0 0,-1-2 3112 0 0,0 10-3533 0 0,0 0-1 0 0,-1 0 1 0 0,1 0 0 0 0,-1-1-1 0 0,0 2 1 0 0,0-1-1 0 0,-1 0 1 0 0,1 0 0 0 0,-1 0-1 0 0,-1 8 1 0 0,0 7-4 0 0,-5 21 1 0 0,3-21 2 0 0,-31 167-1 0 0,25-147 0 0 0,-2 0 0 0 0,-27 62 0 0 0,31-85 0 0 0,-1 0 0 0 0,-1 0 0 0 0,0-1 0 0 0,-1 0 0 0 0,-19 22 0 0 0,24-33 0 0 0,5-3 0 0 0,0-1 0 0 0,0 0 0 0 0,0 0 0 0 0,0 0 0 0 0,0 0 0 0 0,0 0 0 0 0,-1 0 0 0 0,1 1 0 0 0,0-1 0 0 0,0 0 0 0 0,0 0 0 0 0,0 0 0 0 0,0 0 0 0 0,-1 0 0 0 0,1 0 0 0 0,0 0 0 0 0,0 0 0 0 0,0 0 0 0 0,0 0 0 0 0,-1 0 0 0 0,1 0 0 0 0,0 0 0 0 0,0 0 0 0 0,0 0 0 0 0,0 0 0 0 0,-1 0 0 0 0,1 0 0 0 0,0 0 0 0 0,0 0 0 0 0,0 0 0 0 0,0 0 0 0 0,-1 0 0 0 0,1 0 0 0 0,0 0 0 0 0,0 0 0 0 0,0 0 0 0 0,0-1 0 0 0,-1 1 0 0 0,1 0 0 0 0,0 0 0 0 0,0 0 0 0 0,0 0 0 0 0,0 0 0 0 0,0-1 0 0 0,1-13 0 0 0,24-91 39 0 0,5-18 1805 0 0,24-30-1678 0 0,-47 134-167 0 0,32-71 1 0 0,-30 71 0 0 0,12-18 0 0 0,-6 10 0 0 0,-5 10 314 0 0,1 0 0 0 0,1 1-1 0 0,0 0 1 0 0,1 1 0 0 0,29-25 0 0 0,-35 33-298 0 0,1 1-1 0 0,0 1 1 0 0,0-1 0 0 0,0 1 0 0 0,1 1 0 0 0,0 0 0 0 0,0 0 0 0 0,0 0 0 0 0,10-1-1 0 0,-15 4-14 0 0,-1 0-1 0 0,1 0 0 0 0,-1 1 0 0 0,1-1 1 0 0,0 1-1 0 0,-1 0 0 0 0,1 0 0 0 0,0 1 1 0 0,-1-1-1 0 0,1 1 0 0 0,-1 0 0 0 0,1-1 1 0 0,-1 2-1 0 0,1-1 0 0 0,-1 0 0 0 0,1 1 0 0 0,-1-1 1 0 0,0 1-1 0 0,0 0 0 0 0,0 0 0 0 0,0 1 1 0 0,0-1-1 0 0,-1 0 0 0 0,1 1 0 0 0,0 0 1 0 0,-1-1-1 0 0,3 5 0 0 0,2 4 0 0 0,0-1 0 0 0,-1 1 0 0 0,7 18 0 0 0,-12-26 0 0 0,1 1 0 0 0,-1-1 0 0 0,-1 1 0 0 0,1-1 0 0 0,0 1 0 0 0,-1-1 0 0 0,0 1 0 0 0,0 0 0 0 0,0-1 0 0 0,0 1 0 0 0,0 0 0 0 0,-1-1 0 0 0,0 1 0 0 0,0 0 0 0 0,0-1 0 0 0,-2 6 0 0 0,-2 1 0 0 0,-5 12 0 0 0,-21 34 0 0 0,25-49 0 0 0,1 1 0 0 0,-1-1 0 0 0,-1 0 0 0 0,1-1 0 0 0,-1 0 0 0 0,0 0 0 0 0,-13 9 0 0 0,15-12 0 0 0,0 0 0 0 0,0 1 0 0 0,0-1 0 0 0,0 0 0 0 0,0-1 0 0 0,-1 1 0 0 0,1-1 0 0 0,-1 0 0 0 0,0 0 0 0 0,0-1 0 0 0,-10 2 0 0 0,-7 0 0 0 0,19-2 0 0 0,1-1 0 0 0,0 1 0 0 0,0-1 0 0 0,0 1 0 0 0,0-1 0 0 0,0 0 0 0 0,-1 0 0 0 0,1-1 0 0 0,0 1 0 0 0,0-1 0 0 0,0 1 0 0 0,0-1 0 0 0,-5-2 0 0 0,4 1-10 0 0,0 0 0 0 0,1 0-1 0 0,-1 0 1 0 0,1-1 0 0 0,0 0 0 0 0,0 1-1 0 0,0-1 1 0 0,0 0 0 0 0,1 0 0 0 0,-1-1-1 0 0,1 1 1 0 0,-4-7 0 0 0,5 7-374 0 0,0 1-1 0 0,0 0 1 0 0,1-1 0 0 0,-1 1 0 0 0,1-1 0 0 0,0 1 0 0 0,-1 0-1 0 0,1-1 1 0 0,0 1 0 0 0,1-1 0 0 0,-1 1 0 0 0,0-1 0 0 0,1 1 0 0 0,-1-1-1 0 0,1 1 1 0 0,0 0 0 0 0,0 0 0 0 0,0-1 0 0 0,0 1 0 0 0,0 0-1 0 0,0 0 1 0 0,1 0 0 0 0,2-3 0 0 0,3-3-6439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0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48 11975 0 0,'0'0'267'0'0,"0"0"42"0"0,0 0 17 0 0,5-15 84 0 0,-4 8-271 0 0,-1 6 581 0 0,0 1 249 0 0,0 0 45 0 0,2-9 2246 0 0,-2 7-2941 0 0,-1 0 20 0 0,-2-6 3150 0 0,2 8-3451 0 0,1 0 0 0 0,-1-1 0 0 0,1 1 0 0 0,0-1-1 0 0,-1 1 1 0 0,1 0 0 0 0,-1 0 0 0 0,1-1 0 0 0,-1 1 0 0 0,1 0-1 0 0,-1 0 1 0 0,1 0 0 0 0,-1-1 0 0 0,0 1 0 0 0,1 0-1 0 0,-1 0 1 0 0,1 0 0 0 0,-1 0 0 0 0,1 0 0 0 0,-1 0-1 0 0,1 0 1 0 0,-1 0 0 0 0,0 0 0 0 0,1 0 0 0 0,-1 1-1 0 0,1-1 1 0 0,-1 0 0 0 0,0 1 0 0 0,-13 5 896 0 0,5 3-934 0 0,1 0 0 0 0,1 1 0 0 0,0 0 0 0 0,0 0 0 0 0,-7 16 0 0 0,2-5 0 0 0,-2 3 145 0 0,1-4 290 0 0,1 2-1 0 0,1 0 0 0 0,-9 24 1 0 0,-27 106-277 0 0,40-124-156 0 0,2 1 0 0 0,1-1-1 0 0,-1 45 1 0 0,5-67-2 0 0,0-2 0 0 0,0 1 0 0 0,1 0 0 0 0,0-1 0 0 0,-1 0 0 0 0,4 9 0 0 0,-2-6-64 0 0,-1-6-273 0 0,-1-1-138 0 0,0 0-33 0 0,0 0-72 0 0,0 0-285 0 0,0 0-126 0 0,0 0-29 0 0,0 0-72 0 0,0 0-285 0 0,0 0-126 0 0,0 0-29 0 0,0 0-4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0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19351 0 0,'0'0'439'0'0,"0"0"62"0"0,0 0 33 0 0,0 0-65 0 0,-11 0 1660 0 0,9 2-1935 0 0,0 0-1 0 0,0 0 0 0 0,0 0 1 0 0,0 1-1 0 0,0-1 1 0 0,1 1-1 0 0,-1-1 1 0 0,1 1-1 0 0,-1 0 1 0 0,-1 5-1 0 0,2-6-190 0 0,-5 20 4 0 0,-5 25-1 0 0,4-3-6 0 0,-22 71 0 0 0,17-82 931 0 0,12-32-422 0 0,0-1-134 0 0,0 0-577 0 0,0 0-248 0 0,0 0-50 0 0,0 0 58 0 0,6-19-588 0 0,4-7-1350 0 0,-2 9-3605 0 0,0 4-1097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0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11975 0 0,'0'0'547'0'0,"0"0"-11"0"0,2 0-344 0 0,24-6-49 0 0,14-8 4343 0 0,-7 3-1130 0 0,-18 7-2542 0 0,0 1 1 0 0,-1 1-1 0 0,27-1 0 0 0,5-1 261 0 0,-20-2-619 0 0,-21 4-210 0 0,1 1 0 0 0,0 0 0 0 0,10-1 0 0 0,-14 2 197 0 0,16 1-278 0 0,-16 0-352 0 0,1-1 0 0 0,-1 1 0 0 0,0-1 0 0 0,0 0 0 0 0,0 0 0 0 0,1 0 1 0 0,-1 0-1 0 0,0 0 0 0 0,0-1 0 0 0,0 1 0 0 0,0 0 0 0 0,0-1 0 0 0,4-1 0 0 0,-2 0-448 0 0,-3 2-838 0 0,-1 0-51 0 0,0 0-11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1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15663 0 0,'0'0'356'0'0,"0"0"50"0"0,0 0 20 0 0,0 0-42 0 0,0 0-112 0 0,0 0 463 0 0,0 0 234 0 0,0 0 45 0 0,0 0-61 0 0,0 0-288 0 0,0 1-121 0 0,-14 30 799 0 0,-17 62 0 0 0,17-47-849 0 0,-6 9-494 0 0,-5 18 0 0 0,10-27 0 0 0,-2-1 0 0 0,-31 59 0 0 0,31-62 0 0 0,12-28 0 0 0,-11 21 0 0 0,12-27 0 0 0,1 0 0 0 0,0 1 0 0 0,0-1 0 0 0,-2 14 0 0 0,-7 19 0 0 0,9-34 0 0 0,-3 0 0 0 0,6-7 0 0 0,-1 0 0 0 0,1 1 0 0 0,0-1 0 0 0,-1 0 0 0 0,1 0 0 0 0,0 1 0 0 0,-1-1 0 0 0,1 0 0 0 0,-1 0 0 0 0,1 0 0 0 0,0 0 0 0 0,-1 1 0 0 0,1-1 0 0 0,-1 0 0 0 0,1 0 0 0 0,0 0 0 0 0,-1 0 0 0 0,1 0 0 0 0,-1 0 0 0 0,1 0 0 0 0,0 0 0 0 0,-1 0 0 0 0,1 0 0 0 0,-1 0 0 0 0,1 0 0 0 0,-1-1 0 0 0,1 1 0 0 0,0 0 0 0 0,-1 0 0 0 0,1 0 0 0 0,0-1 0 0 0,-1 1 0 0 0,1 0 0 0 0,0 0 0 0 0,-1-1 0 0 0,1 1 0 0 0,0 0 0 0 0,-1 0 0 0 0,1-1 0 0 0,0 1 0 0 0,0 0 0 0 0,-1-1 0 0 0,1 1 0 0 0,0-1 0 0 0,0 1 0 0 0,0 0 0 0 0,0-1 0 0 0,-1 1 0 0 0,1-1 0 0 0,0 1 0 0 0,0-1 0 0 0,0 1 0 0 0,-2-3 62 0 0,0 0 0 0 0,0 0 0 0 0,0 0 0 0 0,1 0 0 0 0,-1-1-1 0 0,1 1 1 0 0,0-1 0 0 0,0 1 0 0 0,0 0 0 0 0,0-5 0 0 0,0-1 304 0 0,1-1 0 0 0,1-13 0 0 0,0-3-97 0 0,0 7-269 0 0,0 0 0 0 0,2 0 0 0 0,0 0 0 0 0,11-33 0 0 0,-3 19 0 0 0,27-54 0 0 0,-12 35 512 0 0,34-50 0 0 0,-48 85-366 0 0,0 1 1 0 0,0 1-1 0 0,1 0 0 0 0,1 1 0 0 0,1 0 1 0 0,29-21-1 0 0,-35 31-146 0 0,0-1 0 0 0,0 1 0 0 0,0 1 0 0 0,1 0 0 0 0,-1 0 0 0 0,1 1 0 0 0,19-2 0 0 0,-20 3 0 0 0,-7 1 0 0 0,1 0 0 0 0,-1 0 0 0 0,1 0 0 0 0,-1 0 0 0 0,1 0 0 0 0,-1 1 0 0 0,1 0 0 0 0,-1-1 0 0 0,0 1 0 0 0,1 0 0 0 0,-1 0 0 0 0,0 0 0 0 0,0 0 0 0 0,0 1 0 0 0,0-1 0 0 0,0 1 0 0 0,0-1 0 0 0,0 1 0 0 0,2 2 0 0 0,3 3 0 0 0,0 1 0 0 0,-1 0 0 0 0,6 10 0 0 0,-8-13 0 0 0,-1 1 0 0 0,0-1 0 0 0,0 1 0 0 0,-1 0 0 0 0,0 0 0 0 0,0 0 0 0 0,0 1 0 0 0,-1-1 0 0 0,0 0 0 0 0,0 1 0 0 0,-1-1 0 0 0,1 1 0 0 0,-1-1 0 0 0,-1 1 0 0 0,1-1 0 0 0,-1 0 0 0 0,0 1 0 0 0,-3 6 0 0 0,1-2 0 0 0,-1 0 0 0 0,-1-1 0 0 0,0 1 0 0 0,0-1 0 0 0,-1-1 0 0 0,0 1 0 0 0,-1-1 0 0 0,0 0 0 0 0,-12 13 0 0 0,13-17-395 0 0,0 0 1 0 0,1-1-1 0 0,-2 0 0 0 0,1 0 1 0 0,0 0-1 0 0,-1 0 0 0 0,0-1 1 0 0,0 0-1 0 0,0-1 0 0 0,-7 2 0 0 0,4-1-371 0 0,0-1 0 0 0,0-1 0 0 0,0 0 0 0 0,0 0-1 0 0,0-1 1 0 0,-19-2 0 0 0,17-1-1281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1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17503 0 0,'0'0'399'0'0,"0"0"60"0"0,0 0 21 0 0,7 5 86 0 0,-5-3-473 0 0,0-1 0 0 0,0 1 0 0 0,0 0 0 0 0,0-1 0 0 0,-1 1-1 0 0,1 0 1 0 0,0 0 0 0 0,-1 0 0 0 0,3 4 0 0 0,2 3 830 0 0,-1-2-424 0 0,1 1 0 0 0,-1-1 1 0 0,0 1-1 0 0,0 0 0 0 0,-1 0 0 0 0,0 1 0 0 0,5 15 0 0 0,12 66 41 0 0,-18-70-322 0 0,0 3 183 0 0,-1 0 0 0 0,-1 0 1 0 0,-4 42-1 0 0,1-46-265 0 0,-1-1-1 0 0,-1 0 0 0 0,-1 0 1 0 0,-1 0-1 0 0,0 0 1 0 0,-1-1-1 0 0,-1 0 1 0 0,0-1-1 0 0,-2 0 1 0 0,0 0-1 0 0,0-1 1 0 0,-2 0-1 0 0,1-1 1 0 0,-20 18-1 0 0,24-25-128 0 0,-7 7-5 0 0,0-1 0 0 0,-1-1-1 0 0,0 0 1 0 0,-21 12 0 0 0,27-19-327 0 0,6-3-442 0 0,0 0 0 0 0,0 0-1 0 0,0 0 1 0 0,-1-1 0 0 0,1 1 0 0 0,0-1 0 0 0,-1 0-1 0 0,0 0 1 0 0,1 0 0 0 0,-1 0 0 0 0,1-1 0 0 0,-8 1 0 0 0,3-3-7583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1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17503 0 0,'-16'-1'2044'0'0,"15"0"-1302"0"0,1 1 228 0 0,0 0 43 0 0,0 0-59 0 0,0 0-289 0 0,0 0-121 0 0,0 0-28 0 0,2 0-4 0 0,15-7 223 0 0,35-7-1 0 0,-3 2-51 0 0,-20 4-683 0 0,0 3 0 0 0,0 0 0 0 0,44-1 0 0 0,-29 3 0 0 0,0 3 0 0 0,-37-1-64 0 0,-6 0-273 0 0,-1 1-138 0 0,0 0-1125 0 0,-1 0-4590 0 0,-3-4-1968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2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40 8287 0 0,'54'2'634'0'0,"-53"-3"-442"0"0,3 0-62 0 0,1-1 1 0 0,-1 0 0 0 0,0 0 0 0 0,0 0-1 0 0,6-4 1 0 0,-3-2 2643 0 0,-6 7-2194 0 0,-1 1 286 0 0,0 0 124 0 0,0 0 30 0 0,0 0-65 0 0,0 0-290 0 0,0 0-121 0 0,0 0-28 0 0,-1-1-314 0 0,0 0 0 0 0,0 0-1 0 0,0 0 1 0 0,0 0 0 0 0,-1 1-1 0 0,1-1 1 0 0,0 0 0 0 0,0 1-1 0 0,-1-1 1 0 0,1 1 0 0 0,0-1-1 0 0,-1 1 1 0 0,1 0 0 0 0,-3-1-1 0 0,0 1-154 0 0,0-2 123 0 0,1 1-49 0 0,1 0 0 0 0,-1 1 0 0 0,1-1 0 0 0,-1 0 0 0 0,0 1 0 0 0,1 0 0 0 0,-1-1 0 0 0,0 1 1 0 0,1 0-1 0 0,-1 0 0 0 0,-3 1 0 0 0,-3 1-2 0 0,0-1 1 0 0,0-1-1 0 0,0 1 1 0 0,-14-3-1 0 0,12 2 316 0 0,0-1-1 0 0,-12 2 0 0 0,0 2-333 0 0,10-2-85 0 0,-1 0 0 0 0,1 2 0 0 0,-24 6 0 0 0,23-5-16 0 0,11-3 0 0 0,0 0 0 0 0,0 0 0 0 0,1 0 0 0 0,-1 0 0 0 0,0 0 0 0 0,1 0 0 0 0,-1 1 0 0 0,1-1 0 0 0,-1 1 0 0 0,-1 2 0 0 0,1-2 0 0 0,1-1 0 0 0,0 1 0 0 0,-1 0 0 0 0,1-1 0 0 0,-1 0 0 0 0,0 1 0 0 0,1-1 0 0 0,-5 1 0 0 0,-23 11 0 0 0,21-9 0 0 0,9-4 0 0 0,-1 0 0 0 0,1 1 0 0 0,-1-1 0 0 0,1 0 0 0 0,-1 0 0 0 0,1 0 0 0 0,-1 1 0 0 0,1-1 0 0 0,-1 0 0 0 0,1 1 0 0 0,0-1 0 0 0,-1 0 0 0 0,1 1 0 0 0,0-1 0 0 0,-1 1 0 0 0,1-1 0 0 0,0 0 0 0 0,-1 1 0 0 0,1-1 0 0 0,0 1 0 0 0,0-1 0 0 0,0 1 0 0 0,-1-1 0 0 0,1 1 0 0 0,0-1 0 0 0,0 2 0 0 0,3 2 0 0 0,-2-1 0 0 0,10 10 0 0 0,-5-7 0 0 0,1-1 0 0 0,0 0 0 0 0,0-1 0 0 0,0 1 0 0 0,0-2 0 0 0,1 1 0 0 0,11 3 0 0 0,-12-4 0 0 0,14 5 0 0 0,22 4 0 0 0,-30-9 0 0 0,-1 0 0 0 0,1 1 0 0 0,-1 0 0 0 0,0 1 0 0 0,0 1 0 0 0,16 10 0 0 0,-26-15 0 0 0,-1 0 0 0 0,0 0 0 0 0,1 0 0 0 0,-1 0 0 0 0,0 0 0 0 0,0 0 0 0 0,0 1 0 0 0,0-1 0 0 0,1 3 0 0 0,-1 4 0 0 0,-1-5 0 0 0,0 0 0 0 0,1-1 0 0 0,-1 0 0 0 0,0 0 0 0 0,0 1 0 0 0,0-1 0 0 0,0 0 0 0 0,0 1 0 0 0,0-1 0 0 0,-1 0 0 0 0,1 1 0 0 0,-1-1 0 0 0,0 0 0 0 0,1 0 0 0 0,-1 0 0 0 0,0 0 0 0 0,0 0 0 0 0,0 0 0 0 0,-1 0 0 0 0,1 0 0 0 0,0 0 0 0 0,-4 3 0 0 0,-49 52 0 0 0,-15-2 0 0 0,24-21 0 0 0,4-4 0 0 0,-1-2 0 0 0,-48 24 0 0 0,71-38 0 0 0,-4 5 0 0 0,17-13 0 0 0,-11 11 0 0 0,5-4 0 0 0,12-11 0 0 0,-10 9 0 0 0,4-6 0 0 0,-1 0 0 0 0,3-2 0 0 0,9 4 0 0 0,-4-6 0 0 0,1 0 0 0 0,0 1 0 0 0,0-1 0 0 0,0 0 0 0 0,0 0 0 0 0,0-1 0 0 0,0 1 0 0 0,0 0 0 0 0,0-1 0 0 0,0 1 0 0 0,0-1 0 0 0,0 1 0 0 0,2-1 0 0 0,32-1 0 0 0,-4 0 0 0 0,100 4 0 0 0,-108-3 0 0 0,20-5 0 0 0,-34 5 0 0 0,-1 4 0 0 0,-5 5 0 0 0,-4-8 0 0 0,1-1 0 0 0,-1 1 0 0 0,0-1 0 0 0,0 1 0 0 0,0-1 0 0 0,0 1 0 0 0,0-1 0 0 0,1 1 0 0 0,-1-1 0 0 0,0 1 0 0 0,0-1 0 0 0,0 1 0 0 0,0 0 0 0 0,-1-1 0 0 0,1 1 0 0 0,0-1 0 0 0,0 1 0 0 0,0-1 0 0 0,0 1 0 0 0,0-1 0 0 0,-1 1 0 0 0,1-1 0 0 0,0 1 0 0 0,0-1 0 0 0,-1 1 0 0 0,1-1 0 0 0,0 1 0 0 0,-1-1 0 0 0,0 1 0 0 0,0 0 0 0 0,-3 8-10014 0 0,4-9 4404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1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19351 0 0,'0'0'439'0'0,"0"0"62"0"0,0 0 33 0 0,1 2-65 0 0,-1-2-461 0 0,0 1-1 0 0,0 0 1 0 0,0-1 0 0 0,0 1-1 0 0,1-1 1 0 0,-1 1 0 0 0,0-1-1 0 0,0 1 1 0 0,1-1 0 0 0,-1 1-1 0 0,0-1 1 0 0,1 1 0 0 0,-1-1-1 0 0,1 0 1 0 0,-1 1 0 0 0,0-1 0 0 0,1 1-1 0 0,-1-1 1 0 0,1 0 0 0 0,-1 0-1 0 0,1 1 1 0 0,-1-1 0 0 0,1 0-1 0 0,0 0 1 0 0,-1 1 0 0 0,1-1-1 0 0,-1 0 1 0 0,1 0 0 0 0,0 0-1 0 0,1 0 80 0 0,2 2 192 0 0,0-1-1 0 0,0 0 1 0 0,1 0-1 0 0,-1 0 1 0 0,0 0-1 0 0,0-1 0 0 0,1 1 1 0 0,-1-1-1 0 0,0 0 1 0 0,0-1-1 0 0,1 1 1 0 0,-1-1-1 0 0,8-2 1 0 0,23-1-258 0 0,-29 4 143 0 0,-1-1 0 0 0,1 1 0 0 0,-1-1 0 0 0,0 0 0 0 0,1 0 0 0 0,-1-1 0 0 0,0 1 0 0 0,8-5 0 0 0,-10 5-110 0 0,1 0-1 0 0,-1 0 0 0 0,1 0 1 0 0,-1 0-1 0 0,1 1 1 0 0,0-1-1 0 0,-1 1 0 0 0,7 0 1 0 0,19-2 73 0 0,-15-3-1060 0 0,24-10 1 0 0,-13 5 4 0 0,-19 7-95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1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91 249 8287 0 0,'0'0'191'0'0,"0"0"-159"0"0,0 1 0 0 0,0 0-1 0 0,0-1 1 0 0,1 1 0 0 0,-1 0-1 0 0,0-1 1 0 0,1 1 0 0 0,-1 0 0 0 0,1-1-1 0 0,-1 1 1 0 0,0-1 0 0 0,1 1 0 0 0,-1-1-1 0 0,1 1 1 0 0,0-1 0 0 0,-1 1 0 0 0,1-1-1 0 0,-1 1 1 0 0,2 0 0 0 0,1 0 68 0 0,-1 0 50 0 0,-1-1 0 0 0,1 1 0 0 0,-1-1 0 0 0,1 0 0 0 0,0 1 0 0 0,-1-1 0 0 0,1 0 0 0 0,0 0 0 0 0,-1 0 0 0 0,1 0 0 0 0,2-1 0 0 0,-29 14 4964 0 0,7-6-2238 0 0,-20 13 0 0 0,36-19-2364 0 0,0-2 224 0 0,-1 2-649 0 0,-7-5 273 0 0,9 4-302 0 0,-1-1 1 0 0,0 0 0 0 0,1 1-1 0 0,-1-1 1 0 0,1 0 0 0 0,-1 0-1 0 0,1 0 1 0 0,0 0-1 0 0,0-1 1 0 0,-1 1 0 0 0,1 0-1 0 0,0 0 1 0 0,0-1 0 0 0,0 1-1 0 0,0-1 1 0 0,0 1-1 0 0,0-1 1 0 0,1 1 0 0 0,-1-1-1 0 0,0 1 1 0 0,1-1 0 0 0,-1 0-1 0 0,1 1 1 0 0,0-1-1 0 0,0 0 1 0 0,-1 0 0 0 0,1 1-1 0 0,0-1 1 0 0,0 0 0 0 0,1 0-1 0 0,-1 1 1 0 0,0-1 0 0 0,1-2-1 0 0,3-10 70 0 0,0 0 0 0 0,0 1 0 0 0,1 0 0 0 0,1 0 0 0 0,0 0 0 0 0,1 1 0 0 0,0 0 0 0 0,1 0 0 0 0,0 1 0 0 0,1 0 0 0 0,0 0 0 0 0,1 1 0 0 0,0 0 0 0 0,1 1 0 0 0,15-11 0 0 0,-22 17-128 0 0,1 0 0 0 0,-1 0 0 0 0,1 0 0 0 0,0 0 0 0 0,0 0 0 0 0,0 1 0 0 0,1 0 0 0 0,-1 0 0 0 0,1 0 0 0 0,-1 1 0 0 0,1 0 0 0 0,-1 0 0 0 0,1 0 0 0 0,0 1 0 0 0,9 0 0 0 0,-12 0 0 0 0,0 0 0 0 0,0 1 0 0 0,0-1 0 0 0,0 1 0 0 0,0 0 0 0 0,0 0 0 0 0,0 0 0 0 0,4 3 0 0 0,-5-4 0 0 0,-1 1 0 0 0,1 0 0 0 0,-1-1 0 0 0,1 1 0 0 0,-1 0 0 0 0,0 0 0 0 0,1 0 0 0 0,-1 0 0 0 0,0 0 0 0 0,0 1 0 0 0,0-1 0 0 0,0 0 0 0 0,0 0 0 0 0,0 1 0 0 0,0-1 0 0 0,0 1 0 0 0,0-1 0 0 0,-1 1 0 0 0,1-1 0 0 0,-1 1 0 0 0,1-1 0 0 0,0 3 0 0 0,1 4 0 0 0,-1-3 0 0 0,1 0 0 0 0,-1 0 0 0 0,0 1 0 0 0,-1-1 0 0 0,1 10 0 0 0,1 8 0 0 0,-2-17 0 0 0,0 1 0 0 0,0 0 0 0 0,0 0 0 0 0,-1 0 0 0 0,0-1 0 0 0,0 1 0 0 0,-1 0 0 0 0,-3 9 0 0 0,-1 5 0 0 0,4-16 0 0 0,1-1 0 0 0,-1 1 0 0 0,0-1 0 0 0,0 1 0 0 0,0-1 0 0 0,-4 5 0 0 0,-27 31 0 0 0,32-38 0 0 0,1-1 0 0 0,0-1 0 0 0,0 1 0 0 0,-1-1 0 0 0,1 1 0 0 0,0-1 0 0 0,-1 1 0 0 0,1-1 0 0 0,0 0 0 0 0,-1 1 0 0 0,1-1 0 0 0,-1 1 0 0 0,1-1 0 0 0,-1 0 0 0 0,1 1 0 0 0,-1-1 0 0 0,1 0 0 0 0,-1 1 0 0 0,1-1 0 0 0,-1 0 0 0 0,1 0 0 0 0,-1 0 0 0 0,0 0 0 0 0,1 1 0 0 0,-2-1 0 0 0,-5-1 0 0 0,6 1 0 0 0,1-1 0 0 0,-1 1 0 0 0,0-1 0 0 0,0 1 0 0 0,1-1 0 0 0,-1 1 0 0 0,0-1 0 0 0,1 0 0 0 0,-1 0 0 0 0,1 1 0 0 0,-1-1 0 0 0,1 0 0 0 0,-1 0 0 0 0,1 1 0 0 0,0-1 0 0 0,-1 0 0 0 0,1 0 0 0 0,0 0 0 0 0,0 0 0 0 0,-1 0 0 0 0,1 0 0 0 0,0 1 0 0 0,0-1 0 0 0,0 0 0 0 0,0 0 0 0 0,0 0 0 0 0,0 0 0 0 0,1 0 0 0 0,-1 0 0 0 0,0 0 0 0 0,1-1 0 0 0,0-4 0 0 0,1 0 0 0 0,0 0 0 0 0,5-8 0 0 0,-5 10 0 0 0,4-8 0 0 0,0 0 0 0 0,1 1 0 0 0,1 0 0 0 0,0 0 0 0 0,0 1 0 0 0,12-10 0 0 0,5-4 0 0 0,31-22 0 0 0,-33 30 0 0 0,0 1 0 0 0,1 2 0 0 0,43-19 0 0 0,-61 29 0 0 0,1 0 0 0 0,-1 1 0 0 0,1 0 0 0 0,0 0 0 0 0,0 1 0 0 0,0 0 0 0 0,7 0 0 0 0,-12 1 0 0 0,0 0 0 0 0,0 0 0 0 0,0 0 0 0 0,0 0 0 0 0,0 1 0 0 0,0-1 0 0 0,-1 1 0 0 0,1-1 0 0 0,0 1 0 0 0,0 0 0 0 0,-1 0 0 0 0,1 0 0 0 0,0 0 0 0 0,-1 0 0 0 0,1 0 0 0 0,-1 0 0 0 0,1 0 0 0 0,-1 1 0 0 0,0-1 0 0 0,1 0 0 0 0,-1 1 0 0 0,0 0 0 0 0,0-1 0 0 0,0 1 0 0 0,0-1 0 0 0,0 1 0 0 0,-1 0 0 0 0,1 0 0 0 0,0-1 0 0 0,0 4 0 0 0,1 2 3 0 0,-1 0 0 0 0,1 0 0 0 0,-1 0 0 0 0,-1 1 0 0 0,1-1-1 0 0,-1 0 1 0 0,-1 0 0 0 0,1 1 0 0 0,-2 7 0 0 0,-3 4-15 0 0,-1-1 0 0 0,-8 21-1 0 0,-5 13-112 0 0,18-50-571 0 0,1-2-258 0 0,7-5-6999 0 0,-1-1 241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1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78 17503 0 0,'0'0'399'0'0,"0"0"60"0"0,5-7 442 0 0,-4 5-701 0 0,1 0-1 0 0,-1 0 1 0 0,1 0 0 0 0,-1 0 0 0 0,0 0-1 0 0,0 0 1 0 0,0-1 0 0 0,0 1-1 0 0,1-5 1 0 0,-2 7-152 0 0,0 0 1 0 0,0 0-1 0 0,0-1 0 0 0,0 1 1 0 0,0 0-1 0 0,0 0 0 0 0,0 0 1 0 0,0 0-1 0 0,0 0 0 0 0,0 0 1 0 0,0-1-1 0 0,0 1 0 0 0,0 0 0 0 0,0 0 1 0 0,0 0-1 0 0,0 0 0 0 0,0 0 1 0 0,0 0-1 0 0,0-1 0 0 0,0 1 1 0 0,1 0-1 0 0,-1 0 0 0 0,0 0 0 0 0,0 0 1 0 0,0 0-1 0 0,0 0 0 0 0,0 0 1 0 0,0 0-1 0 0,0-1 0 0 0,0 1 1 0 0,0 0-1 0 0,1 0 0 0 0,-1 0 0 0 0,0 0 1 0 0,0 0-1 0 0,0 0 0 0 0,0 0 1 0 0,0 0-1 0 0,0 0 0 0 0,1 0 1 0 0,-1 0-1 0 0,0 0 0 0 0,6 3 1519 0 0,4 9-919 0 0,-9-8-646 0 0,0 1 0 0 0,0-1-1 0 0,0 0 1 0 0,-1 1 0 0 0,1-1 0 0 0,-1 1 0 0 0,0-1-1 0 0,0 1 1 0 0,-1-1 0 0 0,-1 6 0 0 0,-1 8-3 0 0,-9 20-1 0 0,5-14 1 0 0,-43 136 1 0 0,3-31 0 0 0,-12 24 0 0 0,22-80 0 0 0,21-33 0 0 0,4-17 0 0 0,-7-9 0 0 0,8-6 0 0 0,8-7 0 0 0,-5 3 0 0 0,2-5 72 0 0,5 0 299 0 0,1 1 117 0 0,-5-20 613 0 0,4 9-1098 0 0,0 0 1 0 0,1 0-1 0 0,1 0 0 0 0,0 0 1 0 0,3-19-1 0 0,19-54-6 0 0,-16 60 2 0 0,18-57 25 0 0,4 2 0 0 0,48-97 0 0 0,-65 155 305 0 0,0-1 1 0 0,2 2-1 0 0,0 0 0 0 0,1 0 1 0 0,33-30-1 0 0,-38 40-329 0 0,2 0 0 0 0,-1 1 0 0 0,1 1 0 0 0,1 0 0 0 0,-1 1 0 0 0,1 0 0 0 0,0 1 0 0 0,1 0 0 0 0,0 1 0 0 0,0 1 0 0 0,25-5 0 0 0,-30 8 0 0 0,-1 1 0 0 0,1 0 0 0 0,-1 0 0 0 0,1 1 0 0 0,-1 0 0 0 0,1 0 0 0 0,-1 1 0 0 0,14 5 0 0 0,-17-5 0 0 0,0 0 0 0 0,-1 0 0 0 0,1 1 0 0 0,-1 0 0 0 0,0-1 0 0 0,0 2 0 0 0,0-1 0 0 0,0 0 0 0 0,-1 1 0 0 0,1 0 0 0 0,-1 0 0 0 0,0 0 0 0 0,0 0 0 0 0,0 0 0 0 0,-1 0 0 0 0,1 1 0 0 0,-1 0 0 0 0,0-1 0 0 0,-1 1 0 0 0,1 0 0 0 0,-1 0 0 0 0,0 0 0 0 0,0 0 0 0 0,0 0 0 0 0,-1 0 0 0 0,1 6 0 0 0,-1-2 0 0 0,-1 1 0 0 0,1-1 0 0 0,-2 0 0 0 0,1 0 0 0 0,-1 0 0 0 0,0 0 0 0 0,-1 0 0 0 0,0-1 0 0 0,-1 1 0 0 0,0-1 0 0 0,0 0 0 0 0,0 0 0 0 0,-11 14 0 0 0,7-14-4 0 0,0 0 1 0 0,-1 0-1 0 0,0 0 1 0 0,0-1-1 0 0,0-1 1 0 0,-1 0-1 0 0,0 0 1 0 0,-1-1-1 0 0,1 0 1 0 0,-1-1-1 0 0,0 0 0 0 0,0 0 1 0 0,0-2-1 0 0,0 1 1 0 0,-1-1-1 0 0,1-1 1 0 0,-15 1-1 0 0,22-3-188 0 0,-1 1 0 0 0,0-1 0 0 0,0 0 0 0 0,1 0 1 0 0,-1 0-1 0 0,0-1 0 0 0,1 0 0 0 0,-7-3 0 0 0,9 4 23 0 0,0 0-1 0 0,0-1 1 0 0,0 1-1 0 0,0 0 1 0 0,0-1 0 0 0,1 0-1 0 0,-1 1 1 0 0,0-1 0 0 0,1 0-1 0 0,-1 0 1 0 0,1 0-1 0 0,-1 0 1 0 0,1 0 0 0 0,0-1-1 0 0,0 1 1 0 0,0 0-1 0 0,-1-4 1 0 0,1-1-524 0 0,0 0-1 0 0,1 1 1 0 0,-1-1-1 0 0,1 0 1 0 0,1 0 0 0 0,-1 0-1 0 0,1 1 1 0 0,0-1-1 0 0,1 0 1 0 0,0 1-1 0 0,3-9 1 0 0,11-20-1866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1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80 15663 0 0,'0'0'356'0'0,"9"-12"860"0"0,7-18-498 0 0,-8 11 3311 0 0,-7 16-3108 0 0,-1 3-881 0 0,0 0 0 0 0,0-1 0 0 0,1 1 0 0 0,-1 0 0 0 0,0-1 1 0 0,0 1-1 0 0,0-1 0 0 0,1 1 0 0 0,-1 0 0 0 0,0-1 0 0 0,0 1 0 0 0,0-1 0 0 0,0 1 0 0 0,0-1 0 0 0,0 1 0 0 0,0 0 0 0 0,0-1 0 0 0,0 1 0 0 0,0-1 0 0 0,0 1 0 0 0,0 0 1 0 0,-1-1-1 0 0,1 1 0 0 0,0-1 0 0 0,0 1 0 0 0,0 0 0 0 0,0-1 0 0 0,-1 1 0 0 0,1-1 0 0 0,0 1 0 0 0,0 0 0 0 0,-1 0 0 0 0,1-1 0 0 0,0 1 0 0 0,-1 0 0 0 0,1-1 0 0 0,0 1 1 0 0,-1 0-1 0 0,1 0 0 0 0,0-1 0 0 0,-1 1 0 0 0,1 0 0 0 0,-1 0 0 0 0,1 0 0 0 0,0 0 0 0 0,-1 0 0 0 0,1 0 0 0 0,-1-1 0 0 0,1 1 0 0 0,0 0 0 0 0,-1 0 0 0 0,1 0 1 0 0,-1 0-1 0 0,1 1 0 0 0,-1-1 0 0 0,1 0 0 0 0,0 0 0 0 0,-1 0 0 0 0,1 0 0 0 0,-1 0 0 0 0,0 1 0 0 0,-2-1 331 0 0,-1 1 1 0 0,1 0-1 0 0,-1 0 0 0 0,1 1 1 0 0,-6 2-1 0 0,-10 10-371 0 0,0 1 0 0 0,1 1 0 0 0,-28 32 0 0 0,20-21 0 0 0,2 1 0 0 0,1 2 0 0 0,-24 40 0 0 0,29-40 111 0 0,1-2 332 0 0,1 1 0 0 0,-15 41 0 0 0,19-37-449 0 0,4-15-223 0 0,1 0-1 0 0,2 1 0 0 0,0-1 1 0 0,0 1-1 0 0,-1 28 0 0 0,4-31 230 0 0,2-11 0 0 0,-1-1 0 0 0,1 1 0 0 0,0 0 0 0 0,0-1 0 0 0,1 1 0 0 0,0 7 0 0 0,0-10 0 0 0,0-1 0 0 0,-1 0 0 0 0,1 1 0 0 0,0-1 0 0 0,-1 0 0 0 0,1 1 0 0 0,0-1 0 0 0,0 0 0 0 0,0 0 0 0 0,0 0 0 0 0,0 0 0 0 0,1 0 0 0 0,-1 0 0 0 0,0 0 0 0 0,0 0 0 0 0,1-1 0 0 0,-1 1 0 0 0,0 0 0 0 0,1-1 0 0 0,-1 1 0 0 0,1-1 0 0 0,-1 1 0 0 0,1-1 0 0 0,-1 0 0 0 0,2 1 0 0 0,-1-1-67 0 0,0 0-1 0 0,0 0 1 0 0,-1 0 0 0 0,1 0-1 0 0,0 0 1 0 0,0 0 0 0 0,-1-1-1 0 0,1 1 1 0 0,0 0 0 0 0,0-1-1 0 0,-1 0 1 0 0,1 1-1 0 0,0-1 1 0 0,-1 0 0 0 0,3-2-1 0 0,21-18-1962 0 0,-12 8 1130 0 0,-5 7 156 0 0,-4 3 320 0 0,-1 0-1 0 0,1 0 0 0 0,-1 0 0 0 0,0 0 0 0 0,0-1 1 0 0,3-3-1 0 0,11-24-1611 0 0,4 2-11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1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 15663 0 0,'0'0'719'0'0,"-1"0"-20"0"0,-4-1-306 0 0,3 0 371 0 0,2 1 209 0 0,0 0 41 0 0,-1 18 1148 0 0,-2 13-954 0 0,-1 1-1 0 0,-18 60 1 0 0,-13 4-122 0 0,8-25-567 0 0,8-31-519 0 0,14-33 0 0 0,0-1-64 0 0,3-5-273 0 0,2-1-138 0 0,0 0-33 0 0,1-2 165 0 0,-1 0 0 0 0,1 0 0 0 0,-1 0 0 0 0,1 1 0 0 0,0-1 0 0 0,0 0 0 0 0,0 0 0 0 0,0 1 0 0 0,0-1 0 0 0,2-2 0 0 0,6-12-6798 0 0,-7 6 503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1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19351 0 0,'-12'-2'210'0'0,"7"0"221"0"0,5 0 1188 0 0,2 1-894 0 0,-2 1 246 0 0,177-9 3172 0 0,-93-1-3978 0 0,-69 11-165 0 0,-13-1 0 0 0,1 1 0 0 0,-1-1 0 0 0,1 0 0 0 0,-1 0 0 0 0,1 0 0 0 0,0 0 0 0 0,-1 0 0 0 0,1-1 0 0 0,-1 1 0 0 0,1-1 0 0 0,2 0 0 0 0,3-1 0 0 0,-3 5-133 0 0,-4-2-563 0 0,-1-1-258 0 0,-6 2-6999 0 0,4-1 241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1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68 15663 0 0,'0'0'356'0'0,"0"0"50"0"0,8-10 538 0 0,-5 5-584 0 0,-2 6 573 0 0,-3 12 1884 0 0,-10 18 1271 0 0,8-23-3924 0 0,-1 0 0 0 0,0-1-1 0 0,-7 9 1 0 0,-12 18 621 0 0,-120 257-177 0 0,103-199-608 0 0,-44 139 0 0 0,84-226 0 0 0,-1-1 0 0 0,1 0 0 0 0,-1 0 0 0 0,0-1 0 0 0,0 1 0 0 0,0 0 0 0 0,-1-1 0 0 0,-4 6 0 0 0,7-8 0 0 0,-1 0 0 0 0,0 0 0 0 0,0 0 0 0 0,0 0 0 0 0,0 0 0 0 0,0 0 0 0 0,0-1 0 0 0,0 1 0 0 0,-1 0 0 0 0,1 0 0 0 0,0-1 0 0 0,0 1 0 0 0,-1-1 0 0 0,1 1 0 0 0,-3-1 0 0 0,0 1 0 0 0,3-1 0 0 0,1 1 0 0 0,-1-1 0 0 0,0 0 0 0 0,1 0 0 0 0,-1 0 0 0 0,0 0 0 0 0,0 0 0 0 0,1 0 0 0 0,-1 0 0 0 0,0 0 0 0 0,0 0 0 0 0,1 0 0 0 0,-1 0 0 0 0,0-1 0 0 0,1 1 0 0 0,-1 0 0 0 0,0 0 0 0 0,1-1 0 0 0,-1 1 0 0 0,0 0 0 0 0,1-1 0 0 0,-1 1 0 0 0,1-1 0 0 0,-1 1 0 0 0,0-1 0 0 0,1 1 0 0 0,-1-1 0 0 0,1 1 0 0 0,0-1 0 0 0,-1 0 0 0 0,0 0 0 0 0,1 0 0 0 0,-1 1 0 0 0,1-1 0 0 0,-1 1 0 0 0,1 0 0 0 0,-1-1 0 0 0,1 1 0 0 0,0 0 0 0 0,-1-1 0 0 0,1 1 0 0 0,-1-1 0 0 0,1 1 0 0 0,0-1 0 0 0,0 1 0 0 0,-1-1 0 0 0,1 1 0 0 0,0-1 0 0 0,0 1 0 0 0,0-1 0 0 0,-1 1 0 0 0,1-1 0 0 0,0 1 0 0 0,0-1 0 0 0,0 0 0 0 0,0 1 0 0 0,0-1 0 0 0,0 1 0 0 0,0-1 0 0 0,0 1 0 0 0,0-1 0 0 0,1 1 0 0 0,-1-1 0 0 0,0 0 0 0 0,1-1 0 0 0,7-72 0 0 0,-7 65 146 0 0,0 1-1 0 0,1 0 1 0 0,0 0 0 0 0,1 0-1 0 0,4-10 1 0 0,4-15 420 0 0,-1 5-380 0 0,1-1-1 0 0,25-44 1 0 0,-13 27-135 0 0,-14 27-51 0 0,2 0 0 0 0,0 1 0 0 0,1 0 0 0 0,1 1 0 0 0,0 0 0 0 0,27-25 0 0 0,-32 34 86 0 0,0-1-1 0 0,-1 0 1 0 0,11-15-1 0 0,-12 13 62 0 0,1 2 0 0 0,1-1 1 0 0,11-11-1 0 0,54-35 721 0 0,-30 25-619 0 0,-16 10-249 0 0,1 2 0 0 0,1 1 0 0 0,37-17 0 0 0,-48 27 0 0 0,0 0 0 0 0,0 2 0 0 0,34-8 0 0 0,-49 14 0 0 0,0-1 0 0 0,-1 1 0 0 0,1 0 0 0 0,0 0 0 0 0,-1 0 0 0 0,1 0 0 0 0,0 1 0 0 0,0-1 0 0 0,-1 1 0 0 0,1-1 0 0 0,-1 1 0 0 0,1 0 0 0 0,0 0 0 0 0,-1 0 0 0 0,0 0 0 0 0,1 1 0 0 0,-1-1 0 0 0,4 4 0 0 0,-2-2 0 0 0,-1 1 0 0 0,0-1 0 0 0,0 1 0 0 0,-1 0 0 0 0,1 0 0 0 0,-1 0 0 0 0,0 1 0 0 0,0-1 0 0 0,2 9 0 0 0,1 2 0 0 0,-1 0 0 0 0,-1 1 0 0 0,-1 0 0 0 0,0 0 0 0 0,0 0 0 0 0,-2 0 0 0 0,0 0 0 0 0,-1 0 0 0 0,-1 0 0 0 0,0 0 0 0 0,-1 0 0 0 0,-1-1 0 0 0,0 1 0 0 0,-1-1 0 0 0,-1 0 0 0 0,-13 24 0 0 0,17-35 0 0 0,0 0 0 0 0,-1-1 0 0 0,1 1 0 0 0,-1-1 0 0 0,0 1 0 0 0,0-1 0 0 0,-1 0 0 0 0,1 0 0 0 0,-1-1 0 0 0,1 1 0 0 0,-1-1 0 0 0,0 0 0 0 0,0 0 0 0 0,0 0 0 0 0,0 0 0 0 0,0 0 0 0 0,0-1 0 0 0,-1 0 0 0 0,1 0 0 0 0,0 0 0 0 0,-8 0 0 0 0,5-1 0 0 0,0-1 0 0 0,1 1 0 0 0,-1-1 0 0 0,1-1 0 0 0,-1 1 0 0 0,1-1 0 0 0,-1 0 0 0 0,1-1 0 0 0,0 1 0 0 0,0-1 0 0 0,0 0 0 0 0,0-1 0 0 0,-9-8 0 0 0,4 3-769 0 0,1 0-1 0 0,0-1 1 0 0,1-1 0 0 0,0 0-1 0 0,1 0 1 0 0,0 0 0 0 0,1-1-1 0 0,0-1 1 0 0,-8-20 0 0 0,14 30 363 0 0,0 0 0 0 0,0 0 0 0 0,0 0 0 0 0,1 0 0 0 0,-1 0 1 0 0,1 0-1 0 0,0-1 0 0 0,-1 1 0 0 0,2-6 0 0 0,3-8-1642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1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10135 0 0,'0'0'464'0'0,"0"0"-9"0"0,0 0-155 0 0,0 0 443 0 0,0 0 227 0 0,0 0 44 0 0,0 0-61 0 0,0 0-288 0 0,0 0-121 0 0,0 0-28 0 0,1-12 1177 0 0,1 7 6351 0 0,-2 4-7874 0 0,1-2-51 0 0,9-3 695 0 0,-8 5-764 0 0,0 0 0 0 0,0 1-1 0 0,1-1 1 0 0,-1 1 0 0 0,0 0-1 0 0,0 0 1 0 0,0 0 0 0 0,0 0 0 0 0,0 0-1 0 0,0 0 1 0 0,1 0 0 0 0,-1 1-1 0 0,0-1 1 0 0,0 1 0 0 0,0 0-1 0 0,0-1 1 0 0,0 1 0 0 0,0 0 0 0 0,0 0-1 0 0,2 2 1 0 0,3 1 154 0 0,-1 0 0 0 0,0 0 0 0 0,-1 1 0 0 0,11 10 0 0 0,-12-10-204 0 0,-1 0 0 0 0,1 1 0 0 0,-1 0 0 0 0,0-1 0 0 0,0 1 0 0 0,3 12 0 0 0,-1-1 0 0 0,4 24 0 0 0,0 28 410 0 0,-4 1-1 0 0,-3 0 1 0 0,-2 0-1 0 0,-13 87 1 0 0,9-122-410 0 0,-2 0 0 0 0,-2 0 0 0 0,-22 64 0 0 0,19-74 0 0 0,-28 48 0 0 0,37-69 0 0 0,-1-1 0 0 0,0 1 0 0 0,0-1 0 0 0,0 0 0 0 0,-4 4 0 0 0,1-1 0 0 0,6-17-1896 0 0,5-15-1749 0 0,-3 12 1529 0 0,-4 0 69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3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81 455 0 0,'0'-2'1307'0'0,"2"-16"3112"0"0,-1 16-4183 0 0,0 0 0 0 0,0 0-1 0 0,0 0 1 0 0,1-1-1 0 0,-1 1 1 0 0,0 0-1 0 0,1 0 1 0 0,2-2 0 0 0,-1 1 80 0 0,-1 1 0 0 0,2-1 0 0 0,-1 1 0 0 0,0 0 0 0 0,0 0 1 0 0,1 0-1 0 0,-1 1 0 0 0,1-1 0 0 0,6-1 0 0 0,31-15 2111 0 0,-39 18-2215 0 0,12 2 177 0 0,-10-1-326 0 0,0 0-1 0 0,0 0 0 0 0,0 1 0 0 0,-1-1 1 0 0,1 1-1 0 0,0 0 0 0 0,4 4 0 0 0,14 6 116 0 0,128 51 1734 0 0,-137-59-1661 0 0,26 4 0 0 0,-9-2-18 0 0,-17-3-104 0 0,0-1 0 0 0,17 0 1 0 0,7 1 75 0 0,2 3 8 0 0,-1 2 0 0 0,0 1-1 0 0,52 19 1 0 0,1 4-200 0 0,-12-3 389 0 0,100 24 0 0 0,-160-48-387 0 0,67 23 153 0 0,2 2-91 0 0,1 1-65 0 0,-60-19 14 0 0,46 12 0 0 0,-16-6-26 0 0,-42-12 0 0 0,1-1 0 0 0,28 6 0 0 0,-5-3 25 0 0,-25-5-5 0 0,25 3-1 0 0,-7-2-19 0 0,-1 1 0 0 0,45 14 0 0 0,-12-3 0 0 0,-36-9 0 0 0,-4-1 0 0 0,39 4 0 0 0,51 6 0 0 0,-81-10 0 0 0,3 2 14 0 0,0 2 0 0 0,51 21 1 0 0,16 5 6 0 0,-35-14-6 0 0,-28-9 17 0 0,49 10 0 0 0,-12-2 40 0 0,-24-5-151 0 0,30 7 61 0 0,-39-9 19 0 0,76 11 0 0 0,6-6 53 0 0,-14 7-43 0 0,-63-13 42 0 0,71 23 98 0 0,-67-18-132 0 0,46 19-113 0 0,29 7 100 0 0,-44-20-6 0 0,112 28 0 0 0,-105-28 0 0 0,29 7 0 0 0,92 23 64 0 0,80 9-64 0 0,-241-50 15 0 0,31 7 45 0 0,-15-10 227 0 0,129 2-1 0 0,-108-11 50 0 0,-76-2-269 0 0,-12 1 10 0 0,-1 0-98 0 0,-1 0 0 0 0,0 0 0 0 0,0 0 0 0 0,0 0 1 0 0,1 0-1 0 0,-1 0 0 0 0,0 0 0 0 0,0 0 0 0 0,1 0 0 0 0,-1 0 0 0 0,0 0 0 0 0,0 0 0 0 0,0 0 0 0 0,1 0 0 0 0,-1 0 0 0 0,0 0 0 0 0,0 0 1 0 0,1 0-1 0 0,-1 1 0 0 0,0-1 0 0 0,0 0 0 0 0,0 0 0 0 0,0 0 0 0 0,1 0 0 0 0,-1 0 0 0 0,0 1 0 0 0,0-1 0 0 0,0 0 0 0 0,0 0 0 0 0,1 0 0 0 0,-1 0 1 0 0,0 1-1 0 0,0-1 0 0 0,0 0 0 0 0,0 0 0 0 0,0 1 0 0 0,0-1 0 0 0,0 0 0 0 0,0 0 0 0 0,0 0 0 0 0,0 1 0 0 0,0-1 0 0 0,0 0 0 0 0,0 0 1 0 0,0 1-1 0 0,0-1 0 0 0,0 0 0 0 0,0 0 0 0 0,0 0 0 0 0,0 1 0 0 0,0-1 0 0 0,0 0 0 0 0,0 0 0 0 0,0 1 0 0 0,0-1 0 0 0,0 0 0 0 0,0 0 1 0 0,-1 0-1 0 0,1 1 0 0 0,0-1 0 0 0,0 0 0 0 0,0 0 0 0 0,0 0 0 0 0,-1 0 0 0 0,1 0 0 0 0,0 1 0 0 0,0-1 0 0 0,0 0 0 0 0,-1 0 0 0 0,-13 13-4430 0 0,-13 6-2441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3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103 345 11975 0 0,'0'0'267'0'0,"-3"0"42"0"0,3 0-298 0 0,-1 0 0 0 0,1 0 0 0 0,0 0 0 0 0,-1 1 0 0 0,1-1 0 0 0,0 0 0 0 0,-1 0 0 0 0,1 0 0 0 0,0 0 0 0 0,-1 0 0 0 0,1-1 0 0 0,0 1 0 0 0,-1 0-1 0 0,1 0 1 0 0,0 0 0 0 0,-1 0 0 0 0,1 0 0 0 0,0 0 0 0 0,-1-1 0 0 0,1 1 0 0 0,0 0 0 0 0,-1 0 0 0 0,1 0 0 0 0,0-1 0 0 0,0 1 0 0 0,-1 0 0 0 0,1 0 0 0 0,0-1 0 0 0,0 1-1 0 0,-1 0 1 0 0,1-1 0 0 0,0 1 0 0 0,0 0 0 0 0,0-1 0 0 0,0 1 0 0 0,0 0 0 0 0,-1-1 0 0 0,1 1 0 0 0,0-1 0 0 0,6-17 305 0 0,-1 6-334 0 0,11-24 309 0 0,-11 27 347 0 0,-1 0 0 0 0,0 0 0 0 0,0 0-1 0 0,2-13 1 0 0,-6 21-126 0 0,0 1 0 0 0,0 0 0 0 0,0 0 0 0 0,0 0 0 0 0,0 0 0 0 0,0 0 0 0 0,0 0 0 0 0,1 12 512 0 0,0 29-791 0 0,-2 1 0 0 0,-1-1 1 0 0,-3 1-1 0 0,-1-1 0 0 0,-2 0 0 0 0,-25 75 0 0 0,27-103-233 0 0,0 1 0 0 0,-1-1 0 0 0,-13 19 0 0 0,10-16 0 0 0,10-16 0 0 0,-1 1 0 0 0,1-1 0 0 0,0 0 0 0 0,0 1 0 0 0,0-1 0 0 0,-1 1 0 0 0,1-1 0 0 0,0 0 0 0 0,0 1 0 0 0,-1-1 0 0 0,1 0 0 0 0,0 1 0 0 0,0-1 0 0 0,-1 0 0 0 0,1 1 0 0 0,-1-1 0 0 0,1 0 0 0 0,0 0 0 0 0,-1 0 0 0 0,1 1 0 0 0,-1-1 0 0 0,1 0 0 0 0,0 0 0 0 0,-1 0 0 0 0,1 0 0 0 0,-1 0 0 0 0,1 0 0 0 0,-1 1 0 0 0,1-1 0 0 0,0 0 0 0 0,-1 0 0 0 0,1-1 0 0 0,-1 1 0 0 0,1 0 0 0 0,-1 0 0 0 0,1 0 0 0 0,0 0 0 0 0,-1 0 0 0 0,1 0 0 0 0,-1 0 0 0 0,1-1 0 0 0,-1 1 0 0 0,1 0 0 0 0,0 0 0 0 0,-1-1 0 0 0,1 1 0 0 0,0 0 0 0 0,-1-1 0 0 0,1 1 0 0 0,0 0 0 0 0,0-1 0 0 0,-1 1 0 0 0,1 0 0 0 0,0-1 0 0 0,-1 0 0 0 0,1 1 0 0 0,-2-2 0 0 0,1-1 0 0 0,-1 1 0 0 0,1 0 0 0 0,-1-1 0 0 0,1 1 0 0 0,0-1 0 0 0,0 1 0 0 0,0-1 0 0 0,0 1 0 0 0,1-1 0 0 0,-1 0 0 0 0,1-3 0 0 0,-2-35 0 0 0,2 37 0 0 0,0-48 628 0 0,3 0-1 0 0,9-52 1 0 0,-6 68-575 0 0,1-6-17 0 0,1 0 1 0 0,17-49-1 0 0,-21 80-35 0 0,0 0-1 0 0,0 1 0 0 0,1 0 0 0 0,1-1 0 0 0,0 2 1 0 0,0-1-1 0 0,1 1 0 0 0,0 0 0 0 0,1 0 0 0 0,-1 1 1 0 0,2 0-1 0 0,-1 0 0 0 0,13-8 0 0 0,-11 11 0 0 0,0-1 0 0 0,0 1 0 0 0,0 1 0 0 0,1 0 0 0 0,-1 1 0 0 0,1 0 0 0 0,0 0 0 0 0,19-1 0 0 0,-23 3 0 0 0,-1 0 0 0 0,0 1 0 0 0,1 0 0 0 0,-1 1 0 0 0,0 0 0 0 0,0 0 0 0 0,1 0 0 0 0,-1 0 0 0 0,0 1 0 0 0,0 0 0 0 0,0 1 0 0 0,-1-1 0 0 0,1 1 0 0 0,0 0 0 0 0,-1 0 0 0 0,10 8 0 0 0,-12-8 20 0 0,0 0 0 0 0,0 0 0 0 0,0 1 0 0 0,-1-1 0 0 0,1 0 0 0 0,-1 1 0 0 0,0 0 0 0 0,0-1 0 0 0,0 1 0 0 0,0 0 0 0 0,-1 0 0 0 0,1 0 0 0 0,-1 0 0 0 0,0 0 0 0 0,0 7 0 0 0,-1-5 44 0 0,0 0 0 0 0,0 0 0 0 0,0 0 0 0 0,-1 0 0 0 0,0 0 0 0 0,-1-1 0 0 0,1 1 0 0 0,-1 0 0 0 0,0 0 0 0 0,-3 5 0 0 0,-2 1 50 0 0,0 0 0 0 0,0-1-1 0 0,-2 0 1 0 0,1 0 0 0 0,-1 0 0 0 0,-1-1 0 0 0,1-1-1 0 0,-21 16 1 0 0,22-20-114 0 0,1 0 0 0 0,-1-1 0 0 0,0 0 0 0 0,0 0 0 0 0,-1-1 0 0 0,1 0 0 0 0,-1 0 0 0 0,-15 2 0 0 0,23-5 0 0 0,0 0 0 0 0,0 0 0 0 0,0 0 0 0 0,0 0 0 0 0,0 0 0 0 0,0 0 0 0 0,0 0 0 0 0,0 0 0 0 0,0 0 0 0 0,0-1 0 0 0,0 1 0 0 0,0 0 0 0 0,0-1 0 0 0,0 1 0 0 0,0-1 0 0 0,0 1 0 0 0,1-1 0 0 0,-1 1 0 0 0,0-1 0 0 0,0 0 0 0 0,0 0 0 0 0,1 1 0 0 0,-1-1 0 0 0,0 0 0 0 0,1 0 0 0 0,-1 1 0 0 0,1-1 0 0 0,-1 0 0 0 0,1 0 0 0 0,-1 0 0 0 0,1 0 0 0 0,-1 0 0 0 0,1 0 0 0 0,0 0 0 0 0,0 0 0 0 0,-1 0 0 0 0,1 0 0 0 0,0 0 0 0 0,0-2 0 0 0,0 3 0 0 0,0-3 0 0 0,0 1 0 0 0,1-1 0 0 0,-1 1 0 0 0,0-1 0 0 0,1 0 0 0 0,0 1 0 0 0,1-5 0 0 0,0 5 0 0 0,1-1 0 0 0,0 1 0 0 0,-1-1 0 0 0,1 1 0 0 0,0 0 0 0 0,0 0 0 0 0,0 0 0 0 0,0 0 0 0 0,1 1 0 0 0,-1-1 0 0 0,0 1 0 0 0,1 0 0 0 0,-1 0 0 0 0,1 0 0 0 0,0 0 0 0 0,-1 1 0 0 0,1-1 0 0 0,-1 1 0 0 0,1 0 0 0 0,0 0 0 0 0,-1 0 0 0 0,5 1 0 0 0,-1 1 0 0 0,-1 0 0 0 0,1 0 0 0 0,-1 0 0 0 0,1 0 0 0 0,-1 1 0 0 0,0 0 0 0 0,0 1 0 0 0,0-1 0 0 0,0 1 0 0 0,9 8 0 0 0,-11-9 0 0 0,0 1 0 0 0,-1-1 0 0 0,1 1 0 0 0,0 0 0 0 0,-1 0 0 0 0,0 0 0 0 0,0 0 0 0 0,0 1 0 0 0,-1-1 0 0 0,1 1 0 0 0,-1-1 0 0 0,0 1 0 0 0,1 6 0 0 0,0-3 0 0 0,-1 0 0 0 0,-1 0 0 0 0,1 0 0 0 0,-1 0 0 0 0,-1 0 0 0 0,0 0 0 0 0,0 0 0 0 0,0 0 0 0 0,-1 1 0 0 0,0-1 0 0 0,-1 0 0 0 0,0 0 0 0 0,0-1 0 0 0,0 1 0 0 0,-1 0 0 0 0,-1-1 0 0 0,1 0 0 0 0,-7 11 0 0 0,2-5-137 0 0,-1-1 1 0 0,0 0-1 0 0,0 0 0 0 0,-1-1 1 0 0,-21 17-1 0 0,26-24 77 0 0,0 0 1 0 0,1-1-1 0 0,-2 0 0 0 0,1 0 0 0 0,0-1 0 0 0,0 1 1 0 0,-1-1-1 0 0,0 0 0 0 0,1-1 0 0 0,-1 1 1 0 0,0-1-1 0 0,0 0 0 0 0,0 0 0 0 0,1-1 0 0 0,-1 0 1 0 0,0 0-1 0 0,-9-2 0 0 0,13 2-101 0 0,1 0 0 0 0,-1-1 0 0 0,0 1 0 0 0,1-1 0 0 0,-1 0 0 0 0,1 1 0 0 0,-1-1 0 0 0,1 0 0 0 0,-1 0 0 0 0,1 0 0 0 0,0 0 0 0 0,-3-2 0 0 0,-1-6-6002 0 0,2-2-1357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2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11975 0 0,'0'0'267'0'0,"0"0"42"0"0,0 0 17 0 0,0 0-28 0 0,0 0-58 0 0,0 0 491 0 0,0 0 238 0 0,0 0 45 0 0,-1-2 8 0 0,0 1-798 0 0,1 0-1 0 0,-1 1 1 0 0,1-1-1 0 0,-1 0 0 0 0,1 0 1 0 0,-1 0-1 0 0,1 0 1 0 0,0 0-1 0 0,-1 0 0 0 0,1 0 1 0 0,0 0-1 0 0,0 0 1 0 0,0 0-1 0 0,0 0 1 0 0,0 0-1 0 0,0 0 0 0 0,0 0 1 0 0,0 0-1 0 0,0 0 1 0 0,1-1-1 0 0,-1 1 321 0 0,0 1-28 0 0,0 0-4 0 0,0 0 0 0 0,0 0 0 0 0,0 0 0 0 0,1 0-68 0 0,5-3-289 0 0,2 1-138 0 0,-7 2-5 0 0,0 0 0 0 0,0 0 0 0 0,0 0 0 0 0,0 0 0 0 0,0 0 0 0 0,0 0 0 0 0,0 0 0 0 0,0 0 0 0 0,0 0 0 0 0,0 0-1 0 0,0 0 1 0 0,0 0 0 0 0,0 1 0 0 0,0-1 0 0 0,0 1 0 0 0,0-1 0 0 0,0 0 0 0 0,-1 1 0 0 0,1-1 0 0 0,0 1 0 0 0,0 0 0 0 0,1 0 0 0 0,0 2 156 0 0,5 3-46 0 0,0 0-1 0 0,0 1 1 0 0,-1-1 0 0 0,0 2 0 0 0,-1-1 0 0 0,0 0-1 0 0,0 1 1 0 0,0 0 0 0 0,4 13 0 0 0,-1-6 71 0 0,13 20 1 0 0,1-1-194 0 0,-11-17 0 0 0,2 1 0 0 0,15 17 0 0 0,-21-28 0 0 0,5 2 0 0 0,-9-8 0 0 0,3 5 0 0 0,-3 3 0 0 0,1 0 0 0 0,-2 1 0 0 0,0-1 0 0 0,-1 0 0 0 0,-3 0 0 0 0,-2-1 0 0 0,1-1-64 0 0,3-5-273 0 0,0-2-138 0 0,0 0-33 0 0,0 0 65 0 0,-1 1 294 0 0,-4 5 133 0 0,5 2 16 0 0,5 0 0 0 0,0 2 0 0 0,-3-3-72 0 0,-2-5-299 0 0,0-2-117 0 0,0 0-21 0 0,0 0-3 0 0,0 0 0 0 0,0 0 0 0 0,-1 3 11 0 0,-1-1-514 0 0,2-1-2846 0 0,0-1 2326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4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7 571 15663 0 0,'0'0'356'0'0,"0"0"50"0"0,0 0 20 0 0,0 0-42 0 0,2-8 200 0 0,27-37 2393 0 0,-17 29-2523 0 0,-1-1 0 0 0,-1 0 0 0 0,0-1 0 0 0,-2 0-1 0 0,10-26 1 0 0,-8 18-482 0 0,-8 23 267 0 0,0-1 0 0 0,0 0-1 0 0,-1 1 1 0 0,1-1 0 0 0,-1 0 0 0 0,0 0 0 0 0,1-7 0 0 0,-16 16-74 0 0,10-2-165 0 0,1-1 0 0 0,0 0 0 0 0,0 1 0 0 0,1-1 0 0 0,-1 1 0 0 0,0 0 0 0 0,1 0 0 0 0,0 0 0 0 0,-3 4 0 0 0,-17 35 0 0 0,16-30 0 0 0,0 0 0 0 0,-27 60 0 0 0,29-61 0 0 0,0-1 0 0 0,1 1 0 0 0,1 0 0 0 0,0 0 0 0 0,-1 13 0 0 0,3-21 0 0 0,0 0 0 0 0,0 1 0 0 0,1-1 0 0 0,-1 1 0 0 0,1-1 0 0 0,0 0 0 0 0,-1 0 0 0 0,3 5 0 0 0,-3-8 0 0 0,0 1 0 0 0,0 0 0 0 0,1-1 0 0 0,-1 1 0 0 0,0-1 0 0 0,0 1 0 0 0,0-1 0 0 0,0 1 0 0 0,1-1 0 0 0,-1 1 0 0 0,0-1 0 0 0,1 1 0 0 0,-1-1 0 0 0,0 1 0 0 0,1-1 0 0 0,-1 1 0 0 0,1-1 0 0 0,-1 0 0 0 0,0 1 0 0 0,1-1 0 0 0,-1 0 0 0 0,1 1 0 0 0,-1-1 0 0 0,1 0 0 0 0,-1 1 0 0 0,1-1 0 0 0,0 0 0 0 0,-1 0 0 0 0,1 0 0 0 0,-1 0 0 0 0,2 0 0 0 0,-1 1 0 0 0,3 0 0 0 0,0-1 0 0 0,0 1 0 0 0,-1-1 0 0 0,1 1 0 0 0,0-1 0 0 0,0 0 0 0 0,0 0 0 0 0,0-1 0 0 0,-1 1 0 0 0,1-1 0 0 0,0 0 0 0 0,0 0 0 0 0,-1 0 0 0 0,1 0 0 0 0,0-1 0 0 0,6-3 0 0 0,3-3 0 0 0,0 0 0 0 0,22-18 0 0 0,-19 12 0 0 0,-1-2 0 0 0,21-25 0 0 0,-28 31 0 0 0,2-5 0 0 0,0 0 0 0 0,-1-1 0 0 0,0 0 0 0 0,-1-1 0 0 0,5-17 0 0 0,4-4 0 0 0,-11 16 0 0 0,-7 20 0 0 0,-3 5 0 0 0,-5 7 0 0 0,4-4 0 0 0,1 1 0 0 0,0 0 0 0 0,0 0 0 0 0,0 1 0 0 0,1-1 0 0 0,0 1 0 0 0,0 0 0 0 0,1 0 0 0 0,0 0 0 0 0,0 0 0 0 0,1 0 0 0 0,0 12 0 0 0,1-19 0 0 0,0 1 0 0 0,0-1 0 0 0,0 1 0 0 0,0-1 0 0 0,1 1 0 0 0,-1-1 0 0 0,1 1 0 0 0,-1-1 0 0 0,1 1 0 0 0,-1-1 0 0 0,1 1 0 0 0,0-1 0 0 0,0 0 0 0 0,0 0 0 0 0,0 1 0 0 0,0-1 0 0 0,0 0 0 0 0,0 0 0 0 0,0 0 0 0 0,0 0 0 0 0,0 0 0 0 0,1 0 0 0 0,-1 0 0 0 0,0 0 0 0 0,1-1 0 0 0,-1 1 0 0 0,1 0 0 0 0,-1-1 0 0 0,3 1 0 0 0,0 1 0 0 0,1-1 0 0 0,1 1 0 0 0,-1-1 0 0 0,1 0 0 0 0,-1-1 0 0 0,1 1 0 0 0,-1-1 0 0 0,1 0 0 0 0,0 0 0 0 0,-1-1 0 0 0,1 0 0 0 0,-1 0 0 0 0,1 0 0 0 0,6-3 0 0 0,15-2 0 0 0,-6 0 0 0 0,7-1 0 0 0,-19 8 0 0 0,-2 5 0 0 0,-6-3 0 0 0,0 0 0 0 0,0-1 0 0 0,0 1 0 0 0,0 0 0 0 0,0 0 0 0 0,0 0 0 0 0,-1-1 0 0 0,1 1 0 0 0,-1 0 0 0 0,0 0 0 0 0,0 4 0 0 0,-5 35 0 0 0,2-16 0 0 0,0-18 0 0 0,-3 9 0 0 0,6-11 0 0 0,7-6 0 0 0,-2-2 0 0 0,0-1 0 0 0,0 0 0 0 0,-1 0 0 0 0,0 0 0 0 0,1 0 0 0 0,-1-1 0 0 0,0 0 0 0 0,-1 0 0 0 0,1 0 0 0 0,4-7 0 0 0,12-12 0 0 0,-6 9 0 0 0,1 0 0 0 0,1 1 0 0 0,0 0 0 0 0,1 1 0 0 0,0 1 0 0 0,1 1 0 0 0,34-15 0 0 0,-42 23 0 0 0,-10 1 0 0 0,0 1 0 0 0,1 0 0 0 0,-1 0 0 0 0,1 0 0 0 0,-1 0 0 0 0,1 0 0 0 0,-1 0 0 0 0,0 0 0 0 0,1 0 0 0 0,-1 0 0 0 0,1 0 0 0 0,-1 0 0 0 0,1 0 0 0 0,-1 0 0 0 0,0 0 0 0 0,1 0 0 0 0,-1 0 0 0 0,1 0 0 0 0,-1 0 0 0 0,0 1 0 0 0,1-1 0 0 0,-1 0 0 0 0,0 0 0 0 0,1 0 0 0 0,-1 1 0 0 0,1-1 0 0 0,-1 0 0 0 0,0 1 0 0 0,0-1 0 0 0,1 0 0 0 0,-1 1 0 0 0,0-1 0 0 0,0 0 0 0 0,1 1 0 0 0,-1-1 0 0 0,0 0 0 0 0,0 1 0 0 0,0-1 0 0 0,0 1 0 0 0,1 0 0 0 0,-1-1 0 0 0,2 5 0 0 0,0-1 0 0 0,0 1 0 0 0,0 0 0 0 0,-1 0 0 0 0,0 0 0 0 0,0 0 0 0 0,0 0 0 0 0,0 0 0 0 0,-1 0 0 0 0,0 0 0 0 0,0 0 0 0 0,-2 9 0 0 0,1-2 0 0 0,-1-1 0 0 0,0 0 0 0 0,-1 0 0 0 0,-8 19 0 0 0,0-9 0 0 0,75-103 0 0 0,-10 16 0 0 0,-47 60 0 0 0,-1 0 0 0 0,1 0 0 0 0,0 0 0 0 0,0 1 0 0 0,1 0 0 0 0,-1 0 0 0 0,13-5 0 0 0,-12 10 0 0 0,-7 1 0 0 0,1 1 0 0 0,-1-1 0 0 0,0 0 0 0 0,0 1 0 0 0,0-1 0 0 0,0 1 0 0 0,0-1 0 0 0,0 1 0 0 0,0 0 0 0 0,0-1 0 0 0,0 1 0 0 0,-1 0 0 0 0,1 0 0 0 0,-1-1 0 0 0,1 1 0 0 0,-1 0 0 0 0,0 0 0 0 0,0 0 0 0 0,1 0 0 0 0,-1 0 0 0 0,-1-1 0 0 0,1 4 0 0 0,-1 6 0 0 0,0 1 0 0 0,-3 12 0 0 0,-1-2 0 0 0,2-8 0 0 0,0-1 0 0 0,1 0 0 0 0,1 1 0 0 0,0 24 0 0 0,1-37 0 0 0,0-1 0 0 0,0 1 0 0 0,0 0 0 0 0,0 0 0 0 0,0 0 0 0 0,0 0 0 0 0,1-1 0 0 0,-1 1 0 0 0,0 0 0 0 0,1 0 0 0 0,-1-1 0 0 0,0 1 0 0 0,2 1 0 0 0,2 0 0 0 0,-3-2 0 0 0,2 1 0 0 0,0-1 0 0 0,0 1 0 0 0,-1 0 0 0 0,1-1 0 0 0,0 0 0 0 0,0 0 0 0 0,0 0 0 0 0,0 0 0 0 0,0 0 0 0 0,0 0 0 0 0,0-1 0 0 0,0 1 0 0 0,-1-1 0 0 0,5-2 0 0 0,7-2 0 0 0,21-11 0 0 0,-22 9 0 0 0,13-7 0 0 0,-1-1 0 0 0,0-1 0 0 0,-1-1 0 0 0,-1-2 0 0 0,0 0 0 0 0,-2-1 0 0 0,36-43 0 0 0,-33 39 0 0 0,-19 21 0 0 0,-6 9 0 0 0,-5 9 0 0 0,5-15 0 0 0,-10 20 0 0 0,1 1 0 0 0,1 0 0 0 0,1 1 0 0 0,0 0 0 0 0,2 0 0 0 0,-5 26 0 0 0,11-43 0 0 0,0-1 0 0 0,-1 0 0 0 0,1 1 0 0 0,1-1 0 0 0,-1 0 0 0 0,1 1 0 0 0,-1-1 0 0 0,1 0 0 0 0,0 0 0 0 0,1 0 0 0 0,-1 1 0 0 0,3 3 0 0 0,-3-6 0 0 0,1 0 0 0 0,-1 0 0 0 0,1 0 0 0 0,-1-1 0 0 0,1 1 0 0 0,0 0 0 0 0,-1-1 0 0 0,1 1 0 0 0,0-1 0 0 0,0 0 0 0 0,0 1 0 0 0,0-1 0 0 0,0 0 0 0 0,1 0 0 0 0,-1 0 0 0 0,0-1 0 0 0,0 1 0 0 0,1-1 0 0 0,-1 1 0 0 0,0-1 0 0 0,1 0 0 0 0,-1 1 0 0 0,4-1 0 0 0,4-1 0 0 0,0 1 0 0 0,1-1 0 0 0,-1-1 0 0 0,0 0 0 0 0,0 0 0 0 0,0-1 0 0 0,0 0 0 0 0,0-1 0 0 0,0 0 0 0 0,-1 0 0 0 0,0-1 0 0 0,0-1 0 0 0,0 1 0 0 0,-1-1 0 0 0,0-1 0 0 0,0 1 0 0 0,9-11 0 0 0,-8 7 0 0 0,-1-1 0 0 0,0 0 0 0 0,0 0 0 0 0,-1 0 0 0 0,6-14 0 0 0,-10 17 0 0 0,0 1 0 0 0,-1 0 0 0 0,0-1 0 0 0,0 0 0 0 0,0 1 0 0 0,-1-1 0 0 0,0 0 0 0 0,-1 0 0 0 0,0-15 0 0 0,-1 17 65 0 0,1 3 86 0 0,0-1 1 0 0,0 1-1 0 0,-1-1 1 0 0,1 1-1 0 0,-1 0 1 0 0,0-1-1 0 0,0 1 1 0 0,0 0-1 0 0,0 0 1 0 0,-1 0-1 0 0,-2-6 1 0 0,2 9-141 0 0,1 0 0 0 0,0 0 0 0 0,0 0 0 0 0,0 0 0 0 0,0 0 0 0 0,-1 0 0 0 0,1 1 0 0 0,0-1 0 0 0,0 0 0 0 0,0 0 0 0 0,0 1 0 0 0,-1-1 0 0 0,1 1 0 0 0,-1 0 0 0 0,2-1-11 0 0,-2 1-55 0 0,1 0 0 0 0,-1 0 1 0 0,1 0-1 0 0,0 1 0 0 0,-1-1 0 0 0,1 0 1 0 0,0 1-1 0 0,0-1 0 0 0,0 0 0 0 0,0 1 0 0 0,0-1 1 0 0,0 1-1 0 0,0 0 0 0 0,1-1 0 0 0,-2 4 0 0 0,1-2-58 0 0,0 1 0 0 0,0 0-1 0 0,0 0 1 0 0,0 0-1 0 0,1 5 1 0 0,0-8 563 0 0,0 1 50 0 0,1 0-542 0 0,0 0 0 0 0,0 0 0 0 0,0 0 1 0 0,0 0-1 0 0,1 0 0 0 0,-1 0 0 0 0,0-1 0 0 0,1 1 0 0 0,-1-1 0 0 0,1 1 0 0 0,0-1 0 0 0,-1 1 0 0 0,1-1 0 0 0,0 0 0 0 0,0 1 0 0 0,0-1 0 0 0,0 0 0 0 0,0-1 0 0 0,0 1 0 0 0,0 0 0 0 0,0 0 0 0 0,0-1 0 0 0,1 0 0 0 0,-1 1 0 0 0,0-1 0 0 0,0 0 0 0 0,0 0 0 0 0,1 0 0 0 0,-1 0 0 0 0,0 0 0 0 0,0-1 0 0 0,4 0 0 0 0,13-4 42 0 0,-1-1 0 0 0,1-1 0 0 0,29-15 0 0 0,-31 14 0 0 0,64-34 0 0 0,-72 40 0 0 0,-1 4 64 0 0,-7-1 0 0 0,0 1 1 0 0,-1-1-1 0 0,1 1 0 0 0,0 0 1 0 0,0-1-1 0 0,-1 1 0 0 0,1 0 0 0 0,-1-1 1 0 0,0 1-1 0 0,1 0 0 0 0,-1 0 1 0 0,0-1-1 0 0,0 1 0 0 0,0 0 1 0 0,0 0-1 0 0,0-1 0 0 0,0 1 0 0 0,-1 0 1 0 0,0 2-1 0 0,-11 32 143 0 0,1 2-1432 0 0,3-8 1778 0 0,7-27-385 0 0,-1 2-117 0 0,0-1 1 0 0,0 1-1 0 0,1 0 1 0 0,-1 0-1 0 0,1 0 1 0 0,0 0-1 0 0,1 0 1 0 0,-1 1-1 0 0,1-1 1 0 0,0 0-1 0 0,0 0 1 0 0,1 0-1 0 0,-1 0 1 0 0,1 0-1 0 0,0 0 1 0 0,4 10-1 0 0,-4-14-131 0 0,0 0 0 0 0,0 0 0 0 0,0 0 0 0 0,0 0 0 0 0,0-1 0 0 0,1 1 0 0 0,-1 0 0 0 0,0-1 0 0 0,0 1 0 0 0,1-1 0 0 0,-1 1 0 0 0,0-1 0 0 0,2 1 0 0 0,0-1-120 0 0,1 2 164 0 0,0-1 0 0 0,1 0 0 0 0,-1-1 0 0 0,1 1 0 0 0,-1-1 0 0 0,1 0 0 0 0,-1 0 0 0 0,1 0 0 0 0,-1-1 0 0 0,1 1 0 0 0,6-3 0 0 0,4-1-23 0 0,-1-1 1 0 0,15-7-1 0 0,-15 5 96 0 0,-1-1-1 0 0,0 0 1 0 0,0-1-1 0 0,-1-1 1 0 0,0 0-1 0 0,-1 0 0 0 0,0-2 1 0 0,-1 1-1 0 0,0-1 1 0 0,15-24-1 0 0,17-31 1491 0 0,-41 65-1864 0 0,-1 2-138 0 0,0 0-33 0 0,0 0 133 0 0,0 0 577 0 0,-4 11 748 0 0,-15 40-711 0 0,10-29-106 0 0,-10 33 0 0 0,18-48-122 0 0,-1 1 0 0 0,1-1 1 0 0,0 0-1 0 0,1 1 1 0 0,-1-1-1 0 0,1 1 0 0 0,1-1 1 0 0,2 14-1 0 0,-3-19-26 0 0,1 0 0 0 0,-1-1 0 0 0,1 1 0 0 0,-1 0 1 0 0,1-1-1 0 0,0 1 0 0 0,0-1 0 0 0,-1 1 0 0 0,1-1 0 0 0,0 1 0 0 0,0-1 0 0 0,1 1 0 0 0,-1-1 0 0 0,0 0 1 0 0,0 0-1 0 0,1 0 0 0 0,-1 0 0 0 0,3 2 0 0 0,-1-2-38 0 0,-1 0 0 0 0,1 0 0 0 0,-1-1 0 0 0,0 1 0 0 0,1-1 0 0 0,-1 1 0 0 0,1-1 0 0 0,0 0-1 0 0,-1 0 1 0 0,1 0 0 0 0,3-1 0 0 0,6-2-158 0 0,0 0-1 0 0,-1 0 1 0 0,1-2 0 0 0,14-6-1 0 0,-21 8 197 0 0,19-8 190 0 0,0-2 1 0 0,-2 0-1 0 0,0-1 0 0 0,22-19 1 0 0,-30 22-79 0 0,-1-2 0 0 0,0 1 0 0 0,-1-2 1 0 0,-1 0-1 0 0,0 0 0 0 0,17-31 0 0 0,-19 29-321 0 0,-1-1-1 0 0,-1 1 1 0 0,-1-2-1 0 0,8-28 1 0 0,-3 5 816 0 0,-7 31-399 0 0,-1 0 0 0 0,-1-1 0 0 0,0 1 0 0 0,2-21 0 0 0,-4 31-193 0 0,0 0 0 0 0,0-1 0 0 0,0 1 0 0 0,0 0 0 0 0,0 0 0 0 0,1-1 0 0 0,-1 1 0 0 0,0 0 0 0 0,0 0 0 0 0,0-1 0 0 0,0 1 0 0 0,0 0 0 0 0,0-1 0 0 0,0 1 0 0 0,-1 0 0 0 0,1 0 0 0 0,0-1 0 0 0,0 1 0 0 0,0 0 0 0 0,0 0 0 0 0,0-1 0 0 0,0 1 0 0 0,0 0 0 0 0,-1 0 0 0 0,1-1 0 0 0,0 1 0 0 0,0 0 0 0 0,0 0 0 0 0,0 0 0 0 0,-1-1 0 0 0,1 1 0 0 0,0 0 0 0 0,0 0 0 0 0,-1 0 0 0 0,1 0 0 0 0,0 0 0 0 0,0-1 0 0 0,-1 1 0 0 0,1 0 0 0 0,0 0 0 0 0,0 0 0 0 0,-1 0 0 0 0,1 0 0 0 0,0 0 0 0 0,0 0 0 0 0,-1 0 0 0 0,1 0 0 0 0,0 0 0 0 0,0 0 0 0 0,-1 0 0 0 0,-8 6 0 0 0,9-6 0 0 0,-8 6 0 0 0,0 1 0 0 0,0 1 0 0 0,1 0 0 0 0,0 0 0 0 0,1 0 0 0 0,-1 0 0 0 0,-6 15 0 0 0,-1 3 0 0 0,-15 41 0 0 0,22-48 0 0 0,1 0 0 0 0,1 1 0 0 0,0 0 0 0 0,-3 38 0 0 0,7-48 0 0 0,1-1 0 0 0,0 0 0 0 0,1 0 0 0 0,0 1 0 0 0,0-1 0 0 0,1 0 0 0 0,0 0 0 0 0,0 0 0 0 0,1-1 0 0 0,0 1 0 0 0,1 0 0 0 0,0-1 0 0 0,5 9 0 0 0,-7-15 0 0 0,0 1 0 0 0,0-1 0 0 0,0 0 0 0 0,0 1 0 0 0,0-1 0 0 0,0 0 0 0 0,1 0 0 0 0,-1-1 0 0 0,1 1 0 0 0,-1 0 0 0 0,1-1 0 0 0,0 0 0 0 0,-1 1 0 0 0,1-1 0 0 0,5 1 0 0 0,-4-1 0 0 0,0-1 0 0 0,1 1 0 0 0,-1-1 0 0 0,0 0 0 0 0,1-1 0 0 0,-1 1 0 0 0,1-1 0 0 0,-1 1 0 0 0,7-3 0 0 0,2-2 0 0 0,0-1 0 0 0,0 0 0 0 0,-1 0 0 0 0,0-1 0 0 0,19-15 0 0 0,-11 7 0 0 0,0-2 0 0 0,-1 0 0 0 0,-1-2 0 0 0,-1 0 0 0 0,0 0 0 0 0,-2-2 0 0 0,0 0 0 0 0,-1-1 0 0 0,20-44 0 0 0,-1-14 0 0 0,38-147 0 0 0,-70 225 0 0 0,-1 0 5 0 0,1-1 0 0 0,0 1 0 0 0,0-1 0 0 0,-1 1 1 0 0,1-1-1 0 0,-1 0 0 0 0,0 1 0 0 0,0-1 0 0 0,0 0 0 0 0,0 1 1 0 0,0-1-1 0 0,-1 0 0 0 0,0-3 0 0 0,0 5 366 0 0,0 2-262 0 0,-1 0 1 0 0,1 0-1 0 0,0 1 1 0 0,0-1-1 0 0,0 0 0 0 0,0 0 1 0 0,0 1-1 0 0,0-1 1 0 0,0 1-1 0 0,0-1 1 0 0,-1 4-1 0 0,0-3 18 0 0,-56 131 40 0 0,33-70-169 0 0,14-36 2 0 0,2 0 0 0 0,1 1 0 0 0,1 0 0 0 0,1 0 0 0 0,1 0 0 0 0,2 1 0 0 0,1 50 0 0 0,2-74-75 0 0,0 0 0 0 0,1-1 0 0 0,-1 1 0 0 0,1 0 0 0 0,0-1 0 0 0,1 1 0 0 0,-1-1-1 0 0,1 0 1 0 0,0 1 0 0 0,0-1 0 0 0,0 0 0 0 0,4 5 0 0 0,-4-7 33 0 0,0 0 1 0 0,0 0-1 0 0,0 0 0 0 0,0 0 1 0 0,0-1-1 0 0,0 1 0 0 0,0-1 1 0 0,0 0-1 0 0,1 1 0 0 0,-1-1 1 0 0,1 0-1 0 0,-1 0 0 0 0,1-1 1 0 0,-1 1-1 0 0,1 0 0 0 0,-1-1 1 0 0,1 0-1 0 0,0 1 0 0 0,-1-1 1 0 0,1 0-1 0 0,0 0 0 0 0,-1-1 1 0 0,4 0-1 0 0,6-1 183 0 0,0-1 0 0 0,0-1-1 0 0,-1 0 1 0 0,0-1 0 0 0,0 0 0 0 0,0-1-1 0 0,18-12 1 0 0,2-5-409 0 0,31-30 1 0 0,-23 16 729 0 0,-1-2-1 0 0,32-46 1 0 0,-67 85-462 0 0,-3 6 0 0 0,-2 7 0 0 0,-15 37 0 0 0,13-40 0 0 0,0 0 0 0 0,1 0 0 0 0,0 1 0 0 0,1-1 0 0 0,0 1 0 0 0,0-1 0 0 0,1 1 0 0 0,0 17 0 0 0,2-24-65 0 0,-1-1-1 0 0,1 0 1 0 0,-1 1-1 0 0,1-1 1 0 0,0 0-1 0 0,1 0 1 0 0,-1 1-1 0 0,0-1 1 0 0,1 0-1 0 0,0 0 1 0 0,2 3-1 0 0,-3-5 23 0 0,0 1 0 0 0,1-1 0 0 0,-1 0 0 0 0,0 0 0 0 0,0-1 0 0 0,0 1 0 0 0,1 0 0 0 0,-1 0 0 0 0,0 0 0 0 0,1-1 0 0 0,-1 1 0 0 0,1-1 1 0 0,-1 1-1 0 0,1-1 0 0 0,-1 0 0 0 0,1 0 0 0 0,-1 1 0 0 0,1-1 0 0 0,-1 0 0 0 0,1 0 0 0 0,-1 0 0 0 0,1-1 0 0 0,-1 1 0 0 0,1 0 0 0 0,-1-1 0 0 0,1 1 0 0 0,-1 0 0 0 0,2-2 0 0 0,1 1-308 0 0,-1-1-1 0 0,0 0 1 0 0,0 0-1 0 0,0 0 1 0 0,0 0-1 0 0,-1 0 1 0 0,1-1 0 0 0,0 1-1 0 0,-1-1 1 0 0,0 1-1 0 0,3-6 1 0 0,9-7-1184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4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23039 0 0,'0'0'528'0'0,"0"0"69"0"0,0 0 38 0 0,0 0-80 0 0,3 0-363 0 0,0 0-190 0 0,-1 0 1 0 0,1 0-1 0 0,0-1 1 0 0,0 1-1 0 0,-1 0 1 0 0,1-1-1 0 0,0 0 0 0 0,-1 0 1 0 0,5-1-1 0 0,-1-1-5 0 0,-2 1-506 0 0,1 1 1 0 0,-1-1-1 0 0,0 0 0 0 0,0 0 1 0 0,7-5-1 0 0,-1 1-3477 0 0,1 0-3976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4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91 13823 0 0,'0'-8'334'0'0,"0"1"0"0"0,0 0 0 0 0,2-8 0 0 0,-1 10-224 0 0,0 1 0 0 0,-1-1 0 0 0,0 0 0 0 0,0 1 0 0 0,0-1-1 0 0,0 0 1 0 0,0 1 0 0 0,-1-1 0 0 0,-2-6 0 0 0,3 11-40 0 0,0 0 1 0 0,0 0-1 0 0,0 0 1 0 0,0 0-1 0 0,0 0 1 0 0,0 0-1 0 0,0 0 1 0 0,0 0 0 0 0,0 0-1 0 0,0 0 1 0 0,0 0-1 0 0,0 0 1 0 0,0 1-1 0 0,0-1 1 0 0,0 0-1 0 0,-1 0 1 0 0,1 0-1 0 0,0 0 1 0 0,0 0-1 0 0,0 0 1 0 0,0 0-1 0 0,0 0 1 0 0,0 0-1 0 0,0 0 1 0 0,0 0-1 0 0,0 0 1 0 0,0 0-1 0 0,0 0 1 0 0,0 0-1 0 0,0 0 1 0 0,-1 0-1 0 0,1 0 1 0 0,0 0-1 0 0,0 0 1 0 0,0 0-1 0 0,0 0 1 0 0,0 0-1 0 0,0 0 1 0 0,0 0-1 0 0,0 0 1 0 0,0 0-1 0 0,0 0 1 0 0,0 0-1 0 0,-1 0 1 0 0,1 0-1 0 0,0 0 1 0 0,0 0-1 0 0,0 0 1 0 0,0 0-1 0 0,0 0 1 0 0,0 0-1 0 0,0 0 1 0 0,0 0-1 0 0,0 0 1 0 0,0 0-1 0 0,0-1 1 0 0,0 1-1 0 0,0 0 1 0 0,0 0-1 0 0,0 0 1 0 0,0 0 0 0 0,0 0-1 0 0,0 0 1 0 0,0 0-1 0 0,0 0 1 0 0,-5 12 964 0 0,-2 21-1886 0 0,6-28 1277 0 0,-49 298 1646 0 0,7-39-2147 0 0,-4-38 75 0 0,-18-4 0 0 0,43-167 0 0 0,-2-1 0 0 0,-35 55 0 0 0,55-106 0 0 0,4-8 0 0 0,1-8 0 0 0,8-37 0 0 0,23-76 0 0 0,20-53 0 0 0,-39 123 0 0 0,8-70 0 0 0,-19 105-9 0 0,1 6 60 0 0,-2 1 0 0 0,0-25-1 0 0,-1 36 42 0 0,0 0-1 0 0,0 0 1 0 0,-1 0-1 0 0,1 0 1 0 0,-1 0 0 0 0,0 0-1 0 0,0 0 1 0 0,0 1-1 0 0,0-1 1 0 0,0 0-1 0 0,0 0 1 0 0,-1 1-1 0 0,0-1 1 0 0,1 1 0 0 0,-1-1-1 0 0,0 1 1 0 0,0 0-1 0 0,-4-3 1 0 0,5 4-86 0 0,0 0 0 0 0,0 1 0 0 0,-1-1 0 0 0,1 1 0 0 0,-1-1 1 0 0,1 1-1 0 0,0-1 0 0 0,-1 1 0 0 0,1 0 0 0 0,-1 0 0 0 0,1 0 0 0 0,-1 0 1 0 0,1 0-1 0 0,-1 0 0 0 0,1 0 0 0 0,-1 0 0 0 0,1 1 0 0 0,-1-1 0 0 0,1 0 1 0 0,0 1-1 0 0,-1-1 0 0 0,1 1 0 0 0,0 0 0 0 0,-2 1 0 0 0,-4 2-3 0 0,0 0 1 0 0,0 1-1 0 0,-6 7 0 0 0,7-8-4 0 0,-10 11 1 0 0,-22 23 0 0 0,31-30 0 0 0,1 0 0 0 0,0 0 0 0 0,0 1 0 0 0,1 0 0 0 0,-6 13 0 0 0,9-20 0 0 0,1-1 0 0 0,1-1 0 0 0,-1 1 0 0 0,1 0 0 0 0,0 0 0 0 0,-1-1 0 0 0,1 1 0 0 0,0 0 0 0 0,0 0 0 0 0,-1 0 0 0 0,1-1 0 0 0,0 1 0 0 0,0 0 0 0 0,0 0 0 0 0,0 0 0 0 0,0 0 0 0 0,0-1 0 0 0,0 1 0 0 0,0 0 0 0 0,0 0 0 0 0,1 1 0 0 0,3 6 0 0 0,-3-7 0 0 0,0 0 0 0 0,1 0 0 0 0,-1 0 0 0 0,1-1 0 0 0,-1 1 0 0 0,1 0 0 0 0,0-1 0 0 0,-1 0 0 0 0,1 1 0 0 0,0-1 0 0 0,-1 0 0 0 0,1 0 0 0 0,0 0 0 0 0,2 0 0 0 0,25-3 0 0 0,-15-1 0 0 0,1 0 0 0 0,-1-1 0 0 0,0 0 0 0 0,14-9 0 0 0,6-2 0 0 0,-2 4 0 0 0,-1-3 0 0 0,-1 0 0 0 0,-1-2 0 0 0,0-1 0 0 0,35-28 0 0 0,-40 25-13 0 0,27-25 98 0 0,-50 45 286 0 0,-1 1 117 0 0,0 0 21 0 0,-7 22-332 0 0,-17 38 1 0 0,18-48-147 0 0,0 2 1 0 0,1-1 0 0 0,0 0-1 0 0,1 1 1 0 0,1 0 0 0 0,0 0-1 0 0,-2 21 1 0 0,5-31-32 0 0,0-1 0 0 0,0 1 0 0 0,1-1 0 0 0,-1 1 0 0 0,1-1 0 0 0,0 0 0 0 0,0 1 0 0 0,0-1 0 0 0,0 0 0 0 0,1 0 0 0 0,-1 0 0 0 0,1 1 0 0 0,0-2 0 0 0,2 4 0 0 0,-2-4 0 0 0,-1-1 0 0 0,0 1 0 0 0,1-1 0 0 0,-1 0 0 0 0,1 0 0 0 0,0 0 0 0 0,-1 0 0 0 0,1 0 0 0 0,0 0 0 0 0,0-1 0 0 0,0 1 0 0 0,0 0 0 0 0,-1-1 0 0 0,1 1 0 0 0,0-1 0 0 0,0 0 0 0 0,0 0 0 0 0,0 0 0 0 0,0 0 0 0 0,0 0 0 0 0,0 0 0 0 0,0 0 0 0 0,0-1 0 0 0,0 1 0 0 0,0-1 0 0 0,2 0 0 0 0,3-2 0 0 0,0 0 0 0 0,0-1 0 0 0,0 1 0 0 0,-1-1 0 0 0,1 0 0 0 0,-1-1 0 0 0,0 0 0 0 0,0 0 0 0 0,-1 0 0 0 0,0 0 0 0 0,0-1 0 0 0,0 0 0 0 0,0 0 0 0 0,-1-1 0 0 0,0 1 0 0 0,-1-1 0 0 0,6-11 0 0 0,-6 8 0 0 0,1 0 0 0 0,-1 1 0 0 0,-1-1 0 0 0,0 0 0 0 0,0 0 0 0 0,-1 0 0 0 0,0 0 0 0 0,-1-1 0 0 0,0 1 0 0 0,-1 0 0 0 0,0 0 0 0 0,-4-17 0 0 0,3 19 0 0 0,-1 0 0 0 0,0 0 0 0 0,0 1 0 0 0,0-1 0 0 0,-1 1 0 0 0,0 0 0 0 0,-6-8 0 0 0,3 10 0 0 0,7 4 0 0 0,0 1 0 0 0,-1 0 0 0 0,1 0 0 0 0,0-1 0 0 0,-1 1 0 0 0,1 0 0 0 0,0 0 0 0 0,-1 0 0 0 0,1 0 0 0 0,-1-1 0 0 0,1 1 0 0 0,0 0 0 0 0,-1 0 0 0 0,1 0 0 0 0,-1 0 0 0 0,1 0 0 0 0,0 0 0 0 0,-1 0 0 0 0,1 0 0 0 0,-1 0 0 0 0,1 0 0 0 0,0 0 0 0 0,-1 0 0 0 0,1 1 0 0 0,-1-1 0 0 0,1 0 0 0 0,0 0 0 0 0,-1 0 0 0 0,1 0 0 0 0,0 1 0 0 0,-1-1 0 0 0,1 0 0 0 0,0 0 0 0 0,-1 1 0 0 0,1-1 0 0 0,-1 1 0 0 0,1-1 0 0 0,-2 1 0 0 0,0 0 0 0 0,0 1 0 0 0,0-1 0 0 0,0 1 0 0 0,0 0 0 0 0,0 0 0 0 0,0-1 0 0 0,1 1 0 0 0,-1 0 0 0 0,1 0 0 0 0,-1 1 0 0 0,1-1 0 0 0,0 0 0 0 0,0 0 0 0 0,0 1 0 0 0,0-1 0 0 0,0 1 0 0 0,0-1 0 0 0,1 1 0 0 0,-1-1 0 0 0,0 4 0 0 0,1-5 0 0 0,0 0 0 0 0,0 0 0 0 0,0 1 0 0 0,0-1 0 0 0,0 0 0 0 0,0 1 0 0 0,0-1 0 0 0,0 0 0 0 0,0 0 0 0 0,1 1 0 0 0,-1-1 0 0 0,1 0 0 0 0,-1 0 0 0 0,0 1 0 0 0,1-1 0 0 0,0 0 0 0 0,-1 0 0 0 0,1 0 0 0 0,0 0 0 0 0,0 0 0 0 0,-1 0 0 0 0,1 0 0 0 0,0 0 0 0 0,0 0 0 0 0,0-1 0 0 0,0 1 0 0 0,0 0 0 0 0,0 0 0 0 0,3 0 0 0 0,2 3 0 0 0,-4-2 0 0 0,1 0 0 0 0,0-1 0 0 0,0 1 0 0 0,0-1 0 0 0,0 0 0 0 0,1 0 0 0 0,-1 0 0 0 0,0 0 0 0 0,0-1 0 0 0,1 1 0 0 0,3 0 0 0 0,42-2 0 0 0,-26 0 0 0 0,-2 1 0 0 0,41 1 0 0 0,-56 0 0 0 0,-1 0 0 0 0,1-1 0 0 0,-1 2 0 0 0,1-1 0 0 0,-1 1 0 0 0,0-1 0 0 0,0 1 0 0 0,8 5 0 0 0,-10-6 0 0 0,0 1 0 0 0,-1 0 0 0 0,1 0 0 0 0,-1 0 0 0 0,1 0 0 0 0,-1 1 0 0 0,0-1 0 0 0,1 0 0 0 0,-1 1 0 0 0,-1 0 0 0 0,1-1 0 0 0,0 1 0 0 0,-1 0 0 0 0,1 0 0 0 0,-1 0 0 0 0,0 0 0 0 0,0 0 0 0 0,0 0 0 0 0,0 0 0 0 0,-1 1 0 0 0,1-1 0 0 0,-1 0 0 0 0,0 0 0 0 0,0 1 0 0 0,0-1 0 0 0,0 0 0 0 0,0 0 0 0 0,-1 1 0 0 0,0-1 0 0 0,1 0 0 0 0,-1 0 0 0 0,0 0 0 0 0,-1 0 0 0 0,1 0 0 0 0,0 0 0 0 0,-1 0 0 0 0,0 0 0 0 0,-2 3 0 0 0,-3 3 0 0 0,1 0 0 0 0,-13 13 0 0 0,16-20 0 0 0,1 0 0 0 0,0 0 0 0 0,-1 0 0 0 0,0 0 0 0 0,1 0 0 0 0,-1-1 0 0 0,0 1 0 0 0,0-1 0 0 0,0 1 0 0 0,0-1 0 0 0,0 0 0 0 0,0 0 0 0 0,-5 0 0 0 0,7-1 0 0 0,1 0 0 0 0,-1 0 0 0 0,1 0 0 0 0,-1 0 0 0 0,0 0 0 0 0,1 0 0 0 0,-1-1 0 0 0,0 1 0 0 0,1 0 0 0 0,-1 0 0 0 0,1-1 0 0 0,-1 1 0 0 0,0 0 0 0 0,1 0 0 0 0,-1-1 0 0 0,1 1 0 0 0,-1-1 0 0 0,1 1 0 0 0,-1-1 0 0 0,1 1 0 0 0,-1-1 0 0 0,1 1 0 0 0,0-1 0 0 0,-1 1 0 0 0,1-1 0 0 0,0 1 0 0 0,-1-1 0 0 0,1 0 0 0 0,0 1 0 0 0,0-1 0 0 0,0 1 0 0 0,-1-1 0 0 0,1 0 0 0 0,0 1 0 0 0,0-1 0 0 0,0 0 0 0 0,0 1 0 0 0,0-1 0 0 0,0 0 0 0 0,1 0 0 0 0,-1 0 0 0 0,1-4 0 0 0,0-1 0 0 0,1 1 0 0 0,0-1 0 0 0,0 1 0 0 0,0 0 0 0 0,1 0 0 0 0,0 0 0 0 0,0 0 0 0 0,4-5 0 0 0,-4 5 0 0 0,12-16 0 0 0,0 0 0 0 0,1 1 0 0 0,1 1 0 0 0,1 0 0 0 0,1 2 0 0 0,0 0 0 0 0,1 1 0 0 0,30-18 0 0 0,-46 31 0 0 0,0 1 0 0 0,0 0 0 0 0,0 0 0 0 0,0 1 0 0 0,0-1 0 0 0,0 1 0 0 0,1 0 0 0 0,-1 0 0 0 0,0 1 0 0 0,7-1 0 0 0,-9 1 0 0 0,1 0 0 0 0,0 1 0 0 0,0-1 0 0 0,-1 1 0 0 0,1 0 0 0 0,0 0 0 0 0,-1 0 0 0 0,1 0 0 0 0,-1 0 0 0 0,1 0 0 0 0,-1 1 0 0 0,1-1 0 0 0,-1 1 0 0 0,0 0 0 0 0,0 0 0 0 0,0 0 0 0 0,2 2 0 0 0,9 10 0 0 0,-9-8 0 0 0,1 0 0 0 0,0-1 0 0 0,0 1 0 0 0,1-1 0 0 0,-1-1 0 0 0,1 1 0 0 0,0-1 0 0 0,0 0 0 0 0,12 6 0 0 0,-15-9 0 0 0,-2-1 0 0 0,0 1 0 0 0,-1-1 0 0 0,1 0 0 0 0,0 1 0 0 0,0-1 0 0 0,0 0 0 0 0,0 1 0 0 0,0-1 0 0 0,-1 0 0 0 0,1 0 0 0 0,0 0 0 0 0,0 0 0 0 0,0 0 0 0 0,0 0 0 0 0,0 0 0 0 0,0 0 0 0 0,0 0 0 0 0,0 0 0 0 0,0 0 0 0 0,-1 0 0 0 0,1-1 0 0 0,0 1 0 0 0,1-1 0 0 0,8-3 0 0 0,-4 2 0 0 0,-1-1 0 0 0,0 0 0 0 0,0 0 0 0 0,0-1 0 0 0,0 1 0 0 0,0-1 0 0 0,-1 0 0 0 0,7-7 0 0 0,0-3 0 0 0,-18 23 0 0 0,-55 79 0 0 0,55-76 0 0 0,0 0 0 0 0,1 1 0 0 0,0 0 0 0 0,1 0 0 0 0,0 0 0 0 0,-3 14 0 0 0,8-5 0 0 0,1-9 0 0 0,3-10 0 0 0,-3-2 0 0 0,-1-1 0 0 0,1 1 0 0 0,-1-1 0 0 0,0 1 0 0 0,1-1 0 0 0,-1 1 0 0 0,1-1 0 0 0,-1 0 0 0 0,1 1 0 0 0,-1-1 0 0 0,1 1 0 0 0,-1-1 0 0 0,1 0 0 0 0,-1 0 0 0 0,1 1 0 0 0,-1-1 0 0 0,1 0 0 0 0,-1 0 0 0 0,1 1 0 0 0,0-1 0 0 0,-1 0 0 0 0,1 0 0 0 0,-1 0 0 0 0,1 0 0 0 0,0 0 0 0 0,-1 0 0 0 0,1 0 0 0 0,0 0 0 0 0,1-1 0 0 0,3 1 0 0 0,0 0 0 0 0,0 0 0 0 0,0-1 0 0 0,0 0 0 0 0,0 0 0 0 0,-1 0 0 0 0,1-1 0 0 0,0 1 0 0 0,-1-1 0 0 0,1 0 0 0 0,-1-1 0 0 0,0 1 0 0 0,1-1 0 0 0,3-3 0 0 0,7-6 0 0 0,0-1 0 0 0,15-18 0 0 0,-23 23 0 0 0,16-17 0 0 0,-1-2 0 0 0,-2 0 0 0 0,-1-2 0 0 0,19-37 0 0 0,50-128 0 0 0,-52 92 0 0 0,-35 92 0 0 0,-1 10 0 0 0,0 0 0 0 0,0 0 0 0 0,0 0 0 0 0,1 0 0 0 0,-1 0 0 0 0,0 0 0 0 0,0-1 0 0 0,0 1 0 0 0,0 0 0 0 0,0 0 0 0 0,0 0 0 0 0,0 0 0 0 0,0 0 0 0 0,0-1 0 0 0,0 1 0 0 0,0 0 0 0 0,0 0 0 0 0,0 0 0 0 0,0 0 0 0 0,0 0 0 0 0,0 0 0 0 0,-1-1 0 0 0,1 1 0 0 0,0 0 0 0 0,0 0 0 0 0,0 0 0 0 0,0 0 0 0 0,0 0 0 0 0,0 0 0 0 0,0-1 0 0 0,0 1 0 0 0,0 0 0 0 0,0 0 0 0 0,-1 0 0 0 0,1 0 0 0 0,0 0 0 0 0,0 0 0 0 0,0 0 0 0 0,0 0 0 0 0,0 0 0 0 0,0 0 0 0 0,0 0 0 0 0,-1 0 0 0 0,1 0 0 0 0,0 0 0 0 0,0 0 0 0 0,0-1 0 0 0,0 1 0 0 0,0 0 0 0 0,-1 0 0 0 0,1 0 0 0 0,0 1 0 0 0,0-1 0 0 0,0 0 0 0 0,0 0 0 0 0,0 0 0 0 0,-1 0 0 0 0,1 0 0 0 0,0 0 0 0 0,0 0 0 0 0,0 0 0 0 0,-5 5 0 0 0,5-5 0 0 0,-7 7 0 0 0,0 0 0 0 0,1 1 0 0 0,0 0 0 0 0,0 0 0 0 0,1 0 0 0 0,0 1 0 0 0,-6 16 0 0 0,-20 70 0 0 0,17-48 0 0 0,12-39 0 0 0,-40 144 0 0 0,38-134 0 0 0,2 0 0 0 0,0 0 0 0 0,1 0 0 0 0,0 0 0 0 0,2 0 0 0 0,4 30 0 0 0,-4-45 0 0 0,0 0 0 0 0,0 0 0 0 0,0 0 0 0 0,0 0 0 0 0,0 0 0 0 0,1 0 0 0 0,-1 0 0 0 0,1 0 0 0 0,0-1 0 0 0,0 1 0 0 0,0-1 0 0 0,0 1 0 0 0,0-1 0 0 0,1 0 0 0 0,-1 0 0 0 0,1 0 0 0 0,-1 0 0 0 0,1 0 0 0 0,0-1 0 0 0,0 1 0 0 0,0-1 0 0 0,0 1 0 0 0,0-1 0 0 0,0 0 0 0 0,0-1 0 0 0,0 1 0 0 0,0 0 0 0 0,0-1 0 0 0,0 0 0 0 0,1 1 0 0 0,-1-1 0 0 0,0-1 0 0 0,0 1 0 0 0,0 0 0 0 0,1-1 0 0 0,2 0 0 0 0,13-5 0 0 0,0 0 0 0 0,-1-1 0 0 0,0-1 0 0 0,0-1 0 0 0,-1-1 0 0 0,0 0 0 0 0,0-1 0 0 0,-2-1 0 0 0,1 0 0 0 0,-1-1 0 0 0,-1-1 0 0 0,21-26 0 0 0,-26 29 0 0 0,-1-2 0 0 0,9-19 0 0 0,-1 2 0 0 0,-22 50 0 0 0,0 1 0 0 0,-5 37 0 0 0,10-53 0 0 0,1 0 0 0 0,0 0 0 0 0,0 0 0 0 0,0 0 0 0 0,0-1 0 0 0,1 1 0 0 0,-1 0 0 0 0,1 0 0 0 0,1 0 0 0 0,-1-1 0 0 0,3 6 0 0 0,-3-8 0 0 0,0 0 0 0 0,0-1 0 0 0,0 1 0 0 0,0 0 0 0 0,0-1 0 0 0,1 1 0 0 0,-1 0 0 0 0,1-1 0 0 0,-1 0 0 0 0,1 1 0 0 0,0-1 0 0 0,-1 0 0 0 0,1 0 0 0 0,0 0 0 0 0,0 0 0 0 0,0 0 0 0 0,0 0 0 0 0,0 0 0 0 0,0-1 0 0 0,0 1 0 0 0,0-1 0 0 0,0 0 0 0 0,0 1 0 0 0,0-1 0 0 0,0 0 0 0 0,0 0 0 0 0,0 0 0 0 0,4-1 0 0 0,2-1 0 0 0,0 1 0 0 0,-1-1 0 0 0,1-1 0 0 0,0 0 0 0 0,-1 0 0 0 0,0 0 0 0 0,10-6 0 0 0,46-35 0 0 0,-59 41 0 0 0,17-12 0 0 0,-1-2 0 0 0,0 0 0 0 0,-1-1 0 0 0,-1-1 0 0 0,-1-1 0 0 0,-1 0 0 0 0,-1-2 0 0 0,0 1 0 0 0,-2-2 0 0 0,17-37 0 0 0,-7 5 0 0 0,-4-1 0 0 0,15-65 0 0 0,-32 99 0 0 0,-2 21 0 0 0,0 1 0 0 0,0 0 0 0 0,0-1 0 0 0,0 1 0 0 0,0 0 0 0 0,0 0 0 0 0,0-1 0 0 0,0 1 0 0 0,0 0 0 0 0,0 0 0 0 0,0-1 0 0 0,0 1 0 0 0,0 0 0 0 0,-1 0 0 0 0,1-1 0 0 0,0 1 0 0 0,0 0 0 0 0,0 0 0 0 0,0 0 0 0 0,-1-1 0 0 0,1 1 0 0 0,0 0 0 0 0,0 0 0 0 0,0 0 0 0 0,-1 0 0 0 0,1-1 0 0 0,0 1 0 0 0,0 0 0 0 0,-1 0 0 0 0,1 0 0 0 0,0 0 0 0 0,0 0 0 0 0,-1 0 0 0 0,1 0 0 0 0,0 0 0 0 0,-1 0 0 0 0,1 0 0 0 0,0 0 0 0 0,0 0 0 0 0,-1 0 0 0 0,1 0 0 0 0,0 0 0 0 0,0 0 0 0 0,-1 0 0 0 0,1 0 0 0 0,0 0 0 0 0,0 0 0 0 0,-1 0 0 0 0,1 0 0 0 0,0 1 0 0 0,0-1 0 0 0,-1 0 0 0 0,1 0 0 0 0,0 0 0 0 0,0 0 0 0 0,0 1 0 0 0,-1-1 0 0 0,1 0 0 0 0,-6 3 0 0 0,1 0 0 0 0,-1 1 0 0 0,1-1 0 0 0,0 1 0 0 0,0 0 0 0 0,0 0 0 0 0,1 1 0 0 0,0-1 0 0 0,-6 9 0 0 0,-4 6 0 0 0,-13 26 0 0 0,20-33 0 0 0,-19 36 0 0 0,3 1 0 0 0,1 1 0 0 0,3 0 0 0 0,2 2 0 0 0,-15 76 0 0 0,31-120 0 0 0,0-1 0 0 0,0 1 0 0 0,1-1 0 0 0,0 1 0 0 0,0-1 0 0 0,1 1 0 0 0,0-1 0 0 0,0 1 0 0 0,0-1 0 0 0,5 11 0 0 0,-5-15 0 0 0,0 0 0 0 0,0 0 0 0 0,0-1 0 0 0,1 1 0 0 0,-1 0 0 0 0,1-1 0 0 0,0 1 0 0 0,0-1 0 0 0,0 0 0 0 0,0 0 0 0 0,0 0 0 0 0,0 0 0 0 0,0 0 0 0 0,1 0 0 0 0,-1 0 0 0 0,1-1 0 0 0,0 1 0 0 0,-1-1 0 0 0,1 0 0 0 0,0 1 0 0 0,0-1 0 0 0,-1-1 0 0 0,1 1 0 0 0,0 0 0 0 0,0-1 0 0 0,0 1 0 0 0,0-1 0 0 0,6 0 0 0 0,7-2 0 0 0,1 0 0 0 0,-1-2 0 0 0,0 1 0 0 0,-1-2 0 0 0,1 0 0 0 0,-1-1 0 0 0,0-1 0 0 0,0 0 0 0 0,0-1 0 0 0,-1 0 0 0 0,-1-1 0 0 0,1-1 0 0 0,-2 0 0 0 0,1-1 0 0 0,-1 0 0 0 0,-1-1 0 0 0,16-20 0 0 0,12-32 0 0 0,-13 19 0 0 0,-23 43 0 0 0,-2 6 0 0 0,-2 9 0 0 0,1-13 0 0 0,-13 85 0 0 0,-1 20 0 0 0,14-94 0 0 0,2-2 0 0 0,5-4 0 0 0,-5-4 0 0 0,0-1 0 0 0,1 0 0 0 0,-1 0 0 0 0,0 0 0 0 0,1 0 0 0 0,-1 0 0 0 0,0 0 0 0 0,0-1 0 0 0,1 1 0 0 0,-1-1 0 0 0,0 1 0 0 0,0-1 0 0 0,0 0 0 0 0,0 0 0 0 0,0 0 0 0 0,0 0 0 0 0,4-3 0 0 0,3-2 0 0 0,-1-1 0 0 0,11-9 0 0 0,68-71 0 0 0,-63 59 0 0 0,-11 14 0 0 0,0 0 0 0 0,21-17 0 0 0,-34 31 0 0 0,0 0 0 0 0,0-1 0 0 0,0 1 0 0 0,1 0 0 0 0,-1 0 0 0 0,0 0 0 0 0,0-1 0 0 0,0 1 0 0 0,1 0 0 0 0,-1 0 0 0 0,0 0 0 0 0,0-1 0 0 0,1 1 0 0 0,-1 0 0 0 0,0 0 0 0 0,1 0 0 0 0,-1 0 0 0 0,0 0 0 0 0,0-1 0 0 0,1 1 0 0 0,-1 0 0 0 0,0 0 0 0 0,1 0 0 0 0,-1 0 0 0 0,0 0 0 0 0,1 0 0 0 0,-1 0 0 0 0,0 0 0 0 0,0 0 0 0 0,1 0 0 0 0,-1 1 0 0 0,0-1 0 0 0,1 0 0 0 0,-1 0 0 0 0,0 0 0 0 0,1 0 0 0 0,-1 0 0 0 0,0 0 0 0 0,0 1 0 0 0,1-1 0 0 0,-1 0 0 0 0,0 1 0 0 0,1 4 0 0 0,2 17 0 0 0,-2-12 0 0 0,0-1 0 0 0,4 14 0 0 0,1-10 0 0 0,-1-11 0 0 0,-4-2 0 0 0,1 2 0 0 0,-1-1 0 0 0,-1-1 0 0 0,1 1 0 0 0,-1-1 0 0 0,1 1 0 0 0,-1-1 0 0 0,1 0 0 0 0,0 1 0 0 0,-1-1 0 0 0,1 0 0 0 0,0 0 0 0 0,-1 1 0 0 0,1-1 0 0 0,0 0 0 0 0,0 0 0 0 0,-1 0 0 0 0,1 0 0 0 0,0 0 0 0 0,-1 0 0 0 0,1 0 0 0 0,0 0 0 0 0,0 0 0 0 0,-1 0 0 0 0,2-1 0 0 0,6 1 0 0 0,0-1 0 0 0,0-1 0 0 0,-1 1 0 0 0,15-6 0 0 0,15-3 0 0 0,-22 7 0 0 0,-7 2 0 0 0,1-1 0 0 0,0 1 0 0 0,-1 0 0 0 0,13 1 0 0 0,-18 0 0 0 0,0 1 0 0 0,-1-1 0 0 0,1 1 0 0 0,0 0 0 0 0,-1 0 0 0 0,1 0 0 0 0,0 0 0 0 0,-1 0 0 0 0,0 0 0 0 0,1 1 0 0 0,-1-1 0 0 0,0 1 0 0 0,1 0 0 0 0,-1-1 0 0 0,0 1 0 0 0,0 0 0 0 0,0 0 0 0 0,1 3 0 0 0,-2-3 0 0 0,0-1 0 0 0,0 1 0 0 0,0 0 0 0 0,0 0 0 0 0,0 0 0 0 0,-1 0 0 0 0,1 0 0 0 0,-1 0 0 0 0,1 0 0 0 0,0 4 0 0 0,-1-3 0 0 0,0 0 0 0 0,1-1 0 0 0,-1 1 0 0 0,1-1 0 0 0,0 1 0 0 0,1 3 0 0 0,2 2 0 0 0,1-1 0 0 0,-4-6 0 0 0,-1-1 0 0 0,0 1 0 0 0,0-1 0 0 0,1 0 0 0 0,-1 1 0 0 0,0-1 0 0 0,1 1 0 0 0,-1-1 0 0 0,0 1 0 0 0,1-1 0 0 0,-1 0 0 0 0,0 1 0 0 0,1-1 0 0 0,-1 0 0 0 0,1 0 0 0 0,-1 1 0 0 0,1-1 0 0 0,-1 0 0 0 0,1 0 0 0 0,-1 1 0 0 0,1-1 0 0 0,-1 0 0 0 0,1 0 0 0 0,-1 0 0 0 0,1 0 0 0 0,-1 0 0 0 0,1 0 0 0 0,-1 0 0 0 0,1 0 0 0 0,0 0 0 0 0,1 0 0 0 0,-2 0 0 0 0,1 0 0 0 0,0 0 0 0 0,-1 0 0 0 0,1 0 0 0 0,-1 0 0 0 0,1 1 0 0 0,0-1 0 0 0,-1 0 0 0 0,1-1 0 0 0,0 1 0 0 0,-1 0 0 0 0,1 0 0 0 0,0 0 0 0 0,-1 0 0 0 0,1 0 0 0 0,-1-1 0 0 0,1 1 0 0 0,0 0 0 0 0,-1 0 0 0 0,1-1 0 0 0,-1 1 0 0 0,1 0 0 0 0,-1-1 0 0 0,1 1 0 0 0,-1-1 0 0 0,1 1 0 0 0,-1-1 0 0 0,0 1 0 0 0,1-1 0 0 0,-1 1 0 0 0,1-1 0 0 0,-1 1 0 0 0,0-1 0 0 0,0 1 0 0 0,1-1 0 0 0,-1 0 0 0 0,0 0 0 0 0,1-1 0 0 0,1-3-462 0 0,0 0-1 0 0,-1 0 0 0 0,1 0 1 0 0,-1 0-1 0 0,0 0 1 0 0,-1 0-1 0 0,1 0 1 0 0,-1-1-1 0 0,0 1 1 0 0,0 0-1 0 0,-1 0 1 0 0,0-6-1 0 0,-1-6-2190 0 0,1-7-5505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4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19351 0 0,'0'0'439'0'0,"0"0"62"0"0,2-8 662 0 0,-3 6-1150 0 0,0-10 63 0 0,1 7 259 0 0,0 0 1 0 0,0 0-1 0 0,1 1 0 0 0,0-1 1 0 0,0 0-1 0 0,1 0 0 0 0,-1 1 1 0 0,1-1-1 0 0,0 1 0 0 0,0-1 1 0 0,3-3-1 0 0,-4 7-515 0 0,-1 0-1 0 0,0 0 1 0 0,1 1-1 0 0,-1-1 1 0 0,1 0 0 0 0,0 1-1 0 0,-1-1 1 0 0,1 1-1 0 0,0-1 1 0 0,-1 0 0 0 0,1 1-1 0 0,0 0 1 0 0,-1-1-1 0 0,1 1 1 0 0,1-1 0 0 0,0-1-3972 0 0,-2 2-3810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8:4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116 210 13823 0 0,'1'0'315'0'0,"4"-1"-196"0"0,-1 0 0 0 0,0-1 0 0 0,0 1 0 0 0,-1-1 0 0 0,1 0-1 0 0,0 0 1 0 0,0 0 0 0 0,-1 0 0 0 0,4-4 0 0 0,32-29 567 0 0,-17 13 1478 0 0,-19 20-1847 0 0,1-1 1 0 0,-1 1-1 0 0,0-1 0 0 0,0 0 1 0 0,-1 0-1 0 0,1 0 1 0 0,-1-1-1 0 0,1 1 1 0 0,-1-1-1 0 0,0 1 1 0 0,-1-1-1 0 0,1 0 1 0 0,0 0-1 0 0,-1 0 1 0 0,0 1-1 0 0,0-1 1 0 0,0-5-1 0 0,0-3 197 0 0,-1 8-249 0 0,1-1 0 0 0,-1 1 1 0 0,0-1-1 0 0,-1 0 1 0 0,1 1-1 0 0,-2-7 1 0 0,1 10-203 0 0,1 0 0 0 0,0 0 0 0 0,-1 0 0 0 0,1 0 0 0 0,-1 0 0 0 0,0 1 0 0 0,1-1 1 0 0,-1 0-1 0 0,0 0 0 0 0,1 1 0 0 0,-1-1 0 0 0,0 0 0 0 0,0 1 0 0 0,1-1 0 0 0,-1 0 1 0 0,0 1-1 0 0,0-1 0 0 0,0 1 0 0 0,0 0 0 0 0,0-1 0 0 0,0 1 0 0 0,0 0 0 0 0,0-1 1 0 0,0 1-1 0 0,0 0 0 0 0,0 0 0 0 0,0 0 0 0 0,0 0 0 0 0,0 0 0 0 0,0 0 0 0 0,0 0 1 0 0,0 0-1 0 0,0 1 0 0 0,0-1 0 0 0,-1 1 0 0 0,-8 1 6 0 0,1 1 0 0 0,0 0 1 0 0,0 1-1 0 0,0-1 0 0 0,1 2 0 0 0,-1 0 0 0 0,1 0 1 0 0,0 0-1 0 0,-7 7 0 0 0,-2 3 76 0 0,1 0 1 0 0,-27 31-1 0 0,35-35-145 0 0,0 0 0 0 0,1 0 0 0 0,-11 22 0 0 0,15-27 0 0 0,1-1 0 0 0,0 1 0 0 0,0 0 0 0 0,0 0 0 0 0,1 0 0 0 0,0 0 0 0 0,0 0 0 0 0,0 0 0 0 0,1 0 0 0 0,0 10 0 0 0,1-13 0 0 0,-1-1 0 0 0,0 0 0 0 0,1 0 0 0 0,0 0 0 0 0,-1 0 0 0 0,1 0 0 0 0,0 0 0 0 0,0 0 0 0 0,0 0 0 0 0,0 0 0 0 0,0-1 0 0 0,1 1 0 0 0,-1 0 0 0 0,1-1 0 0 0,-1 1 0 0 0,1-1 0 0 0,1 2 0 0 0,0-1 0 0 0,0 0 0 0 0,1 0 0 0 0,-1-1 0 0 0,0 1 0 0 0,1-1 0 0 0,0 0 0 0 0,-1 0 0 0 0,1 0 0 0 0,4 0 0 0 0,4 0 0 0 0,0 0 0 0 0,0-1 0 0 0,0-1 0 0 0,0 0 0 0 0,12-2 0 0 0,73-22 0 0 0,-65 16 0 0 0,64-10 0 0 0,-82 18 0 0 0,-14 1 0 0 0,1 0 0 0 0,-1 0 0 0 0,1 0 0 0 0,-1 0 0 0 0,1 0 0 0 0,-1 0 0 0 0,1 0 0 0 0,-1 0 0 0 0,1 1 0 0 0,-1-1 0 0 0,1 0 0 0 0,-1 0 0 0 0,1 0 0 0 0,-1 1 0 0 0,1-1 0 0 0,0 1 0 0 0,0 1 0 0 0,0-1 0 0 0,1 1 0 0 0,-1 0 0 0 0,0 0 0 0 0,0 0 0 0 0,-1 0 0 0 0,1 1 0 0 0,0-1 0 0 0,-1 0 0 0 0,1 0 0 0 0,-1 0 0 0 0,0 1 0 0 0,0 1 0 0 0,0 3 0 0 0,0-1 0 0 0,0 0 0 0 0,-2 11 0 0 0,-8 18 430 0 0,-1 0-1 0 0,-26 56 1 0 0,4-10 164 0 0,1 11-444 0 0,-12 30-135 0 0,17-68-15 0 0,27-53 0 0 0,-1 0 0 0 0,1-1 0 0 0,-1 1 0 0 0,1 0 0 0 0,-1 0 0 0 0,0 0 0 0 0,1 0 0 0 0,-1 0 0 0 0,0 0 0 0 0,0-1 0 0 0,1 1 0 0 0,-1 0 0 0 0,-2 0 0 0 0,-4-1 0 0 0,5 0 0 0 0,-4-2 0 0 0,2-1 0 0 0,1 0 0 0 0,0 1 0 0 0,-1-1 0 0 0,-3-6 0 0 0,-5-2 0 0 0,-28-16-329 0 0,10 10-2671 0 0,10 7-7239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0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69 919 0 0,'0'0'435'0'0,"1"-2"1490"0"0,14-12 5810 0 0,-14 13-6536 0 0,-1 1-543 0 0,1-2-106 0 0,0 1-212 0 0,0-1-1 0 0,0 0 1 0 0,0 1-1 0 0,-1-1 1 0 0,1 0-1 0 0,0 0 1 0 0,-1 0 0 0 0,0 1-1 0 0,1-1 1 0 0,-1 0-1 0 0,0 0 1 0 0,0-3-1 0 0,0 3 170 0 0,0 2-58 0 0,0 0-29 0 0,0 0-4 0 0,-1-1-315 0 0,0 0 0 0 0,0 0 0 0 0,0-1-1 0 0,0 1 1 0 0,0 0 0 0 0,0 0 0 0 0,-1 0-1 0 0,1 1 1 0 0,0-1 0 0 0,0 0 0 0 0,-1 0-1 0 0,1 1 1 0 0,0-1 0 0 0,-1 1 0 0 0,-2-1-1 0 0,-26-5 676 0 0,21 5-452 0 0,-2 0-223 0 0,0 1 0 0 0,1 0 0 0 0,-1 1-1 0 0,0 1 1 0 0,0 0 0 0 0,0 0 0 0 0,1 1 0 0 0,0 0-1 0 0,-11 5 1 0 0,7-4-70 0 0,1 1 0 0 0,0 1 0 0 0,0 0 0 0 0,0 1 0 0 0,1 1 0 0 0,0-1 0 0 0,-15 15 0 0 0,19-14-31 0 0,3 3 0 0 0,5-11 0 0 0,-1 1 0 0 0,1-1 0 0 0,0 1 0 0 0,0-1 0 0 0,-1 1 0 0 0,1 0 0 0 0,0-1 0 0 0,0 1 0 0 0,0 0 0 0 0,0-1 0 0 0,0 1 0 0 0,0-1 0 0 0,0 1 0 0 0,0 0 0 0 0,0 0 0 0 0,7 9 0 0 0,-3-8 0 0 0,0 0 0 0 0,0 0 0 0 0,0 0 0 0 0,7 2 0 0 0,13 4 0 0 0,-16-6 0 0 0,0 1 0 0 0,0-1 0 0 0,-1 2 0 0 0,1-1 0 0 0,-1 1 0 0 0,0 0 0 0 0,0 1 0 0 0,0-1 0 0 0,0 1 0 0 0,-1 1 0 0 0,9 9 0 0 0,7 9 0 0 0,-18-11 0 0 0,-3-6 0 0 0,-1 1 26 0 0,1 0 0 0 0,-2 0 1 0 0,1 0-1 0 0,-1 0 0 0 0,0-1 0 0 0,-1 1 0 0 0,-3 11 1 0 0,4-15-5 0 0,-1 1 15 0 0,0 0-1 0 0,0-1 0 0 0,0 1 1 0 0,0 0-1 0 0,-1-1 1 0 0,1 1-1 0 0,-1-1 0 0 0,0 0 1 0 0,-1 0-1 0 0,1 0 1 0 0,-1 0-1 0 0,-7 6 0 0 0,-2 0 65 0 0,-1-1-1 0 0,-25 12 0 0 0,17-9-74 0 0,12-7 30 0 0,-1-1-1 0 0,-18 6 0 0 0,6-3-45 0 0,11-2-10 0 0,4-3 0 0 0,-9-4 0 0 0,6 2 0 0 0,3-3-15 0 0,7 3-54 0 0,1 0-4 0 0,8-8-98 0 0,-3 5 133 0 0,0 0 0 0 0,1 0-1 0 0,0 1 1 0 0,-1-1 0 0 0,9-1 0 0 0,-7 2 22 0 0,1-1 1 0 0,12-6-1 0 0,67-34-44 0 0,-86 43 60 0 0,156-89 15 0 0,-92 49 58 0 0,-18 17-9 0 0,-47 22-59 0 0,1 1 0 0 0,-1 0 0 0 0,0 0 0 0 0,0 0 0 0 0,1 0 0 0 0,-1 0 0 0 0,0 0 0 0 0,0 0 0 0 0,1 0 0 0 0,-1 0 0 0 0,0 0-1 0 0,0 0 1 0 0,1 0 0 0 0,-1 0 0 0 0,0 0 0 0 0,1 0 0 0 0,-1 0 0 0 0,0 0 0 0 0,0 0 0 0 0,1 0 0 0 0,-1 0 0 0 0,0 0 0 0 0,0 0 0 0 0,1 0 0 0 0,-1 1 0 0 0,0-1 0 0 0,0 0 0 0 0,0 0 0 0 0,1 0-1 0 0,-1 0 1 0 0,0 1 0 0 0,6 9 174 0 0,-2 10-4 0 0,-4-14-136 0 0,0 0 0 0 0,-1 1-1 0 0,0-1 1 0 0,0 0 0 0 0,0 0 0 0 0,-1 0 0 0 0,0 0-1 0 0,0 0 1 0 0,-5 7 0 0 0,-3 14 10 0 0,-19 83 26 0 0,26-98-75 0 0,1-2-12 0 0,2-8-49 0 0,0-2-18 0 0,0 0-1 0 0,0 0-95 0 0,0 0-398 0 0,0 0-178 0 0,6-12-999 0 0,-2-2 34 0 0,0-2-327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0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12383 0 0,'0'0'564'0'0,"0"0"-9"0"0,0 0-283 0 0,0 0 140 0 0,0 0 100 0 0,0 0 21 0 0,0 0-38 0 0,0 0-172 0 0,0 0-71 0 0,0 0-18 0 0,1 2-40 0 0,7 10-397 0 0,-3-6-100 0 0,0-3-3755 0 0,6 3-1164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0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224 339 5063 0 0,'-1'-1'390'0'0,"-1"-4"-155"0"0,0 1 0 0 0,0-1 0 0 0,-1 1 0 0 0,-5-7 0 0 0,-15-15 8523 0 0,21 24-8249 0 0,1 1-1 0 0,0-1 1 0 0,-1 0-1 0 0,1 0 1 0 0,0 1-1 0 0,0-1 1 0 0,0 0 0 0 0,-1-4-1 0 0,2 5-397 0 0,-1-1 0 0 0,1 1-1 0 0,-1-1 1 0 0,1 1 0 0 0,-1-1 0 0 0,0 1-1 0 0,0 0 1 0 0,0 0 0 0 0,1-1-1 0 0,-1 1 1 0 0,0 0 0 0 0,-1 0 0 0 0,1 0-1 0 0,0 0 1 0 0,0 0 0 0 0,0 0 0 0 0,-1 0-1 0 0,1 0 1 0 0,0 1 0 0 0,-1-1-1 0 0,-2-1 1 0 0,2 2-20 0 0,0-1 1 0 0,0 0-1 0 0,-1 1 0 0 0,1-1 1 0 0,0 1-1 0 0,0 0 0 0 0,0-1 1 0 0,-1 1-1 0 0,1 0 0 0 0,0 1 0 0 0,0-1 1 0 0,-1 0-1 0 0,1 1 0 0 0,0-1 1 0 0,0 1-1 0 0,0 0 0 0 0,-1-1 1 0 0,1 1-1 0 0,0 0 0 0 0,-2 2 1 0 0,0 0-44 0 0,1 0 0 0 0,-1 0 0 0 0,1 0 1 0 0,0 0-1 0 0,0 0 0 0 0,0 1 0 0 0,1 0 1 0 0,-1-1-1 0 0,-3 9 0 0 0,-6 11-8 0 0,5-9-16 0 0,0-1 0 0 0,1 1 0 0 0,0 0 0 0 0,-7 30 0 0 0,9-23-24 0 0,1-8 0 0 0,0 0 0 0 0,-1 25 0 0 0,6-25 0 0 0,4-2 0 0 0,3-3 0 0 0,3-3 0 0 0,0-4 0 0 0,-1-3 0 0 0,-8 1 0 0 0,-1 0 0 0 0,1 1 0 0 0,-1-1 0 0 0,1 0 0 0 0,-1-1 0 0 0,0 1 0 0 0,1 0 0 0 0,-1 0 0 0 0,0-1 0 0 0,0 0 0 0 0,0 1 0 0 0,0-1 0 0 0,0 0 0 0 0,-1 0 0 0 0,1 0 0 0 0,1-3 0 0 0,3-2 0 0 0,10-12 0 0 0,-2 0 0 0 0,0 0 0 0 0,-1-2 0 0 0,16-34 0 0 0,71-153 360 0 0,-87 183-219 0 0,2 0 0 0 0,0 1 0 0 0,2 0-1 0 0,25-27 1 0 0,-40 49-45 0 0,-2 2 0 0 0,0 0 5 0 0,0 0 22 0 0,0 0 6 0 0,0 0 6 0 0,0 0-11 0 0,0 2-59 0 0,0 3-55 0 0,1-1 0 0 0,-1 1 0 0 0,0-1 0 0 0,0 1-1 0 0,-1-1 1 0 0,1 0 0 0 0,-1 1 0 0 0,0-1-1 0 0,0 1 1 0 0,-1-1 0 0 0,1 0 0 0 0,-1 0 0 0 0,0 0-1 0 0,-3 5 1 0 0,-67 128 54 0 0,-18 41-64 0 0,84-164-19 0 0,1 0 1 0 0,-6 21-1 0 0,5-13-55 0 0,-13 28 0 0 0,20-46-189 0 0,0-2 119 0 0,0 0-1 0 0,1-1 1 0 0,-1 1-1 0 0,1-1 0 0 0,-1 1 1 0 0,1-1-1 0 0,-1 0 0 0 0,1 0 1 0 0,0 1-1 0 0,-1-1 1 0 0,1 0-1 0 0,0-1 0 0 0,0 1 1 0 0,2 1-1 0 0,-1-2-137 0 0,1 1 1 0 0,-1-1-1 0 0,0 0 0 0 0,1 0 1 0 0,-1 0-1 0 0,1-1 0 0 0,5 0 1 0 0,53-11-4906 0 0,-40 5 3127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0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54 1375 0 0,'1'-1'107'0'0,"1"0"-31"0"0,-1 0 0 0 0,1 0-1 0 0,-1 0 1 0 0,0 0 0 0 0,1 0 0 0 0,-1 0 0 0 0,0 0-1 0 0,0 0 1 0 0,0 0 0 0 0,0-1 0 0 0,0 1 0 0 0,0 0-1 0 0,0-1 1 0 0,0 1 0 0 0,1-4 0 0 0,-1 2 986 0 0,0 1 1483 0 0,-1 2 130 0 0,0-1-2299 0 0,0 0 0 0 0,0 0 0 0 0,0 1 0 0 0,0-1-1 0 0,-1 0 1 0 0,1 0 0 0 0,0 1 0 0 0,0-1 0 0 0,-1 0 0 0 0,1 0 0 0 0,-1 1 0 0 0,1-1 0 0 0,0 0 0 0 0,-1 1 0 0 0,1-1 0 0 0,-1 1 0 0 0,0-1 0 0 0,1 1 0 0 0,-1-1 0 0 0,0 0 0 0 0,-2 0-24 0 0,1-1 0 0 0,0 1 0 0 0,0 0 1 0 0,0 0-1 0 0,-1 1 0 0 0,1-1 0 0 0,-3 0 1 0 0,2 0-153 0 0,0 0 0 0 0,-1 1 1 0 0,1 0-1 0 0,0-1 1 0 0,0 1-1 0 0,-1 1 1 0 0,1-1-1 0 0,0 0 1 0 0,-1 1-1 0 0,1 0 1 0 0,-3 1-1 0 0,-4 3 234 0 0,1 0 1 0 0,0 1-1 0 0,1 1 0 0 0,0 0 0 0 0,-14 14 1 0 0,-32 44 232 0 0,53-64-653 0 0,-6 8 2 0 0,1 1 0 0 0,0 0 0 0 0,1 0 0 0 0,0 0 0 0 0,0 1 1 0 0,1-1-1 0 0,1 1 0 0 0,-1 0 0 0 0,-1 15 0 0 0,5-12-16 0 0,2 4 0 0 0,1-14 0 0 0,0-3 0 0 0,4 8-12 0 0,-6-8 10 0 0,0-1 0 0 0,-1 1 0 0 0,1 0 0 0 0,0 0-1 0 0,0 0 1 0 0,0 0 0 0 0,0-1 0 0 0,0 1 0 0 0,0 0 0 0 0,0-1 0 0 0,0 1 0 0 0,0-1-1 0 0,0 1 1 0 0,1-1 0 0 0,-1 1 0 0 0,0-1 0 0 0,0 0 0 0 0,0 0 0 0 0,1 1-1 0 0,-1-1 1 0 0,0 0 0 0 0,0 0 0 0 0,0 0 0 0 0,1 0 0 0 0,1-1 0 0 0,1 0-3 0 0,6 0 5 0 0,0-1-1 0 0,0 0 1 0 0,0 0-1 0 0,-1-1 1 0 0,1-1 0 0 0,-1 0-1 0 0,0 0 1 0 0,0 0-1 0 0,11-8 1 0 0,10-9 32 0 0,32-27 1 0 0,-61 47-30 0 0,15-14-72 0 0,-1 0-1 0 0,0-1 0 0 0,-2 0 1 0 0,1-1-1 0 0,17-31 1 0 0,-30 47-141 0 0,-1 1 525 0 0,0 0 226 0 0,0 0 47 0 0,-4 14 199 0 0,2-7-735 0 0,-1 1 0 0 0,0-1 0 0 0,0-1 0 0 0,-1 1 0 0 0,-5 7 0 0 0,4-7-34 0 0,1 0 0 0 0,0 0 0 0 0,0 0 0 0 0,-4 14-1 0 0,-6 25-6 0 0,13-33-11 0 0,2-1-11 0 0,-1-11 9 0 0,0-1-1 0 0,1 1 0 0 0,-1 0 0 0 0,1-1 0 0 0,-1 1 0 0 0,1-1 1 0 0,-1 1-1 0 0,1-1 0 0 0,-1 1 0 0 0,1-1 0 0 0,-1 1 0 0 0,1-1 0 0 0,0 1 1 0 0,0 0-1 0 0,2-1 2 0 0,0 1 0 0 0,-1 0 0 0 0,1-1 0 0 0,0 0 0 0 0,0 0 0 0 0,-1 1 1 0 0,1-2-1 0 0,0 1 0 0 0,-1 0 0 0 0,1 0 0 0 0,0-1 0 0 0,0 0 0 0 0,-1 1 0 0 0,5-3 0 0 0,38-18 4 0 0,-41 19-3 0 0,12-7 0 0 0,17-14 0 0 0,4-2 0 0 0,-22 15 0 0 0,23-20 0 0 0,7-4 0 0 0,-33 28 0 0 0,-2 2 13 0 0,-10 4-12 0 0,0 0 0 0 0,0 0 0 0 0,0 0 0 0 0,0 0 0 0 0,0 0 0 0 0,0 0 0 0 0,0 0 0 0 0,0 0 0 0 0,0 0 0 0 0,0 0 0 0 0,0 0 0 0 0,0 0 0 0 0,0 0 0 0 0,0 0 0 0 0,0 0 0 0 0,1 0 0 0 0,-1 0 0 0 0,0 0 0 0 0,0 0 0 0 0,0 0 0 0 0,0 0 0 0 0,0 0 0 0 0,0 0 0 0 0,0 0 0 0 0,0 0 0 0 0,0 0 0 0 0,0 0-1 0 0,0 0 1 0 0,0 0 0 0 0,0 0 0 0 0,0 1 0 0 0,0-1 0 0 0,0 0 0 0 0,1 0 0 0 0,-1 0 0 0 0,0 0 0 0 0,0 0 0 0 0,0 0 0 0 0,0 0 0 0 0,0 0 0 0 0,0 0 0 0 0,0 0 0 0 0,0 0 0 0 0,0 0 0 0 0,0 0 0 0 0,0 0 0 0 0,0 0 0 0 0,0 1 0 0 0,0-1 0 0 0,0 0 0 0 0,0 0 0 0 0,0 0 0 0 0,0 0 0 0 0,0 0 0 0 0,0 0 0 0 0,0 0 0 0 0,0 0-1 0 0,0 0 1 0 0,0 0 0 0 0,0 0 0 0 0,0 0 0 0 0,0 0 0 0 0,0 0 0 0 0,0 0 0 0 0,0 1 0 0 0,-1-1 0 0 0,1 0 0 0 0,0 0 0 0 0,-1 18 46 0 0,-1 1 0 0 0,-1-1 0 0 0,-1 0 0 0 0,-1 0-1 0 0,0 0 1 0 0,-10 20 0 0 0,15-37-47 0 0,0-1 0 0 0,-1 1 0 0 0,1-1 0 0 0,0 1 0 0 0,0 0 0 0 0,0-1 0 0 0,0 1 0 0 0,-1-1 0 0 0,1 1 0 0 0,0-1 0 0 0,0 1 0 0 0,0-1 0 0 0,0 1 0 0 0,0-1 0 0 0,1 1 0 0 0,-1-1 0 0 0,0 2 0 0 0,10 4 0 0 0,2-5 0 0 0,-4-4 7 0 0,0 0-1 0 0,0 0 1 0 0,0-1-1 0 0,-1 0 1 0 0,1 0 0 0 0,-1-1-1 0 0,0 0 1 0 0,8-7-1 0 0,11-8 10 0 0,136-83 121 0 0,-154 99-123 0 0,-1 0 1 0 0,1 0-1 0 0,0 0 1 0 0,16-4-1 0 0,-11 6 46 0 0,-13 2-54 0 0,1 0 0 0 0,0 1 0 0 0,0-1-1 0 0,0 0 1 0 0,0 0 0 0 0,0 1 0 0 0,-1-1 0 0 0,1 0 0 0 0,0 1 0 0 0,0-1-1 0 0,-1 1 1 0 0,2 0 0 0 0,0 0 4 0 0,-1 1-1 0 0,0-1 1 0 0,0 1-1 0 0,0 0 1 0 0,0-1-1 0 0,0 1 1 0 0,0 0-1 0 0,0 0 1 0 0,-1 0-1 0 0,1-1 1 0 0,0 1-1 0 0,-1 0 1 0 0,0 0-1 0 0,1 0 1 0 0,-1 0-1 0 0,0 0 1 0 0,0 3-1 0 0,-1 6 47 0 0,0-1 1 0 0,-2 12-1 0 0,0-8-11 0 0,-3 10-33 0 0,3-16-12 0 0,1-1 0 0 0,0 0-1 0 0,0 1 1 0 0,0 10 0 0 0,1-8-12 0 0,1-8-53 0 0,0-2-138 0 0,0 0-441 0 0,0 0-188 0 0,0 0-1069 0 0,2-1-4346 0 0,7-4-1865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0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5983 0 0,'0'0'464'0'0,"0"0"-101"0"0,0-1 712 0 0,-10-14 1833 0 0,9 14-1471 0 0,1 1-273 0 0,0 0-120 0 0,0 0-20 0 0,0 0-64 0 0,0 0-241 0 0,0 0-102 0 0,0 0-17 0 0,0 0-36 0 0,0 0-124 0 0,0 0-51 0 0,2 1-6 0 0,2 1-235 0 0,0 1 0 0 0,0 0-1 0 0,-1 0 1 0 0,1 0 0 0 0,-1 0 0 0 0,0 1 0 0 0,0-1 0 0 0,0 1-1 0 0,-1-1 1 0 0,1 1 0 0 0,-1 0 0 0 0,0 0 0 0 0,2 6 0 0 0,4 10 313 0 0,9 32 0 0 0,-11-32-207 0 0,59 148 185 0 0,-57-150-415 0 0,6 12 46 0 0,20 29 0 0 0,-31-54-70 0 0,11 13 0 0 0,-5-8 0 0 0,-2-2-33 0 0,-4-31-703 0 0,-3 15-2 0 0,0 1 1 0 0,0-1 0 0 0,-1 1 0 0 0,-1-9-1 0 0,-2 1-1118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2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12 6447 0 0,'0'0'142'0'0,"-2"-1"-881"0"0,-7-4 9398 0 0,7 3-7469 0 0,2 1-1021 0 0,0 1 0 0 0,0 0 0 0 0,0 0 0 0 0,0 0 0 0 0,-1 0 0 0 0,1-1 0 0 0,0 1 0 0 0,0 0 0 0 0,0 0 0 0 0,0 0 1 0 0,0 0-1 0 0,-1 0 0 0 0,1 0 0 0 0,0-1 0 0 0,0 1 0 0 0,0 0 0 0 0,-1 0 0 0 0,1 0 0 0 0,0 0 0 0 0,0 0 0 0 0,0 0 0 0 0,-1 0 0 0 0,1 0 0 0 0,0 0 0 0 0,0 0 0 0 0,0 0 0 0 0,-1 0 0 0 0,1 0 0 0 0,0 0 0 0 0,0 0 0 0 0,-8 5 1669 0 0,-8 11-1971 0 0,12-11 836 0 0,-13 13-625 0 0,-152 183 16 0 0,165-196-94 0 0,-44 68 0 0 0,46-67-1856 0 0,3-5 480 0 0,4-4-1429 0 0,-5 3 2374 0 0,11-3-6885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1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15 5983 0 0,'0'0'464'0'0,"1"-1"-305"0"0,10-4 564 0 0,7-4 13947 0 0,-21 19-14387 0 0,0 0-1 0 0,0 0 1 0 0,-2 0-1 0 0,1-1 1 0 0,-1 0-1 0 0,0 0 1 0 0,-7 9 0 0 0,-51 58 224 0 0,37-48-340 0 0,-28 29 118 0 0,-102 83 0 0 0,149-134-278 0 0,-24 17-199 0 0,-46 28 0 0 0,70-46 210 0 0,6-4-3137 0 0,0-1-3330 0 0,1 0-281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1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11519 0 0,'0'0'887'0'0,"0"0"-423"0"0,1-2 393 0 0,21-38 3080 0 0,-4 6-565 0 0,42-57 0 0 0,-35 52-2030 0 0,-24 38-985 0 0,-1 1-34 0 0,0 0-10 0 0,0 0-10 0 0,0 0-41 0 0,0 0-19 0 0,-4 11-82 0 0,0 0 1 0 0,0 0-1 0 0,-3 16 0 0 0,-3 11 90 0 0,4-18-253 0 0,1 1 0 0 0,1 0-1 0 0,1 1 1 0 0,1-1 0 0 0,0 34 0 0 0,2-55-30 0 0,0 1 0 0 0,0-1 0 0 0,0 0 0 0 0,0 1 0 0 0,0-1 0 0 0,0 1 0 0 0,0-1 0 0 0,0 1 0 0 0,0-1 1 0 0,0 0-1 0 0,0 1 0 0 0,0-1 0 0 0,0 0 0 0 0,0 1 0 0 0,1-1 0 0 0,-1 1 0 0 0,0-1 0 0 0,0 0 0 0 0,0 1 0 0 0,1-1 0 0 0,-1 0 0 0 0,0 1 1 0 0,1-1-1 0 0,-1 0 0 0 0,0 0 0 0 0,0 1 0 0 0,1-1 0 0 0,-1 0 0 0 0,0 0 0 0 0,1 1 0 0 0,-1-1 0 0 0,1 0 0 0 0,-1 0 0 0 0,0 0 0 0 0,1 0 1 0 0,-1 0-1 0 0,1 1 0 0 0,-1-1 0 0 0,0 0 0 0 0,1 0 0 0 0,-1 0 0 0 0,1 0 0 0 0,-1 0 0 0 0,0 0 0 0 0,1 0 0 0 0,-1-1 0 0 0,1 1 0 0 0,-1 0 1 0 0,0 0-1 0 0,1 0 0 0 0,-1 0 0 0 0,1 0 0 0 0,-1-1 0 0 0,0 1 0 0 0,1 0 0 0 0,-1 0 0 0 0,0 0 0 0 0,1-1 0 0 0,-1 0 0 0 0,19-13-1524 0 0,-16 11 126 0 0,-1-1 0 0 0,-1 1 1 0 0,1 0-1 0 0,0-1 0 0 0,1-4 0 0 0,-3 7 1265 0 0,7-15-6838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1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10135 0 0,'0'0'464'0'0,"2"2"-9"0"0,23 14-923 0 0,-18-11 1636 0 0,-1 0-1 0 0,1 0 0 0 0,7 9 1 0 0,-11-11-719 0 0,0 0 0 0 0,-1 1 0 0 0,0-1 0 0 0,0 1 0 0 0,1-1 0 0 0,-2 1 0 0 0,1 0 0 0 0,0 0 0 0 0,-1-1 0 0 0,0 1 1 0 0,0 0-1 0 0,0 0 0 0 0,0 0 0 0 0,-1 1 0 0 0,1-1 0 0 0,-2 8 0 0 0,1-7-323 0 0,0 0 0 0 0,-1 0 1 0 0,0-1-1 0 0,0 1 0 0 0,-1 0 1 0 0,1 0-1 0 0,-1 0 0 0 0,0-1 1 0 0,0 1-1 0 0,-1-1 0 0 0,1 0 1 0 0,-1 0-1 0 0,0 0 0 0 0,0 0 1 0 0,0 0-1 0 0,-6 5 0 0 0,-3 0-40 0 0,0 0 0 0 0,-1 0 0 0 0,-27 13 0 0 0,30-17-84 0 0,0 2-500 0 0,8-6 415 0 0,-1 1-1 0 0,1-1 1 0 0,-1 1 0 0 0,1-1 0 0 0,-6 2 0 0 0,6-3-603 0 0,1 1-1 0 0,-1-1 1 0 0,1 0 0 0 0,0 0-1 0 0,-1 0 1 0 0,1 0 0 0 0,-1 0 0 0 0,1-1-1 0 0,0 1 1 0 0,-2 0 0 0 0,-6-3-6576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1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9 105 10591 0 0,'0'0'944'0'0,"0"0"-752"0"0,0 0-192 0 0,0 0 0 0 0,0 0 1688 0 0,0 0 296 0 0,0 0 64 0 0,0 0 16 0 0,0 0-1312 0 0,-5-8-264 0 0,5 8-48 0 0,-2-11-16 0 0,2 11-264 0 0,-1-11-48 0 0,1 11-16 0 0,3-14 0 0 0,2 0-1456 0 0,2 2-296 0 0</inkml:trace>
  <inkml:trace contextRef="#ctx0" brushRef="#br0" timeOffset="1">464 1 13503 0 0,'0'0'600'0'0,"0"0"120"0"0,0 0-576 0 0,0 0-144 0 0,0 0 0 0 0,0 0 0 0 0,-7 8 608 0 0,7-8 96 0 0,0 0 24 0 0,0 0 0 0 0,0 0-824 0 0,0 0-160 0 0,0 0-32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1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13823 0 0,'0'0'1062'0'0,"-2"2"-693"0"0,-18 19 1661 0 0,-27 25 4392 0 0,43-42-6182 0 0,0 0 0 0 0,1 0 0 0 0,-1 0 0 0 0,1 1 0 0 0,0 0 0 0 0,0 0 0 0 0,0 0 0 0 0,-3 7 0 0 0,2-1-164 0 0,0 1 1 0 0,-4 22-1 0 0,6-30-87 0 0,1 0 0 0 0,0-1 1 0 0,-1 1-1 0 0,1-1 0 0 0,-1 1 0 0 0,0-1 0 0 0,0 1 0 0 0,-4 3 1 0 0,-22 24-3950 0 0,20-25-4087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1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12839 0 0,'0'0'588'0'0,"0"0"-12"0"0,0 0-237 0 0,0 0 373 0 0,3 0 205 0 0,22 0 2550 0 0,-15 13-2011 0 0,-4-5-1161 0 0,-1 0 1 0 0,0 0 0 0 0,-1 0-1 0 0,0 1 1 0 0,0 0 0 0 0,-1 0-1 0 0,5 16 1 0 0,-7-20-231 0 0,101 263 1990 0 0,-100-264-2041 0 0,0 1 1 0 0,-1-1-1 0 0,0 1 0 0 0,1 6 1 0 0,6 24 56 0 0,-8-33-146 0 0,0-2-48 0 0,0 0-18 0 0,0 0-3 0 0,0 0-221 0 0,-5-11-2624 0 0,-1-2 1207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1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13823 0 0,'0'0'1062'0'0,"0"0"-550"0"0,0 0 262 0 0,0 0 186 0 0,0 0 38 0 0,-1 2 0 0 0,-4 9-157 0 0,0-1-1 0 0,-1 0 1 0 0,-1-1-1 0 0,-10 14 1 0 0,-37 35 794 0 0,43-47-1350 0 0,-38 35 276 0 0,30-29-387 0 0,0 1-1 0 0,-19 25 0 0 0,-19 22-77 0 0,-3 5-28 0 0,38-44-381 0 0,18-22 115 0 0,0 1-1 0 0,0 0 1 0 0,0 0 0 0 0,0 0 0 0 0,1 1-1 0 0,0-1 1 0 0,0 1 0 0 0,0 0-1 0 0,-2 7 1 0 0,5-11-1450 0 0,1-1-1202 0 0,9 6-4532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1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47 213 1839 0 0,'-1'2'134'0'0,"-3"4"356"0"0,3-5 1916 0 0,1-1 823 0 0,-2 1 163 0 0,-14 7 2688 0 0,14-7-5004 0 0,2-1-39 0 0,0 0-83 0 0,-2-1-33 0 0,1 0-756 0 0,-1 0 0 0 0,1 0-1 0 0,0 0 1 0 0,0 0 0 0 0,0 0 0 0 0,0 0 0 0 0,0 0 0 0 0,0 0 0 0 0,0 0 0 0 0,0-1-1 0 0,0 1 1 0 0,0 0 0 0 0,1-1 0 0 0,-1 1 0 0 0,0 0 0 0 0,1-1 0 0 0,-1-2 0 0 0,0 1 27 0 0,1 0 1 0 0,0-1 0 0 0,0 1 0 0 0,0 0-1 0 0,0-1 1 0 0,0 1 0 0 0,1 0-1 0 0,0-4 1 0 0,2-3 66 0 0,1-1 0 0 0,0 1-1 0 0,0 0 1 0 0,7-11 0 0 0,-1 5 45 0 0,19-26 0 0 0,-24 35-259 0 0,1 0 0 0 0,0 1-1 0 0,0 0 1 0 0,0 0 0 0 0,1 1-1 0 0,8-6 1 0 0,-6 6-21 0 0,-5 5 36 0 0,4 3 16 0 0,-7-3-72 0 0,-1 1 1 0 0,1-1-1 0 0,-1 1 1 0 0,1-1-1 0 0,0 0 1 0 0,-1 1-1 0 0,1 0 0 0 0,-1-1 1 0 0,0 1-1 0 0,1-1 1 0 0,-1 1-1 0 0,1 0 1 0 0,-1-1-1 0 0,0 1 0 0 0,1 0 1 0 0,-1-1-1 0 0,0 1 1 0 0,0 0-1 0 0,0-1 0 0 0,1 2 1 0 0,-1 0 7 0 0,2 3-6 0 0,-1 0-1 0 0,0 1 1 0 0,0-1-1 0 0,0 0 1 0 0,-1 1-1 0 0,0-1 1 0 0,0 0-1 0 0,0 1 1 0 0,-2 7-1 0 0,-2 7 26 0 0,-7 23 0 0 0,1-9-17 0 0,7-21-14 0 0,0 0 0 0 0,3-3 0 0 0,4-8 0 0 0,2-4 0 0 0,2-3 0 0 0,-1 1 0 0 0,0-1 0 0 0,0 0 0 0 0,0-1 0 0 0,-1 0 0 0 0,0 0 0 0 0,10-12 0 0 0,13-12 0 0 0,-22 23 0 0 0,0 1 0 0 0,1 0 0 0 0,0 1 0 0 0,0 0 0 0 0,16-8 0 0 0,-24 12 0 0 0,1 1 0 0 0,-1 0 0 0 0,1 0 0 0 0,0-1 0 0 0,0 1 0 0 0,-1 0 0 0 0,1 0 0 0 0,0 0 0 0 0,-1 0 0 0 0,1 0 0 0 0,0 0 0 0 0,0 0 0 0 0,-1 0 0 0 0,1 0 0 0 0,1 0 0 0 0,-1 1 0 0 0,0-1 0 0 0,0 1 0 0 0,0-1 0 0 0,0 1 0 0 0,0 0 0 0 0,0 0 0 0 0,0-1 0 0 0,0 1 0 0 0,0 0 0 0 0,0 0 0 0 0,0 0 0 0 0,-1 0 0 0 0,1 0 0 0 0,0 0 0 0 0,-1 0 0 0 0,1 1 0 0 0,-1-1 0 0 0,1 0 0 0 0,-1 0 0 0 0,1 0 0 0 0,-1 1 0 0 0,0-1 0 0 0,0 0 0 0 0,0 0 0 0 0,0 0 0 0 0,0 1 0 0 0,0 1 0 0 0,0 4 0 0 0,-1 0 0 0 0,0 0 0 0 0,-4 13 0 0 0,1-8 0 0 0,4-8 2 0 0,-7 16-128 0 0,7-18-213 0 0,0-2-81 0 0,0 0-17 0 0,0 0-188 0 0,0 0-779 0 0,0 0-335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1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49 395 11743 0 0,'0'0'539'0'0,"0"0"-10"0"0,2-1-338 0 0,46-63 3917 0 0,-21 28-1643 0 0,-20 26-1995 0 0,0-1 0 0 0,0 0 0 0 0,-1-1 0 0 0,0 1 1 0 0,-1-1-1 0 0,-1 0 0 0 0,0-1 0 0 0,4-21 0 0 0,-5 24-151 0 0,-1 0 0 0 0,0 0 0 0 0,-1 0 0 0 0,0-1 0 0 0,-1 1 0 0 0,-1-13 0 0 0,1 22-120 0 0,-4-2 29 0 0,4 3-221 0 0,-1-1 0 0 0,1 1 0 0 0,0 0-1 0 0,0 0 1 0 0,0 0 0 0 0,0-1 0 0 0,-1 1 0 0 0,1 0 0 0 0,0 0-1 0 0,0 0 1 0 0,-1-1 0 0 0,1 1 0 0 0,0 0 0 0 0,0 0 0 0 0,0 0-1 0 0,-1 0 1 0 0,1 0 0 0 0,0-1 0 0 0,-1 1 0 0 0,1 0 0 0 0,0 0-1 0 0,0 0 1 0 0,-1 0 0 0 0,1 0 0 0 0,0 0 0 0 0,-1 0 0 0 0,1 0-1 0 0,0 0 1 0 0,-1 0 0 0 0,-3 0 0 0 0,-1 1-1 0 0,1-1 1 0 0,-1 1-1 0 0,1 0 1 0 0,0 0-1 0 0,-1 0 1 0 0,1 1-1 0 0,0-1 1 0 0,0 1-1 0 0,0 0 1 0 0,0 0-1 0 0,-5 4 1 0 0,3-1 7 0 0,0 0-1 0 0,0 0 1 0 0,0 1 0 0 0,1 0 0 0 0,0 0 0 0 0,-6 10 0 0 0,-2 5 15 0 0,2 0-1 0 0,0 2 1 0 0,-11 35-1 0 0,19-50-28 0 0,0 0 0 0 0,1 1 0 0 0,0 0 0 0 0,0-1 0 0 0,1 1 0 0 0,0 0 0 0 0,1 0 0 0 0,0 0 0 0 0,2 10 0 0 0,2-6 0 0 0,5 0 0 0 0,1-3 0 0 0,-7-9 0 0 0,1 1 0 0 0,-1-1 0 0 0,1 0 0 0 0,0 0-1 0 0,-1 0 1 0 0,1 0 0 0 0,0-1 0 0 0,-1 1 0 0 0,1-1 0 0 0,0 0 0 0 0,0 0-1 0 0,-1 0 1 0 0,1-1 0 0 0,0 0 0 0 0,-1 1 0 0 0,1-1 0 0 0,0 0 0 0 0,5-3-1 0 0,3-1 4 0 0,0 0 0 0 0,0-1-1 0 0,-1 0 1 0 0,11-9 0 0 0,13-12 192 0 0,-1-2 0 0 0,-2-1 1 0 0,49-60-1 0 0,-60 63-15 0 0,-1-1-1 0 0,23-45 1 0 0,-8 14 274 0 0,-34 57-303 0 0,-1 2 1 0 0,0 0-9 0 0,0 0-38 0 0,0 0-10 0 0,0 0-6 0 0,-2 2-16 0 0,-7 6-71 0 0,1 1-1 0 0,-1 1 0 0 0,2-1 1 0 0,-1 1-1 0 0,1 1 0 0 0,1-1 1 0 0,0 1-1 0 0,0 0 0 0 0,1 1 1 0 0,-6 19-1 0 0,8-6-14 0 0,5-14-17 0 0,-1-5 13 0 0,4 6 5 0 0,-3-10 7 0 0,-1 0 0 0 0,1 0 0 0 0,0 0-1 0 0,0-1 1 0 0,0 1 0 0 0,0 0 0 0 0,0-1 0 0 0,0 1 0 0 0,0-1 0 0 0,0 0-1 0 0,0 1 1 0 0,1-1 0 0 0,3 1 0 0 0,0 0-9 0 0,1-1-1 0 0,-1 0 1 0 0,1 0-1 0 0,6 1 1 0 0,-9-2 14 0 0,12 0 0 0 0,4-4 0 0 0,-6 4 0 0 0,-13 0 0 0 0,0 0 0 0 0,0 0 0 0 0,0 0 0 0 0,0 1 0 0 0,0-1 0 0 0,0 0 0 0 0,0 1 0 0 0,0-1 0 0 0,0 1 0 0 0,0-1 0 0 0,1 1 0 0 0,-1 1 0 0 0,0-1 0 0 0,0 0 0 0 0,0 1 0 0 0,0-1 0 0 0,0 1 0 0 0,0-1 0 0 0,-1 1 0 0 0,1 0 0 0 0,0-1 0 0 0,-1 1 0 0 0,0 0 0 0 0,1-1 0 0 0,-1 1 0 0 0,0 0 0 0 0,0 0 0 0 0,0-1 0 0 0,0 1 0 0 0,0 0 0 0 0,0-1 0 0 0,0 1 0 0 0,-1 0 0 0 0,0 1 0 0 0,-1 8 0 0 0,-1-1 0 0 0,-6 15 0 0 0,4-14 0 0 0,0 2 13 0 0,0-1 1 0 0,-14 24-1 0 0,-19 33 0 0 0,37-66-150 0 0,1-3-359 0 0,0 0-133 0 0,2-1 416 0 0,-1 0 0 0 0,1 0 0 0 0,0 0 0 0 0,-1 0 0 0 0,1 0 0 0 0,-1 0 0 0 0,1-1 0 0 0,-1 1 0 0 0,1 0 0 0 0,-1-1 0 0 0,0 1 0 0 0,2-3 0 0 0,-1 1-457 0 0,11-11-1658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1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5527 0 0,'0'0'423'0'0,"0"0"-35"0"0,0 0 887 0 0,0 0 415 0 0,0 0 81 0 0,0 0-94 0 0,0-2-467 0 0,53-95 6160 0 0,-11 21-5031 0 0,-12 20-1134 0 0,10-17-118 0 0,-21 35-717 0 0,-18 36-263 0 0,-1 2-3 0 0,0 0 0 0 0,0 0 0 0 0,0 0 0 0 0,0 0 0 0 0,0 0 0 0 0,0 0-7 0 0,-1 3-37 0 0,-5 19-56 0 0,-1 0-1 0 0,-1 0 0 0 0,-15 29 1 0 0,10-22-6 0 0,-12 35 1 0 0,15-36-11 0 0,7-20 4 0 0,0-1 0 0 0,0 1 0 0 0,1 0 0 0 0,0 0 0 0 0,0 1 0 0 0,1-1 0 0 0,0 0 0 0 0,0 11 0 0 0,2-14-40 0 0,5 3 36 0 0,3 0 12 0 0,-5-7 0 0 0,-1 0 0 0 0,0 0 0 0 0,1-1 0 0 0,-1 1 0 0 0,1-1 0 0 0,-1 1 0 0 0,1-1 0 0 0,-1 0 0 0 0,1 0 0 0 0,-1-1 0 0 0,1 1 0 0 0,-1-1 0 0 0,0 0 0 0 0,1 0 0 0 0,-1 0 0 0 0,0 0 0 0 0,1 0 0 0 0,-1-1 0 0 0,0 0 0 0 0,4-2 0 0 0,3-2 0 0 0,-1 0 0 0 0,0-1 0 0 0,0-1 0 0 0,-1 1 0 0 0,9-10 0 0 0,17-25 63 0 0,-2-2 1 0 0,36-65-1 0 0,-7 12 27 0 0,-60 96-26 0 0,-1 1 5 0 0,0 0 22 0 0,0 0 5 0 0,-4 13 80 0 0,-28 72-18 0 0,-3 12-99 0 0,31-85-72 0 0,2-1 1 0 0,0 1-1 0 0,0 0 0 0 0,1 0 0 0 0,0 0 1 0 0,2 18-1 0 0,-1-26-19 0 0,1 0 1 0 0,0-1-1 0 0,0 1 0 0 0,1-1 0 0 0,-1 1 1 0 0,1-1-1 0 0,-1 0 0 0 0,1 0 0 0 0,0 0 0 0 0,5 6 1 0 0,-6-8-17 0 0,1 0 1 0 0,-1-1 0 0 0,1 1 0 0 0,-1 0-1 0 0,1-1 1 0 0,-1 1 0 0 0,1-1 0 0 0,-1 0-1 0 0,1 1 1 0 0,-1-1 0 0 0,1 0 0 0 0,0 0-1 0 0,-1 0 1 0 0,3 0 0 0 0,-3 0-70 0 0,5-1-594 0 0,0 1 0 0 0,0-1 0 0 0,-1 0 0 0 0,1 0 0 0 0,0-1 0 0 0,9-3 0 0 0,5-4-7353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38 10135 0 0,'0'0'231'0'0,"4"-1"29"0"0,-1 0-245 0 0,0 0 63 0 0,0 1-1 0 0,0-1 0 0 0,1 0 0 0 0,-1-1 1 0 0,0 1-1 0 0,0 0 0 0 0,-1-1 0 0 0,4-2 1 0 0,8-7 2411 0 0,-12 10-1992 0 0,-1-1-1 0 0,1 1 1 0 0,-1 0-1 0 0,1 0 1 0 0,-1 0-1 0 0,1 0 1 0 0,0 0 0 0 0,1-1-1 0 0,-1 2 16 0 0,-2 0 0 0 0,0 0 0 0 0,0 0 0 0 0,0 0 0 0 0,0 0 0 0 0,0 0 0 0 0,0 0 0 0 0,0 0 0 0 0,0 0-68 0 0,0 9-272 0 0,-1-3-152 0 0,-1 1 0 0 0,1-1 0 0 0,-1 0 0 0 0,0 1-1 0 0,0-1 1 0 0,-1 0 0 0 0,-5 10 0 0 0,-30 39 1346 0 0,31-45-1008 0 0,-114 136-1069 0 0,110-134-1333 0 0,0-3-6148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1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269 295 8287 0 0,'0'0'382'0'0,"0"0"-8"0"0,0 0 133 0 0,0 0 1445 0 0,0 0 656 0 0,0 0 133 0 0,-3 0-223 0 0,-7 0-1357 0 0,4 0-723 0 0,0 0-1 0 0,0 0 1 0 0,-1 0 0 0 0,1 0 0 0 0,0 1 0 0 0,0 0 0 0 0,-1 1 0 0 0,1-1 0 0 0,0 1 0 0 0,0 0 0 0 0,1 1 0 0 0,-11 4 0 0 0,-104 77 151 0 0,116-81-588 0 0,1 0 0 0 0,-1 0-1 0 0,1 0 1 0 0,-1 0 0 0 0,1 0-1 0 0,0 0 1 0 0,1 1-1 0 0,-1 0 1 0 0,1-1 0 0 0,-1 1-1 0 0,1 0 1 0 0,0 0 0 0 0,0 1-1 0 0,1-1 1 0 0,-1 0-1 0 0,0 7 1 0 0,1 9-1 0 0,1-16 0 0 0,2 14 0 0 0,1-13-4 0 0,-1-2-3 0 0,5 8-35 0 0,6 1 30 0 0,-8-10 14 0 0,-1-1-3 0 0,0 2 1 0 0,17 3 0 0 0,-14-5 0 0 0,-2 1 0 0 0,0-1 0 0 0,0 0 0 0 0,0-1 0 0 0,0 1 0 0 0,0-1 0 0 0,0 0 0 0 0,0 0 0 0 0,0 0 0 0 0,0-1 0 0 0,0 0 0 0 0,0 0 0 0 0,0 0 0 0 0,0 0 0 0 0,0-1 0 0 0,6-3 0 0 0,-6 3 7 0 0,0-1-1 0 0,-1 0 1 0 0,1 0-1 0 0,-1 0 1 0 0,0 0-1 0 0,1-1 1 0 0,-2 0-1 0 0,6-5 1 0 0,1-3 140 0 0,14-21-1 0 0,-15 18-14 0 0,-1-1 0 0 0,0 0 0 0 0,7-21-1 0 0,19-43 335 0 0,-33 78-371 0 0,-1 2-4 0 0,0 0-22 0 0,0 0-5 0 0,-2 3 0 0 0,-24 42-8 0 0,15-27-51 0 0,0 1-1 0 0,-9 22 1 0 0,18-36-10 0 0,0 0 1 0 0,0 1-1 0 0,1-1 1 0 0,-1 1-1 0 0,1 0 1 0 0,0-1-1 0 0,1 1 1 0 0,0 0-1 0 0,0 0 0 0 0,0-1 1 0 0,0 1-1 0 0,3 10 1 0 0,4 7-22 0 0,-1-14-43 0 0,4-2-2 0 0,-7-5 66 0 0,1-1-1 0 0,-1 0 1 0 0,0 0 0 0 0,0 0-1 0 0,0-1 1 0 0,1 1-1 0 0,-1-1 1 0 0,0 0-1 0 0,1 0 1 0 0,-1 0-1 0 0,0 0 1 0 0,1 0-1 0 0,-1-1 1 0 0,4-1-1 0 0,7-1-17 0 0,-1-2 0 0 0,14-6 0 0 0,-11 5 17 0 0,0 0 10 0 0,0-2-1 0 0,-1 1 1 0 0,0-2-1 0 0,0 0 1 0 0,-1-1-1 0 0,0 0 1 0 0,-1-1 0 0 0,0 0-1 0 0,0-2 1 0 0,-2 1-1 0 0,1-1 1 0 0,-2-1-1 0 0,0 0 1 0 0,16-28-1 0 0,-24 37 6 0 0,8-12 57 0 0,-9 15-2 0 0,-2 3-54 0 0,1 0-1 0 0,-1 0 1 0 0,1 0-1 0 0,-1 0 1 0 0,1 0-1 0 0,-1-1 1 0 0,1 1-1 0 0,-1 0 1 0 0,0 0-1 0 0,1-1 1 0 0,-3 2-1 0 0,1 1 8 0 0,-9 10 9 0 0,1 1-1 0 0,-13 24 1 0 0,6-9-26 0 0,13-22 0 0 0,0 0 0 0 0,0 0 0 0 0,0 0 0 0 0,1 0 0 0 0,-3 10 0 0 0,2-4 8 0 0,-3 20-51 0 0,6-30 40 0 0,1-1 0 0 0,0 0 0 0 0,0 1 0 0 0,0-1 0 0 0,0 0 0 0 0,1 1 0 0 0,-1-1 0 0 0,1 0 0 0 0,-1 1 0 0 0,1-1 0 0 0,0 0-1 0 0,1 3 1 0 0,-1-3 0 0 0,0 0-1 0 0,0-1 0 0 0,0 1 1 0 0,0 0-1 0 0,0-1 0 0 0,0 1 0 0 0,0-1 1 0 0,0 1-1 0 0,1-1 0 0 0,-1 1 1 0 0,0-1-1 0 0,1 0 0 0 0,-1 0 0 0 0,1 0 1 0 0,0 0-1 0 0,-1 0 0 0 0,1 0 1 0 0,0 0-1 0 0,0-1 0 0 0,-1 1 1 0 0,1 0-1 0 0,4 0 0 0 0,0 0-24 0 0,0 0 24 0 0,0 0 0 0 0,0-1 0 0 0,1 1 0 0 0,-1-1 0 0 0,0-1 1 0 0,1 1-1 0 0,-1-1 0 0 0,0 0 0 0 0,0-1 0 0 0,0 1 0 0 0,0-1 0 0 0,11-5 0 0 0,-1-1-4 0 0,0 0 0 0 0,-1-1-1 0 0,20-15 1 0 0,-28 18 13 0 0,1-1 1 0 0,-1 0-1 0 0,0-1 0 0 0,0 1 0 0 0,7-12 1 0 0,25-46 26 0 0,-38 64-32 0 0,14-29 27 0 0,21-58-1 0 0,-28 59-15 0 0,-8 21-11 0 0,-3 9 0 0 0,-2 7 0 0 0,5-8 0 0 0,-3 5-4 0 0,-1 1-2 0 0,1 0 1 0 0,0 0-1 0 0,0 0 1 0 0,0 1-1 0 0,1-1 1 0 0,0 0-1 0 0,0 1 1 0 0,0 0-1 0 0,1-1 1 0 0,0 1-1 0 0,1 0 1 0 0,0 12-1 0 0,0-17-3 0 0,1 0 0 0 0,-1 0 1 0 0,1 0-1 0 0,0-1 0 0 0,0 1 0 0 0,0 0 0 0 0,0 0 0 0 0,0-1 1 0 0,0 1-1 0 0,0-1 0 0 0,1 1 0 0 0,-1-1 0 0 0,3 2 0 0 0,-3-1-11 0 0,1-1 8 0 0,0 1 1 0 0,0-1-1 0 0,0 1 0 0 0,1-1 0 0 0,-1 0 0 0 0,0 0 1 0 0,0 0-1 0 0,1 0 0 0 0,-1 0 0 0 0,1 0 1 0 0,-1-1-1 0 0,1 1 0 0 0,-1-1 0 0 0,1 1 1 0 0,3-1-1 0 0,4 0-26 0 0,0-1 0 0 0,15-2 0 0 0,-21 2 32 0 0,1-1-2 0 0,0 1 1 0 0,1-1-1 0 0,-1-1 0 0 0,0 1 0 0 0,0-1 1 0 0,0 0-1 0 0,0 0 0 0 0,6-6 0 0 0,8-4-2 0 0,3-2 89 0 0,-2 0 0 0 0,0-1 1 0 0,-1-1-1 0 0,23-26 0 0 0,-14 10 163 0 0,42-65 0 0 0,-59 79 26 0 0,0-1 0 0 0,-1-1 0 0 0,9-29 0 0 0,-19 50-260 0 0,0 0 0 0 0,0 0 0 0 0,0 0 0 0 0,1 0 0 0 0,-1-1 0 0 0,0 1 0 0 0,0 0 0 0 0,0 0 0 0 0,0 0 0 0 0,0 0 0 0 0,0 0 0 0 0,0-1 0 0 0,0 1 0 0 0,0 0 0 0 0,0 0 0 0 0,0 0 0 0 0,0 0 0 0 0,0 0 0 0 0,0-1 0 0 0,0 1 0 0 0,0 0 0 0 0,0 0 0 0 0,0 0 0 0 0,0 0 0 0 0,0-1 0 0 0,0 1 0 0 0,0 0 0 0 0,0 0 0 0 0,0 0 0 0 0,-1 0 0 0 0,1 0 0 0 0,0 0 0 0 0,0-1 0 0 0,0 1 0 0 0,0 0 0 0 0,0 0 0 0 0,0 0 0 0 0,0 0 0 0 0,-1 0 0 0 0,1 0 0 0 0,0 0 0 0 0,0 0 0 0 0,-7 2 236 0 0,-7 6-112 0 0,14-8-132 0 0,-14 12 32 0 0,1 0 0 0 0,0 1 0 0 0,0 0 0 0 0,1 1 0 0 0,1 0 0 0 0,-15 26 0 0 0,-26 36-32 0 0,28-44 0 0 0,-30 57 0 0 0,43-67 0 0 0,1 1 0 0 0,-9 29 0 0 0,16-43 0 0 0,1-1 0 0 0,0 1 0 0 0,1 0 0 0 0,0 0 0 0 0,1 0 0 0 0,-1 0 0 0 0,2 0 0 0 0,-1 0 0 0 0,3 13 0 0 0,2-10 0 0 0,-5-11 0 0 0,1 0 0 0 0,0-1 0 0 0,-1 1 0 0 0,1 0 0 0 0,0-1 0 0 0,-1 1 0 0 0,1-1 0 0 0,0 1 0 0 0,0-1 0 0 0,-1 1 0 0 0,1-1 0 0 0,1 1 0 0 0,2 0 0 0 0,0-1 0 0 0,0 1 0 0 0,0-1 0 0 0,0 0 0 0 0,0 0 0 0 0,0 0 0 0 0,0 0 0 0 0,0-1 0 0 0,0 1 0 0 0,0-1 0 0 0,0 0 0 0 0,0-1 0 0 0,0 1 0 0 0,6-4 0 0 0,7-3 0 0 0,27-20 0 0 0,-41 27 0 0 0,21-17 29 0 0,40-38 0 0 0,-10 7 37 0 0,-35 32-45 0 0,-9 8 1 0 0,-1 1 0 0 0,2 1-1 0 0,-1-1 1 0 0,1 2 0 0 0,13-8 0 0 0,-22 13 43 0 0,2 15 129 0 0,-4-10-182 0 0,1 0 1 0 0,-1 0-1 0 0,0 0 1 0 0,-1 1-1 0 0,1-1 1 0 0,-1 0-1 0 0,1 0 0 0 0,-1-1 1 0 0,-2 5-1 0 0,-16 36 154 0 0,2-4-87 0 0,8-18-79 0 0,7-17 0 0 0,0-1 0 0 0,0 1 0 0 0,0 0 0 0 0,0 0 0 0 0,1 0 0 0 0,0 0 0 0 0,-1 10 0 0 0,5-4-75 0 0,-2-11 18 0 0,-1 1 0 0 0,0-1 0 0 0,1 0 0 0 0,-1 1 0 0 0,0-1 0 0 0,1 1-1 0 0,-1-1 1 0 0,1 0 0 0 0,-1 1 0 0 0,1-1 0 0 0,-1 0 0 0 0,1 0 0 0 0,-1 1 0 0 0,1-1-1 0 0,-1 0 1 0 0,1 0 0 0 0,-1 0 0 0 0,1 0 0 0 0,-1 0 0 0 0,1 1 0 0 0,-1-1 0 0 0,1 0-1 0 0,-1 0 1 0 0,1 0 0 0 0,15-7-1180 0 0,11-16-3734 0 0,-27 22 4521 0 0,11-9-8269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29:1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8 132 12895 0 0,'0'2'998'0'0,"0"21"-869"0"0,5-11 4697 0 0,0 1 6881 0 0,7-35-10695 0 0,-10 17-947 0 0,-1-1-1 0 0,0 0 1 0 0,0 0 0 0 0,0 0 0 0 0,0 0-1 0 0,-1 0 1 0 0,0 0 0 0 0,0 0-1 0 0,-3-12 1 0 0,1 6-725 0 0,-1 1 0 0 0,-1-1 0 0 0,0 1 0 0 0,-6-12 0 0 0,0 3-2023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0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223 331 13823 0 0,'0'0'315'0'0,"0"0"45"0"0,0 0 21 0 0,0 0-49 0 0,0 0-81 0 0,0 0 481 0 0,0 0 237 0 0,0 0 45 0 0,-14 3 1838 0 0,12-3 1078 0 0,100-21-3322 0 0,-57 14-608 0 0,31-3 0 0 0,-62 10 0 0 0,-2 0 72 0 0,-7 0 299 0 0,-1 0 117 0 0,0 0 21 0 0,0 1-66 0 0,1 1-431 0 0,-1 0 0 0 0,0 0 0 0 0,1 0 0 0 0,-1 1 0 0 0,0-1 0 0 0,0 0 0 0 0,-1 0 0 0 0,1 0 0 0 0,0 0 0 0 0,-1 0-1 0 0,1 0 1 0 0,-1 0 0 0 0,-2 4 0 0 0,-1 6-14 0 0,-7 33 2 0 0,7-34 0 0 0,1-1 0 0 0,1 0 0 0 0,0 1 0 0 0,0-1 0 0 0,1 1 0 0 0,1-1 0 0 0,0 20 0 0 0,0-27 0 0 0,1 0 0 0 0,-1-1 0 0 0,0 1 0 0 0,-1 0 0 0 0,1 0 0 0 0,0-1 0 0 0,-1 1 0 0 0,0 0 0 0 0,1-1 0 0 0,-1 1 0 0 0,0 0 0 0 0,-1-1 0 0 0,1 1 0 0 0,0-1 0 0 0,-1 0 0 0 0,1 1 0 0 0,-3 2 0 0 0,2-3 0 0 0,-1 1 0 0 0,1-1 0 0 0,0 0 0 0 0,-1 0 0 0 0,0 0 0 0 0,1 0 0 0 0,-1 0 0 0 0,0 0 0 0 0,0-1 0 0 0,0 1 0 0 0,-5 1 0 0 0,-3 1 0 0 0,-2 2 0 0 0,0-2 0 0 0,-26 7 0 0 0,12-4 0 0 0,21-5 0 0 0,-1 0 0 0 0,1 0 0 0 0,-1-1 0 0 0,1 0 0 0 0,-1 0 0 0 0,0 0 0 0 0,1-1 0 0 0,-1 0 0 0 0,0-1 0 0 0,0 1 0 0 0,1-1 0 0 0,-1-1 0 0 0,1 1 0 0 0,-1-1 0 0 0,1 0 0 0 0,-7-3 0 0 0,7 1 0 0 0,0 1 0 0 0,0-1 0 0 0,0 0 0 0 0,1-1 0 0 0,-1 1 0 0 0,1-1 0 0 0,0 0 0 0 0,1 0 0 0 0,-1-1 0 0 0,1 1 0 0 0,-5-10 0 0 0,9 15 0 0 0,-7-10 0 0 0,1 1 0 0 0,1-2 0 0 0,0 1 0 0 0,-7-19 0 0 0,1-5 0 0 0,7 22 0 0 0,1 1 0 0 0,-1-1 0 0 0,2 1 0 0 0,-3-18 0 0 0,5 18 0 0 0,0 1 0 0 0,1-1 0 0 0,0 0 0 0 0,1 0 0 0 0,0 1 0 0 0,6-18 0 0 0,28-57 0 0 0,-34 80 0 0 0,1 1 0 0 0,0-1 0 0 0,1 0 0 0 0,-1 1 0 0 0,1 0 0 0 0,0 0 0 0 0,1 0 0 0 0,-1 1 0 0 0,1-1 0 0 0,5-2 0 0 0,11-10 0 0 0,-2 1 0 0 0,0 2 0 0 0,1 0 0 0 0,0 1 0 0 0,1 1 0 0 0,0 1 0 0 0,1 1 0 0 0,0 1 0 0 0,36-8 0 0 0,-54 14 13 0 0,4 2-38 0 0,7 0-27 0 0,-14 0-8 0 0,-1 1 0 0 0,0-1 0 0 0,1 1-1 0 0,-1-1 1 0 0,0 1 0 0 0,0-1 0 0 0,1 1 0 0 0,-1-1 0 0 0,0 1 0 0 0,0-1-1 0 0,0 1 1 0 0,1-1 0 0 0,-1 1 0 0 0,0-1 0 0 0,0 1 0 0 0,0-1-1 0 0,0 1 1 0 0,0-1 0 0 0,0 1 0 0 0,0-1 0 0 0,0 1 0 0 0,0 0 0 0 0,-1 0-1 0 0,0 12-1551 0 0,1-12 1480 0 0,0 0-1341 0 0,0-1-51 0 0,0 0-11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0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17503 0 0,'0'0'399'0'0,"0"0"60"0"0,0 0 21 0 0,0 0-59 0 0,0 1-382 0 0,0-1 1 0 0,0 0-1 0 0,1 0 1 0 0,-1 0-1 0 0,0 0 1 0 0,1 0-1 0 0,-1 0 1 0 0,0 0-1 0 0,0 0 1 0 0,1 0-1 0 0,-1 0 1 0 0,0 0-1 0 0,1 0 1 0 0,-1 0-1 0 0,0 0 1 0 0,1 0-1 0 0,-1 0 1 0 0,0 0-1 0 0,0 0 1 0 0,1 0-1 0 0,-1 0 1 0 0,0 0-1 0 0,0 0 1 0 0,1 0-1 0 0,-1-1 1 0 0,2 0 202 0 0,0-1 0 0 0,-1 0 1 0 0,1 1-1 0 0,-1-1 0 0 0,0 0 1 0 0,1 0-1 0 0,-1 0 0 0 0,0 0 1 0 0,1-4-1 0 0,7-9 937 0 0,107-148 2545 0 0,-108 153-3656 0 0,-1 1 206 0 0,-1 0 1 0 0,0 0-1 0 0,0 0 1 0 0,7-17-1 0 0,-12 25 169 0 0,-12 15-276 0 0,10-11-169 0 0,-9 11 2 0 0,4-7 0 0 0,1 0 0 0 0,0 1 0 0 0,-7 15 0 0 0,11-20 0 0 0,0 1 0 0 0,0-1 0 0 0,0 0 0 0 0,1 0 0 0 0,-1 1 0 0 0,1-1 0 0 0,-1 1 0 0 0,1-1 0 0 0,0 0 0 0 0,1 1 0 0 0,-1-1 0 0 0,1 1 0 0 0,-1-1 0 0 0,1 0 0 0 0,1 4 0 0 0,-1-4 0 0 0,3 3 0 0 0,11 2 0 0 0,-13-7 0 0 0,0 0 0 0 0,0 0 0 0 0,0-1 0 0 0,0 1 0 0 0,0-1 0 0 0,0 1 0 0 0,0-1 0 0 0,0 0 0 0 0,3 0 0 0 0,2 1 0 0 0,1-1 0 0 0,-1 1 0 0 0,0 1 0 0 0,11 2 0 0 0,-17-4 0 0 0,-1 0 0 0 0,0 0 0 0 0,1 0 0 0 0,-1 1 0 0 0,1-1 0 0 0,-1 0 0 0 0,0 0 0 0 0,1 0 0 0 0,-1 0 0 0 0,1 0 0 0 0,-1 1 0 0 0,0-1 0 0 0,1 0 0 0 0,-1 0 0 0 0,0 1 0 0 0,1-1 0 0 0,-1 0 0 0 0,0 1 0 0 0,1-1 0 0 0,-1 0 0 0 0,0 1 0 0 0,0-1 0 0 0,1 0 0 0 0,-1 1 0 0 0,0 0 0 0 0,-2 3 0 0 0,2-4 0 0 0,-3 14 0 0 0,0-4 0 0 0,0 1 0 0 0,-6 13 0 0 0,-14 36 0 0 0,22-52 0 0 0,5 0 0 0 0,-2-6 0 0 0,12 7 0 0 0,-13-8 0 0 0,0 0 0 0 0,1 0 0 0 0,0 0 0 0 0,0 0 0 0 0,0 0 0 0 0,0 0 0 0 0,0 0 0 0 0,0-1 0 0 0,0 1 0 0 0,1-1 0 0 0,-1 1 0 0 0,0-1 0 0 0,0 0 0 0 0,0 0 0 0 0,0 0 0 0 0,1 0 0 0 0,-1 0 0 0 0,0 0 0 0 0,0-1 0 0 0,0 1 0 0 0,0-1 0 0 0,1 1 0 0 0,-1-1 0 0 0,3-2 0 0 0,8-6-1152 0 0,-1-1 0 0 0,0 0 0 0 0,12-14 0 0 0,-1 1-489 0 0,-6 6 106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0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0 515 13823 0 0,'0'0'315'0'0,"0"0"45"0"0,0 0 21 0 0,0 0-49 0 0,3-7-208 0 0,39-74 6812 0 0,3-8-3744 0 0,-20 33-2547 0 0,24-68 862 0 0,-40 96-1263 0 0,-4 15 57 0 0,-1 0-1 0 0,0 0 1 0 0,-1 0 0 0 0,-1-1-1 0 0,2-21 1 0 0,-1 15-301 0 0,-2 12 0 0 0,-1 14 0 0 0,-1 21 0 0 0,4 34 0 0 0,-2-33 0 0 0,-1 30 0 0 0,-1-36 0 0 0,-1-3 0 0 0,1 0 0 0 0,1 1 0 0 0,2 18 0 0 0,-1-26 0 0 0,0 0 0 0 0,-1-1 0 0 0,-3 16 0 0 0,2-14 0 0 0,0 0 0 0 0,2 19 0 0 0,2 38 443 0 0,-3-69 45 0 0,0-1 21 0 0,0 0-66 0 0,7 0-346 0 0,2-2-29 0 0,8-11-68 0 0,8-14-401 0 0,-24 26-74 0 0,3-10-454 0 0,-1 4-2506 0 0,-1 2-6117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0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13 366 10135 0 0,'0'0'231'0'0,"0"0"29"0"0,0 0 19 0 0,0 2-41 0 0,0 4-44 0 0,0-5 552 0 0,-10 10 2048 0 0,7-9 5865 0 0,3-5-8509 0 0,0 1-1 0 0,0-1 0 0 0,0 1 0 0 0,0-1 1 0 0,1 1-1 0 0,-1-1 0 0 0,1 1 1 0 0,-1-1-1 0 0,1 1 0 0 0,0 0 0 0 0,2-5 1 0 0,17-27 1269 0 0,-6 12-716 0 0,26-49 99 0 0,43-110 1 0 0,-77 170-482 0 0,-4 9-298 0 0,-1 0 1 0 0,0 0 0 0 0,0 0 0 0 0,0 0 0 0 0,0 0 0 0 0,0 0 0 0 0,0-1 0 0 0,-1 1 0 0 0,1 0 0 0 0,-1-1 0 0 0,1-3 0 0 0,-1 6-24 0 0,0 0 0 0 0,0 0 0 0 0,0 0 0 0 0,0 0 0 0 0,0-1 0 0 0,0 1 0 0 0,0 0 0 0 0,0 0 0 0 0,0 0 0 0 0,0 0 0 0 0,0-1 0 0 0,0 1 0 0 0,0 0 0 0 0,0 0 0 0 0,0 0 0 0 0,0 0 0 0 0,0 0 0 0 0,0-1 0 0 0,0 1 0 0 0,0 0 0 0 0,-1 0 0 0 0,1 0 0 0 0,0 0 0 0 0,0 0 0 0 0,0-1 0 0 0,0 1 0 0 0,0 0 0 0 0,0 0 0 0 0,0 0 0 0 0,-1 0 0 0 0,1 0 0 0 0,0 0 0 0 0,0 0 0 0 0,0 0 0 0 0,0 0 0 0 0,0 0 0 0 0,-1 0 0 0 0,1-1 0 0 0,0 1 0 0 0,0 0 0 0 0,0 0 0 0 0,0 0 0 0 0,-1 0 0 0 0,1 0 0 0 0,0 0 0 0 0,0 0 0 0 0,0 0 0 0 0,0 0 0 0 0,-1 1 0 0 0,1-1 0 0 0,0 0 0 0 0,0 0 0 0 0,0 0 0 0 0,0 0 0 0 0,0 0 0 0 0,-1 0 0 0 0,1 0 0 0 0,0 0 0 0 0,0 0 0 0 0,-8 5 0 0 0,5-2 0 0 0,0 1 0 0 0,0-1 0 0 0,0 1 0 0 0,1 0 0 0 0,0-1 0 0 0,-1 1 0 0 0,-1 6 0 0 0,-1 5 0 0 0,5-11 0 0 0,0 5 0 0 0,4-2 0 0 0,-3-5 0 0 0,1-1 0 0 0,-1 0 0 0 0,0 0 0 0 0,1 0 0 0 0,0 0 0 0 0,-1 0 0 0 0,1 0 0 0 0,0 0 0 0 0,-1-1 0 0 0,1 1 0 0 0,0 0 0 0 0,0-1 0 0 0,-1 0 0 0 0,1 1 0 0 0,0-1 0 0 0,0 0 0 0 0,0 0 0 0 0,0 0 0 0 0,0 0 0 0 0,-1 0 0 0 0,4-1 0 0 0,4-1 0 0 0,0 0 0 0 0,0-1 0 0 0,9-4 0 0 0,-3 2 0 0 0,23-9 0 0 0,-38 14 0 0 0,1 0 0 0 0,0 0 0 0 0,-1-1 0 0 0,1 1 0 0 0,-1 0 0 0 0,1 0 0 0 0,0 0 0 0 0,-1 0 0 0 0,1 0 0 0 0,0 0 0 0 0,-1 0 0 0 0,1 1 0 0 0,-1-1 0 0 0,1 0 0 0 0,0 0 0 0 0,-1 0 0 0 0,1 1 0 0 0,-1-1 0 0 0,1 0 0 0 0,0 0 0 0 0,-1 1 0 0 0,1-1 0 0 0,-1 1 0 0 0,1-1 0 0 0,-1 0 0 0 0,0 1 0 0 0,1-1 0 0 0,-1 1 0 0 0,1-1 0 0 0,-1 1 0 0 0,0-1 0 0 0,1 1 0 0 0,-1 0 0 0 0,0-1 0 0 0,0 1 0 0 0,1-1 0 0 0,-1 1 0 0 0,0 1 0 0 0,1-1 0 0 0,0 2 0 0 0,0 1 0 0 0,0-1 0 0 0,0 1 0 0 0,0 0 0 0 0,-1-1 0 0 0,1 1 0 0 0,-1 0 0 0 0,0 0 0 0 0,0-1 0 0 0,-1 6 0 0 0,-9 39 0 0 0,4-23 0 0 0,3-11 0 0 0,1-5 0 0 0,0 0 0 0 0,0 1 0 0 0,1-1 0 0 0,0 1 0 0 0,1-1 0 0 0,0 1 0 0 0,0-1 0 0 0,3 15 0 0 0,-3-22 0 0 0,1 0 0 0 0,-1-1 0 0 0,1 1 0 0 0,-1 0 0 0 0,1 0 0 0 0,0-1 0 0 0,0 1 0 0 0,0 0 0 0 0,0-1 0 0 0,0 1 0 0 0,0-1 0 0 0,0 1 0 0 0,0-1 0 0 0,0 0 0 0 0,1 1 0 0 0,-1-1 0 0 0,1 0 0 0 0,-1 0 0 0 0,1 0 0 0 0,-1 0 0 0 0,1 0 0 0 0,2 1 0 0 0,-3-2 0 0 0,-1 1 0 0 0,1-1 0 0 0,0 0 0 0 0,-1 1 0 0 0,1-1 0 0 0,0 0 0 0 0,0 1 0 0 0,-1-1 0 0 0,1 0 0 0 0,0 0 0 0 0,0 0 0 0 0,-1 1 0 0 0,1-1 0 0 0,0 0 0 0 0,0 0 0 0 0,-1 0 0 0 0,1-1 0 0 0,0 1 0 0 0,0 0 0 0 0,-1 0 0 0 0,2-1 0 0 0,1 1 0 0 0,3-1 4 0 0,0 0 0 0 0,0 0 1 0 0,0 0-1 0 0,0 0 0 0 0,0-1 0 0 0,0 0 0 0 0,6-3 0 0 0,1-3-59 0 0,-1 0-1 0 0,15-11 1 0 0,-26 18-641 0 0,-1 1-258 0 0,0 0-1102 0 0,-1 0-4403 0 0,-6-3-1891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0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110 489 10135 0 0,'0'0'231'0'0,"0"0"29"0"0,0 0 19 0 0,-7-1 1877 0 0,-19-4 3590 0 0,25 4-5234 0 0,1 1 0 0 0,0 0 0 0 0,0 0 0 0 0,0 0 0 0 0,0 0 0 0 0,0 0 0 0 0,1-1 0 0 0,9-6-230 0 0,0-1 1 0 0,0 2-1 0 0,1-1 0 0 0,0 1 1 0 0,1 1-1 0 0,-1 0 0 0 0,16-5 1 0 0,11-5 122 0 0,-23 10-414 0 0,26-8 0 0 0,22-7 99 0 0,-62 20 281 0 0,-1 0 117 0 0,0 0 21 0 0,0 0-66 0 0,1 1-431 0 0,-1 0 1 0 0,1 1 0 0 0,-1-1 0 0 0,1 1-1 0 0,-1-1 1 0 0,0 1 0 0 0,1-1 0 0 0,-1 1-1 0 0,0-1 1 0 0,0 1 0 0 0,0-1 0 0 0,-1 3-1 0 0,1-3-12 0 0,-2 15 0 0 0,-1 1 0 0 0,0-1 0 0 0,-1 0 0 0 0,-13 30 0 0 0,-3 13 0 0 0,18-53 0 0 0,0-1 0 0 0,0 1 0 0 0,0-1 0 0 0,0 0 0 0 0,-4 5 0 0 0,-5 9 0 0 0,10-16 0 0 0,1-3 0 0 0,0 1 0 0 0,-1 0 0 0 0,1 0 0 0 0,0-1 0 0 0,-1 1 0 0 0,1-1 0 0 0,-1 1 0 0 0,1 0 0 0 0,-1-1 0 0 0,1 1 0 0 0,-1-1 0 0 0,1 1 0 0 0,-1-1 0 0 0,0 0 0 0 0,1 1 0 0 0,-1-1 0 0 0,-1 1 0 0 0,0 0 0 0 0,-1 1 0 0 0,1-1 0 0 0,-1 0 0 0 0,0 1 0 0 0,1-2 0 0 0,-1 1 0 0 0,0 0 0 0 0,0 0 0 0 0,0-1 0 0 0,0 1 0 0 0,0-1 0 0 0,0 0 0 0 0,-4 0 0 0 0,-4-2 0 0 0,1 0 0 0 0,-1 0 0 0 0,1-1 0 0 0,0 0 0 0 0,0-1 0 0 0,0 0 0 0 0,0 0 0 0 0,1-1 0 0 0,-1 0 0 0 0,1-1 0 0 0,1 0 0 0 0,-16-14 0 0 0,21 17 0 0 0,0-1 0 0 0,1 0 0 0 0,-1-1 0 0 0,1 1 0 0 0,0 0 0 0 0,0-1 0 0 0,-2-6 0 0 0,-9-36 0 0 0,9 26 0 0 0,-20-102 0 0 0,20 95 0 0 0,3 14 0 0 0,0 0 0 0 0,1 0 0 0 0,1 0 0 0 0,0 0 0 0 0,5-19 0 0 0,-2 19 0 0 0,0 0 0 0 0,1 1 0 0 0,1-1 0 0 0,0 1 0 0 0,12-20 0 0 0,-14 27 0 0 0,0 0 0 0 0,1 1 0 0 0,-1-1 0 0 0,1 1 0 0 0,0 0 0 0 0,1 0 0 0 0,-1 1 0 0 0,1-1 0 0 0,0 1 0 0 0,0 1 0 0 0,0-1 0 0 0,12-4 0 0 0,6-1 0 0 0,0 1 0 0 0,32-6 0 0 0,6-1 0 0 0,-53 12 0 0 0,-1 2 0 0 0,1 0 0 0 0,-9 1-38 0 0,0 0-1 0 0,1 0 1 0 0,-1 0-1 0 0,0 0 1 0 0,0 0-1 0 0,1 0 1 0 0,-1 0-1 0 0,0 0 1 0 0,0 0-1 0 0,0 0 1 0 0,1 0-1 0 0,-1 0 1 0 0,0 0-1 0 0,0 1 1 0 0,0-1-1 0 0,1 0 1 0 0,-1 0-1 0 0,0 0 1 0 0,0 0-1 0 0,0 0 1 0 0,1 0-1 0 0,-1 1 1 0 0,0-1-1 0 0,0 0 1 0 0,0 0-1 0 0,0 0 1 0 0,0 0-1 0 0,1 1 1 0 0,-1-1-1 0 0,0 0 1 0 0,0 0-1 0 0,0 0 1 0 0,0 1-1 0 0,0-1 1 0 0,0 0-1 0 0,0 0 1 0 0,0 0-1 0 0,0 1 1 0 0,0-1-1 0 0,0 0 1 0 0,0 0-1 0 0,0 0 1 0 0,0 1-1 0 0,0-1 1 0 0,0 0-1 0 0,-4 11-3045 0 0,3-9 2329 0 0,-3 7-1291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0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19351 0 0,'0'0'439'0'0,"0"0"62"0"0,0 0 33 0 0,0 0-65 0 0,4-14 639 0 0,-3 9-581 0 0,1-1 0 0 0,0 1 1 0 0,0 0-1 0 0,0 0 0 0 0,1 0 1 0 0,4-7-1 0 0,0 0 387 0 0,7-13-254 0 0,1 1 0 0 0,0 0 0 0 0,36-39 0 0 0,0-1-644 0 0,-45 57-16 0 0,-5 6 0 0 0,-1 4 0 0 0,-7 16 0 0 0,5-10 0 0 0,4 7 0 0 0,-1-13 0 0 0,2 7 0 0 0,-1-7 0 0 0,-1-1 0 0 0,1 0 0 0 0,0 0 0 0 0,0 0 0 0 0,0 0 0 0 0,0 0 0 0 0,0 0 0 0 0,0 0 0 0 0,3 1 0 0 0,-3-1 0 0 0,-1-1 0 0 0,1 0 0 0 0,-1 0 0 0 0,1 0 0 0 0,-1 0 0 0 0,0-1 0 0 0,1 1 0 0 0,-1 0 0 0 0,1-1 0 0 0,0 1 0 0 0,-1-1 0 0 0,1 0 0 0 0,-1 1 0 0 0,1-1 0 0 0,2 0 0 0 0,3 0 0 0 0,-5-1 0 0 0,-1 1 0 0 0,1 0 0 0 0,-1 0 0 0 0,1 1 0 0 0,-1-1 0 0 0,1 0 0 0 0,-1 0 0 0 0,1 1 0 0 0,-1-1 0 0 0,1 1 0 0 0,-1-1 0 0 0,1 1 0 0 0,-1 0 0 0 0,2 0 0 0 0,8 6 0 0 0,-10-3 0 0 0,-1-3 0 0 0,1 2 0 0 0,0-1 0 0 0,0 0 0 0 0,0 0 0 0 0,0 0 0 0 0,0 1 0 0 0,-1-1 0 0 0,0 0 0 0 0,1 1 0 0 0,-1-1 0 0 0,0 1 0 0 0,0-1 0 0 0,0 0 0 0 0,0 1 0 0 0,-1-1 0 0 0,1 0 0 0 0,0 1 0 0 0,-1-1 0 0 0,-1 3 0 0 0,1-2 0 0 0,-11 28 0 0 0,8-23 0 0 0,0 0 0 0 0,1 0 0 0 0,0 0 0 0 0,0 1 0 0 0,-2 16 0 0 0,4-16 0 0 0,1-9 0 0 0,-1 0 0 0 0,1 1 0 0 0,0-1 0 0 0,0 0 0 0 0,0 1 0 0 0,0-1 0 0 0,0 1 0 0 0,0-1 0 0 0,0 0 0 0 0,0 1 0 0 0,0-1 0 0 0,0 0 0 0 0,0 1 0 0 0,0-1 0 0 0,1 0 0 0 0,-1 1 0 0 0,0-1 0 0 0,0 0 0 0 0,0 1 0 0 0,0-1 0 0 0,1 0 0 0 0,-1 1 0 0 0,0-1 0 0 0,0 0 0 0 0,0 0 0 0 0,1 1 0 0 0,-1-1 0 0 0,0 0 0 0 0,1 0 0 0 0,-1 1 0 0 0,0-1 0 0 0,0 0 0 0 0,1 0 0 0 0,-1 0 0 0 0,0 0 0 0 0,1 1 0 0 0,-1-1 0 0 0,0 0 0 0 0,1 0 0 0 0,-1 0 0 0 0,0 0 0 0 0,1 0 0 0 0,-1 0 0 0 0,1 0 0 0 0,-1 0 0 0 0,1 0 0 0 0,-1 0 0 0 0,2 1-151 0 0,1-1 1 0 0,0 1-1 0 0,-1-1 0 0 0,1 0 0 0 0,0 0 1 0 0,-1 0-1 0 0,1 0 0 0 0,0 0 0 0 0,-1-1 0 0 0,1 1 1 0 0,0-1-1 0 0,-1 1 0 0 0,1-1 0 0 0,-1 0 1 0 0,1 0-1 0 0,-1 0 0 0 0,1-1 0 0 0,-1 1 1 0 0,0-1-1 0 0,0 1 0 0 0,0-1 0 0 0,3-2 1 0 0,3-4-1141 0 0,1 0 0 0 0,-1-1 1 0 0,10-15-1 0 0,-13 17 855 0 0,11-14-2122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0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20 19351 0 0,'0'0'439'0'0,"0"0"62"0"0,0 0 33 0 0,0-1-65 0 0,0 0-334 0 0,0 0 0 0 0,0 1 0 0 0,0-1-1 0 0,0 0 1 0 0,0 0 0 0 0,0 1 0 0 0,0-1 0 0 0,-1 0 0 0 0,1 1 0 0 0,0-1 0 0 0,0 0 0 0 0,-1 0-1 0 0,1 1 1 0 0,-1-1 0 0 0,1 1 0 0 0,-1-1 0 0 0,1 0 0 0 0,-1 1 0 0 0,1-1 0 0 0,-1 1 0 0 0,1-1 0 0 0,-1 1-1 0 0,0 0 1 0 0,1-1 0 0 0,-1 1 0 0 0,0-1 0 0 0,1 1 0 0 0,-2 0 0 0 0,-5 0 169 0 0,-3-1-61 0 0,9 1-175 0 0,0 0-1 0 0,0 0 1 0 0,0 0-1 0 0,0 0 1 0 0,0 0-1 0 0,0 0 0 0 0,0 0 1 0 0,0 0-1 0 0,0 0 1 0 0,0 1-1 0 0,0-1 1 0 0,0 0-1 0 0,0 0 1 0 0,0 1-1 0 0,0-1 1 0 0,0 1-1 0 0,-1 0 40 0 0,0 0 336 0 0,2 1-294 0 0,0-2-149 0 0,0 0 1 0 0,0 1-1 0 0,-1-1 0 0 0,1 0 1 0 0,0 0-1 0 0,0 1 0 0 0,0-1 0 0 0,0 0 1 0 0,0 0-1 0 0,0 1 0 0 0,0-1 1 0 0,0 0-1 0 0,0 1 0 0 0,0-1 0 0 0,0 0 1 0 0,0 0-1 0 0,0 1 0 0 0,0-1 1 0 0,0 0-1 0 0,1 1 0 0 0,-1-1 1 0 0,0 0-1 0 0,0 0 0 0 0,0 1 0 0 0,0-1 1 0 0,0 0-1 0 0,1 0 0 0 0,-1 0 1 0 0,0 1-1 0 0,0-1 0 0 0,0 0 0 0 0,1 0 1 0 0,-1 0-1 0 0,0 1 0 0 0,0-1 1 0 0,1 0-1 0 0,-1 0 0 0 0,0 0 1 0 0,0 0-1 0 0,1 0 0 0 0,-1 0 0 0 0,0 0 1 0 0,1 0-1 0 0,-1 1 0 0 0,0-1 1 0 0,0 0-1 0 0,1 0 0 0 0,-1 0 0 0 0,0 0 1 0 0,1 0-1 0 0,-1-1 0 0 0,0 1 1 0 0,0 0-1 0 0,1 0 0 0 0,-1 0 0 0 0,65 5 0 0 0,-41-4 0 0 0,33 6 0 0 0,-55-7 3 0 0,1 1 0 0 0,-1-1 0 0 0,0 1 0 0 0,0 0 1 0 0,0-1-1 0 0,0 1 0 0 0,0 0 0 0 0,0 1 0 0 0,0-1 0 0 0,0 0 0 0 0,-1 0 0 0 0,1 1 0 0 0,0-1 0 0 0,-1 1 1 0 0,1-1-1 0 0,-1 1 0 0 0,1 0 0 0 0,-1 0 0 0 0,0 0 0 0 0,0 0 0 0 0,0 0 0 0 0,0 0 0 0 0,0 0 0 0 0,0 0 1 0 0,0 0-1 0 0,-1 0 0 0 0,1 0 0 0 0,-1 0 0 0 0,0 1 0 0 0,1-1 0 0 0,-1 0 0 0 0,0 0 0 0 0,-1 4 0 0 0,1 1 28 0 0,-1-1 0 0 0,0 0-1 0 0,-1 0 1 0 0,1 1 0 0 0,-1-1-1 0 0,0 0 1 0 0,-1-1 0 0 0,0 1-1 0 0,1 0 1 0 0,-8 9 0 0 0,-11 10 290 0 0,-1-1 0 0 0,-1-1 0 0 0,-1-1 0 0 0,-41 28 0 0 0,17-21-321 0 0,48-29 0 0 0,0 0 0 0 0,0 0 0 0 0,1 0 0 0 0,-1 0 0 0 0,0 0 0 0 0,0 0 0 0 0,0 0 0 0 0,1 0 0 0 0,-1 0 0 0 0,0 0 0 0 0,0 0 0 0 0,0 0 0 0 0,1 0 0 0 0,-1 0 0 0 0,0 1 0 0 0,0-1 0 0 0,0 0 0 0 0,1 0 0 0 0,-1 0 0 0 0,0 0 0 0 0,0 0 0 0 0,0 1 0 0 0,0-1 0 0 0,0 0 0 0 0,1 0 0 0 0,-1 0 0 0 0,0 0 0 0 0,0 1 0 0 0,0-1 0 0 0,0 0 0 0 0,0 0 0 0 0,0 0 0 0 0,0 1 0 0 0,0-1 0 0 0,0 0 0 0 0,0 0 0 0 0,0 0 0 0 0,0 1 0 0 0,0-1 0 0 0,0 0 0 0 0,0 0 0 0 0,0 1 0 0 0,0-1 0 0 0,0 0 0 0 0,0 0 0 0 0,0 0 0 0 0,0 1 0 0 0,0-1 0 0 0,0 0 0 0 0,0 0 0 0 0,0 0 0 0 0,0 1 0 0 0,-1-1 0 0 0,1 0 0 0 0,0 0 0 0 0,0 0 0 0 0,0 0 0 0 0,0 0 0 0 0,0 1 0 0 0,-1-1 0 0 0,1 0 0 0 0,0 0 0 0 0,0 0 0 0 0,77 17 0 0 0,-42-10 0 0 0,43 14 0 0 0,-75-20 0 0 0,9 4 0 0 0,1-2 0 0 0,-1 1 0 0 0,1-2 0 0 0,0 0 0 0 0,23 1 0 0 0,-27-2 0 0 0,-2-1 72 0 0,-4 0 467 0 0,-2 0-474 0 0,-1 0 1 0 0,1 0-1 0 0,-1 0 0 0 0,1 0 1 0 0,-1 0-1 0 0,1-1 1 0 0,-1 1-1 0 0,1 0 0 0 0,-1 0 1 0 0,1 0-1 0 0,-1-1 1 0 0,1 1-1 0 0,-1 0 0 0 0,1-1 1 0 0,-1 1-1 0 0,1 0 0 0 0,-1-1 1 0 0,0 1-1 0 0,1-1 1 0 0,0 0-1 0 0,0 0-402 0 0,-1 1-109 0 0,0-5 53 0 0,-3 2-4898 0 0,-11-10 2755 0 0,-2-1-21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1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73 10135 0 0,'-16'-58'7016'0'0,"15"57"-5992"0"0,1 1-69 0 0,-8-8 439 0 0,4 7 1584 0 0,2 4-3028 0 0,-3 3 260 0 0,1 1 0 0 0,-1 0 0 0 0,2 0 0 0 0,-1 0 0 0 0,1 0 0 0 0,0 0 0 0 0,0 1-1 0 0,1-1 1 0 0,-3 16 0 0 0,0 6-200 0 0,-14 47-1 0 0,4-22-12 0 0,-16 122 3 0 0,26-140 0 0 0,1-10 0 0 0,2-7 0 0 0,3-15 0 0 0,3-8 0 0 0,0-9 0 0 0,18-143 936 0 0,3-20 176 0 0,-22 157-1112 0 0,-1 0 0 0 0,0-32 0 0 0,-2 46 0 0 0,1 1 0 0 0,-1-1 0 0 0,1 0 0 0 0,1 0 0 0 0,-1 1 0 0 0,0-1 0 0 0,1 1 0 0 0,0-1 0 0 0,0 1 0 0 0,1 0 0 0 0,2-5 0 0 0,1 4 0 0 0,0 0 0 0 0,4-1 0 0 0,-6 6 0 0 0,-2 1 0 0 0,10 1 0 0 0,-8 1 0 0 0,-3-1 0 0 0,16 13 0 0 0,-11-9 0 0 0,-1 1 0 0 0,0 0 0 0 0,0 0 0 0 0,0 1 0 0 0,-1-1 0 0 0,0 1 0 0 0,4 12 0 0 0,16 60 0 0 0,-22-72 0 0 0,15 60 0 0 0,23 81 0 0 0,-35-133 0 0 0,-3-10 0 0 0,0-1 0 0 0,0 1 0 0 0,0-1 0 0 0,6 10 0 0 0,-3-9 0 0 0,-5-5 23 0 0,1-1-1 0 0,-1 1 1 0 0,1-1 0 0 0,-1 1-1 0 0,1-1 1 0 0,-1 1 0 0 0,1-1-1 0 0,-1 0 1 0 0,1 1 0 0 0,0-1-1 0 0,-1 0 1 0 0,1 0 0 0 0,-1 1-1 0 0,1-1 1 0 0,0 0 0 0 0,-1 0-1 0 0,1 0 1 0 0,0 0 0 0 0,-1 0-1 0 0,1 0 1 0 0,0 0 0 0 0,-1 0-1 0 0,1 0 1 0 0,0 0-1 0 0,-1 0 1 0 0,1 0 0 0 0,0-1-1 0 0,-1 1 1 0 0,1 0 0 0 0,-1 0-1 0 0,1-1 1 0 0,0 1 0 0 0,-1 0-1 0 0,2-1 1 0 0,-2 0 115 0 0,6-1-103 0 0,-1-1 1 0 0,0 0 0 0 0,-1 0 0 0 0,1-1-1 0 0,0 0 1 0 0,-1 1 0 0 0,0-1 0 0 0,0-1-1 0 0,0 1 1 0 0,-1-1 0 0 0,1 1-1 0 0,-1-1 1 0 0,0 0 0 0 0,0 0 0 0 0,-1 0-1 0 0,3-7 1 0 0,3-11 126 0 0,0 0-1 0 0,6-36 1 0 0,-9 37-137 0 0,-2 6-25 0 0,2-4 0 0 0,0 0 0 0 0,-2-1 0 0 0,0 1 0 0 0,0-42 0 0 0,-4 54 0 0 0,-3 4 0 0 0,-1 8 0 0 0,1 8-2103 0 0,2 6-6092 0 0,3-8-155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1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 10135 0 0,'0'0'464'0'0,"0"0"-9"0"0,0 0-155 0 0,0 0 443 0 0,0 0 227 0 0,0 0 44 0 0,-2 0 8 0 0,-3-1-531 0 0,-1 1 0 0 0,1 0 0 0 0,0 0 0 0 0,0 0 0 0 0,-1 1 0 0 0,1 0 0 0 0,0 0-1 0 0,0 0 1 0 0,0 0 0 0 0,0 1 0 0 0,0 0 0 0 0,0 0 0 0 0,0 0 0 0 0,1 1 0 0 0,-6 3 0 0 0,1 1-121 0 0,1 0 0 0 0,0 0 1 0 0,0 1-1 0 0,0 0 0 0 0,1 0 0 0 0,-9 13 1 0 0,1 0-354 0 0,4-6-17 0 0,1 0 0 0 0,-11 21 0 0 0,7-5 74 0 0,1 1 0 0 0,2 1-1 0 0,1 0 1 0 0,1 1 0 0 0,-6 56 0 0 0,14-80 29 0 0,0 0-1 0 0,1 0 1 0 0,0 0 0 0 0,0 0 0 0 0,1 0 0 0 0,4 18 0 0 0,-3-23-135 0 0,-1 1 1 0 0,1 0-1 0 0,0-1 0 0 0,0 1 1 0 0,1-1-1 0 0,3 7 0 0 0,-5-10 532 0 0,0-2-484 0 0,-1 0 0 0 0,0 0 0 0 0,1 0 0 0 0,-1 0 0 0 0,0 0 0 0 0,1 0 0 0 0,-1 0-1 0 0,0 0 1 0 0,0 0 0 0 0,1 0 0 0 0,-1 1 0 0 0,0-1 0 0 0,0 0 0 0 0,1 0 0 0 0,-1 0-1 0 0,0 0 1 0 0,0 1 0 0 0,1-1 0 0 0,-1 0 0 0 0,0 0 0 0 0,0 1 0 0 0,0-1 0 0 0,1 0 0 0 0,0 2 4 0 0,0-1 1 0 0,1 0-1 0 0,-1 1 1 0 0,1-1-1 0 0,-1 0 1 0 0,1 0-1 0 0,-1 0 1 0 0,1 0-1 0 0,-1 0 1 0 0,4 0-1 0 0,6 3-20 0 0,-2-4 0 0 0,2-4 0 0 0,2-2 0 0 0,-11 2 0 0 0,-2 2 0 0 0,2 0-161 0 0,-1 0-1 0 0,1 0 1 0 0,-1 0 0 0 0,0 0 0 0 0,0 0-1 0 0,0 0 1 0 0,0 0 0 0 0,0 0-1 0 0,-1 0 1 0 0,1 0 0 0 0,-1 0 0 0 0,1 0-1 0 0,-1-1 1 0 0,0 1 0 0 0,1-3-1 0 0,-1-2-509 0 0,0-11-2326 0 0,0 8 1462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4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136 180 2759 0 0,'0'0'126'0'0,"0"0"68"0"0,0 0 208 0 0,0 0 87 0 0,3-7 532 0 0,4-9 394 0 0,-2 4 262 0 0,1 0 0 0 0,0 0 0 0 0,8-12 0 0 0,-13 23-1456 0 0,-1 1 166 0 0,0 0 101 0 0,0 0 21 0 0,2-5 125 0 0,1 0 2465 0 0,-4 7 596 0 0,-2 6-1129 0 0,0 2-3760 0 0,-1 13 1194 0 0,-4 39 0 0 0,2-4 0 0 0,-23 152 0 0 0,27-197 0 0 0,-7 46 0 0 0,-2-1 0 0 0,-34 103 0 0 0,-12-32 0 0 0,53-120 0 0 0,15-30 151 0 0,-2-1-1 0 0,0-1 1 0 0,11-44-1 0 0,10-84 899 0 0,-8 35-652 0 0,-10 62 286 0 0,1 2-1 0 0,41-100 1 0 0,-43 129-683 0 0,44-87 0 0 0,-47 98 0 0 0,0 0 0 0 0,0 1 0 0 0,1 0 0 0 0,0 1 0 0 0,1 0 0 0 0,19-16 0 0 0,-19 22 0 0 0,-9 4 0 0 0,1 0 0 0 0,-1 1 0 0 0,1-1 0 0 0,-1 1 0 0 0,1 0 0 0 0,-1 0 0 0 0,0-1 0 0 0,1 1 0 0 0,-1 0 0 0 0,0 0 0 0 0,0 0 0 0 0,0 0 0 0 0,1 1 0 0 0,-1-1 0 0 0,0 0 0 0 0,0 0 0 0 0,0 2 0 0 0,16 25 0 0 0,-14-23 0 0 0,-1 0 0 0 0,1 1 0 0 0,-2-1 0 0 0,1 1 0 0 0,0-1 0 0 0,-1 1 0 0 0,0 0 0 0 0,0 9 0 0 0,-1 2 0 0 0,-4 27 0 0 0,1-23 0 0 0,3 14 0 0 0,1-30 0 0 0,-1 0 0 0 0,0 1 0 0 0,0-1 0 0 0,0 1 0 0 0,-1-1 0 0 0,0 0 0 0 0,0 0 0 0 0,-3 8 0 0 0,-2 4 0 0 0,5-12 0 0 0,-1 0 0 0 0,0 0 0 0 0,0 1 0 0 0,-1-2 0 0 0,1 1 0 0 0,-1 0 0 0 0,0 0 0 0 0,-1-1 0 0 0,1 0 0 0 0,-1 1 0 0 0,-6 5 0 0 0,8-8 0 0 0,0 0 0 0 0,0 0 0 0 0,0-1 0 0 0,0 1 0 0 0,-1 0 0 0 0,1-1 0 0 0,-1 0 0 0 0,1 1 0 0 0,-1-1 0 0 0,1 0 0 0 0,-1 0 0 0 0,0 0 0 0 0,1-1 0 0 0,-1 1 0 0 0,0-1 0 0 0,0 1 0 0 0,1-1 0 0 0,-1 0 0 0 0,0 0 0 0 0,-4-1 0 0 0,-16 1 0 0 0,10 0 0 0 0,1 0 0 0 0,-16-2 0 0 0,20 0 0 0 0,1-3-133 0 0,5 4-563 0 0,0-2-537 0 0,-1 1 349 0 0,1-3-3839 0 0,1-6 2687 0 0,1 8-11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1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19351 0 0,'0'0'439'0'0,"0"0"62"0"0,0 0 33 0 0,0 0-65 0 0,0 0-237 0 0,0 0 156 0 0,0 0 100 0 0,0 0 21 0 0,0 0 3 0 0,7-2 512 0 0,23 1-181 0 0,30 2 1 0 0,-30 1-104 0 0,33-4 1 0 0,21-7 1142 0 0,-80 9-1627 0 0,1 1-776 0 0,6-1-4720 0 0,-11 0-3627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1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10135 0 0,'0'0'231'0'0,"0"0"29"0"0,0 0 19 0 0,1 0-41 0 0,4 3-44 0 0,-3-2 552 0 0,-2-1 232 0 0,0 0 40 0 0,0 0 6 0 0,0 0 0 0 0,0 0 0 0 0,1 0-721 0 0,1-1-1 0 0,0 1 1 0 0,0-1 0 0 0,-1 1-1 0 0,1-1 1 0 0,0 0 0 0 0,-1 0-1 0 0,1 0 1 0 0,-1 0 0 0 0,1 0-1 0 0,-1 0 1 0 0,0 0-1 0 0,1 0 1 0 0,-1-1 0 0 0,0 1-1 0 0,0 0 1 0 0,0-1 0 0 0,2-2-1 0 0,16-30 2736 0 0,-13 18-2558 0 0,0-1-1 0 0,6-29 0 0 0,-5 16-241 0 0,66-184 1711 0 0,-61 182-1850 0 0,-10 29-99 0 0,-2 3 0 0 0,1-1 0 0 0,-1 0 0 0 0,0 0 0 0 0,0 1 0 0 0,1-1 0 0 0,-1 0 0 0 0,0 0 0 0 0,0 1 0 0 0,0-1 0 0 0,0 0 0 0 0,1 0 0 0 0,-1 0 0 0 0,0 1 0 0 0,-1-1 0 0 0,1 0 0 0 0,0 0 0 0 0,0 0 0 0 0,-1-1 0 0 0,0-5 0 0 0,-3 1 0 0 0,-1 7 0 0 0,0 2 0 0 0,1 0 0 0 0,0 0 0 0 0,0 0 0 0 0,1 1 0 0 0,-1-1 0 0 0,1 1 0 0 0,-1 0 0 0 0,1 0 0 0 0,0 0 0 0 0,-3 7 0 0 0,-5 7 0 0 0,9-15 0 0 0,-2 4 0 0 0,2 13 0 0 0,2-6 0 0 0,3-11 0 0 0,-2-1 0 0 0,-1-2 0 0 0,1 1 0 0 0,-1 0 0 0 0,0-1 0 0 0,0 1 0 0 0,1 0 0 0 0,-1-1 0 0 0,0 1 0 0 0,1-1 0 0 0,-1 1 0 0 0,0-1 0 0 0,1 1 0 0 0,-1 0 0 0 0,1-1 0 0 0,-1 0 0 0 0,1 1 0 0 0,-1-1 0 0 0,1 1 0 0 0,-1-1 0 0 0,1 0 0 0 0,-1 1 0 0 0,1-1 0 0 0,0 0 0 0 0,-1 1 0 0 0,1-1 0 0 0,0 0 0 0 0,0 0 0 0 0,2 1 0 0 0,3 1 0 0 0,-1 0 0 0 0,1-1 0 0 0,-1 1 0 0 0,1-1 0 0 0,0 0 0 0 0,0-1 0 0 0,0 1 0 0 0,-1-1 0 0 0,1 0 0 0 0,0-1 0 0 0,10-1 0 0 0,4-2 0 0 0,-1-2 0 0 0,21-7 0 0 0,-36 12 0 0 0,-1 0 0 0 0,1 0 0 0 0,-1-1 0 0 0,0 1 0 0 0,1-1 0 0 0,-1 0 0 0 0,4-2 0 0 0,-5 2 0 0 0,4-2 0 0 0,3 3 0 0 0,-1 1 0 0 0,2-1 0 0 0,-3 3 0 0 0,1 3 0 0 0,-2-3 0 0 0,17 13 0 0 0,-16-9 0 0 0,-1 1 0 0 0,-3-3 0 0 0,-1-1 0 0 0,0 0 0 0 0,0 0 0 0 0,0 1 0 0 0,0-1 0 0 0,0 1 0 0 0,-1-1 0 0 0,0 1 0 0 0,2 5 0 0 0,-3-7 0 0 0,1 6 83 0 0,0-1 0 0 0,-1 0 1 0 0,0 0-1 0 0,-1 0 0 0 0,1 0 0 0 0,-1 0 0 0 0,-1 0 0 0 0,1 0 0 0 0,-1 0 1 0 0,-5 11-1 0 0,-5 25 442 0 0,8-28-238 0 0,3-11-252 0 0,-1 1 1 0 0,1-1 0 0 0,1 0-1 0 0,-1 0 1 0 0,1 1 0 0 0,-1-1 0 0 0,1 0-1 0 0,1 8 1 0 0,-1-11-36 0 0,1 1 0 0 0,-1-1 0 0 0,0 1 0 0 0,1-1 0 0 0,-1 0 0 0 0,1 1 0 0 0,-1-1 0 0 0,1 0 0 0 0,0 1 0 0 0,0-1 0 0 0,0 1 0 0 0,0-1 0 0 0,-1-1 0 0 0,0 1 0 0 0,0-1 0 0 0,1 1 0 0 0,-1-1 0 0 0,0 1 0 0 0,1-1 0 0 0,-1 1 0 0 0,0-1 0 0 0,1 1 0 0 0,-1-1 0 0 0,1 1 0 0 0,-1-1 0 0 0,1 0 0 0 0,-1 1 0 0 0,1-1 0 0 0,-1 0 0 0 0,1 1 0 0 0,0-1 0 0 0,-1 0 0 0 0,1 0 0 0 0,-1 0 0 0 0,1 0 0 0 0,0 1 0 0 0,-1-1 0 0 0,2 0 0 0 0,0 0 0 0 0,2 1 0 0 0,0 0 0 0 0,0-1 0 0 0,0 1 0 0 0,0-1 0 0 0,0 0 0 0 0,0 0 0 0 0,1 0 0 0 0,-1-1 0 0 0,0 1 0 0 0,0-1 0 0 0,0 0 0 0 0,0 0 0 0 0,7-4 0 0 0,5-2 0 0 0,30-19 0 0 0,-27 15 0 0 0,-14 8 0 0 0,-2 2 0 0 0,-1 0 0 0 0,0 0 0 0 0,0-1 0 0 0,0 1 0 0 0,0-1 0 0 0,-1 1 0 0 0,4-4 0 0 0,-1-1 0 0 0,-6 1 0 0 0,0 3-102 0 0,0 0-1 0 0,-1 0 1 0 0,1 1 0 0 0,-1-1-1 0 0,0 1 1 0 0,-5-3 0 0 0,2 1-434 0 0,5 3-900 0 0,0 0-79 0 0,-7-2-18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2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81 227 8287 0 0,'0'0'191'0'0,"0"0"26"0"0,0 0 9 0 0,6-6 4 0 0,0-1 26 0 0,-1 2 452 0 0,-1 0-1 0 0,0 0 0 0 0,0 0 1 0 0,0-1-1 0 0,3-6 0 0 0,16-32 2046 0 0,-7 17-527 0 0,11-33-1 0 0,-9 24-1537 0 0,-17 35-317 0 0,-1 0-360 0 0,1-5 2180 0 0,-5 12-756 0 0,-41 97-1415 0 0,-5 11-24 0 0,35-86 4 0 0,-17 50 0 0 0,31-76 0 0 0,1 0 0 0 0,-1 0 0 0 0,0 0 0 0 0,0 0 0 0 0,0 0 0 0 0,0 0 0 0 0,-1 0 0 0 0,1 0 0 0 0,-2 2 0 0 0,-3 3 0 0 0,1 0 0 0 0,0 0 0 0 0,-6 11 0 0 0,8-11 0 0 0,0-2-64 0 0,3-4-273 0 0,-10-19-3082 0 0,9 14 2964 0 0,0 1 0 0 0,0 0 1 0 0,0-1-1 0 0,1 1 0 0 0,-1-1 0 0 0,1 1 0 0 0,0-1 0 0 0,0 1 1 0 0,0-1-1 0 0,0 1 0 0 0,1 0 0 0 0,0-5 0 0 0,1-4-156 0 0,0-10-925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2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11975 0 0,'0'0'267'0'0,"0"0"42"0"0,0 0 17 0 0,0 0-28 0 0,0-2-196 0 0,1-4-21 0 0,-1 4 284 0 0,0-2 1959 0 0,0 4-2187 0 0,0 0 0 0 0,0 0 0 0 0,0-1 0 0 0,0 1 0 0 0,0 0 0 0 0,0 0 0 0 0,0 0 0 0 0,0 0 1 0 0,0 0-1 0 0,0 0 0 0 0,0 0 0 0 0,0 0 0 0 0,0-1 0 0 0,0 1 0 0 0,0 0 0 0 0,0 0 0 0 0,0 0 1 0 0,0 0-1 0 0,0 0 0 0 0,0 0 0 0 0,0 0 0 0 0,0 0 0 0 0,0 0 0 0 0,0 0 0 0 0,0-1 0 0 0,0 1 1 0 0,0 0-1 0 0,1 0 0 0 0,-1 0 0 0 0,0 0 0 0 0,0 0 0 0 0,0 0 0 0 0,0 0 0 0 0,0 0 0 0 0,0 0 1 0 0,0 0-1 0 0,0 0 0 0 0,0 0 0 0 0,1 0 0 0 0,-1 0 0 0 0,0 0 0 0 0,0 0 0 0 0,0 0 0 0 0,0 0 1 0 0,0 0-1 0 0,0 0 0 0 0,0 0 0 0 0,0 0 0 0 0,1 0 0 0 0,-1 0 0 0 0,0 0 0 0 0,0 0 0 0 0,0 0 1 0 0,0 0-1 0 0,0 0 0 0 0,6-1-1460 0 0,37-14 2826 0 0,-12 4-449 0 0,144-53-446 0 0,-144 55-608 0 0,0 0 0 0 0,50-6 0 0 0,-52 10 0 0 0,-15 2 0 0 0,24-2 0 0 0,-37 5-3 0 0,-1 0 1 0 0,0 0-1 0 0,1 0 0 0 0,-1 0 1 0 0,0 0-1 0 0,1-1 0 0 0,-1 1 1 0 0,0 0-1 0 0,1 0 0 0 0,-1 0 0 0 0,0 1 1 0 0,1-1-1 0 0,-1 0 0 0 0,0 0 1 0 0,1 0-1 0 0,-1 0 0 0 0,0 0 1 0 0,1 0-1 0 0,-1 0 0 0 0,0 1 1 0 0,1-1-1 0 0,-1 0 0 0 0,0 0 0 0 0,0 0 1 0 0,1 1-1 0 0,-1-1 0 0 0,0 0 1 0 0,0 0-1 0 0,1 1 0 0 0,-1-1 1 0 0,0 0-1 0 0,0 0 0 0 0,0 1 0 0 0,0 4-306 0 0,0 31-6947 0 0,3-25 5209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3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13823 0 0,'0'0'315'0'0,"0"0"45"0"0,0 0 21 0 0,0 0-49 0 0,0 0-81 0 0,0 0 481 0 0,0 0 237 0 0,1-1 45 0 0,8-6-334 0 0,-1-1 0 0 0,0 0 1 0 0,0-1-1 0 0,-1 1 1 0 0,12-19-1 0 0,-8 11-36 0 0,35-57 15 0 0,-35 54-259 0 0,-6 11-133 0 0,-1 0 1 0 0,0 0-1 0 0,-1-1 1 0 0,0 0 0 0 0,3-13-1 0 0,-6 14-267 0 0,-9 61 0 0 0,8-43 0 0 0,3-1 0 0 0,-2-8 0 0 0,0 0 0 0 0,0 0 0 0 0,0-1 0 0 0,0 1 0 0 0,0 0 0 0 0,0 0 0 0 0,0 0 0 0 0,1-1 0 0 0,-1 1 0 0 0,0 0 0 0 0,1 0 0 0 0,-1-1 0 0 0,1 1 0 0 0,-1 0 0 0 0,1-1 0 0 0,-1 1 0 0 0,1 0 0 0 0,-1-1 0 0 0,1 1 0 0 0,-1-1 0 0 0,1 1 0 0 0,0-1 0 0 0,-1 1 0 0 0,1-1 0 0 0,0 0 0 0 0,0 1 0 0 0,-1-1 0 0 0,1 0 0 0 0,0 1 0 0 0,1-1 0 0 0,0 1 0 0 0,7 1 0 0 0,-4-1 0 0 0,-3-2 0 0 0,0 0 0 0 0,-1 1 0 0 0,1-1 0 0 0,0 1 0 0 0,0 0 0 0 0,0 0 0 0 0,0 0 0 0 0,0 0 0 0 0,0 0 0 0 0,2 0 0 0 0,5 2 0 0 0,-5 6 0 0 0,-3-2 0 0 0,0 0 0 0 0,-1 0 0 0 0,0 0 0 0 0,0 0 0 0 0,-1 0 0 0 0,-1 9 0 0 0,-1 7 0 0 0,0-4 0 0 0,2-10 0 0 0,4 0 0 0 0,-2-6 0 0 0,-1-2 0 0 0,0 1 0 0 0,1-1 0 0 0,-1 1 0 0 0,0 0 0 0 0,1-1 0 0 0,-1 1 0 0 0,0-1 0 0 0,1 1 0 0 0,-1-1 0 0 0,1 1 0 0 0,-1-1 0 0 0,1 1 0 0 0,-1-1 0 0 0,1 0 0 0 0,0 1 0 0 0,-1-1 0 0 0,1 0 0 0 0,-1 1 0 0 0,1-1 0 0 0,0 0 0 0 0,-1 0 0 0 0,1 1 0 0 0,0-1 0 0 0,-1 0 0 0 0,1 0 0 0 0,1 0 0 0 0,0 0 0 0 0,1 1 0 0 0,0-1 0 0 0,0 1 0 0 0,0-1 0 0 0,-1 0 0 0 0,1-1 0 0 0,0 1 0 0 0,0 0 0 0 0,0-1 0 0 0,-1 1 0 0 0,1-1 0 0 0,0 0 0 0 0,-1 0 0 0 0,6-2 0 0 0,4-4 0 0 0,21-13 0 0 0,-23 13 0 0 0,10-8 396 0 0,-1 0-1 0 0,-1-2 1 0 0,0 0 0 0 0,22-29-1 0 0,-27 32-325 0 0,-25 27-70 0 0,1 1 0 0 0,-14 23 0 0 0,22-32 0 0 0,0 0 0 0 0,1 0 0 0 0,-1 1 0 0 0,1-1 0 0 0,0 1 0 0 0,0 0 0 0 0,1-1 0 0 0,0 1 0 0 0,0 0 0 0 0,0 0 0 0 0,1 0 0 0 0,0 11 0 0 0,0-15 0 0 0,0-1 0 0 0,0 0 0 0 0,1 1 0 0 0,-1-1 0 0 0,1 0 0 0 0,-1 1 0 0 0,1-1 0 0 0,-1 0 0 0 0,1 0 0 0 0,0 0 0 0 0,0 1 0 0 0,-1-1 0 0 0,1 0 0 0 0,0 0 0 0 0,0 0 0 0 0,0 0 0 0 0,0 0 0 0 0,0-1 0 0 0,2 2 0 0 0,-1-1 0 0 0,0 0 0 0 0,1 0 0 0 0,-1 0 0 0 0,1 0 0 0 0,-1 0 0 0 0,1-1 0 0 0,-1 1 0 0 0,1-1 0 0 0,4 0 0 0 0,0 0 0 0 0,0-1 0 0 0,0 0 0 0 0,0 0 0 0 0,0 0 0 0 0,0-1 0 0 0,10-4 0 0 0,5-5 0 0 0,-1-1 0 0 0,0-1 0 0 0,-1-1 0 0 0,-1-1 0 0 0,26-24 0 0 0,-43 37 0 0 0,9-8 0 0 0,-1-1 0 0 0,0 0 0 0 0,-1-1 0 0 0,0 0 0 0 0,-1-1 0 0 0,0 1 0 0 0,8-19 0 0 0,0-8 0 0 0,15-52 0 0 0,-28 83 0 0 0,-2 1 0 0 0,1-1 0 0 0,0-11 0 0 0,-3 11 0 0 0,-2 7 0 0 0,-2 4 0 0 0,1 0 0 0 0,0 0 0 0 0,0 0 0 0 0,0 0 0 0 0,1 0 0 0 0,-1 1 0 0 0,1 0 0 0 0,0-1 0 0 0,0 1 0 0 0,0 0 0 0 0,1 1 0 0 0,-4 6 0 0 0,-2 8 0 0 0,-9 27 0 0 0,14-37 0 0 0,-9 27 0 0 0,2 0 0 0 0,1 1 0 0 0,2-1 0 0 0,-3 43 0 0 0,11-46 0 0 0,-1-33 0 0 0,0 0 0 0 0,0 1 0 0 0,0-1 0 0 0,0 0 0 0 0,0 0 0 0 0,0 1 0 0 0,0-1 0 0 0,0 0 0 0 0,0 0 0 0 0,0 1 0 0 0,0-1 0 0 0,0 0 0 0 0,1 0 0 0 0,-1 1 0 0 0,0-1 0 0 0,0 0 0 0 0,0 0 0 0 0,0 1 0 0 0,0-1 0 0 0,1 0 0 0 0,-1 0 0 0 0,0 0 0 0 0,0 1 0 0 0,0-1 0 0 0,1 0 0 0 0,-1 0 0 0 0,0 0 0 0 0,0 0 0 0 0,1 1 0 0 0,-1-1 0 0 0,0 0 0 0 0,0 0 0 0 0,1 0 0 0 0,-1 0 0 0 0,0 0 0 0 0,0 0 0 0 0,1 0 0 0 0,-1 0 0 0 0,0 0 0 0 0,0 0 0 0 0,1 0 0 0 0,-1 0 0 0 0,0 0 0 0 0,1 0 0 0 0,-1 0 0 0 0,0 0 0 0 0,10-4 0 0 0,-9 4 0 0 0,8-6 0 0 0,0 0 0 0 0,0 0 0 0 0,-1-1 0 0 0,0 0 0 0 0,0 0 0 0 0,7-9 0 0 0,-3 4 0 0 0,58-49 0 0 0,-66 57 0 0 0,-2 2 0 0 0,0 0 0 0 0,1 0 0 0 0,-1 0 0 0 0,1 1 0 0 0,-1-1 0 0 0,1 1 0 0 0,-1-1 0 0 0,1 1 0 0 0,0 0 0 0 0,0 0 0 0 0,5-1 0 0 0,2 2 0 0 0,-2 5 0 0 0,-7-3 0 0 0,0-1 0 0 0,0 1 0 0 0,0 0 0 0 0,0-1 0 0 0,-1 1 0 0 0,1-1 0 0 0,-1 1 0 0 0,1 0 0 0 0,-1 0 0 0 0,1-1 0 0 0,-1 1 0 0 0,0 0 0 0 0,0 0 0 0 0,0 0 0 0 0,0-1 0 0 0,0 1 0 0 0,-1 3 0 0 0,1-2 0 0 0,-1 0 0 0 0,0-1 0 0 0,-1 1 0 0 0,1 0 0 0 0,0-1 0 0 0,-1 1 0 0 0,1-1 0 0 0,-1 1 0 0 0,0-1 0 0 0,-2 2 0 0 0,-3 3 0 0 0,0-1 0 0 0,-1 0 0 0 0,1 0 0 0 0,-1-1 0 0 0,-14 7 0 0 0,19-10 0 0 0,-10 3 0 0 0,7-2 0 0 0,9 4 0 0 0,11 30 0 0 0,-12-32 0 0 0,-1-3 0 0 0,-1 0 0 0 0,1 0 0 0 0,0 0 0 0 0,0 0 0 0 0,0-1 0 0 0,0 1 0 0 0,0 0 0 0 0,0 0 0 0 0,1-1 0 0 0,-1 1 0 0 0,1-1 0 0 0,-1 1 0 0 0,1-1 0 0 0,-1 1 0 0 0,1-1 0 0 0,0 0 0 0 0,0 0 0 0 0,-1 0 0 0 0,1 0 0 0 0,0 0 0 0 0,0 0 0 0 0,0 0 0 0 0,0-1 0 0 0,4 1 0 0 0,-4 1 0 0 0,-1-2 0 0 0,-1 0 0 0 0,1 1 0 0 0,0-1 0 0 0,-1 0 0 0 0,1 0 0 0 0,0 0 0 0 0,0 1 0 0 0,-1-1 0 0 0,1 0 0 0 0,0 0 0 0 0,0 0 0 0 0,-1 0 0 0 0,1 0 0 0 0,0 0 0 0 0,0-1 0 0 0,-1 1 0 0 0,1 0 0 0 0,0 0 0 0 0,0 0 0 0 0,-1-1 0 0 0,2 0 0 0 0,6-1 0 0 0,0-1 0 0 0,0 0 0 0 0,-1 0 0 0 0,1-1 0 0 0,-1 0 0 0 0,0 0 0 0 0,0-1 0 0 0,0 0 0 0 0,-1 0 0 0 0,1 0 0 0 0,8-11 0 0 0,0-1 0 0 0,-1-1 0 0 0,0 0 0 0 0,10-22 0 0 0,0-5 0 0 0,-3 0 0 0 0,22-67 0 0 0,-15 37 0 0 0,-56 132 0 0 0,-10 60 0 0 0,27-79 0 0 0,7-24 0 0 0,-6 19 0 0 0,-10 60 0 0 0,10-41 0 0 0,10-52 0 0 0,0 0 0 0 0,0 0 0 0 0,0 0 0 0 0,0 0 0 0 0,0 1 0 0 0,0-1 0 0 0,-1 0 0 0 0,1 0 0 0 0,0 0 0 0 0,0 1 0 0 0,0-1 0 0 0,0 0 0 0 0,0 0 0 0 0,0 0 0 0 0,0 1 0 0 0,0-1 0 0 0,0 0 0 0 0,0 0 0 0 0,0 0 0 0 0,0 1 0 0 0,0-1 0 0 0,0 0 0 0 0,1 0 0 0 0,-1 0 0 0 0,0 0 0 0 0,0 1 0 0 0,0-1 0 0 0,0 0 0 0 0,0 0 0 0 0,0 0 0 0 0,0 0 0 0 0,0 1 0 0 0,1-1 0 0 0,-1 0 0 0 0,0 0 0 0 0,0 0 0 0 0,0 0 0 0 0,0 0 0 0 0,1 0 0 0 0,-1 1 0 0 0,0-1 0 0 0,0 0 0 0 0,0 0 0 0 0,0 0 0 0 0,1 0 0 0 0,-1 0 0 0 0,0 0 0 0 0,0 0 0 0 0,0 0 0 0 0,1 0 0 0 0,-1 0 0 0 0,0 0 0 0 0,0 0 0 0 0,0 0 0 0 0,1 0 0 0 0,5-3 0 0 0,7-5 0 0 0,-1 0 0 0 0,0-1 0 0 0,0-1 0 0 0,0 0 0 0 0,12-14 0 0 0,13-12 0 0 0,-16 17 0 0 0,-11 9 0 0 0,1 1 0 0 0,0 0 0 0 0,0 1 0 0 0,1 0 0 0 0,0 0 0 0 0,14-5 0 0 0,-26 12 0 0 0,1 1 0 0 0,-1 0 0 0 0,1-1 0 0 0,-1 1 0 0 0,1 0 0 0 0,-1-1 0 0 0,1 1 0 0 0,-1 0 0 0 0,1 0 0 0 0,-1 0 0 0 0,1 0 0 0 0,-1-1 0 0 0,1 1 0 0 0,-1 0 0 0 0,1 0 0 0 0,-1 0 0 0 0,1 0 0 0 0,-1 0 0 0 0,1 0 0 0 0,-1 0 0 0 0,1 1 0 0 0,-1-1 0 0 0,1 0 0 0 0,-1 0 0 0 0,1 0 0 0 0,-1 0 0 0 0,1 1 0 0 0,-1-1 0 0 0,1 1 0 0 0,1 0 0 0 0,6 2 0 0 0,-2 4 0 0 0,-2 1 0 0 0,-3 0 0 0 0,-1-7 0 0 0,0 0 0 0 0,0 1 0 0 0,-1-1 0 0 0,1 0 0 0 0,0 0 0 0 0,0 0 0 0 0,0 0 0 0 0,-1 0 0 0 0,1 0 0 0 0,0 0 0 0 0,-1 0 0 0 0,1 0 0 0 0,-1 0 0 0 0,1 0 0 0 0,-1 0 0 0 0,0 0 0 0 0,1-1 0 0 0,-1 1 0 0 0,-1 1 0 0 0,-2 2 0 0 0,1 1 219 0 0,-1 0 0 0 0,-1 0 0 0 0,-7 6-1 0 0,5-5 96 0 0,1 0-1 0 0,-10 12 0 0 0,12-12-436 0 0,3-4 48 0 0,0-1 1 0 0,-1 1 0 0 0,1-1-1 0 0,0 1 1 0 0,0 0-1 0 0,1-1 1 0 0,-1 1 0 0 0,0 0-1 0 0,1 0 1 0 0,-1-1 0 0 0,1 1-1 0 0,-1 0 1 0 0,1 0 0 0 0,0 0-1 0 0,0 0 1 0 0,0 0 0 0 0,0 0-1 0 0,0 0 1 0 0,0 0 0 0 0,0 0-1 0 0,1 2 1 0 0,2 5 74 0 0,-3-7 0 0 0,0-1 0 0 0,0 0 0 0 0,0 0 0 0 0,1 0 0 0 0,-1 0 0 0 0,1 1 0 0 0,-1-1 0 0 0,1 0 0 0 0,-1 0 0 0 0,1 0 0 0 0,0 0 0 0 0,-1 0 0 0 0,1 0 0 0 0,0 0 0 0 0,0-1 0 0 0,0 1 0 0 0,0 0 0 0 0,0 0 0 0 0,0-1 0 0 0,1 2 0 0 0,1-1 0 0 0,-3 0 0 0 0,1-1 0 0 0,-1 1 0 0 0,1-1 0 0 0,-1 1 0 0 0,1-1 0 0 0,0 1 0 0 0,-1-1 0 0 0,1 0 0 0 0,0 1 0 0 0,0-1 0 0 0,-1 0 0 0 0,1 0 0 0 0,0 1 0 0 0,-1-1 0 0 0,1 0 0 0 0,0 0 0 0 0,0 0 0 0 0,0 0 0 0 0,-1 0 0 0 0,1 0 0 0 0,0 0 0 0 0,1 0 0 0 0,0-1 0 0 0,3 1 0 0 0,-1 0 0 0 0,1 0 0 0 0,0-1 0 0 0,-1 1 0 0 0,1-1 0 0 0,-1 0 0 0 0,1-1 0 0 0,-1 1 0 0 0,1-1 0 0 0,5-3 0 0 0,5-3 0 0 0,20-16 0 0 0,-27 18 0 0 0,22-21 0 0 0,-9 6 0 0 0,-13 17 0 0 0,-5 7 0 0 0,-2 3 0 0 0,-2 2 213 0 0,-1 1-1 0 0,0-1 1 0 0,0 0 0 0 0,0 0-1 0 0,-1 0 1 0 0,-7 13-1 0 0,2-1 127 0 0,-114 318-174 0 0,121-325-653 0 0,7-21-612 0 0,8-19-744 0 0,12-63-3021 0 0,-16 57 3330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3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21191 0 0,'0'0'480'0'0,"0"0"67"0"0,0 0 31 0 0,0 0-56 0 0,3-1-341 0 0,0-1-51 0 0,1 0 0 0 0,-1 0 0 0 0,0 1 0 0 0,1-1 0 0 0,-1 1 0 0 0,1 0 0 0 0,-1 0 0 0 0,1 0 0 0 0,0 0 0 0 0,4 1 0 0 0,-7-1-83 0 0,1 1 1 0 0,-1 0 0 0 0,1 0 0 0 0,-1 0 0 0 0,0 0 0 0 0,1-1 0 0 0,-1 1 0 0 0,0-1 0 0 0,1 1-1 0 0,-1-1 1 0 0,0 0 0 0 0,2-1 0 0 0,13-6-29 0 0,-13 7-22 0 0,8-3 3 0 0,-10 4 0 0 0,-1-1 0 0 0,0 1 0 0 0,1 0 0 0 0,-1 0 0 0 0,0 0 0 0 0,1 0 0 0 0,-1-1 0 0 0,0 1 0 0 0,1 0 0 0 0,-1 0 0 0 0,1 0 0 0 0,-1 0 0 0 0,0 0 0 0 0,1 0 0 0 0,-1 0 0 0 0,0 0 0 0 0,1 0 0 0 0,-1 0 0 0 0,0 0 0 0 0,1 0 0 0 0,-1 0 0 0 0,0 1 0 0 0,1-1 0 0 0,14 4 0 0 0,-12-3-557 0 0,1 1 0 0 0,-1-1 0 0 0,1 1 0 0 0,-1 0 0 0 0,0 0 0 0 0,1 0 0 0 0,-1 0 0 0 0,0 1 0 0 0,5 4 0 0 0,-8-6 517 0 0,8 6-2006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3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9 197 17503 0 0,'0'0'399'0'0,"0"0"60"0"0,0 0 21 0 0,0 0-59 0 0,2-1-276 0 0,3 0 123 0 0,-1 0-1 0 0,1-1 1 0 0,-1 0-1 0 0,0 0 0 0 0,0 0 1 0 0,0-1-1 0 0,0 0 1 0 0,0 1-1 0 0,6-7 1 0 0,1-1 1166 0 0,19-22 1 0 0,-19 15-169 0 0,19-33-1 0 0,-13 20-1060 0 0,-16 29 166 0 0,-1 1 117 0 0,0 0 21 0 0,0 0-66 0 0,-11 3-278 0 0,5 0-165 0 0,0 1 0 0 0,1-1 0 0 0,-1 1 0 0 0,1 0 0 0 0,0 0 0 0 0,0 0 0 0 0,0 1 0 0 0,1-1 0 0 0,0 1 0 0 0,-5 6 0 0 0,-4 10 0 0 0,-16 29 0 0 0,16-26 0 0 0,-10 23 0 0 0,21-42 0 0 0,0 0 0 0 0,1 1 0 0 0,-1-1 0 0 0,1 0 0 0 0,1 0 0 0 0,-1 1 0 0 0,0 8 0 0 0,1-12 0 0 0,0 0 0 0 0,1 0 0 0 0,-1-1 0 0 0,0 1 0 0 0,1 0 0 0 0,-1 0 0 0 0,1 0 0 0 0,1 2 0 0 0,4 2 0 0 0,-3-5 0 0 0,-3 0 0 0 0,1-1 0 0 0,-1 1 0 0 0,1-1 0 0 0,-1 0 0 0 0,0 1 0 0 0,1-1 0 0 0,-1 0 0 0 0,1 1 0 0 0,-1-1 0 0 0,1 0 0 0 0,-1 1 0 0 0,1-1 0 0 0,-1 0 0 0 0,1 0 0 0 0,-1 0 0 0 0,1 0 0 0 0,0 1 0 0 0,-1-1 0 0 0,1 0 0 0 0,-1 0 0 0 0,1 0 0 0 0,-1 0 0 0 0,1 0 0 0 0,0 0 0 0 0,-1 0 0 0 0,1-1 0 0 0,-1 1 0 0 0,1 0 0 0 0,-1 0 0 0 0,1 0 0 0 0,-1 0 0 0 0,1-1 0 0 0,1 0 0 0 0,7-2 0 0 0,0 0 0 0 0,0-1 0 0 0,0 0 0 0 0,0-1 0 0 0,-1 0 0 0 0,9-6 0 0 0,44-40 0 0 0,-56 47 0 0 0,12-13 0 0 0,0-1 0 0 0,-2-1 0 0 0,0 0 0 0 0,18-32 0 0 0,5-6 0 0 0,-22 27 0 0 0,-14 27 0 0 0,-2 3 0 0 0,0 0 0 0 0,0 0 0 0 0,0 0 0 0 0,0 0 0 0 0,-1 0 0 0 0,1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0,0-1 0 0 0,0 1 0 0 0,0 0 0 0 0,-7 9 0 0 0,5-7 0 0 0,0 1 0 0 0,1 0 0 0 0,-1-1 0 0 0,1 1 0 0 0,-1 0 0 0 0,1 0 0 0 0,0 0 0 0 0,1 0 0 0 0,-2 4 0 0 0,2-4 0 0 0,-1-2 0 0 0,1-1 0 0 0,0 1 0 0 0,0-1 0 0 0,0 1 0 0 0,0 0 0 0 0,0-1 0 0 0,0 1 0 0 0,0 0 0 0 0,0-1 0 0 0,0 1 0 0 0,0 0 0 0 0,0-1 0 0 0,0 1 0 0 0,0 0 0 0 0,0-1 0 0 0,0 1 0 0 0,1 0 0 0 0,-1-1 0 0 0,1 2 0 0 0,6 11 0 0 0,-7-10 0 0 0,0-2 0 0 0,1-1 0 0 0,-1 1 0 0 0,0 0 0 0 0,0 0 0 0 0,1 0 0 0 0,-1 0 0 0 0,1 0 0 0 0,-1-1 0 0 0,1 1 0 0 0,-1 0 0 0 0,1-1 0 0 0,-1 1 0 0 0,1 0 0 0 0,0-1 0 0 0,-1 1 0 0 0,2 1 0 0 0,0 0 0 0 0,12 7 0 0 0,36 14 0 0 0,-48-22 0 0 0,0 0 0 0 0,0 0 0 0 0,-1 1 0 0 0,1-1 0 0 0,-1 0 0 0 0,1 1 0 0 0,-1-1 0 0 0,1 1 0 0 0,-1-1 0 0 0,0 1 0 0 0,0 0 0 0 0,0-1 0 0 0,0 1 0 0 0,0 0 0 0 0,0 0 0 0 0,0 0 0 0 0,-1 0 0 0 0,1 0 0 0 0,-1 0 0 0 0,1 0 0 0 0,-1 0 0 0 0,0 0 0 0 0,0 0 0 0 0,0 0 0 0 0,0 0 0 0 0,0 0 0 0 0,0 0 0 0 0,-1 3 0 0 0,1-2 0 0 0,-1 6 3 0 0,1-5-1 0 0,0 0 0 0 0,-1 0 0 0 0,1 0 0 0 0,-1 0 0 0 0,-2 6 0 0 0,0-4-15 0 0,0 0 0 0 0,0 0 0 0 0,-1-1-1 0 0,1 1 1 0 0,-7 6 0 0 0,9-11-324 0 0,2-3 128 0 0,0 0 0 0 0,0 0 0 0 0,0 0-1 0 0,1 0 1 0 0,-1 1 0 0 0,0-1 0 0 0,1 0 0 0 0,-1 1 0 0 0,1-1 0 0 0,2-1 0 0 0,0-1-763 0 0,38-31-4172 0 0,-16 11-2703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3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11 249 13823 0 0,'0'0'315'0'0,"0"0"45"0"0,0 0 21 0 0,0 0-49 0 0,0 0-81 0 0,0 0 481 0 0,0 0 237 0 0,0 0 45 0 0,0 0 8 0 0,0 0 2 0 0,0 0 0 0 0,0 0 0 0 0,-9-13 1656 0 0,9 10-2464 0 0,-1 0 0 0 0,1-1 0 0 0,0 1 0 0 0,0 0 0 0 0,0-1-1 0 0,0 1 1 0 0,1 0 0 0 0,0-5 0 0 0,9-27 1425 0 0,-7 27-1516 0 0,0 1 1 0 0,0-1-1 0 0,1 1 0 0 0,0 0 1 0 0,0 0-1 0 0,1 0 0 0 0,-1 1 1 0 0,9-9-1 0 0,-7 9-125 0 0,7-9 0 0 0,18-13 0 0 0,-26 24 0 0 0,0 0 0 0 0,0 0 0 0 0,1 1 0 0 0,-1-1 0 0 0,1 1 0 0 0,0 1 0 0 0,9-4 0 0 0,1 1 0 0 0,18-5 0 0 0,-32 10 0 0 0,0 0 0 0 0,0-1 0 0 0,0 1 0 0 0,0 0 0 0 0,1 0 0 0 0,-1 1 0 0 0,0-1 0 0 0,0 0 0 0 0,0 1 0 0 0,0-1 0 0 0,0 1 0 0 0,0 0 0 0 0,0 0 0 0 0,1 1 0 0 0,1-1 0 0 0,-1 1 0 0 0,0 0 0 0 0,1 0 0 0 0,-1 1 0 0 0,0-1 0 0 0,-1 0 0 0 0,1 1 0 0 0,0 0 0 0 0,-1 0 0 0 0,1 0 0 0 0,-1 0 0 0 0,0 0 0 0 0,0 0 0 0 0,0 1 0 0 0,-1-1 0 0 0,1 1 0 0 0,-1-1 0 0 0,0 1 0 0 0,1-1 0 0 0,-2 1 0 0 0,1 0 0 0 0,0 0 0 0 0,-1-1 0 0 0,0 8 0 0 0,1 1 0 0 0,-1-8 0 0 0,0 0 0 0 0,0 0 0 0 0,0 0 0 0 0,0 0 0 0 0,-1 0 0 0 0,0 0 0 0 0,1 0 0 0 0,-1 0 0 0 0,-1 0 0 0 0,1 0 0 0 0,0-1 0 0 0,-1 1 0 0 0,0 0 0 0 0,0-1 0 0 0,-3 4 0 0 0,0 0 0 0 0,5-7 0 0 0,0 0 0 0 0,0-1 0 0 0,0 1 0 0 0,0 0 0 0 0,0 0 0 0 0,0 0 0 0 0,0 0 0 0 0,0 0 0 0 0,0 0 0 0 0,0 0 0 0 0,0 0 0 0 0,0-1 0 0 0,0 1 0 0 0,0 0 0 0 0,0 0 0 0 0,0 0 0 0 0,0 0 0 0 0,0 0 0 0 0,-1 0 0 0 0,1 0 0 0 0,0 0 0 0 0,0 0 0 0 0,0 0 0 0 0,0 0 0 0 0,0 0 0 0 0,0-1 0 0 0,0 1 0 0 0,0 0 0 0 0,0 0 0 0 0,-1 0 0 0 0,1 0 0 0 0,0 0 0 0 0,0 0 0 0 0,0 0 0 0 0,0 0 0 0 0,0 0 0 0 0,0 0 0 0 0,0 0 0 0 0,0 0 0 0 0,-1 0 0 0 0,1 0 0 0 0,0 0 0 0 0,0 0 0 0 0,0 0 0 0 0,0 0 0 0 0,0 1 0 0 0,0-1 0 0 0,0 0 0 0 0,0 0 0 0 0,2-9 0 0 0,3 2 0 0 0,-1 0 0 0 0,1 0 0 0 0,1 0 0 0 0,-1 0 0 0 0,1 1 0 0 0,0 0 0 0 0,1 1 0 0 0,11-9 0 0 0,61-34 0 0 0,-79 47 0 0 0,2 1 0 0 0,11-8 0 0 0,0 2 0 0 0,16-7 0 0 0,-25 12 0 0 0,1-1 0 0 0,-1 1 0 0 0,1 0 0 0 0,0 1 0 0 0,-1-1 0 0 0,1 1 0 0 0,0 0 0 0 0,0 0 0 0 0,-1 0 0 0 0,10 2 0 0 0,-12-1 4 0 0,1 0-1 0 0,-1 0 1 0 0,1 0-1 0 0,-1 0 1 0 0,0 0-1 0 0,0 1 1 0 0,1-1-1 0 0,-1 1 1 0 0,0 0-1 0 0,0-1 1 0 0,-1 1-1 0 0,1 0 1 0 0,0 0-1 0 0,0 0 1 0 0,-1 0-1 0 0,0 1 1 0 0,1-1-1 0 0,1 4 1 0 0,1 5 66 0 0,1 0 1 0 0,4 22-1 0 0,-3-10 95 0 0,-5-21 323 0 0,2 16 613 0 0,-3-17-1121 0 0,0-1 0 0 0,-1 0-1 0 0,1 0 1 0 0,0 1 0 0 0,0-1 0 0 0,0 0 0 0 0,0 0-1 0 0,0 1 1 0 0,0-1 0 0 0,0 0 0 0 0,0 0 0 0 0,0 1-1 0 0,0-1 1 0 0,0 0 0 0 0,0 0 0 0 0,0 1 0 0 0,1-1-1 0 0,-1 0 1 0 0,0 0 0 0 0,0 0 0 0 0,0 1 0 0 0,0-1-1 0 0,0 0 1 0 0,0 0 0 0 0,0 0 0 0 0,1 1 0 0 0,-1-1-1 0 0,0 0 1 0 0,0 0 0 0 0,0 0 0 0 0,1 0 0 0 0,-1 1-1 0 0,0-1 1 0 0,0 0 0 0 0,0 0 0 0 0,1 0 0 0 0,-1 0-1 0 0,0 0 1 0 0,0 0 0 0 0,1 0 0 0 0,-1 0 0 0 0,0 0-1 0 0,0 1 1 0 0,1-1 0 0 0,-1 0 0 0 0,0 0 0 0 0,0 0-1 0 0,1-1 1 0 0,-1 1 0 0 0,0 0 0 0 0,0 0 0 0 0,1 0-1 0 0,-1 0 1 0 0,0 0 0 0 0,0 0 0 0 0,0 0 0 0 0,1 0-1 0 0,-1 0 1 0 0,0 0 0 0 0,0-1 0 0 0,1 1 0 0 0,-1 0-1 0 0,0 0 1 0 0,0 0 0 0 0,0-1 0 0 0,10-9-2194 0 0,-10 10 2104 0 0,15-23-3874 0 0,-7 7 1937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3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6447 0 0,'0'0'298'0'0,"0"0"-10"0"0,3-7-178 0 0,4-17 1718 0 0,-6 23-814 0 0,4-9 2061 0 0,-3 6 512 0 0,-2 2 3760 0 0,0 2-16214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4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118 193 8287 0 0,'1'-8'223'0'0,"1"0"1"0"0,-1 0-1 0 0,1 0 0 0 0,0 0 0 0 0,6-12 0 0 0,21-34 5139 0 0,-13 27-1227 0 0,-13 23-3325 0 0,0-1-1 0 0,0 0 1 0 0,1 1-1 0 0,7-7 1 0 0,2-3-462 0 0,-9 9-276 0 0,-3 4 299 0 0,4-2 415 0 0,-4 4 1916 0 0,-5 9-2661 0 0,0-1 1 0 0,0 1-1 0 0,-12 16 1 0 0,-4 10-43 0 0,-5 11 1 0 0,14-29 0 0 0,-15 39 0 0 0,18-38 0 0 0,-1-1 0 0 0,-17 28 0 0 0,16-31 0 0 0,1 1 0 0 0,1 0 0 0 0,-12 32 0 0 0,-3 38 0 0 0,22-85 0 0 0,1 0 0 0 0,-1 0 0 0 0,1-1 0 0 0,0 1 0 0 0,0 0 0 0 0,-1 0 0 0 0,1 0 0 0 0,0-1 0 0 0,0 1 0 0 0,0 0 0 0 0,0 0 0 0 0,0 0 0 0 0,0 0 0 0 0,0-1 0 0 0,0 1 0 0 0,0 0 0 0 0,0 0 0 0 0,1 1 0 0 0,0 0 0 0 0,1 7 0 0 0,3-2 0 0 0,6 0 0 0 0,-6-8 0 0 0,-4 1 0 0 0,2 0-107 0 0,-1-1-1 0 0,1 1 1 0 0,0 0-1 0 0,-1-1 1 0 0,1 0-1 0 0,-1 0 1 0 0,1 1-1 0 0,-1-2 1 0 0,1 1 0 0 0,-1 0-1 0 0,0 0 1 0 0,1-1-1 0 0,-1 1 1 0 0,0-1-1 0 0,3-3 1 0 0,-2 1-204 0 0,0 0 1 0 0,0 0 0 0 0,0 0-1 0 0,-1-1 1 0 0,1 1-1 0 0,-1-1 1 0 0,2-7-1 0 0,1-2-1222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4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8287 0 0,'0'0'382'0'0,"0"0"-8"0"0,0 0-102 0 0,0 0 463 0 0,-3-4 860 0 0,0 3 1863 0 0,-7 0 18 0 0,10 1-3421 0 0,0 0-1 0 0,0 0 0 0 0,-1 0 1 0 0,1 0-1 0 0,0 1 1 0 0,0-1-1 0 0,0 0 0 0 0,0 0 1 0 0,0 0-1 0 0,0 0 0 0 0,0 0 1 0 0,0 0-1 0 0,0 0 0 0 0,0 0 1 0 0,0 0-1 0 0,0 0 0 0 0,0 0 1 0 0,0 0-1 0 0,0 0 0 0 0,0 0 1 0 0,0 0-1 0 0,-1 0 1 0 0,1 0-1 0 0,0 1 0 0 0,0-1 1 0 0,0 0-1 0 0,0 0 0 0 0,0 0 1 0 0,0 0-1 0 0,0 0 0 0 0,0 0 1 0 0,0 0-1 0 0,0 0 0 0 0,0 0 1 0 0,0 0-1 0 0,0 0 0 0 0,0 0 1 0 0,0 1-1 0 0,0-1 1 0 0,0 0-1 0 0,0 0 0 0 0,1 0 1 0 0,-1 0-1 0 0,0 0 0 0 0,0 0 1 0 0,0 0-1 0 0,0 0 0 0 0,0 0 1 0 0,0 0-1 0 0,0 0 0 0 0,0 0 1 0 0,0 0-1 0 0,14 12 3371 0 0,-2-3-3351 0 0,12 8 299 0 0,-20-14-340 0 0,0 0 1 0 0,0-1 0 0 0,0 2-1 0 0,0-1 1 0 0,0 0-1 0 0,3 5 1 0 0,1 2-37 0 0,-1 1 0 0 0,0 0 0 0 0,-1 0 0 0 0,0 1 0 0 0,5 15 0 0 0,14 63 63 0 0,-21-74-30 0 0,0-2 289 0 0,0-1-1 0 0,1 0 1 0 0,1 0 0 0 0,0 0-1 0 0,11 17 1 0 0,-17-28-656 0 0,0-2-138 0 0,1 1 546 0 0,0 1 0 0 0,1-1 0 0 0,-1 0 0 0 0,0 0 0 0 0,0 1 0 0 0,0-1 1 0 0,1 0-1 0 0,-1 0 0 0 0,3 2 0 0 0,3-2 78 0 0,0 0-197 0 0,-5 0-289 0 0,-2-1-138 0 0,0 0-33 0 0,0 0 65 0 0,0 0 222 0 0,0 0-166 0 0,0 0-101 0 0,0 0-21 0 0,0 0-139 0 0,0 0-572 0 0,-7-7-1777 0 0,2 2 1462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3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8287 0 0,'0'0'382'0'0,"0"0"-8"0"0,10-12 633 0 0,0-8 2890 0 0,-5 9-1717 0 0,-4 10-1225 0 0,3-8 32 0 0,-4 7-307 0 0,1 0 0 0 0,0-1 0 0 0,-1 1 0 0 0,1 0 0 0 0,0 0 0 0 0,0 0 1 0 0,1 0-1 0 0,-1 1 0 0 0,0-1 0 0 0,3-2 0 0 0,-3 3-680 0 0,-1 1 1 0 0,1 0-1 0 0,0-1 1 0 0,-1 1-1 0 0,1 0 1 0 0,0 0 0 0 0,-1 0-1 0 0,1-1 1 0 0,0 1-1 0 0,-1 0 1 0 0,1 0-1 0 0,0 0 1 0 0,0 0-1 0 0,-1 0 1 0 0,1 1-1 0 0,0-1 1 0 0,-1 0-1 0 0,1 0 1 0 0,0 0-1 0 0,-1 1 1 0 0,1-1 0 0 0,0 0-1 0 0,-1 0 1 0 0,1 1-1 0 0,-1-1 1 0 0,1 1-1 0 0,0-1 1 0 0,-1 1-1 0 0,1-1 1 0 0,-1 0-1 0 0,1 1 1 0 0,-1 0-1 0 0,1 0 1 0 0,0 1-2 0 0,6 4 113 0 0,-1 1-1 0 0,0 0 1 0 0,-1 0-1 0 0,0 1 1 0 0,0-1-1 0 0,0 1 1 0 0,-1 0 0 0 0,3 10-1 0 0,1 1 232 0 0,-2 1-1 0 0,6 30 1 0 0,12 77-327 0 0,-10-41-16 0 0,-10-52 0 0 0,10 36 0 0 0,-5-24 0 0 0,-7-27 0 0 0,8 26 0 0 0,-10-45-2 0 0,0 0-1 0 0,-1 0 0 0 0,1 0 1 0 0,0 0-1 0 0,0 0 1 0 0,0 0-1 0 0,0 0 1 0 0,0 0-1 0 0,0-1 0 0 0,0 1 1 0 0,-1 0-1 0 0,1 0 1 0 0,0 0-1 0 0,0 0 1 0 0,0 0-1 0 0,0 0 0 0 0,0 0 1 0 0,-1 0-1 0 0,1 0 1 0 0,0 0-1 0 0,0 0 1 0 0,0 0-1 0 0,0 0 0 0 0,0 0 1 0 0,-1 0-1 0 0,1 0 1 0 0,0 0-1 0 0,0 0 1 0 0,0 0-1 0 0,0 0 0 0 0,0 0 1 0 0,0 0-1 0 0,-1 1 1 0 0,1-1-1 0 0,0 0 1 0 0,0 0-1 0 0,0 0 0 0 0,0 0 1 0 0,0 0-1 0 0,0 0 1 0 0,0 0-1 0 0,0 0 1 0 0,-1 0-1 0 0,1 1 1 0 0,0-1-1 0 0,0 0 0 0 0,0 0 1 0 0,0 0-1 0 0,0 0 1 0 0,0 0-1 0 0,0 1 1 0 0,0-1-1 0 0,0 0 0 0 0,0 0 1 0 0,0 0-1 0 0,0 0 1 0 0,0 0-1 0 0,0 0 1 0 0,0 1-1 0 0,0-1 0 0 0,0 0 1 0 0,0 0-1 0 0,0 0 1 0 0,0 0-1 0 0,-12-8-546 0 0,12 7 436 0 0,-10-6-1008 0 0,5 3-148 0 0,0 0 0 0 0,0 0 0 0 0,0 0-1 0 0,-6-9 1 0 0,6 7-267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4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9 11975 0 0,'0'0'547'0'0,"0"0"-11"0"0,0 0-203 0 0,0 0 419 0 0,4-9 3396 0 0,-7 17 1184 0 0,-2 4-4887 0 0,-1 0 1 0 0,-11 16-1 0 0,-96 119 163 0 0,96-126-579 0 0,-99 117 873 0 0,-26 25 215 0 0,109-125-1117 0 0,19-21 0 0 0,0-1 0 0 0,-2-1 0 0 0,-19 17 0 0 0,29-28 0 0 0,1-2-64 0 0,3-2-273 0 0,2 0-138 0 0,0 0-33 0 0,0 0-208 0 0,2 0-857 0 0,14-9-2411 0 0,-6 4 1937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4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9 140 10135 0 0,'0'0'231'0'0,"0"0"29"0"0,0 0 19 0 0,0 0 37 0 0,0 0 125 0 0,0 0 58 0 0,0 0 11 0 0,0 0 2 0 0,0 0 0 0 0,0 0 0 0 0,0 0 0 0 0,0 0 68 0 0,0 0 286 0 0,0 0 124 0 0,0 0 30 0 0,0 0-65 0 0,0 0-290 0 0,0 0-121 0 0,0 0-28 0 0,-6-4 1532 0 0,6 1-1984 0 0,-1 0-1 0 0,0 0 1 0 0,1 0-1 0 0,0-1 1 0 0,0 1-1 0 0,0 0 0 0 0,0 0 1 0 0,0 0-1 0 0,1 0 1 0 0,-1-1-1 0 0,1 1 1 0 0,0 0-1 0 0,0 0 1 0 0,0 0-1 0 0,0 0 1 0 0,0 0-1 0 0,1 1 1 0 0,-1-1-1 0 0,1 0 1 0 0,0 1-1 0 0,0-1 1 0 0,4-3-1 0 0,0-1 109 0 0,0 0 0 0 0,1 1 0 0 0,0 0 0 0 0,0 0 0 0 0,0 1 0 0 0,16-9 0 0 0,-18 12-172 0 0,1 0 0 0 0,-1 0 0 0 0,0 1 0 0 0,1-1 0 0 0,8 0 0 0 0,0 1 0 0 0,-7 2 0 0 0,0 1 0 0 0,2 0 0 0 0,-8-2 0 0 0,0 1 0 0 0,0-1 0 0 0,0 0 0 0 0,0 0 0 0 0,0 1 0 0 0,0-1 0 0 0,-1 1 0 0 0,1-1 0 0 0,0 1 0 0 0,0-1 0 0 0,0 1 0 0 0,0-1 0 0 0,-1 1 0 0 0,1 0 0 0 0,1 1 0 0 0,6 6 0 0 0,-5-7 0 0 0,-1 1 0 0 0,0 0 0 0 0,0 0 0 0 0,0 1 0 0 0,0-1 0 0 0,-1 0 0 0 0,1 1 0 0 0,2 4 0 0 0,13 23 0 0 0,-11-23 0 0 0,1-2 0 0 0,1 1 0 0 0,-7-6 0 0 0,-1 0 0 0 0,1 1 0 0 0,-1-1 0 0 0,1 1 0 0 0,-1-1 0 0 0,1 0 0 0 0,0 1 0 0 0,-1-1 0 0 0,1 0 0 0 0,0 0 0 0 0,0 1 0 0 0,-1-1 0 0 0,1 0 0 0 0,0 0 0 0 0,-1 0 0 0 0,1 0 0 0 0,0 0 0 0 0,-1 0 0 0 0,3 0 0 0 0,-1-1 0 0 0,8 3 0 0 0,-5-3 0 0 0,5-3 0 0 0,-9 3 2 0 0,1 1-1 0 0,-1 0 1 0 0,0-1 0 0 0,1 1-1 0 0,-1-1 1 0 0,0 0 0 0 0,0 1-1 0 0,1-1 1 0 0,-1 0-1 0 0,0 0 1 0 0,0 0 0 0 0,0 0-1 0 0,0 0 1 0 0,1-1 0 0 0,3-3-228 0 0,26-20-3775 0 0,-19 13 2467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4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55 127 6447 0 0,'0'0'298'0'0,"0"0"-10"0"0,-7-12 2664 0 0,5 11-2654 0 0,1 0 0 0 0,-1 0 0 0 0,1 0 1 0 0,-1 0-1 0 0,1 0 0 0 0,-1 0 0 0 0,0 0 0 0 0,1 0 1 0 0,-1 0-1 0 0,0 1 0 0 0,0-1 0 0 0,0 1 1 0 0,1-1-1 0 0,-1 1 0 0 0,0 0 0 0 0,0 0 0 0 0,0 0 1 0 0,0 0-1 0 0,0 0 0 0 0,-3 1 0 0 0,4-1 214 0 0,-5 1 279 0 0,5-1 3113 0 0,318-96-908 0 0,-311 94-2894 0 0,-2 1-240 0 0,1-1 1 0 0,-1 1-1 0 0,0 0 1 0 0,0 1-1 0 0,1-1 0 0 0,-1 1 1 0 0,1 0-1 0 0,6 0 1 0 0,-16 9-3244 0 0,-4-1 1357 0 0,7-6-22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5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198 426 11975 0 0,'0'0'267'0'0,"0"0"42"0"0,6-5 315 0 0,-2-1-484 0 0,0 1 0 0 0,0-1 0 0 0,-1 1 0 0 0,0-1-1 0 0,0 0 1 0 0,3-7 0 0 0,-4 6 689 0 0,0 1 1 0 0,0-1-1 0 0,-1 0 0 0 0,1 1 1 0 0,-1-13-1 0 0,-1 18-686 0 0,0-1 0 0 0,0 1 0 0 0,-1 0 0 0 0,1 0 0 0 0,-1-1 0 0 0,1 1 0 0 0,-1 0 0 0 0,1 0 0 0 0,-1 0 0 0 0,0 0 0 0 0,1 0 0 0 0,-1 0 0 0 0,0 0 0 0 0,0 0 0 0 0,0 0 0 0 0,0 0 0 0 0,0 0 0 0 0,0 0 0 0 0,0 1 0 0 0,-2-2 0 0 0,2 1-29 0 0,-1 0 0 0 0,0 0 0 0 0,0 0 0 0 0,0 0 0 0 0,1 1 0 0 0,-1-1 0 0 0,0 0 0 0 0,0 1 1 0 0,0 0-1 0 0,0-1 0 0 0,-4 1 0 0 0,1 1-34 0 0,0 0 1 0 0,-1 1-1 0 0,1 0 1 0 0,0 0-1 0 0,0 0 0 0 0,0 0 1 0 0,0 1-1 0 0,0 0 1 0 0,1 0-1 0 0,-1 0 1 0 0,1 1-1 0 0,-6 5 0 0 0,-4 5 260 0 0,1 0 0 0 0,-13 19 0 0 0,7-7-340 0 0,-24 42 0 0 0,41-64 0 0 0,0-1 0 0 0,0 0 0 0 0,1 1 0 0 0,-1-1 0 0 0,1 1 0 0 0,0 0 0 0 0,0-1 0 0 0,0 1 0 0 0,0 0 0 0 0,1 0 0 0 0,-1-1 0 0 0,1 1 0 0 0,1 6 0 0 0,-1-10 0 0 0,0 1 0 0 0,0 0 0 0 0,0 0 0 0 0,0 0 0 0 0,0 0 0 0 0,0 0 0 0 0,1 0 0 0 0,-1 0 0 0 0,0 0 0 0 0,1 0 0 0 0,-1-1 0 0 0,1 1 0 0 0,-1 0 0 0 0,1 0 0 0 0,0 1 0 0 0,1 0 0 0 0,8 8 0 0 0,-4-10 0 0 0,-5 0 0 0 0,5 0 0 0 0,1 0 0 0 0,-1 0 0 0 0,0 0 0 0 0,0-1 0 0 0,1 0 0 0 0,-1 0 0 0 0,0-1 0 0 0,0 1 0 0 0,0-1 0 0 0,0-1 0 0 0,-1 1 0 0 0,1-1 0 0 0,7-5 0 0 0,3-2 0 0 0,0-2 0 0 0,28-25 0 0 0,-29 22 433 0 0,16-20-1 0 0,-26 28-262 0 0,0 0 0 0 0,0 0-1 0 0,0-1 1 0 0,-1 1-1 0 0,5-13 1 0 0,-22 35-5 0 0,9-8-165 0 0,1-1 0 0 0,-1 1 0 0 0,2 0 0 0 0,-1 0 0 0 0,1 0 0 0 0,0 1 0 0 0,0-1 0 0 0,1 0 0 0 0,0 1 0 0 0,1-1 0 0 0,-1 1 0 0 0,1-1 0 0 0,1 9 0 0 0,-1-14 0 0 0,1-1 0 0 0,-1 0 0 0 0,0 1 0 0 0,0-1 0 0 0,0 0 0 0 0,1 1 0 0 0,-1-1 0 0 0,1 0 0 0 0,-1 1 0 0 0,1-1 0 0 0,0 0 0 0 0,-1 0 0 0 0,1 0 0 0 0,0 1 0 0 0,0-1 0 0 0,0 0 0 0 0,0 0 0 0 0,2 1 0 0 0,0 1 0 0 0,-1-1 0 0 0,0-1 0 0 0,-1 1 0 0 0,1-1 0 0 0,0 0 0 0 0,0 1 0 0 0,0-1 0 0 0,1 0 0 0 0,-1 0 0 0 0,0 0 0 0 0,0 0 0 0 0,1-1 0 0 0,-1 1 0 0 0,0-1 0 0 0,5 1 0 0 0,-3-1 0 0 0,1 0 0 0 0,-1 0 0 0 0,1-1 0 0 0,-1 1 0 0 0,1-1 0 0 0,-1 0 0 0 0,6-2 0 0 0,4-3 0 0 0,0 0 0 0 0,-1-1 0 0 0,20-14 0 0 0,-17 10 0 0 0,1-1 0 0 0,-2-1 0 0 0,0-1 0 0 0,-1 0 0 0 0,0-1 0 0 0,-1-1 0 0 0,-1 0 0 0 0,13-20 0 0 0,-12 13 0 0 0,-1 0 0 0 0,-1-1 0 0 0,-1-1 0 0 0,-1 1 0 0 0,10-48 0 0 0,-17 60 0 0 0,-2 12 0 0 0,0 0 0 0 0,0-1 0 0 0,0 1 0 0 0,0 0 0 0 0,1 0 0 0 0,-1-1 0 0 0,0 1 0 0 0,0 0 0 0 0,0 0 0 0 0,0 0 0 0 0,0-1 0 0 0,0 1 0 0 0,0 0 0 0 0,0 0 0 0 0,0-1 0 0 0,0 1 0 0 0,-1 0 0 0 0,1 0 0 0 0,0 0 0 0 0,0-1 0 0 0,0 1 0 0 0,0 0 0 0 0,0 0 0 0 0,0 0 0 0 0,0-1 0 0 0,0 1 0 0 0,-1 0 0 0 0,1 0 0 0 0,0 0 0 0 0,0 0 0 0 0,0-1 0 0 0,0 1 0 0 0,-1 0 0 0 0,1 0 0 0 0,0 0 0 0 0,0 0 0 0 0,0 0 0 0 0,-1 0 0 0 0,1 0 0 0 0,0 0 0 0 0,0-1 0 0 0,-1 1 0 0 0,1 0 0 0 0,0 0 0 0 0,0 0 0 0 0,0 0 0 0 0,-1 0 0 0 0,1 0 0 0 0,0 0 0 0 0,0 0 0 0 0,-1 0 0 0 0,1 0 0 0 0,0 1 0 0 0,0-1 0 0 0,0 0 0 0 0,-1 0 0 0 0,-7 5 0 0 0,8-5 0 0 0,-10 7 0 0 0,0 1 0 0 0,0 0 0 0 0,2 0 0 0 0,-1 1 0 0 0,1 0 0 0 0,-14 19 0 0 0,3 3 0 0 0,-17 34 0 0 0,25-44 0 0 0,-15 45 0 0 0,23-58 0 0 0,0 2 0 0 0,1-1 0 0 0,0 0 0 0 0,1 0 0 0 0,0 0 0 0 0,1 1 0 0 0,0-1 0 0 0,1 10 0 0 0,-1-16 0 0 0,0 0 0 0 0,1-1 0 0 0,0 1 0 0 0,0 0 0 0 0,0-1 0 0 0,0 1 0 0 0,0-1 0 0 0,0 1 0 0 0,0-1 0 0 0,1 0 0 0 0,-1 0 0 0 0,1 1 0 0 0,0-1 0 0 0,0 0 0 0 0,0 0 0 0 0,3 2 0 0 0,-1-1 0 0 0,0-1 0 0 0,0 0 0 0 0,0 0 0 0 0,0 0 0 0 0,0-1 0 0 0,0 1 0 0 0,1-1 0 0 0,-1 0 0 0 0,7 1 0 0 0,1-1 0 0 0,-1-1 0 0 0,1 0 0 0 0,-1-1 0 0 0,1 0 0 0 0,-1 0 0 0 0,0-1 0 0 0,14-5 0 0 0,-4 1 0 0 0,-1-2 0 0 0,0 0 0 0 0,0-2 0 0 0,-1 0 0 0 0,19-13 0 0 0,-26 14 0 0 0,-1 1 0 0 0,0-2 0 0 0,-1 1 0 0 0,0-2 0 0 0,0 1 0 0 0,-1-1 0 0 0,-1-1 0 0 0,13-21 0 0 0,-18 25 0 0 0,-8 6 0 0 0,-3 6 0 0 0,4-2 0 0 0,1 1 0 0 0,0-1 0 0 0,0 1 0 0 0,0 0 0 0 0,0 0 0 0 0,0 0 0 0 0,1 0 0 0 0,-1 0 0 0 0,1 1 0 0 0,0-1 0 0 0,0 1 0 0 0,0-1 0 0 0,0 1 0 0 0,-1 5 0 0 0,0 1 0 0 0,0 1 0 0 0,1-1 0 0 0,0 1 0 0 0,-1 14 0 0 0,3-22 0 0 0,0-1 0 0 0,0 1 0 0 0,0 0 0 0 0,1 0 0 0 0,-1-1 0 0 0,1 1 0 0 0,-1 0 0 0 0,1 0 0 0 0,0-1 0 0 0,0 1 0 0 0,0-1 0 0 0,1 1 0 0 0,-1-1 0 0 0,0 1 0 0 0,1-1 0 0 0,0 0 0 0 0,0 0 0 0 0,-1 0 0 0 0,1 0 0 0 0,0 0 0 0 0,0 0 0 0 0,1 0 0 0 0,-1-1 0 0 0,5 3 0 0 0,-3-2 0 0 0,0 0 0 0 0,0 0 0 0 0,0 0 0 0 0,1-1 0 0 0,-1 0 0 0 0,1 0 0 0 0,-1 0 0 0 0,1-1 0 0 0,0 1 0 0 0,-1-1 0 0 0,1 0 0 0 0,-1 0 0 0 0,1-1 0 0 0,6-1 0 0 0,7-2 0 0 0,0-1 0 0 0,30-12 0 0 0,-39 12 0 0 0,0 1 0 0 0,0-1 0 0 0,-1-1 0 0 0,0 0 0 0 0,0 0 0 0 0,13-13 0 0 0,-1-4 0 0 0,-1-1 0 0 0,-1 0 0 0 0,-1-1 0 0 0,-1-1 0 0 0,15-33 0 0 0,50-144 0 0 0,-73 182 0 0 0,-8 19 0 0 0,5-9 0 0 0,-1-1 0 0 0,-1 1 0 0 0,4-22 0 0 0,-7 33 0 0 0,0 0 0 0 0,0 0 0 0 0,0 0 0 0 0,0 0 0 0 0,0 0 0 0 0,0-1 0 0 0,0 1 0 0 0,0 0 0 0 0,0 0 0 0 0,0 0 0 0 0,0 0 0 0 0,0 0 0 0 0,0-1 0 0 0,0 1 0 0 0,0 0 0 0 0,0 0 0 0 0,0 0 0 0 0,0 0 0 0 0,0 0 0 0 0,0 0 0 0 0,0-1 0 0 0,0 1 0 0 0,0 0 0 0 0,0 0 0 0 0,-1 0 0 0 0,1 0 0 0 0,0 0 0 0 0,0 0 0 0 0,0 0 0 0 0,0-1 0 0 0,0 1 0 0 0,0 0 0 0 0,0 0 0 0 0,0 0 0 0 0,-1 0 0 0 0,1 0 0 0 0,0 0 0 0 0,0 0 0 0 0,0 0 0 0 0,0 0 0 0 0,0 0 0 0 0,0 0 0 0 0,-1 0 0 0 0,1 0 0 0 0,0 0 0 0 0,0 0 0 0 0,0 0 0 0 0,0 0 0 0 0,0 0 0 0 0,-1 0 0 0 0,1 0 0 0 0,0 0 0 0 0,0 0 0 0 0,0 0 0 0 0,0 0 0 0 0,0 0 0 0 0,0 0 0 0 0,-1 0 0 0 0,1 0 0 0 0,0 0 0 0 0,-6 4 0 0 0,6-4 0 0 0,-5 4 0 0 0,0 1 0 0 0,1-1 0 0 0,-1 1 0 0 0,1 0 0 0 0,0 0 0 0 0,0 0 0 0 0,0 1 0 0 0,-4 10 0 0 0,-21 53 0 0 0,22-47 0 0 0,-17 49 0 0 0,-17 92 0 0 0,38-144 0 0 0,0 0 0 0 0,1 23 0 0 0,2-26 0 0 0,-1 0 0 0 0,0-1 0 0 0,-1 1 0 0 0,-5 17 0 0 0,10-41 0 0 0,2-4 0 0 0,0 1 0 0 0,4-17 0 0 0,-4-8 0 0 0,0-50 0 0 0,-5 80 0 0 0,0 0-140 0 0,0 1-1 0 0,0-1 1 0 0,0 1-1 0 0,-1-1 1 0 0,0 1-1 0 0,0 0 1 0 0,0 0-1 0 0,-1-1 0 0 0,0 1 1 0 0,0 0-1 0 0,0 0 1 0 0,-4-6-1 0 0,-1 6-8 0 0,-1 4 133 0 0,7 0 16 0 0,1 1 0 0 0,0 0 0 0 0,-1 0 0 0 0,1 0 0 0 0,-1 0 0 0 0,1 0 0 0 0,0 0 0 0 0,-1 0 0 0 0,1 0 0 0 0,-1 0 0 0 0,1 0 0 0 0,0 0 0 0 0,-1 0 0 0 0,1 0 0 0 0,-1 0 0 0 0,1 0 0 0 0,0 0 0 0 0,-1 1 0 0 0,1-1 0 0 0,0 0 0 0 0,-1 0 0 0 0,1 0 0 0 0,0 1 0 0 0,-1-1 0 0 0,1 0 0 0 0,0 0 0 0 0,-1 1 0 0 0,1-1 0 0 0,0 0 0 0 0,0 1 0 0 0,-1-1 0 0 0,1 0 0 0 0,0 1 0 0 0,0-1 0 0 0,-1 1 0 0 0,1-1 0 0 0,-1 1 0 0 0,0 0 0 0 0,1 0 0 0 0,-1 1 0 0 0,0-1 0 0 0,1 0 0 0 0,-1 0 0 0 0,0 0 0 0 0,1 0 0 0 0,-1 1 0 0 0,1-1 0 0 0,0 0 0 0 0,0 0 0 0 0,-1 1 0 0 0,1-1 0 0 0,0 0 0 0 0,0 1 0 0 0,0-1 0 0 0,0 0 0 0 0,0 0 0 0 0,0 1 0 0 0,1-1 0 0 0,-1 0 0 0 0,1 3 0 0 0,0 0 0 0 0,0 0 36 0 0,0-1 0 0 0,0 1 1 0 0,0-1-1 0 0,0 0 0 0 0,1 1 0 0 0,-1-1 0 0 0,1 0 0 0 0,0 0 1 0 0,0 0-1 0 0,0 0 0 0 0,1-1 0 0 0,-1 1 0 0 0,0 0 1 0 0,1-1-1 0 0,0 0 0 0 0,0 1 0 0 0,-1-1 0 0 0,1 0 0 0 0,1-1 1 0 0,-1 1-1 0 0,0 0 0 0 0,0-1 0 0 0,1 0 0 0 0,4 2 0 0 0,1-1 41 0 0,1 0-1 0 0,-1 0 0 0 0,0 0 0 0 0,1-1 1 0 0,-1-1-1 0 0,1 0 0 0 0,-1 0 1 0 0,11-2-1 0 0,0-3-2731 0 0,-12 2-6217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5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37 15663 0 0,'0'0'356'0'0,"0"0"50"0"0,0 0 20 0 0,0-3-42 0 0,0-18-165 0 0,5 12 519 0 0,-3 5 2957 0 0,-10 75-1996 0 0,-6 34-1323 0 0,-21 71 426 0 0,-77 224 1 0 0,107-385-803 0 0,-6 16 0 0 0,-16 35 0 0 0,22-57 0 0 0,1 0 0 0 0,-2 0 0 0 0,0 0 0 0 0,0-1 0 0 0,0 0 0 0 0,-1-1 0 0 0,0 1 0 0 0,-8 6 0 0 0,14-14 0 0 0,0 1 0 0 0,0-1 0 0 0,0 1 0 0 0,0-1 0 0 0,0 1 0 0 0,1-1 0 0 0,-1 0 0 0 0,0 1 0 0 0,0-1 0 0 0,0 0 0 0 0,0 0 0 0 0,0 0 0 0 0,0 0 0 0 0,0 0 0 0 0,0 0 0 0 0,0 0 0 0 0,0 0 0 0 0,0 0 0 0 0,0 0 0 0 0,0-1 0 0 0,0 1 0 0 0,0 0 0 0 0,0-1 0 0 0,0 1 0 0 0,0-1 0 0 0,0 1 0 0 0,0-1 0 0 0,1 1 0 0 0,-1-1 0 0 0,0 0 0 0 0,0 1 0 0 0,1-1 0 0 0,-1 0 0 0 0,0 1 0 0 0,1-1 0 0 0,-1 0 0 0 0,1 0 0 0 0,-1 0 0 0 0,1 0 0 0 0,-1 0 0 0 0,0-1 0 0 0,-4-11 0 0 0,1 0 0 0 0,0 0 0 0 0,1 0 0 0 0,-3-21 0 0 0,4 13 0 0 0,1-1 0 0 0,1 1 0 0 0,4-30 0 0 0,17-63 0 0 0,-19 105 85 0 0,0 0 1 0 0,0 0-1 0 0,1 1 0 0 0,1 0 1 0 0,-1-1-1 0 0,1 1 0 0 0,1 0 1 0 0,0 1-1 0 0,0-1 0 0 0,0 1 1 0 0,1 0-1 0 0,0 0 0 0 0,0 1 1 0 0,1 0-1 0 0,-1 0 0 0 0,2 0 1 0 0,-1 1-1 0 0,0 0 0 0 0,1 0 1 0 0,0 1-1 0 0,0 0 0 0 0,0 0 1 0 0,10-2-1 0 0,14-4-85 0 0,0 2 0 0 0,0 1 0 0 0,58-5 0 0 0,-82 12 0 0 0,0-1 0 0 0,1 1 0 0 0,-1 1 0 0 0,0-1 0 0 0,0 1 0 0 0,1 1 0 0 0,-1-1 0 0 0,0 1 0 0 0,0 1 0 0 0,10 4 0 0 0,-15-5 0 0 0,1-1 0 0 0,-1 1 0 0 0,0 0 0 0 0,0 0 0 0 0,-1 0 0 0 0,1 1 0 0 0,0-1 0 0 0,-1 1 0 0 0,0-1 0 0 0,1 1 0 0 0,-1 0 0 0 0,0 0 0 0 0,0 0 0 0 0,-1 0 0 0 0,1 0 0 0 0,-1 0 0 0 0,1 0 0 0 0,-1 1 0 0 0,0-1 0 0 0,0 1 0 0 0,0-1 0 0 0,-1 0 0 0 0,1 1 0 0 0,-1 0 0 0 0,0-1 0 0 0,0 6 0 0 0,-1-4 0 0 0,0 1 0 0 0,0-1 0 0 0,0 0 0 0 0,0 1 0 0 0,-1-1 0 0 0,0 0 0 0 0,0 0 0 0 0,0 0 0 0 0,-1 0 0 0 0,1 0 0 0 0,-1-1 0 0 0,-1 1 0 0 0,1-1 0 0 0,0 0 0 0 0,-1 0 0 0 0,0 0 0 0 0,0 0 0 0 0,0-1 0 0 0,-1 0 0 0 0,1 1 0 0 0,-10 4 0 0 0,13-8 0 0 0,-1 1 0 0 0,1-1 0 0 0,-1 1 0 0 0,1-1 0 0 0,-1 0 0 0 0,1 1 0 0 0,-1-1 0 0 0,1 0 0 0 0,-1 0 0 0 0,1 0 0 0 0,-1 0 0 0 0,1 0 0 0 0,-1-1 0 0 0,1 1 0 0 0,-1 0 0 0 0,1-1 0 0 0,-1 1 0 0 0,1-1 0 0 0,-1 1 0 0 0,1-1 0 0 0,0 0 0 0 0,-1 0 0 0 0,1 0 0 0 0,0 1 0 0 0,-2-3 0 0 0,2 2 0 0 0,0 0 0 0 0,0 0 0 0 0,0-1 0 0 0,0 1 0 0 0,0 0 0 0 0,0-1 0 0 0,0 1 0 0 0,0-1 0 0 0,1 1 0 0 0,-1-1 0 0 0,1 1 0 0 0,-1-1 0 0 0,1 0 0 0 0,-1 1 0 0 0,1-1 0 0 0,0 0 0 0 0,0 1 0 0 0,0-1 0 0 0,0 1 0 0 0,0-1 0 0 0,0 0 0 0 0,0 1 0 0 0,1-1 0 0 0,-1 0 0 0 0,1-2 0 0 0,2-3 0 0 0,-1 0 0 0 0,1 1 0 0 0,0-1 0 0 0,6-9 0 0 0,7-10 0 0 0,2 1 0 0 0,0 1 0 0 0,33-33 0 0 0,-39 45 0 0 0,1 0 0 0 0,1 1 0 0 0,0 1 0 0 0,0 0 0 0 0,1 1 0 0 0,0 0 0 0 0,25-10 0 0 0,-36 18 0 0 0,0-1 0 0 0,-1 1 0 0 0,1 0 0 0 0,0 0 0 0 0,0 0 0 0 0,0 0 0 0 0,0 1 0 0 0,0 0 0 0 0,0 0 0 0 0,0 0 0 0 0,0 0 0 0 0,5 1 0 0 0,-6 0 0 0 0,1 1 0 0 0,-1 0 0 0 0,1 0 0 0 0,-1 0 0 0 0,0 0 0 0 0,0 0 0 0 0,0 0 0 0 0,0 1 0 0 0,0 0 0 0 0,-1-1 0 0 0,1 1 0 0 0,-1 0 0 0 0,0 0 0 0 0,0 1 0 0 0,0-1 0 0 0,2 4 0 0 0,-1-2-90 0 0,0 0-1 0 0,0 0 0 0 0,1 0 1 0 0,-1 0-1 0 0,1-1 1 0 0,1 0-1 0 0,-1 0 1 0 0,0 0-1 0 0,1 0 1 0 0,8 5-1 0 0,-9-7 25 0 0,0-1-1 0 0,0 1 1 0 0,1-1-1 0 0,-1 1 1 0 0,1-1 0 0 0,-1 0-1 0 0,1-1 1 0 0,-1 1 0 0 0,1-1-1 0 0,-1 0 1 0 0,1 0-1 0 0,-1 0 1 0 0,1-1 0 0 0,6-1-1 0 0,14-4 67 0 0,26-8 0 0 0,-42 11 0 0 0,-1-1 0 0 0,1 0 0 0 0,-1 0 0 0 0,0 0 0 0 0,-1-1 0 0 0,13-10 0 0 0,-18 14 159 0 0,-1 1-109 0 0,-1-1 1 0 0,1 1-1 0 0,0 0 0 0 0,-1 0 1 0 0,1-1-1 0 0,0 1 1 0 0,-1 0-1 0 0,1-1 1 0 0,-1 1-1 0 0,1-1 1 0 0,-1 1-1 0 0,1-1 1 0 0,-1 1-1 0 0,1-1 1 0 0,-1 1-1 0 0,0-1 1 0 0,1 0-1 0 0,-1 1 1 0 0,0-1-1 0 0,1 1 1 0 0,-1-1-1 0 0,0 0 1 0 0,0 1-1 0 0,0-1 1 0 0,1 0-1 0 0,-1 1 1 0 0,0-1-1 0 0,0 0 1 0 0,0 1-1 0 0,0-1 1 0 0,0 0-1 0 0,0 0 1 0 0,0 1-1 0 0,-1-1 1 0 0,1 0-1 0 0,0 0-50 0 0,0 1 1 0 0,0 0-1 0 0,-1-1 1 0 0,1 1-1 0 0,0 0 0 0 0,0 0 1 0 0,0-1-1 0 0,-1 1 1 0 0,1 0-1 0 0,0 0 0 0 0,0-1 1 0 0,-1 1-1 0 0,1 0 0 0 0,0 0 1 0 0,0 0-1 0 0,-1 0 1 0 0,1-1-1 0 0,0 1 0 0 0,-1 0 1 0 0,1 0-1 0 0,0 0 0 0 0,-1 0 1 0 0,1 0-1 0 0,0 0 1 0 0,-1 0-1 0 0,1 0 0 0 0,0 0 1 0 0,-1 0-1 0 0,1 0 1 0 0,0 0-1 0 0,-1 0 0 0 0,1 0 1 0 0,0 0-1 0 0,-1 0 0 0 0,1 0 1 0 0,0 0-1 0 0,0 1 1 0 0,-1-1-1 0 0,1 0 0 0 0,0 0 1 0 0,-1 0-1 0 0,-8 3 0 0 0,1 1 0 0 0,-1-1 0 0 0,1 1 0 0 0,0 1 0 0 0,0-1 0 0 0,1 1 0 0 0,-12 10 0 0 0,-46 47 0 0 0,60-56 0 0 0,-1 0 0 0 0,-1 2 0 0 0,1-1 0 0 0,0 1 0 0 0,0-1 0 0 0,1 2 0 0 0,0-1 0 0 0,1 0 0 0 0,0 1 0 0 0,-6 17 0 0 0,9-13 0 0 0,3-9 0 0 0,-1-3 0 0 0,-1 0 0 0 0,0 0 0 0 0,0-1 0 0 0,0 1 0 0 0,0-1 0 0 0,1 1 0 0 0,-1-1 0 0 0,0 1 0 0 0,0 0 0 0 0,1-1 0 0 0,-1 1 0 0 0,0-1 0 0 0,0 1 0 0 0,1-1 0 0 0,-1 0 0 0 0,1 1 0 0 0,-1-1 0 0 0,0 1 0 0 0,1-1 0 0 0,-1 0 0 0 0,1 1 0 0 0,-1-1 0 0 0,1 0 0 0 0,-1 1 0 0 0,1-1 0 0 0,0 0 0 0 0,-1 0 0 0 0,1 0 0 0 0,-1 1 0 0 0,1-1 0 0 0,0 0 0 0 0,1 0 0 0 0,2 1 0 0 0,1 0 0 0 0,0 0 0 0 0,-1 0 0 0 0,1-1 0 0 0,0 0 0 0 0,-1 0 0 0 0,1 0 0 0 0,0 0 0 0 0,0-1 0 0 0,-1 0 0 0 0,1 0 0 0 0,-1 0 0 0 0,1 0 0 0 0,7-4 0 0 0,2-2 0 0 0,1 0 0 0 0,-1-1 0 0 0,13-9 0 0 0,-14 7 0 0 0,-1 0 0 0 0,0 0 0 0 0,-1-1 0 0 0,0-1 0 0 0,12-17 0 0 0,-18 21 0 0 0,-5 8 0 0 0,0 0 0 0 0,0 0 0 0 0,0 0 0 0 0,0 0 0 0 0,0-1 0 0 0,0 1 0 0 0,0 0 0 0 0,0 0 0 0 0,0 0 0 0 0,0 0 0 0 0,0 0 0 0 0,0-1 0 0 0,0 1 0 0 0,0 0 0 0 0,0 0 0 0 0,-1 0 0 0 0,1 0 0 0 0,0 0 0 0 0,0 0 0 0 0,0-1 0 0 0,0 1 0 0 0,0 0 0 0 0,0 0 0 0 0,0 0 0 0 0,-1 0 0 0 0,1 0 0 0 0,0 0 0 0 0,0 0 0 0 0,0 0 0 0 0,0 0 0 0 0,0 0 0 0 0,-1 0 0 0 0,1 0 0 0 0,0 0 0 0 0,0 0 0 0 0,-2 0 0 0 0,1 0 0 0 0,-1 0 0 0 0,1 1 0 0 0,-1-1 0 0 0,1 1 0 0 0,-1-1 0 0 0,1 1 0 0 0,-1 0 0 0 0,1-1 0 0 0,0 1 0 0 0,-1 0 0 0 0,1 0 0 0 0,0 0 0 0 0,-2 2 0 0 0,-18 18 0 0 0,19-19 0 0 0,-4 4-17 0 0,0 0 1 0 0,1 1-1 0 0,0 0 0 0 0,0 0 1 0 0,1 0-1 0 0,0 1 0 0 0,-6 13 1 0 0,10-20-680 0 0,0-1-258 0 0,0 0-56 0 0,0 0-149 0 0,6-9-2558 0 0,2-8 1681 0 0,-4-2-11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5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 17503 0 0,'0'0'399'0'0,"0"0"60"0"0,0 0-434 0 0,0 0 0 0 0,0 0 0 0 0,0 0 0 0 0,0 0 0 0 0,0 0 0 0 0,0 0 0 0 0,0 1 0 0 0,1-1 0 0 0,-1 0 0 0 0,0 0 0 0 0,0 0 0 0 0,0 0 0 0 0,0 0 0 0 0,0 0 0 0 0,0 1 0 0 0,0-1 0 0 0,0 0 0 0 0,0 0 0 0 0,0 0 0 0 0,0 0 0 0 0,0 0 0 0 0,0 1 0 0 0,0-1 0 0 0,0 0 0 0 0,0 0 0 0 0,0 0 1 0 0,0 0-1 0 0,0 0 0 0 0,0 1 0 0 0,0-1 0 0 0,0 0 0 0 0,0 0 0 0 0,0 0 0 0 0,0 0 0 0 0,0 1 0 0 0,-6 9 139 0 0,5-9-142 0 0,0 1 0 0 0,1-1 0 0 0,-1 0 0 0 0,0 1 0 0 0,0-1 0 0 0,1 1 0 0 0,-1-1 0 0 0,1 1 0 0 0,-1-1 0 0 0,1 1 0 0 0,0-1 0 0 0,0 1 0 0 0,0 0 0 0 0,0-1 0 0 0,0 1 0 0 0,0-1 0 0 0,0 1 0 0 0,0-1 0 0 0,1 4 0 0 0,0-2 114 0 0,1 1 0 0 0,0-1 0 0 0,-1 0 1 0 0,1 0-1 0 0,0 0 0 0 0,0 0 0 0 0,1 0 0 0 0,-1 0 0 0 0,1-1 1 0 0,-1 1-1 0 0,1-1 0 0 0,0 1 0 0 0,0-1 0 0 0,0 0 1 0 0,0 0-1 0 0,0-1 0 0 0,0 1 0 0 0,1 0 0 0 0,-1-1 0 0 0,1 0 1 0 0,6 1-1 0 0,2 1-15 0 0,0 0 1 0 0,1-2-1 0 0,-1 1 1 0 0,1-2 0 0 0,13 0-1 0 0,-20 0 9 0 0,0-1 0 0 0,-1 0 1 0 0,1 0-1 0 0,0 0 0 0 0,0 0 0 0 0,-1-1 0 0 0,1 0 0 0 0,-1 0 0 0 0,1-1 0 0 0,-1 0 1 0 0,0 0-1 0 0,0 0 0 0 0,6-5 0 0 0,-9 6-55 0 0,0 0 1 0 0,0 0-1 0 0,0-1 1 0 0,0 1-1 0 0,0-1 1 0 0,0 1-1 0 0,-1-1 0 0 0,1 0 1 0 0,-1 0-1 0 0,0 0 1 0 0,1 0-1 0 0,-2 0 1 0 0,1 0-1 0 0,0 0 1 0 0,0 0-1 0 0,-1 0 0 0 0,0 0 1 0 0,0 0-1 0 0,0 0 1 0 0,0 0-1 0 0,0 0 1 0 0,0 0-1 0 0,-1-1 0 0 0,1 1 1 0 0,-1 0-1 0 0,-2-4 1 0 0,3 6-55 0 0,-1-1 1 0 0,0 0 0 0 0,0 0 0 0 0,0 0-1 0 0,0 1 1 0 0,0-1 0 0 0,0 0-1 0 0,0 1 1 0 0,-1-1 0 0 0,1 1-1 0 0,-1 0 1 0 0,1-1 0 0 0,-1 1 0 0 0,1 0-1 0 0,-1 0 1 0 0,0 0 0 0 0,0 0-1 0 0,0 0 1 0 0,1 0 0 0 0,-1 0 0 0 0,0 1-1 0 0,0-1 1 0 0,0 1 0 0 0,0-1-1 0 0,0 1 1 0 0,0 0 0 0 0,0 0-1 0 0,0 0 1 0 0,0 0 0 0 0,0 0 0 0 0,0 0-1 0 0,-3 1 1 0 0,-1 0-334 0 0,0 0-1 0 0,1 1 1 0 0,-1-1 0 0 0,-7 4 0 0 0,-16 11-7344 0 0,18-9-502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5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440 268 13823 0 0,'-2'-8'1247'0'0,"-3"-8"-986"0"0,1 3 166 0 0,0 0 1 0 0,-3-19-1 0 0,6 20 576 0 0,-11-61 3213 0 0,11 65-3891 0 0,-1 1 1 0 0,-1-1 0 0 0,1 1 0 0 0,-1 0 0 0 0,0 0 0 0 0,-1 0 0 0 0,-5-9 0 0 0,6 13-286 0 0,1 1 0 0 0,0-1 0 0 0,0 1 0 0 0,-1-1 0 0 0,0 1 0 0 0,1 0 0 0 0,-1 0 0 0 0,0 0 0 0 0,0 0 0 0 0,0 0 0 0 0,0 1 0 0 0,0-1 0 0 0,-1 1 0 0 0,1 0 0 0 0,-5-1 0 0 0,3 1 68 0 0,0 1 0 0 0,-1 0-1 0 0,1 0 1 0 0,0 0-1 0 0,-1 0 1 0 0,1 1-1 0 0,0 0 1 0 0,0 0 0 0 0,-6 2-1 0 0,-4 3 136 0 0,1 0 1 0 0,0 0-1 0 0,1 2 0 0 0,0-1 1 0 0,-23 19-1 0 0,14-9-243 0 0,1 1 0 0 0,1 0 0 0 0,1 1 0 0 0,1 2 0 0 0,-20 28 0 0 0,33-42 0 0 0,1 1 0 0 0,0-1 0 0 0,-4 11 0 0 0,7-15 0 0 0,0 0 0 0 0,0 0 0 0 0,0 1 0 0 0,0-1 0 0 0,1 0 0 0 0,0 1 0 0 0,-1-1 0 0 0,1 0 0 0 0,0 1 0 0 0,1-1 0 0 0,0 5 0 0 0,-1-7 0 0 0,0-1 0 0 0,0 1 0 0 0,0 0 0 0 0,0 0 0 0 0,0 0 0 0 0,1-1 0 0 0,-1 1 0 0 0,0 0 0 0 0,1 0 0 0 0,-1-1 0 0 0,0 1 0 0 0,1 0 0 0 0,-1-1 0 0 0,1 1 0 0 0,-1 0 0 0 0,1-1 0 0 0,-1 1 0 0 0,1-1 0 0 0,0 1 0 0 0,-1-1 0 0 0,1 1 0 0 0,0-1 0 0 0,-1 1 0 0 0,1-1 0 0 0,0 0 0 0 0,-1 1 0 0 0,1-1 0 0 0,0 0 0 0 0,0 0 0 0 0,-1 1 0 0 0,1-1 0 0 0,1 0 0 0 0,1 0 0 0 0,3 2 0 0 0,1-1 0 0 0,-1 0 0 0 0,1 0 0 0 0,-1-1 0 0 0,1 0 0 0 0,-1 0 0 0 0,1 0 0 0 0,0-1 0 0 0,-1 0 0 0 0,11-3 0 0 0,8-4 0 0 0,32-15 0 0 0,-22 9 0 0 0,-13 5 0 0 0,-8 3 0 0 0,0 0 0 0 0,0 2 0 0 0,21-5 0 0 0,-34 9 0 0 0,-1 0 0 0 0,1-1 0 0 0,0 1 0 0 0,-1 0 0 0 0,1 0 0 0 0,0 0 0 0 0,-1 0 0 0 0,1 0 0 0 0,0 0 0 0 0,-1 0 0 0 0,1 0 0 0 0,0 0 0 0 0,-1 0 0 0 0,1 0 0 0 0,0 0 0 0 0,-1 1 0 0 0,1-1 0 0 0,0 0 0 0 0,-1 0 0 0 0,1 1 0 0 0,-1-1 0 0 0,1 0 0 0 0,-1 1 0 0 0,1-1 0 0 0,0 1 0 0 0,-1-1 0 0 0,1 1 0 0 0,-1-1 0 0 0,0 1 0 0 0,1-1 0 0 0,-1 1 0 0 0,1-1 0 0 0,-1 1 0 0 0,0-1 0 0 0,1 1 0 0 0,-1 0 0 0 0,0 0 0 0 0,1 1 0 0 0,0 2 0 0 0,1-1 0 0 0,-1 0 0 0 0,0 1 0 0 0,0 0 0 0 0,-1-1 0 0 0,1 1 0 0 0,-1-1 0 0 0,0 1 0 0 0,1 0 0 0 0,-2-1 0 0 0,1 1 0 0 0,0 0 0 0 0,-2 6 0 0 0,-2 5 0 0 0,-11 27 0 0 0,12-33 0 0 0,-40 109 0 0 0,-33 81 0 0 0,57-160 0 0 0,-44 63 0 0 0,62-100 0 0 0,-3 5 0 0 0,0-1 0 0 0,-1 0 0 0 0,0-1 0 0 0,-9 10 0 0 0,8-11-64 0 0,10-27-1256 0 0,0 17 893 0 0,-1-1-1 0 0,1 1 1 0 0,1 0-1 0 0,-1 0 1 0 0,8-7-1 0 0,0-2-1828 0 0,1-2-5595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5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19351 0 0,'1'-2'439'0'0,"27"-84"1242"0"0,117-249 4446 0 0,-99 232-4062 0 0,-55 120-2065 0 0,-10 28 0 0 0,18-41 0 0 0,0-1 0 0 0,0 1 0 0 0,0 0 0 0 0,1-1 0 0 0,-1 1 0 0 0,1 0 0 0 0,0 0 0 0 0,0-1 0 0 0,0 1 0 0 0,2 6 0 0 0,-2-8 0 0 0,1 0 0 0 0,0 0 0 0 0,-1 0 0 0 0,1 0 0 0 0,0 0 0 0 0,0 0 0 0 0,0 0 0 0 0,0 0 0 0 0,1-1 0 0 0,-1 1 0 0 0,0 0 0 0 0,1-1 0 0 0,-1 1 0 0 0,1-1 0 0 0,0 1 0 0 0,-1-1 0 0 0,1 0 0 0 0,0 1 0 0 0,0-1 0 0 0,0 0 0 0 0,0 0 0 0 0,0-1 0 0 0,0 1 0 0 0,0 0 0 0 0,0-1 0 0 0,0 1 0 0 0,0-1 0 0 0,0 1 0 0 0,4-1 0 0 0,5 2 0 0 0,-2 0 0 0 0,1-1 0 0 0,0 0 0 0 0,-1-1 0 0 0,1 0 0 0 0,0 0 0 0 0,0-1 0 0 0,11-2 0 0 0,26 0 0 0 0,-38 4 0 0 0,-9-1 0 0 0,1 0 0 0 0,0 0 0 0 0,-1 0 0 0 0,1 0 0 0 0,0 0 0 0 0,-1 1 0 0 0,1-1 0 0 0,0 0 0 0 0,-1 0 0 0 0,1 1 0 0 0,-1-1 0 0 0,1 0 0 0 0,0 1 0 0 0,-1-1 0 0 0,1 1 0 0 0,-1-1 0 0 0,1 0 0 0 0,-1 1 0 0 0,1-1 0 0 0,-1 1 0 0 0,0-1 0 0 0,1 1 0 0 0,-1 0 0 0 0,0-1 0 0 0,1 1 0 0 0,-1-1 0 0 0,0 1 0 0 0,0 0 0 0 0,1-1 0 0 0,-1 1 0 0 0,0 0 0 0 0,0-1 0 0 0,0 1 0 0 0,0 0 0 0 0,0-1 0 0 0,0 2 0 0 0,0 0 0 0 0,1 0 0 0 0,-1 1 0 0 0,0-1 0 0 0,0 1 0 0 0,0-1 0 0 0,0 1 0 0 0,-1-1 0 0 0,1 0 0 0 0,0 1 0 0 0,-1-1 0 0 0,0 1 0 0 0,0-1 0 0 0,-1 3 0 0 0,-17 28 0 0 0,8-15 0 0 0,-1 2 0 0 0,8-14 0 0 0,0 0 0 0 0,0 0 0 0 0,1 0 0 0 0,0 1 0 0 0,0-1 0 0 0,1 1 0 0 0,-1 0 0 0 0,1-1 0 0 0,-1 13 0 0 0,3-17 0 0 0,0-1 0 0 0,1 0 0 0 0,-1 0 0 0 0,1 0 0 0 0,-1 0 0 0 0,1 0 0 0 0,-1 0 0 0 0,1 0 0 0 0,0 1 0 0 0,-1-2 0 0 0,1 1 0 0 0,0 0 0 0 0,0 0 0 0 0,0 0 0 0 0,0 0 0 0 0,0 0 0 0 0,0-1 0 0 0,0 1 0 0 0,0 0 0 0 0,0-1 0 0 0,0 1 0 0 0,0-1 0 0 0,2 1 0 0 0,2 0 0 0 0,0-1 0 0 0,0 0 0 0 0,0-1 0 0 0,0 1 0 0 0,0-1 0 0 0,0 0 0 0 0,0 0 0 0 0,0 0 0 0 0,0-1 0 0 0,-1 0 0 0 0,1 0 0 0 0,6-3 0 0 0,5-4 0 0 0,-1-1 0 0 0,15-12 0 0 0,-10 5 0 0 0,-1-1 0 0 0,-1-1 0 0 0,-1-1 0 0 0,0 0 0 0 0,-2-1 0 0 0,15-26 0 0 0,-29 42 0 0 0,-4 6 0 0 0,-4 3 0 0 0,1 1 0 0 0,0 0 0 0 0,1 1 0 0 0,0 0 0 0 0,0 0 0 0 0,0 0 0 0 0,1 0 0 0 0,0 1 0 0 0,0 0 0 0 0,1 0 0 0 0,0 0 0 0 0,0 0 0 0 0,0 0 0 0 0,1 1 0 0 0,0-1 0 0 0,1 1 0 0 0,0-1 0 0 0,-1 15 0 0 0,2-20 0 0 0,0 0 0 0 0,0 0 0 0 0,1 0 0 0 0,-1 0 0 0 0,0 0 0 0 0,1 0 0 0 0,-1-1 0 0 0,1 1 0 0 0,0 0 0 0 0,-1 0 0 0 0,1-1 0 0 0,0 1 0 0 0,0 0 0 0 0,0-1 0 0 0,0 1 0 0 0,1-1 0 0 0,-1 1 0 0 0,0-1 0 0 0,1 0 0 0 0,-1 1 0 0 0,0-1 0 0 0,1 0 0 0 0,0 0 0 0 0,-1 0 0 0 0,1 0 0 0 0,0 0 0 0 0,-1-1 0 0 0,1 1 0 0 0,0 0 0 0 0,0-1 0 0 0,0 0 0 0 0,0 1 0 0 0,-1-1 0 0 0,1 0 0 0 0,0 0 0 0 0,3 0 0 0 0,5 0 0 0 0,-1-1 0 0 0,0-1 0 0 0,1 1 0 0 0,-1-2 0 0 0,17-5 0 0 0,-14 3 0 0 0,0-1 0 0 0,-1 0 0 0 0,1-1 0 0 0,-1 0 0 0 0,0 0 0 0 0,-1-1 0 0 0,0-1 0 0 0,0 0 0 0 0,-1 0 0 0 0,0-1 0 0 0,-1 0 0 0 0,0 0 0 0 0,0-1 0 0 0,-1 0 0 0 0,-1-1 0 0 0,8-16 0 0 0,-19 32 0 0 0,-1 1 0 0 0,-1 1 0 0 0,1 0 0 0 0,0 0 0 0 0,-9 13 0 0 0,11-12 0 0 0,0 0 0 0 0,1 0 0 0 0,0 1 0 0 0,1 0 0 0 0,-1-1 0 0 0,2 1 0 0 0,-3 11 0 0 0,4-17 0 0 0,0 0 0 0 0,0 0 0 0 0,0 0 0 0 0,0 0 0 0 0,0 0 0 0 0,1 0 0 0 0,-1 0 0 0 0,1 0 0 0 0,-1 0 0 0 0,1 0 0 0 0,0 0 0 0 0,-1 0 0 0 0,1 0 0 0 0,0 0 0 0 0,0-1 0 0 0,0 1 0 0 0,1 0 0 0 0,-1-1 0 0 0,0 1 0 0 0,1-1 0 0 0,-1 1 0 0 0,1-1 0 0 0,-1 0 0 0 0,1 0 0 0 0,0 1 0 0 0,-1-1 0 0 0,1 0 0 0 0,0-1 0 0 0,0 1 0 0 0,0 0 0 0 0,0 0 0 0 0,0-1 0 0 0,0 1 0 0 0,3 0 0 0 0,4 0 0 0 0,-1 0 0 0 0,0-1 0 0 0,0 0 0 0 0,1 0 0 0 0,-1-1 0 0 0,0 0 0 0 0,0 0 0 0 0,1-1 0 0 0,7-3 0 0 0,8-3 0 0 0,37-18 0 0 0,-55 22 0 0 0,0 1 0 0 0,0-1 0 0 0,-1 0 0 0 0,1 0 0 0 0,-1 0 0 0 0,7-9 0 0 0,25-33 0 0 0,-14 16 0 0 0,-28 36 0 0 0,0 1 0 0 0,1 0 0 0 0,-6 14 0 0 0,-21 56 0 0 0,-15 45 0 0 0,-1 76 0 0 0,32-125 0 0 0,12-63 0 0 0,1-5 0 0 0,1 0 0 0 0,0 0 0 0 0,0 1 0 0 0,0-1 0 0 0,1 8 0 0 0,0-13 0 0 0,0 0 0 0 0,0-1 0 0 0,0 1 0 0 0,0 0 0 0 0,0 0 0 0 0,0 0 0 0 0,0 0 0 0 0,0 0 0 0 0,0 0 0 0 0,0 0 0 0 0,0 0 0 0 0,0 0 0 0 0,0 0 0 0 0,0 0 0 0 0,0 0 0 0 0,0 0 0 0 0,1 0 0 0 0,-1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0,4-5 0 0 0,2-7 0 0 0,42-92 0 0 0,-16 33 299 0 0,-21 44-14 0 0,2 1 0 0 0,0 0 1 0 0,21-30-1 0 0,48-46-1028 0 0,-69 88 782 0 0,0 1 0 0 0,1 1 0 0 0,0 0 1 0 0,1 0-1 0 0,16-8 0 0 0,-3 9 642 0 0,-26 10-1131 0 0,6 1-492 0 0,-7 0 938 0 0,-1 0-1 0 0,1 0 1 0 0,0 0 0 0 0,0 0-1 0 0,0 0 1 0 0,-1 0-1 0 0,1 0 1 0 0,0 0-1 0 0,0 0 1 0 0,0 0-1 0 0,-1 0 1 0 0,1 1-1 0 0,0-1 1 0 0,0 0 0 0 0,-1 1-1 0 0,1-1 1 0 0,0 0-1 0 0,-1 1 1 0 0,1-1-1 0 0,0 1 1 0 0,-1-1-1 0 0,1 1 1 0 0,-1 0-1 0 0,1-1 1 0 0,-1 1 0 0 0,1-1-1 0 0,-1 1 1 0 0,1 0-1 0 0,-1 0 1 0 0,1-1-1 0 0,-1 1 1 0 0,0 0-1 0 0,1 0 1 0 0,0 2-10 0 0,1 1 8 0 0,0 0 0 0 0,-1 0 0 0 0,1 0 0 0 0,-1 1 0 0 0,0-1 0 0 0,0 0-1 0 0,0 1 1 0 0,-1-1 0 0 0,1 1 0 0 0,-1-1 0 0 0,0 1 0 0 0,0-1 0 0 0,-1 1 0 0 0,1-1 0 0 0,-1 1 0 0 0,0-1 0 0 0,-2 6 0 0 0,0-3 155 0 0,0 0 0 0 0,0 0 1 0 0,0 0-1 0 0,-1 0 0 0 0,0-1 1 0 0,0 0-1 0 0,-1 0 0 0 0,0 0 1 0 0,-8 8-1 0 0,9-10-237 0 0,-1 0 0 0 0,0 0 0 0 0,-1 0 0 0 0,1-1 0 0 0,-1 1 0 0 0,1-2 0 0 0,-1 1 0 0 0,-8 3 0 0 0,10-5-14 0 0,0 0 1 0 0,0-1-1 0 0,0 1 1 0 0,0-1-1 0 0,0 1 1 0 0,1-1-1 0 0,-1 0 1 0 0,0-1-1 0 0,0 1 1 0 0,0-1-1 0 0,0 1 1 0 0,0-1-1 0 0,0 0 1 0 0,-6-4-1 0 0,8 5-77 0 0,0-1-1 0 0,1 0 1 0 0,-1 0-1 0 0,0-1 0 0 0,1 1 1 0 0,-1 0-1 0 0,1 0 0 0 0,-1-1 1 0 0,1 1-1 0 0,-1-1 1 0 0,1 0-1 0 0,0 1 0 0 0,0-1 1 0 0,0 0-1 0 0,0 1 1 0 0,-1-3-1 0 0,2 2-713 0 0,-1-1 0 0 0,0 1-1 0 0,1 0 1 0 0,0 0 0 0 0,-1-1 0 0 0,1 1 0 0 0,0 0 0 0 0,0-1-1 0 0,1-2 1 0 0,1-7-6375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5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11975 0 0,'0'0'547'0'0,"0"0"-11"0"0,1 1-344 0 0,8 35 3108 0 0,0-1 1 0 0,5 64-1 0 0,-10-56-2897 0 0,-1-1-1 0 0,-3 1 1 0 0,-1 0 0 0 0,-2 0-1 0 0,-9 45 1 0 0,8-68-147 0 0,-1 1 0 0 0,0-1 0 0 0,-2 0 0 0 0,0 0 0 0 0,-1-1 0 0 0,-1 0 0 0 0,-13 21 0 0 0,18-34-184 0 0,3-5 299 0 0,1-1 117 0 0,-6-18 613 0 0,5 13-1099 0 0,1 1 0 0 0,-1 0 0 0 0,1-1 0 0 0,0 1 0 0 0,0 0 0 0 0,1-1 0 0 0,-1 1 0 0 0,1 0 0 0 0,1-5 0 0 0,15-40-5 0 0,-11 33 2 0 0,9-24 1 0 0,1 1 0 0 0,2 0 0 0 0,29-45 0 0 0,-33 63 0 0 0,132-184 0 0 0,-142 200 0 0 0,32-35 0 0 0,-32 36 0 0 0,0 0 0 0 0,1 0 0 0 0,-1 1 0 0 0,1-1 0 0 0,0 1 0 0 0,0 0 0 0 0,5-2 0 0 0,-8 4 0 0 0,-1 1 0 0 0,0-1 0 0 0,0 1 0 0 0,0-1 0 0 0,0 1 0 0 0,1-1 0 0 0,-1 1 0 0 0,0 0 0 0 0,0 0 0 0 0,1 0 0 0 0,-1 0 0 0 0,0 0 0 0 0,1 0 0 0 0,-1 0 0 0 0,0 0 0 0 0,0 0 0 0 0,1 0 0 0 0,-1 1 0 0 0,0-1 0 0 0,0 0 0 0 0,0 1 0 0 0,1-1 0 0 0,-1 1 0 0 0,0 0 0 0 0,0-1 0 0 0,0 1 0 0 0,1 1 0 0 0,1 0 0 0 0,4 6 0 0 0,-5-3 0 0 0,0 0 0 0 0,-1 0 0 0 0,0 0 0 0 0,0 0 0 0 0,0 1 0 0 0,-1-1 0 0 0,1 0 0 0 0,-1 0 0 0 0,-1 1 0 0 0,-1 9 0 0 0,1 0 0 0 0,1-9 0 0 0,-1 0 0 0 0,-1-1 0 0 0,1 1 0 0 0,-1 0 0 0 0,0 0 0 0 0,0-1 0 0 0,0 1 0 0 0,-1-1 0 0 0,0 1 0 0 0,0-1 0 0 0,-1 0 0 0 0,1 0 0 0 0,-1-1 0 0 0,0 1 0 0 0,0-1 0 0 0,-9 7 0 0 0,-25 9 0 0 0,35-18 0 0 0,1-2 0 0 0,1 1 0 0 0,-1 0 0 0 0,1-1 0 0 0,-1 0 0 0 0,1 1 0 0 0,-1-1 0 0 0,0 0 0 0 0,1 1 0 0 0,-1-1 0 0 0,1 0 0 0 0,-1 0 0 0 0,0 0 0 0 0,-2-1 0 0 0,-4 1 0 0 0,10 0 0 0 0,6 3 0 0 0,-1-2 0 0 0,15 3 0 0 0,-1-4 0 0 0,-4 0 0 0 0,0 0 0 0 0,0-1 0 0 0,0 0 0 0 0,17-5 0 0 0,-11 0 35 0 0,0-1 0 0 0,30-12 0 0 0,-46 15-7 0 0,-1 1 1 0 0,1 0-1 0 0,-1-1 0 0 0,0-1 0 0 0,1 1 0 0 0,-2-1 0 0 0,1 0 0 0 0,-1 0 0 0 0,0 0 0 0 0,0-1 1 0 0,7-10-1 0 0,-11 15 460 0 0,-1 1 21 0 0,0-1-66 0 0,0 0-440 0 0,0 1 0 0 0,0 0 1 0 0,1 0-1 0 0,-1-1 1 0 0,0 1-1 0 0,0 0 0 0 0,0-1 1 0 0,0 1-1 0 0,-1 0 1 0 0,1 0-1 0 0,0-1 0 0 0,0 1 1 0 0,0 0-1 0 0,0 0 0 0 0,0-1 1 0 0,0 1-1 0 0,0 0 1 0 0,0 0-1 0 0,-1-1 0 0 0,1 1 1 0 0,0 0-1 0 0,0 0 1 0 0,0-1-1 0 0,0 1 0 0 0,-1 0 1 0 0,1 0-1 0 0,0 0 1 0 0,0 0-1 0 0,-1-1 0 0 0,1 1 1 0 0,0 0-1 0 0,0 0 0 0 0,-1 0 1 0 0,1 0-1 0 0,0 0 1 0 0,0 0-1 0 0,-1 0 0 0 0,1 0 1 0 0,0 0-1 0 0,0 0 1 0 0,-1 0-1 0 0,1 0 0 0 0,0 0 1 0 0,0 0-1 0 0,-1 0 1 0 0,-10 1 5 0 0,10-1-9 0 0,-3 2 0 0 0,0-1 0 0 0,0 0 0 0 0,1 1 0 0 0,-1 0 0 0 0,0 0 0 0 0,1 0 0 0 0,-1 1 0 0 0,1-1 0 0 0,-4 4 0 0 0,-27 28 0 0 0,26-26 0 0 0,4-3 0 0 0,0 1 0 0 0,0-1 0 0 0,0 0 0 0 0,1 1 0 0 0,-1 0 0 0 0,1 0 0 0 0,1 0 0 0 0,-1 0 0 0 0,1 1 0 0 0,0-1 0 0 0,1 0 0 0 0,-2 9 0 0 0,3-13 0 0 0,0 1 0 0 0,-1 0 0 0 0,1-1 0 0 0,0 1 0 0 0,1-1 0 0 0,-1 1 0 0 0,0 0 0 0 0,1-1 0 0 0,0 1 0 0 0,-1-1 0 0 0,1 1 0 0 0,0-1 0 0 0,0 1 0 0 0,0-1 0 0 0,1 0 0 0 0,-1 1 0 0 0,1-1 0 0 0,-1 0 0 0 0,1 0 0 0 0,0 0 0 0 0,-1 0 0 0 0,1 0 0 0 0,0-1 0 0 0,0 1 0 0 0,1-1 0 0 0,-1 1 0 0 0,0-1 0 0 0,0 0 0 0 0,1 1 0 0 0,-1-1 0 0 0,1 0 0 0 0,-1-1 0 0 0,5 2 0 0 0,-3-1-328 0 0,1 0 0 0 0,-1 0 0 0 0,1-1 1 0 0,0 0-1 0 0,-1 0 0 0 0,1 0 0 0 0,0 0 0 0 0,-1 0 0 0 0,1-1 1 0 0,-1 0-1 0 0,1 0 0 0 0,-1 0 0 0 0,1-1 0 0 0,7-3 0 0 0,-6 1-291 0 0,0 1-1 0 0,0-1 1 0 0,-1 0-1 0 0,0 0 1 0 0,0-1-1 0 0,0 1 1 0 0,0-1-1 0 0,-1 0 0 0 0,6-8 1 0 0,1-5-1940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4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42 10135 0 0,'0'0'231'0'0,"0"0"29"0"0,1-1 19 0 0,13-30 153 0 0,-14 29 314 0 0,0 2 232 0 0,0 0 40 0 0,0 0 6 0 0,0 0 0 0 0,1-5 1757 0 0,-1 3 1338 0 0,-4 4-1626 0 0,2-1-2446 0 0,-1 1-47 0 0,-1 1 0 0 0,0 0 0 0 0,1 0 0 0 0,0 0 0 0 0,0 0 0 0 0,0 1 0 0 0,0-1 0 0 0,-5 8 0 0 0,-5 8 0 0 0,-94 119 0 0 0,72-94 13 0 0,16-19-52 0 0,-33 34 1 0 0,52-58-299 0 0,0-1-138 0 0,0 0-33 0 0,10-1-1781 0 0,-7 1 1972 0 0,-1-1 1 0 0,1 0-1 0 0,-1 0 0 0 0,1 0 1 0 0,-1 0-1 0 0,1-1 1 0 0,-1 1-1 0 0,1-1 0 0 0,-1 1 1 0 0,0-1-1 0 0,3-2 0 0 0,-4 2 133 0 0,21-19-1863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0:5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13823 0 0,'0'0'315'0'0,"0"0"45"0"0,0 0 21 0 0,0 0-49 0 0,2 0-220 0 0,4-4 244 0 0,0 0 1 0 0,-1 0-1 0 0,1-1 0 0 0,-1 0 0 0 0,0 1 0 0 0,0-2 1 0 0,-1 1-1 0 0,6-8 0 0 0,5-5 1760 0 0,-9 10-1248 0 0,-1 0 1 0 0,1 0-1 0 0,-1-1 1 0 0,-1 0-1 0 0,1 0 1 0 0,5-18 0 0 0,12-61 833 0 0,-17 64-1082 0 0,-1 7-332 0 0,20-104-6 0 0,-20 96 43 0 0,-2 0 1 0 0,-1-46 0 0 0,-1 65-94 0 0,0 3-108 0 0,0 0 0 0 0,0 1 1 0 0,-1-1-1 0 0,1 0 0 0 0,-1 0 0 0 0,-1-4 0 0 0,-2 0-108 0 0,-3 4-16 0 0,6 3 0 0 0,0 0 0 0 0,0 0 0 0 0,0 1 0 0 0,-1-1 0 0 0,1 0 0 0 0,0 1 0 0 0,0-1 0 0 0,0 1 0 0 0,0-1 0 0 0,0 1 0 0 0,0 0 0 0 0,0-1 0 0 0,0 1 0 0 0,0 0 0 0 0,0 0 0 0 0,1 0 0 0 0,-2 1 0 0 0,-13 18 0 0 0,7-6 0 0 0,0 1 0 0 0,2 0 0 0 0,0 1 0 0 0,0-1 0 0 0,1 1 0 0 0,-4 27 0 0 0,-5 100 0 0 0,9-60 0 0 0,-7 99 0 0 0,3-65 0 0 0,11-108 0 0 0,2-12 0 0 0,3-11 0 0 0,-7 14 0 0 0,1-3 0 0 0,-1 1 0 0 0,1-1 0 0 0,0 1 0 0 0,-1-1 0 0 0,0 1 0 0 0,0-1 0 0 0,0 0 0 0 0,0 1 0 0 0,0-1 0 0 0,0 0 0 0 0,-1 1 0 0 0,1-1 0 0 0,-1 1 0 0 0,0-1 0 0 0,1 1 0 0 0,-3-5 0 0 0,0 2-205 0 0,1 1-1 0 0,-1 0 1 0 0,0-1 0 0 0,0 1-1 0 0,0 0 1 0 0,-7-5 0 0 0,8 7-141 0 0,-3-5-2439 0 0,0 1-7111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2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10135 0 0,'0'0'231'0'0,"0"0"29"0"0,1-2 19 0 0,2-10 356 0 0,0 0 0 0 0,-1 0-1 0 0,0 0 1 0 0,0-13 0 0 0,-2 23 320 0 0,-1-9 400 0 0,0 6 1645 0 0,0 2-2495 0 0,0 2-14 0 0,1-1 1 0 0,-1 0 0 0 0,1 1 0 0 0,0-1 0 0 0,0 0 0 0 0,-1 1 0 0 0,1-1 0 0 0,1 0 0 0 0,-1-2 0 0 0,0 2 97 0 0,1 2-459 0 0,0-1 1 0 0,0 1 0 0 0,0-1 0 0 0,0 1-1 0 0,-1 0 1 0 0,1 0 0 0 0,0 0-1 0 0,0 0 1 0 0,0-1 0 0 0,0 1-1 0 0,0 0 1 0 0,0 1 0 0 0,0-1-1 0 0,0 0 1 0 0,2 0 0 0 0,-3 0-174 0 0,1 1 49 0 0,0-1 1 0 0,0 0-1 0 0,0 0 1 0 0,-1 0-1 0 0,1 1 0 0 0,0-1 1 0 0,0 0-1 0 0,0 1 1 0 0,0-1-1 0 0,0 1 1 0 0,-1-1-1 0 0,1 1 1 0 0,0-1-1 0 0,0 1 0 0 0,-1 0 1 0 0,1-1-1 0 0,0 1 1 0 0,-1 0-1 0 0,1-1 1 0 0,-1 1-1 0 0,1 0 1 0 0,-1 0-1 0 0,1 0 0 0 0,-1 0 1 0 0,1 1-1 0 0,0 1-8 0 0,10 16 2 0 0,-2 0 0 0 0,0 0 0 0 0,-1 1 0 0 0,10 39 0 0 0,4 8 0 0 0,71 195 0 0 0,-78-217 0 0 0,-7-19 0 0 0,17 37 0 0 0,-22-57 0 0 0,7 12 0 0 0,-5-11 0 0 0,2-1 0 0 0,-4-3-347 0 0,-5-4-693 0 0,-4-4-3106 0 0,0-3-4041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2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63 11975 0 0,'0'0'547'0'0,"0"0"-11"0"0,0-8-323 0 0,3-11 692 0 0,6-8 5142 0 0,-9 25-5092 0 0,0 2-290 0 0,0-6 179 0 0,-2 6 2019 0 0,-4 6-2851 0 0,-1 0-1 0 0,1 1 1 0 0,0 0 0 0 0,1 0 0 0 0,-8 13 0 0 0,-20 45 1042 0 0,1-4-130 0 0,-67 96-904 0 0,65-107-22 0 0,-45 48 0 0 0,-90 84 2 0 0,154-163 0 0 0,-18 28 0 0 0,16-21 0 0 0,14-20-64 0 0,2-5-273 0 0,1-1-138 0 0,0 0-33 0 0,2 0 229 0 0,0-1 0 0 0,-1 0 0 0 0,1 0 0 0 0,-1 1 0 0 0,1-1 0 0 0,-1 0-1 0 0,1 0 1 0 0,1-2 0 0 0,3-2-550 0 0,8-3-695 0 0,1-2-11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2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10 120 11975 0 0,'0'0'267'0'0,"0"0"42"0"0,0 0 17 0 0,0 0-28 0 0,0 0-58 0 0,0 0 491 0 0,0 0 238 0 0,0 0 45 0 0,0 0-61 0 0,0 0-288 0 0,0 0-121 0 0,0 0-28 0 0,0-8 936 0 0,1-2-736 0 0,0 1-1 0 0,1-1 1 0 0,1 1-1 0 0,-1-1 1 0 0,1 1 0 0 0,9-16-1 0 0,-6 11-416 0 0,1 1 725 0 0,-6 10-320 0 0,-3 10-384 0 0,-7 14-320 0 0,2 0 0 0 0,0 1 0 0 0,1 0 0 0 0,1 0 0 0 0,1 1 0 0 0,1-1 0 0 0,0 30 0 0 0,2-49 0 0 0,1-2 0 0 0,0 0 0 0 0,0 0 0 0 0,0 0 0 0 0,-1 0 0 0 0,1 0 0 0 0,0-1 0 0 0,0 1 0 0 0,1 0 0 0 0,-1 0 0 0 0,0 0 0 0 0,0 0 0 0 0,0 0 0 0 0,1 0 0 0 0,-1 0 0 0 0,0 0 0 0 0,1-1 0 0 0,-1 1 0 0 0,1 1 0 0 0,6 14 0 0 0,-6-15-14 0 0,-1-1 0 0 0,0 1 0 0 0,0-1 0 0 0,1 1 0 0 0,-1-1 0 0 0,0 1 0 0 0,0-1 1 0 0,1 0-1 0 0,-1 1 0 0 0,0-1 0 0 0,1 1 0 0 0,-1-1 0 0 0,1 0 0 0 0,-1 1 0 0 0,1-1 0 0 0,-1 0 0 0 0,0 0 0 0 0,1 1 0 0 0,-1-1 0 0 0,1 0 0 0 0,-1 0 0 0 0,1 0 0 0 0,-1 1 0 0 0,1-1 1 0 0,0 0-1 0 0,-1 0 0 0 0,1 0 0 0 0,-1 0 0 0 0,1 0 0 0 0,-1 0 0 0 0,1 0 0 0 0,-1 0 0 0 0,1 0 0 0 0,-1-1 0 0 0,1 1 0 0 0,-1 0 0 0 0,1 0 0 0 0,-1 0 0 0 0,1-1 0 0 0,-1 1 0 0 0,1 0 1 0 0,-1 0-1 0 0,1-1 0 0 0,-1 1 0 0 0,1-1 0 0 0,0 0-174 0 0,15-10-2263 0 0,-7 1-3282 0 0,-9 10 5010 0 0,9-11-6989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2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69 21191 0 0,'-39'-8'2127'0'0,"38"8"-2045"0"0,1 0 1 0 0,-1-1-1 0 0,1 1 1 0 0,0 0-1 0 0,-1 0 1 0 0,1-1-1 0 0,-1 1 1 0 0,1 0-1 0 0,-1-1 1 0 0,1 1-1 0 0,0-1 1 0 0,-1 1-1 0 0,1-1 1 0 0,0 1-1 0 0,0-1 1 0 0,-1 1-1 0 0,1-1 1 0 0,0 1-1 0 0,0-1 1 0 0,0 1 0 0 0,0-1-1 0 0,-1 1 1 0 0,1-1-1 0 0,0 1 1 0 0,0-1-1 0 0,0 1 1 0 0,0-1-1 0 0,0 1 1 0 0,0-1-1 0 0,0 0 1 0 0,1 1-1 0 0,-1-1 1 0 0,0 1-1 0 0,0-2 1 0 0,0 2 79 0 0,0 0-112 0 0,0-1 0 0 0,0 0 0 0 0,0 1 0 0 0,0-1 0 0 0,0 1-1 0 0,1-1 1 0 0,-1 1 0 0 0,0-1 0 0 0,0 1 0 0 0,0-1-1 0 0,0 1 1 0 0,0-1 0 0 0,1 1 0 0 0,-1-1 0 0 0,0 1 0 0 0,1-1-1 0 0,-1 1 1 0 0,0-1 0 0 0,1 1 0 0 0,-1-1 0 0 0,9-11 126 0 0,1-7-373 0 0,-9 18-838 0 0,-1 1-397 0 0,0 0-83 0 0,0 0-18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2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46 11975 0 0,'0'0'267'0'0,"-10"-8"778"0"0,-16-13 1797 0 0,25 20-1889 0 0,1 1-288 0 0,0 0-121 0 0,0 0-28 0 0,-2-3 2664 0 0,6 0-670 0 0,-3 3-2559 0 0,3-2 101 0 0,0 1-1 0 0,0-1 1 0 0,0 1-1 0 0,0 0 1 0 0,0 0-1 0 0,0 1 1 0 0,1-1-1 0 0,4 1 1 0 0,38 3 423 0 0,-9 0-295 0 0,-33-3-180 0 0,20 3 0 0 0,-16-1 0 0 0,-2 1-64 0 0,-6-2-273 0 0,-1-1-138 0 0,0 0-33 0 0,0 4-611 0 0,0-3 885 0 0,0 0-1 0 0,1 0 1 0 0,-1 0 0 0 0,0 0 0 0 0,0 1 0 0 0,0-1 0 0 0,-1 0 0 0 0,1 0 0 0 0,0 0 0 0 0,0 0-1 0 0,-1 0 1 0 0,1 0 0 0 0,0 0 0 0 0,-1 0 0 0 0,0 1 0 0 0,-4 4-1301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2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13823 0 0,'0'0'630'0'0,"0"0"-13"0"0,8-3-226 0 0,6-2 1028 0 0,-1 1 0 0 0,1 0 0 0 0,0 1 0 0 0,0 0 1 0 0,1 1-1 0 0,15 0 0 0 0,-27 2-1264 0 0,-3 0-154 0 0,1-1 0 0 0,-1 1-1 0 0,1 0 1 0 0,-1 0 0 0 0,1 0 0 0 0,-1-1 0 0 0,1 1 0 0 0,-1 0 0 0 0,1 0 0 0 0,-1 0 0 0 0,1 0 0 0 0,-1 0-1 0 0,1 0 1 0 0,-1 0 0 0 0,1 0 0 0 0,-1 0 0 0 0,1 0 0 0 0,-1 1 0 0 0,1-1 0 0 0,-1 0 0 0 0,1 0 0 0 0,-1 0-1 0 0,1 1 1 0 0,0-1-1 0 0,0 1 0 0 0,-1-1 0 0 0,1 1-1 0 0,0-1 1 0 0,-1 1 0 0 0,1-1-1 0 0,0 0 1 0 0,0 1 0 0 0,0-1 0 0 0,-1 0-1 0 0,1 0 1 0 0,0 0 0 0 0,0 1-1 0 0,1-1 1 0 0,33 8-2688 0 0,-24-2 1174 0 0,-9-5-20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2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40 11975 0 0,'0'0'267'0'0,"0"0"42"0"0,0 0 17 0 0,1-2-28 0 0,2-4-196 0 0,6-17 3134 0 0,-7 16-815 0 0,-1 6-1598 0 0,-3 28 708 0 0,-11 53 1 0 0,-16 43 1215 0 0,-38 89-699 0 0,25-99-2048 0 0,40-104 0 0 0,2-1 0 0 0,5-1 0 0 0,-3-6 0 0 0,1 0 0 0 0,0-1 0 0 0,0 1 0 0 0,0 0 0 0 0,0-1 0 0 0,-1 0 0 0 0,1 0 0 0 0,0 0 0 0 0,0 0 0 0 0,0 0 0 0 0,0 0 0 0 0,0-1 0 0 0,4-1 0 0 0,21-1 0 0 0,-18 4 0 0 0,0 0 0 0 0,-1 0 0 0 0,1 1 0 0 0,-1 0 0 0 0,0 1 0 0 0,1 0 0 0 0,-1 0 0 0 0,10 7 0 0 0,-13-7 0 0 0,-1 0 0 0 0,0 0 0 0 0,0 1 0 0 0,0 0 0 0 0,-1 0 0 0 0,0 0 0 0 0,1 1 0 0 0,-1-1 0 0 0,-1 1 0 0 0,1 0 0 0 0,-1 0 0 0 0,1 1 0 0 0,-2-1 0 0 0,4 7 0 0 0,-3-4 0 0 0,0 1 0 0 0,-1 0 0 0 0,0 0 0 0 0,-1 0 0 0 0,0-1 0 0 0,0 1 0 0 0,0 0 0 0 0,-2 12 0 0 0,-1-7 0 0 0,0 0 0 0 0,0 0 0 0 0,-2 0 0 0 0,-7 21 0 0 0,-6 4 0 0 0,-2-2 0 0 0,-35 55 0 0 0,46-80 0 0 0,-36 59 0 0 0,-62 102 0 0 0,94-149 0 0 0,0 0 0 0 0,2 0 0 0 0,-9 32 0 0 0,18-53 0 0 0,0 1 0 0 0,1-1 0 0 0,-1 1 0 0 0,1 0 0 0 0,0 0 0 0 0,0-1 0 0 0,0 1 0 0 0,0 0 0 0 0,1-1 0 0 0,0 1 0 0 0,0 0 0 0 0,0-1 0 0 0,0 1 0 0 0,0-1 0 0 0,0 1 0 0 0,3 3 0 0 0,-3-5 0 0 0,1 1 0 0 0,0-1 0 0 0,-1 0 0 0 0,1 1 0 0 0,0-1 0 0 0,0 0 0 0 0,0 0 0 0 0,1 0 0 0 0,-1-1 0 0 0,0 1 0 0 0,1 0 0 0 0,-1-1 0 0 0,1 0 0 0 0,-1 1 0 0 0,1-1 0 0 0,0 0 0 0 0,-1 0 0 0 0,1-1 0 0 0,0 1 0 0 0,0-1 0 0 0,3 1 0 0 0,-1-1 0 0 0,5 1 0 0 0,-1 0 0 0 0,0-1 0 0 0,0 0 0 0 0,0-1 0 0 0,14-3 0 0 0,-12 2-154 0 0,-9 2-191 0 0,0-1 0 0 0,1 1 0 0 0,-1-1 0 0 0,0 1 0 0 0,0-1 0 0 0,0 0 0 0 0,0 0 0 0 0,0 0 0 0 0,0 0 0 0 0,0 0-1 0 0,4-3 1 0 0,1-2-8184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2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10135 0 0,'0'0'231'0'0,"5"-7"308"0"0,11-39-173 0 0,-6 17 2329 0 0,-6 16-530 0 0,0 0 0 0 0,2-17 0 0 0,0-2 789 0 0,-3 16-1978 0 0,-3 13-761 0 0,0 0 0 0 0,0 0-1 0 0,1 0 1 0 0,-1 0 0 0 0,1 0 0 0 0,0 0 0 0 0,0 0 0 0 0,0 0 0 0 0,0 0 0 0 0,1 0 0 0 0,-1 0 0 0 0,1 1 0 0 0,0-1 0 0 0,2-2 0 0 0,-4 5-198 0 0,0-1 0 0 0,0 1 0 0 0,0 0 1 0 0,0-1-1 0 0,1 1 0 0 0,-1 0 0 0 0,0-1 0 0 0,0 1 0 0 0,1 0 0 0 0,-1 0 0 0 0,0-1 1 0 0,0 1-1 0 0,1 0 0 0 0,-1 0 0 0 0,0-1 0 0 0,1 1 0 0 0,-1 0 0 0 0,0 0 1 0 0,1 0-1 0 0,-1 0 0 0 0,0-1 0 0 0,1 1 0 0 0,-1 0 0 0 0,1 0 0 0 0,-1 0 0 0 0,0 0 1 0 0,1 0-1 0 0,-1 0 0 0 0,0 0 0 0 0,1 0 0 0 0,-1 0 0 0 0,1 0 0 0 0,-1 0 0 0 0,0 0 1 0 0,1 1-1 0 0,-1-1 0 0 0,0 0 0 0 0,1 0 0 0 0,-1 0 0 0 0,0 0 0 0 0,1 1 0 0 0,-1-1 1 0 0,0 0-1 0 0,1 0 0 0 0,-1 1 0 0 0,0-1 0 0 0,0 0 0 0 0,1 0 0 0 0,-1 1 0 0 0,0-1 1 0 0,1 1-1 0 0,4 15 1085 0 0,-5-15-1063 0 0,3 13-36 0 0,0 1 1 0 0,-1-1-1 0 0,-1 1 0 0 0,0 0 0 0 0,-2 15 1 0 0,-10 75-7 0 0,4-56 2 0 0,-3 12 1 0 0,6-40 0 0 0,0 0 0 0 0,2 0 0 0 0,0 34 0 0 0,4-23 0 0 0,-2-32 0 0 0,0 1 0 0 0,0-1 0 0 0,0 1 0 0 0,0-1 0 0 0,0 1 0 0 0,0-1 0 0 0,1 1 0 0 0,-1-1 0 0 0,0 0 0 0 0,0 1 0 0 0,0-1 0 0 0,1 1 0 0 0,-1-1 0 0 0,0 0 0 0 0,1 1 0 0 0,-1-1 0 0 0,0 0 0 0 0,1 1 0 0 0,-1-1 0 0 0,0 0 0 0 0,1 1 0 0 0,-1-1 0 0 0,1 0 0 0 0,-1 0 0 0 0,1 0 0 0 0,-1 1 0 0 0,0-1 0 0 0,1 0 0 0 0,-1 0 0 0 0,1 0 0 0 0,-1 0 0 0 0,1 0 0 0 0,-1 0 0 0 0,1 0 0 0 0,-1 0 0 0 0,1 0 0 0 0,-1 0 0 0 0,1 0 0 0 0,-1 0 0 0 0,1 0 0 0 0,-1 0 0 0 0,0-1 0 0 0,1 1 0 0 0,-1 0 0 0 0,1 0 0 0 0,-1 0 0 0 0,1-1 0 0 0,0 0 0 0 0,-1 1 0 0 0,3-1-108 0 0,-1 1-1 0 0,0-1 1 0 0,0 0 0 0 0,0 0 0 0 0,0-1-1 0 0,0 1 1 0 0,0 0 0 0 0,0-1-1 0 0,0 1 1 0 0,-1-1 0 0 0,1 0 0 0 0,-1 1-1 0 0,1-1 1 0 0,1-3 0 0 0,18-32-2853 0 0,-13 19 1921 0 0,3-5-992 0 0,-4 2-15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3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190 373 11975 0 0,'0'0'267'0'0,"0"0"42"0"0,1-2 17 0 0,4-2-84 0 0,-2 3-221 0 0,-1 0 0 0 0,0-1 0 0 0,0 0 0 0 0,0 1 0 0 0,0-1 0 0 0,0 0 0 0 0,2-3 0 0 0,0-1 605 0 0,-1 0-1 0 0,0 0 1 0 0,0 0-1 0 0,-1 0 1 0 0,0-1-1 0 0,0 1 1 0 0,1-10-1 0 0,-2 12-309 0 0,0 0-1 0 0,-1 1 0 0 0,0-1 1 0 0,1 0-1 0 0,-2 1 0 0 0,1-1 1 0 0,0 0-1 0 0,-1 1 1 0 0,1-1-1 0 0,-1 0 0 0 0,0 1 1 0 0,-3-7-1 0 0,4 9 197 0 0,-23-13 1536 0 0,22 13-1604 0 0,-13-1-298 0 0,13 2-144 0 0,-1-1 0 0 0,0 1 1 0 0,1 0-1 0 0,-1 0 0 0 0,0 0 0 0 0,0 0 0 0 0,1 0 0 0 0,-1 0 1 0 0,0 0-1 0 0,1 0 0 0 0,-3 1 0 0 0,-1 1-2 0 0,0-1 0 0 0,-1 1 0 0 0,1 1 0 0 0,0-1 0 0 0,1 1 0 0 0,-1-1 0 0 0,0 1 0 0 0,1 1 0 0 0,-1-1 0 0 0,1 0 0 0 0,0 1 0 0 0,-5 7 0 0 0,-4 4 0 0 0,1 0 0 0 0,1 1 0 0 0,1 1 0 0 0,0 0 0 0 0,-9 23 0 0 0,13-26 0 0 0,1 1 0 0 0,0 0 0 0 0,1 0 0 0 0,0 0 0 0 0,2 1 0 0 0,-1-1 0 0 0,1 17 0 0 0,2-28 0 0 0,0 0 0 0 0,1-1 0 0 0,-1 1 0 0 0,1-1 0 0 0,-1 1 0 0 0,1-1 0 0 0,0 1 0 0 0,1-1 0 0 0,-1 1 0 0 0,0-1 0 0 0,5 6 0 0 0,-5-7 0 0 0,0-1 0 0 0,0 0 0 0 0,0 0 0 0 0,0 0 0 0 0,0 0 0 0 0,0 0 0 0 0,1 0 0 0 0,-1 0 0 0 0,0 0 0 0 0,1 0 0 0 0,-1-1 0 0 0,1 1 0 0 0,-1 0 0 0 0,1-1 0 0 0,-1 1 0 0 0,1-1 0 0 0,0 0 0 0 0,-1 0 0 0 0,1 1 0 0 0,-1-1 0 0 0,1 0 0 0 0,0 0 0 0 0,-1 0 0 0 0,1-1 0 0 0,-1 1 0 0 0,1 0 0 0 0,-1-1 0 0 0,4 0 0 0 0,5-3-2 0 0,1-1 0 0 0,-1 0 0 0 0,0 0 0 0 0,0-1 0 0 0,-1 0 0 0 0,1-1 0 0 0,-1 0 0 0 0,9-10 0 0 0,61-70 71 0 0,-71 77-48 0 0,19-23 308 0 0,-3-2 1 0 0,0-1-1 0 0,-3-1 0 0 0,0-1 1 0 0,22-61-1 0 0,-38 87-329 0 0,-1-1 0 0 0,0-1 0 0 0,-1 1 0 0 0,0 0 0 0 0,-1-1 0 0 0,0 1 0 0 0,-1-16 0 0 0,-6 12 0 0 0,5 17 0 0 0,0-1 0 0 0,-1 1 0 0 0,1 0 0 0 0,0-1 0 0 0,-1 1 0 0 0,1-1 0 0 0,0 1 0 0 0,-1 0 0 0 0,1-1 0 0 0,-1 1 0 0 0,1 0 0 0 0,0 0 0 0 0,-1 0 0 0 0,1-1 0 0 0,-1 1 0 0 0,1 0 0 0 0,-1 0 0 0 0,1 0 0 0 0,-1 0 0 0 0,1 0 0 0 0,-1-1 0 0 0,1 1 0 0 0,-1 0 0 0 0,1 0 0 0 0,-1 0 0 0 0,1 1 0 0 0,-1-1 0 0 0,1 0 0 0 0,-1 0 0 0 0,1 0 0 0 0,-1 0 0 0 0,1 0 0 0 0,-1 1 0 0 0,1-1 0 0 0,-1 0 0 0 0,1 0 0 0 0,0 1 0 0 0,-1-1 0 0 0,0 1 0 0 0,0-1 0 0 0,-2 2 0 0 0,-1 0 0 0 0,1 1 0 0 0,0-1 0 0 0,0 1 0 0 0,0-1 0 0 0,0 1 0 0 0,0 0 0 0 0,0 0 0 0 0,1 0 0 0 0,0 1 0 0 0,0-1 0 0 0,0 1 0 0 0,-3 4 0 0 0,-3 9 0 0 0,-8 26 0 0 0,15-39 0 0 0,-49 187 0 0 0,44-164 0 0 0,-2 32 0 0 0,7-48 0 0 0,1 1 0 0 0,0-1 0 0 0,1 1 0 0 0,0-1 0 0 0,4 19 0 0 0,-4-27 0 0 0,0-1 0 0 0,0 1 0 0 0,0 0 0 0 0,1 0 0 0 0,-1-1 0 0 0,1 1 0 0 0,-1 0 0 0 0,1-1 0 0 0,0 0 0 0 0,0 1 0 0 0,0-1 0 0 0,0 0 0 0 0,0 0 0 0 0,1 0 0 0 0,-1 0 0 0 0,0-1 0 0 0,1 1 0 0 0,0-1 0 0 0,-1 1 0 0 0,1-1 0 0 0,0 0 0 0 0,0 0 0 0 0,0 0 0 0 0,0 0 0 0 0,-1 0 0 0 0,1-1 0 0 0,0 0 0 0 0,0 1 0 0 0,0-1 0 0 0,0 0 0 0 0,4-1 0 0 0,0 1 0 0 0,1-1 0 0 0,0 0 0 0 0,-1-1 0 0 0,1 0 0 0 0,-1 0 0 0 0,0 0 0 0 0,1-1 0 0 0,-1 0 0 0 0,0 0 0 0 0,-1-1 0 0 0,9-6 0 0 0,-10 7 0 0 0,5-4 0 0 0,0-1 0 0 0,0 0 0 0 0,0-1 0 0 0,-1 0 0 0 0,0-1 0 0 0,9-12 0 0 0,31-61 0 0 0,-43 72 0 0 0,-1-1 0 0 0,0 0 0 0 0,-1-1 0 0 0,0 1 0 0 0,2-18 0 0 0,-6 30 0 0 0,0 0 0 0 0,0 0 0 0 0,0 0 0 0 0,0 0 0 0 0,0 0 0 0 0,0 0 0 0 0,-1 0 0 0 0,1 0 0 0 0,0 1 0 0 0,0-1 0 0 0,0 0 0 0 0,0 0 0 0 0,0 0 0 0 0,0 0 0 0 0,-1 0 0 0 0,1 0 0 0 0,0 0 0 0 0,0 0 0 0 0,0 0 0 0 0,0 0 0 0 0,-1 0 0 0 0,1 0 0 0 0,0 0 0 0 0,0 0 0 0 0,0 0 0 0 0,0 0 0 0 0,0-1 0 0 0,-1 1 0 0 0,1 0 0 0 0,0 0 0 0 0,0 0 0 0 0,0 0 0 0 0,0 0 0 0 0,0 0 0 0 0,0 0 0 0 0,0 0 0 0 0,-1 0 0 0 0,1-1 0 0 0,0 1 0 0 0,0 0 0 0 0,0 0 0 0 0,0 0 0 0 0,0 0 0 0 0,0 0 0 0 0,0 0 0 0 0,0-1 0 0 0,0 1 0 0 0,0 0 0 0 0,0 0 0 0 0,0 0 0 0 0,0 0 0 0 0,0 0 0 0 0,0-1 0 0 0,0 1 0 0 0,0 0 0 0 0,0 0 0 0 0,-9 9 0 0 0,3 2 0 0 0,0 1 0 0 0,0 0 0 0 0,1 0 0 0 0,1 0 0 0 0,0 1 0 0 0,0-1 0 0 0,1 1 0 0 0,1 0 0 0 0,0 0 0 0 0,1 0 0 0 0,1 26 0 0 0,0-36 0 0 0,1 0 0 0 0,-1 0 0 0 0,1 1 0 0 0,0-1 0 0 0,0 0 0 0 0,0 0 0 0 0,2 5 0 0 0,5 2 0 0 0,-4-10 0 0 0,-2 0 0 0 0,1 1 0 0 0,0-1 0 0 0,0 0 0 0 0,1 1 0 0 0,-1-1 0 0 0,0-1 0 0 0,0 1 0 0 0,1 0 0 0 0,-1-1 0 0 0,0 0 0 0 0,0 0 0 0 0,0 0 0 0 0,0 0 0 0 0,0 0 0 0 0,0-1 0 0 0,6-2 0 0 0,2-4 0 0 0,-1 0 0 0 0,16-13 0 0 0,-25 20 0 0 0,13-12 0 0 0,-1-1 0 0 0,-1 0 0 0 0,0 0 0 0 0,19-33 0 0 0,-10 10 0 0 0,16-43 0 0 0,-32 68 0 0 0,-8 20 0 0 0,-8 19 0 0 0,9-24 0 0 0,0 1 0 0 0,0 0 0 0 0,1 0 0 0 0,0 0 0 0 0,0 0 0 0 0,0 0 0 0 0,0 0 0 0 0,1 0 0 0 0,-1 1 0 0 0,1-1 0 0 0,0 0 0 0 0,1 5 0 0 0,-1-8 0 0 0,0 1 0 0 0,0-1 0 0 0,1 0 0 0 0,-1 0 0 0 0,0 1 0 0 0,1-1 0 0 0,-1 0 0 0 0,1 0 0 0 0,-1 0 0 0 0,1 0 0 0 0,-1 0 0 0 0,1 0 0 0 0,0 0 0 0 0,0 0 0 0 0,-1 0 0 0 0,1 0 0 0 0,2 2 0 0 0,1 1 0 0 0,3 4 0 0 0,4 2 0 0 0,-7-9 0 0 0,-1-1 0 0 0,14 6 0 0 0,2-2 0 0 0,-13-3 0 0 0,3 0 0 0 0,0 1 0 0 0,-8 0 0 0 0,0 0 0 0 0,0 0 0 0 0,0 0 0 0 0,0 0 0 0 0,-1 0 0 0 0,1 0 0 0 0,0 0 0 0 0,-1 0 0 0 0,0 0 0 0 0,1 0 0 0 0,-1 0 0 0 0,0 0 0 0 0,0 3 0 0 0,0 1 0 0 0,0-1 0 0 0,-1 1 0 0 0,1-1 0 0 0,-3 7 0 0 0,-2 11 0 0 0,4-16 0 0 0,-1 0 0 0 0,1 0 0 0 0,-6 12 0 0 0,4-14 0 0 0,2-4 0 0 0,0 0 0 0 0,1 0 0 0 0,-1 0 0 0 0,0 1 0 0 0,1-1 0 0 0,-1 0 0 0 0,1 0 0 0 0,0 1 0 0 0,-1-1 0 0 0,1 0 0 0 0,0 1 0 0 0,0-1 0 0 0,0 0 0 0 0,0 1 0 0 0,0-1 0 0 0,0 2 0 0 0,0-3 0 0 0,0 1 0 0 0,0-1 0 0 0,0 1 0 0 0,0-1 0 0 0,0 1 0 0 0,0-1 0 0 0,0 0 0 0 0,0 1 0 0 0,0-1 0 0 0,0 1 0 0 0,0-1 0 0 0,0 1 0 0 0,0-1 0 0 0,1 0 0 0 0,-1 1 0 0 0,0-1 0 0 0,0 0 0 0 0,0 1 0 0 0,1-1 0 0 0,-1 1 0 0 0,0-1 0 0 0,1 0 0 0 0,-1 0 0 0 0,0 1 0 0 0,1-1 0 0 0,-1 0 0 0 0,0 1 0 0 0,1-1 0 0 0,-1 0 0 0 0,0 0 0 0 0,1 0 0 0 0,-1 1 0 0 0,1-1 0 0 0,-1 0 0 0 0,0 0 0 0 0,1 0 0 0 0,-1 0 0 0 0,1 0 0 0 0,-1 0 0 0 0,1 0 0 0 0,0 0 0 0 0,0 1 0 0 0,0-1 0 0 0,0 1 0 0 0,1-1 0 0 0,-1 1 0 0 0,0-1 0 0 0,0 1 0 0 0,1-1 0 0 0,-1 0 0 0 0,0 0 0 0 0,1 0 0 0 0,-1 0 0 0 0,0 0 0 0 0,1 0 0 0 0,-1 0 0 0 0,1 0 0 0 0,-1-1 0 0 0,0 1 0 0 0,0 0 0 0 0,1-1 0 0 0,-1 1 0 0 0,2-1 0 0 0,1-1 0 0 0,4-1 0 0 0,0 0 0 0 0,-1 0 0 0 0,1-1 0 0 0,-1 1 0 0 0,0-2 0 0 0,0 1 0 0 0,0-1 0 0 0,0 0 0 0 0,-1 0 0 0 0,0-1 0 0 0,7-8 0 0 0,4-7 0 0 0,-1-1 0 0 0,15-26 0 0 0,-17 25 0 0 0,12-21 0 0 0,-15 23 0 0 0,18-23 0 0 0,-23 35 0 0 0,-6 9 0 0 0,0 0 0 0 0,0 0 0 0 0,0 0 0 0 0,0 0 0 0 0,0-1 0 0 0,0 1 0 0 0,0 0 0 0 0,0 0 0 0 0,0 0 0 0 0,0 0 0 0 0,0 0 0 0 0,0 0 0 0 0,0 0 0 0 0,0 0 0 0 0,1 0 0 0 0,-1 0 0 0 0,0 0 0 0 0,0 0 0 0 0,0-1 0 0 0,0 1 0 0 0,0 0 0 0 0,0 0 0 0 0,0 0 0 0 0,0 0 0 0 0,0 0 0 0 0,1 0 0 0 0,-1 0 0 0 0,0 0 0 0 0,0 0 0 0 0,0 0 0 0 0,0 0 0 0 0,0 0 0 0 0,0 0 0 0 0,0 0 0 0 0,0 0 0 0 0,1 0 0 0 0,-1 0 0 0 0,0 0 0 0 0,0 0 0 0 0,0 0 0 0 0,0 1 0 0 0,0-1 0 0 0,0 0 0 0 0,0 0 0 0 0,0 0 0 0 0,0 0 0 0 0,1 0 0 0 0,2 6 0 0 0,2 10 0 0 0,-4-15 0 0 0,5 17 0 0 0,1 1 0 0 0,16 31 0 0 0,-1-4 0 0 0,-18-38 0 0 0,-1 0 0 0 0,-1 0 0 0 0,1 0 0 0 0,-1 1 0 0 0,-1-1 0 0 0,0 1 0 0 0,0-1 0 0 0,0 1 0 0 0,-1 9 0 0 0,0-17 0 0 0,0 0 0 0 0,-1 0 0 0 0,1 0 0 0 0,0 0 0 0 0,0 0 0 0 0,0 0 0 0 0,0 0 0 0 0,-1 0 0 0 0,1 0 0 0 0,-1-1 0 0 0,1 1 0 0 0,0 0 0 0 0,-1 0 0 0 0,1 0 0 0 0,-1-1 0 0 0,0 1 0 0 0,1 0 0 0 0,-1 0 0 0 0,0-1 0 0 0,1 1 0 0 0,-1-1 0 0 0,-1 2 0 0 0,-1 0 0 0 0,-5 6 0 0 0,8-8 0 0 0,-1 1 0 0 0,1 0 0 0 0,-1-1 0 0 0,1 1 0 0 0,-1-1 0 0 0,1 1 0 0 0,-1-1 0 0 0,0 1 0 0 0,1-1 0 0 0,-1 0 0 0 0,0 1 0 0 0,1-1 0 0 0,-1 0 0 0 0,0 1 0 0 0,1-1 0 0 0,-1 0 0 0 0,-1 0 0 0 0,-9 4 0 0 0,3-3 0 0 0,7 0 0 0 0,1-1 0 0 0,-1 0 0 0 0,1 0 0 0 0,-1 0 0 0 0,1 0 0 0 0,-1 0 0 0 0,1 0 0 0 0,-1 0 0 0 0,1 0 0 0 0,-1 0 0 0 0,1 0 0 0 0,-1 0 0 0 0,1 0 0 0 0,-1 0 0 0 0,1 0 0 0 0,-1-1 0 0 0,1 1 0 0 0,-1 0 0 0 0,1 0 0 0 0,0 0 0 0 0,-1-1 0 0 0,1 1 0 0 0,-1 0 0 0 0,1-1 0 0 0,-1 1 0 0 0,1 0 0 0 0,0-1 0 0 0,-1 1 0 0 0,1 0 0 0 0,0-1 0 0 0,0 1 0 0 0,-1-1 0 0 0,1 1 0 0 0,0-1 0 0 0,0 1 0 0 0,-1-1 0 0 0,1 1 0 0 0,0-1 0 0 0,0 1 0 0 0,0-1 0 0 0,1-15 0 0 0,0 13 0 0 0,0 0 0 0 0,1-1 0 0 0,0 1 0 0 0,0 0 0 0 0,0 0 0 0 0,0 0 0 0 0,0 0 0 0 0,5-4 0 0 0,24-21 0 0 0,-20 18 0 0 0,18-12 0 0 0,0 1 0 0 0,1 1 0 0 0,46-22 0 0 0,-53 32 0 0 0,28-8 0 0 0,-42 15 0 0 0,0 2 0 0 0,-2 6 0 0 0,-6-3 0 0 0,-1 0 0 0 0,1 0 0 0 0,-1 0 0 0 0,0 0 0 0 0,0 0 0 0 0,0 0 0 0 0,0 0 0 0 0,0 0 0 0 0,0 0 0 0 0,0 0 0 0 0,-1 0 0 0 0,1-1 0 0 0,-2 5 0 0 0,-10 25 0 0 0,11-29 0 0 0,-2 7-4 0 0,0 0 0 0 0,0 0 0 0 0,-1 11 0 0 0,-3 12 92 0 0,5-22 180 0 0,0-1 1 0 0,1 0-1 0 0,0 1 0 0 0,0-1 1 0 0,1 11-1 0 0,1-9-787 0 0,1-2-308 0 0,-1-7 712 0 0,6 5-34 0 0,-4-5 148 0 0,0-1-1 0 0,0 1 1 0 0,0-1 0 0 0,0 0-1 0 0,0 0 1 0 0,1 0 0 0 0,-1-1 0 0 0,0 1-1 0 0,0-1 1 0 0,1 0 0 0 0,-1 0-1 0 0,0 0 1 0 0,1 0 0 0 0,5-1-1 0 0,6-2 3 0 0,-1-1 0 0 0,15-5 0 0 0,-13 4 0 0 0,-7 2 86 0 0,0-1-1 0 0,0 0 1 0 0,0 0 0 0 0,0-1-1 0 0,-1 0 1 0 0,0-1-1 0 0,0 0 1 0 0,0 0 0 0 0,-1 0-1 0 0,0-1 1 0 0,0 0-1 0 0,-1-1 1 0 0,0 0 0 0 0,0 1-1 0 0,-1-2 1 0 0,0 1-1 0 0,0-1 1 0 0,-1 0 0 0 0,0 0-1 0 0,0 0 1 0 0,-1 0-1 0 0,3-16 1 0 0,-5 20-87 0 0,-1 0 0 0 0,0 1 0 0 0,0-1 0 0 0,0 1 0 0 0,0-1 0 0 0,-1 0 0 0 0,0 1 0 0 0,0-1 0 0 0,-3-8 0 0 0,4 11 0 0 0,-1 1 0 0 0,0-1 0 0 0,0 1 0 0 0,0-1 0 0 0,0 1 0 0 0,0-1 0 0 0,0 1 0 0 0,0-1 0 0 0,0 1 0 0 0,-1 0 0 0 0,1 0 0 0 0,0 0 0 0 0,-1 0 0 0 0,1 0 0 0 0,-1 0 0 0 0,1 0 0 0 0,-1 0 0 0 0,0 0 0 0 0,1 1 0 0 0,-1-1 0 0 0,0 1 0 0 0,1-1 0 0 0,-1 1 0 0 0,0 0 0 0 0,0-1 0 0 0,1 1 0 0 0,-1 0 0 0 0,-2 1 0 0 0,-4 0 0 0 0,1 0 0 0 0,0 1 0 0 0,0 0 0 0 0,-1 0 0 0 0,1 0 0 0 0,1 1 0 0 0,-1 0 0 0 0,0 1 0 0 0,1 0 0 0 0,-1 0 0 0 0,1 0 0 0 0,0 1 0 0 0,1 0 0 0 0,-1 0 0 0 0,1 0 0 0 0,0 1 0 0 0,0-1 0 0 0,-4 7 0 0 0,8-10 0 0 0,0 0 0 0 0,0-1 0 0 0,0 1 0 0 0,1 0 0 0 0,-1 0 0 0 0,0 0 0 0 0,1-1 0 0 0,-1 1 0 0 0,1 2 0 0 0,2 6 0 0 0,-1-8 0 0 0,1 1 0 0 0,-1-1 0 0 0,1 0 0 0 0,0 1 0 0 0,0-1 0 0 0,0 0 0 0 0,0 0 0 0 0,1-1 0 0 0,-1 1 0 0 0,0 0 0 0 0,1-1 0 0 0,-1 1 0 0 0,1-1 0 0 0,0 0 0 0 0,-1 0 0 0 0,1 0 0 0 0,0 0 0 0 0,5 0 0 0 0,5 1 0 0 0,0 0 0 0 0,25-1 0 0 0,-31-1 0 0 0,16-2 0 0 0,1 0 0 0 0,0-2 0 0 0,-1-1 0 0 0,25-8 0 0 0,-16 5 0 0 0,38-6 0 0 0,-52 9 0 0 0,-14 4 0 0 0,0 0 0 0 0,-1 0 0 0 0,1 0 0 0 0,0 1 0 0 0,0-1 0 0 0,0 1 0 0 0,7 0 0 0 0,-10 0 0 0 0,1 1 0 0 0,0-1 0 0 0,-1 1 0 0 0,1 0 0 0 0,-1-1 0 0 0,1 1 0 0 0,-1 0 0 0 0,1 0 0 0 0,-1 0 0 0 0,1 0 0 0 0,-1 0 0 0 0,0 0 0 0 0,0 0 0 0 0,0 1 0 0 0,1-1 0 0 0,-1 0 0 0 0,0 1 0 0 0,-1-1 0 0 0,1 1 0 0 0,0-1 0 0 0,0 1 0 0 0,-1-1 0 0 0,1 1 0 0 0,0 1 0 0 0,1 2 0 0 0,-1 0 0 0 0,1-1 0 0 0,-1 1 0 0 0,0 0 0 0 0,0 0 0 0 0,-1 0 0 0 0,1 0 0 0 0,-1 0 0 0 0,0-1 0 0 0,-1 1 0 0 0,1 0 0 0 0,-1 0 0 0 0,0 0 0 0 0,0 0 0 0 0,0 0 0 0 0,-4 7 0 0 0,-2 11 0 0 0,7-22 0 0 0,0-1 0 0 0,0 0 0 0 0,0 0 0 0 0,0 0 0 0 0,0 1 0 0 0,0-1 0 0 0,0 0 0 0 0,0 0 0 0 0,0 1 0 0 0,0-1 0 0 0,0 0 0 0 0,0 0 0 0 0,0 0 0 0 0,0 1 0 0 0,0-1 0 0 0,0 0 0 0 0,0 0 0 0 0,0 1 0 0 0,0-1 0 0 0,0 0 0 0 0,0 0 0 0 0,1 0 0 0 0,-1 1 0 0 0,0-1 0 0 0,0 0 0 0 0,0 0 0 0 0,0 0 0 0 0,0 0 0 0 0,1 1 0 0 0,-1-1 0 0 0,0 0 0 0 0,0 0 0 0 0,0 0 0 0 0,1 0 0 0 0,-1 0 0 0 0,0 0 0 0 0,0 0 0 0 0,0 0 0 0 0,1 1 0 0 0,-1-1 0 0 0,0 0 0 0 0,0 0 0 0 0,1 0 0 0 0,-1 0 0 0 0,0 0 0 0 0,0 0 0 0 0,1 0 0 0 0,-1 0 0 0 0,0 0 0 0 0,0-1 0 0 0,0 1 0 0 0,1 0 0 0 0,-1 0 0 0 0,0 0 0 0 0,0 0 0 0 0,1 0 0 0 0,12-4 0 0 0,-13 4 0 0 0,8-4 0 0 0,1-1 0 0 0,-1 0 0 0 0,0 0 0 0 0,0-1 0 0 0,-1 0 0 0 0,9-8 0 0 0,-6 5 0 0 0,1 0 0 0 0,14-9 0 0 0,5-3 0 0 0,-20 14 0 0 0,0 1 0 0 0,0 0 0 0 0,0 0 0 0 0,20-8 0 0 0,-20 12 0 0 0,-2 6 0 0 0,-6-2 0 0 0,-1 1 0 0 0,1-1 0 0 0,-1 0 0 0 0,0 1 0 0 0,0-1 0 0 0,0 1 0 0 0,0 0 0 0 0,0-1 0 0 0,-1 1 0 0 0,1-1 0 0 0,-1 1 0 0 0,1 0 0 0 0,-1 5 0 0 0,0 0 0 0 0,-1 1 0 0 0,1-1 0 0 0,-3 11 0 0 0,0-2 0 0 0,2-9 0 0 0,-1-1 0 0 0,1 1 0 0 0,-6 13 0 0 0,7-21 0 0 0,0 0 0 0 0,0 1 0 0 0,-1-1 0 0 0,1 0 0 0 0,0 0 0 0 0,0 1 0 0 0,0-1 0 0 0,0 0 0 0 0,0 0 0 0 0,0 0 0 0 0,0 1 0 0 0,0-1 0 0 0,0 0 0 0 0,0 0 0 0 0,0 1 0 0 0,0-1 0 0 0,0 0 0 0 0,0 0 0 0 0,0 1 0 0 0,0-1 0 0 0,0 0 0 0 0,1 0 0 0 0,-1 1 0 0 0,0-1 0 0 0,0 0 0 0 0,0 0 0 0 0,0 0 0 0 0,0 1 0 0 0,1-1 0 0 0,-1 0 0 0 0,0 0 0 0 0,0 0 0 0 0,0 0 0 0 0,0 1 0 0 0,1-1 0 0 0,-1 0 0 0 0,0 0 0 0 0,0 0 0 0 0,1 0 0 0 0,-1 0 0 0 0,0 0 0 0 0,0 0 0 0 0,0 0 0 0 0,1 1 0 0 0,-1-1 0 0 0,0 0 0 0 0,0 0 0 0 0,1 0 0 0 0,-1 0 0 0 0,0 0 0 0 0,0 0 0 0 0,1 0 0 0 0,-1-1 0 0 0,0 1 0 0 0,0 0 0 0 0,1 0 0 0 0,-1 0 0 0 0,0 0 0 0 0,0 0 0 0 0,1 0 0 0 0,-1 0 0 0 0,0 0 0 0 0,0-1 0 0 0,0 1 0 0 0,1 0 0 0 0,7-4 0 0 0,1 1 0 0 0,-1-1 0 0 0,0-1 0 0 0,0 0 0 0 0,9-7 0 0 0,0 0 0 0 0,20-14 0 0 0,-18 12 0 0 0,1 0 0 0 0,-1 2 0 0 0,2 1 0 0 0,0 0 0 0 0,31-11 0 0 0,-50 21 0 0 0,0 1 0 0 0,0-1 0 0 0,0 1 0 0 0,0 0 0 0 0,0-1 0 0 0,0 1 0 0 0,1 0 0 0 0,-1 0 0 0 0,0 0 0 0 0,0 1 0 0 0,0-1 0 0 0,0 0 0 0 0,0 1 0 0 0,0-1 0 0 0,0 1 0 0 0,0 0 0 0 0,0 0 0 0 0,0 0 0 0 0,0 0 0 0 0,0 0 0 0 0,0 0 0 0 0,-1 0 0 0 0,1 1 0 0 0,0-1 0 0 0,-1 0 0 0 0,1 1 0 0 0,-1 0 0 0 0,0-1 0 0 0,1 1 0 0 0,-1 0 0 0 0,0 0 0 0 0,1 2 0 0 0,3 6 0 0 0,-1 1 0 0 0,0-1 0 0 0,-1 1 0 0 0,4 21 0 0 0,-4-19 0 0 0,-1-5 0 0 0,1 8 0 0 0,0-1 0 0 0,0 18 0 0 0,-1-24 0 0 0,-2-9 0 0 0,0 1 0 0 0,0-1 0 0 0,0 0 0 0 0,0 1 0 0 0,0-1 0 0 0,0 1 0 0 0,0-1 0 0 0,0 0 0 0 0,0 1 0 0 0,0-1 0 0 0,1 0 0 0 0,-1 1 0 0 0,0-1 0 0 0,0 0 0 0 0,0 0 0 0 0,0 1 0 0 0,1-1 0 0 0,-1 0 0 0 0,0 1 0 0 0,0-1 0 0 0,1 0 0 0 0,-1 0 0 0 0,0 0 0 0 0,0 1 0 0 0,1-1 0 0 0,-1 0 0 0 0,0 0 0 0 0,1 0 0 0 0,-1 0 0 0 0,0 1 0 0 0,1-1 0 0 0,-1 0 0 0 0,0 0 0 0 0,1 0 0 0 0,-1 0 0 0 0,0 0 0 0 0,1 0 0 0 0,-1 0 0 0 0,0 0 0 0 0,1 0 0 0 0,-1 0 0 0 0,1 0 0 0 0,-1 0 0 0 0,0 0 0 0 0,1 0 0 0 0,-1-1 0 0 0,0 1 0 0 0,1 0 0 0 0,2-1-432 0 0,0 1 1 0 0,0-1-1 0 0,-1 0 1 0 0,1 0-1 0 0,0 0 1 0 0,-1-1-1 0 0,1 1 0 0 0,-1-1 1 0 0,1 1-1 0 0,-1-1 1 0 0,1 0-1 0 0,2-3 0 0 0,3-3-1613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4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16 13823 0 0,'0'0'315'0'0,"0"0"45"0"0,0 0 21 0 0,0 0-49 0 0,-8-8 1620 0 0,7 7-1686 0 0,-1 0-1 0 0,1 1 1 0 0,0-1-1 0 0,-1 0 0 0 0,1 0 1 0 0,-1 1-1 0 0,1-1 1 0 0,-1 1-1 0 0,1 0 0 0 0,-1-1 1 0 0,1 1-1 0 0,-1 0 1 0 0,0 0-1 0 0,1 0 1 0 0,-1 0-1 0 0,1 0 0 0 0,-1 0 1 0 0,1 0-1 0 0,-3 1 1 0 0,0 0-103 0 0,1 1 1 0 0,-1-1-1 0 0,1 1 0 0 0,0-1 1 0 0,-1 1-1 0 0,1 0 1 0 0,-6 5-1 0 0,-1 3 132 0 0,0 0 0 0 0,1 0 0 0 0,-12 17 0 0 0,9-11-234 0 0,1 0 0 0 0,0 1 0 0 0,1 0-1 0 0,1 1 1 0 0,1 0 0 0 0,1 1 0 0 0,0-1 0 0 0,1 1-1 0 0,-4 26 1 0 0,-6 26-61 0 0,10-49 0 0 0,-7 46 0 0 0,13-66 0 0 0,0 3 0 0 0,-1-1 0 0 0,1 0 0 0 0,1 1 0 0 0,-1-1 0 0 0,0 0 0 0 0,1 1 0 0 0,0-1 0 0 0,0 0 0 0 0,0 0 0 0 0,1 0 0 0 0,2 6 0 0 0,-1-1 0 0 0,3 0 0 0 0,-4-8-44 0 0,0 0 1 0 0,0 0-1 0 0,0 0 0 0 0,-1 0 1 0 0,1 0-1 0 0,0 0 0 0 0,0 0 1 0 0,0-1-1 0 0,0 1 0 0 0,1-1 1 0 0,-1 1-1 0 0,0-1 0 0 0,0 0 1 0 0,0 0-1 0 0,0 0 0 0 0,0 0 1 0 0,4-1-1 0 0,-1 0-134 0 0,0 0 0 0 0,-1 0 0 0 0,1-1 0 0 0,0 0 0 0 0,-1 0 0 0 0,6-4 0 0 0,15-12-3538 0 0,-11 6-2264 0 0,-4 5-12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3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25 233 6447 0 0,'0'0'298'0'0,"0"0"-10"0"0,0 0-118 0 0,0 0 206 0 0,0 0 111 0 0,0 0 22 0 0,0 0 3 0 0,0 0 0 0 0,0 0 0 0 0,0 0 0 0 0,0 0 0 0 0,0 0 0 0 0,0 0 0 0 0,0 0 0 0 0,0 0 0 0 0,0 0 0 0 0,0 0 0 0 0,-7 6 512 0 0,-4 9 1300 0 0,4-7 2075 0 0,13-20-1903 0 0,53-88-1379 0 0,-8 4-186 0 0,-18 42 186 0 0,-49 103-1117 0 0,-15 68 0 0 0,29-106 0 0 0,1-8 0 0 0,0 1 0 0 0,0-1 0 0 0,1 1 0 0 0,-1-1 0 0 0,1 1 0 0 0,0 0 0 0 0,0-1 0 0 0,0 1 0 0 0,1-1 0 0 0,0 5 0 0 0,-1-5 0 0 0,0-2 0 0 0,0 0 0 0 0,0 0 0 0 0,1 0 0 0 0,-1 0 0 0 0,0 0 0 0 0,0-1 0 0 0,1 1 0 0 0,-1 0 0 0 0,0 0 0 0 0,1 0 0 0 0,-1 0 0 0 0,1-1 0 0 0,-1 1 0 0 0,1 0 0 0 0,1 1 0 0 0,6 8 0 0 0,-3-9 0 0 0,-4-1 0 0 0,6 2 0 0 0,2 1 0 0 0,10-7 0 0 0,-13 2 0 0 0,-1 0 0 0 0,0 0 0 0 0,0 0 0 0 0,0 0 0 0 0,0-1 0 0 0,-1 0 0 0 0,1 0 0 0 0,-1-1 0 0 0,1 1 0 0 0,-1-1 0 0 0,0 0 0 0 0,0 0 0 0 0,-1 0 0 0 0,4-5 0 0 0,4-7 0 0 0,-1-1 0 0 0,12-29 0 0 0,-15 32 0 0 0,-3 6 0 0 0,0 0 0 0 0,1 0 0 0 0,0 0 0 0 0,10-11 0 0 0,-9 16 0 0 0,-1 10 0 0 0,13 33 0 0 0,-16-37 0 0 0,-1 0 0 0 0,1 0 0 0 0,-1-1 0 0 0,1 1 0 0 0,0-1 0 0 0,0 1 0 0 0,0-1 0 0 0,1 0 0 0 0,-1 0 0 0 0,0 0 0 0 0,1 0 0 0 0,-1 0 0 0 0,1 0 0 0 0,0-1 0 0 0,0 1 0 0 0,-1-1 0 0 0,1 0 0 0 0,0 0 0 0 0,4 1 0 0 0,-3-1 0 0 0,0-1 0 0 0,0 0 0 0 0,-1 0 0 0 0,1 0 0 0 0,0 0 0 0 0,0-1 0 0 0,-1 1 0 0 0,1-1 0 0 0,0 0 0 0 0,-1 0 0 0 0,1 0 0 0 0,-1-1 0 0 0,1 1 0 0 0,-1-1 0 0 0,6-3 0 0 0,41-22 0 0 0,-80 77 0 0 0,23-40 0 0 0,1 0 0 0 0,0 0 0 0 0,1 1 0 0 0,0-1 0 0 0,0 1 0 0 0,1 0 0 0 0,1 1 0 0 0,-4 18 0 0 0,7-21 0 0 0,1-2-64 0 0,-1-6-273 0 0,0-1-138 0 0,0 0-33 0 0,0 0-72 0 0,0 0-285 0 0,0 0-126 0 0,2-1-1394 0 0,4-4-5466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3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89 21191 0 0,'-1'-1'298'0'0,"-1"1"-1"0"0,0 0 1 0 0,1-1-1 0 0,-1 1 1 0 0,1-1-1 0 0,-1 0 1 0 0,-2-1-1 0 0,4-1-3 0 0,1-1-1 0 0,0 1 1 0 0,-1 0-1 0 0,2 0 1 0 0,-1 0 0 0 0,0 0-1 0 0,0 0 1 0 0,1 0-1 0 0,-1 1 1 0 0,1-1-1 0 0,0 0 1 0 0,4-4-1 0 0,13-12-1082 0 0,-1 4-6860 0 0,-8 9-509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3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227 135 11975 0 0,'0'-1'547'0'0,"4"-14"276"0"0,1 1 0 0 0,1 0 0 0 0,0 1 0 0 0,0-1 0 0 0,2 1 0 0 0,10-15-1 0 0,-5 6 2074 0 0,-12 21-2231 0 0,-1 1-121 0 0,0 0-28 0 0,0 0-72 0 0,0 0-217 0 0,-1 2 161 0 0,-7 29 246 0 0,-22 50 1 0 0,8-27-299 0 0,-96 218-336 0 0,34-95 0 0 0,53-120 0 0 0,39-97 0 0 0,22-76 0 0 0,-1 6 0 0 0,-17 57 0 0 0,-12 45 0 0 0,-5 9 0 0 0,-3 7 0 0 0,8-8 0 0 0,-3 3 0 0 0,0 1 0 0 0,1-1 0 0 0,0 1 0 0 0,0 0 0 0 0,0-1 0 0 0,1 1 0 0 0,-1 0 0 0 0,1 0 0 0 0,0 0 0 0 0,0 0 0 0 0,0 1 0 0 0,0-1 0 0 0,1 0 0 0 0,0 0 0 0 0,0 6 0 0 0,2 4 0 0 0,2-11 0 0 0,-2-2 0 0 0,5 6 0 0 0,3-2 0 0 0,-5-4 0 0 0,-1-1 0 0 0,1 1 0 0 0,0-1 0 0 0,-1 0 0 0 0,1 0 0 0 0,-1 0 0 0 0,1-1 0 0 0,0 1 0 0 0,5-3 0 0 0,44-15 0 0 0,-13 4 0 0 0,18-5 629 0 0,-40 12-274 0 0,1 1-1 0 0,0 0 1 0 0,22-2 0 0 0,-40 8-355 0 0,1-1 0 0 0,-1 1 0 0 0,1 0 0 0 0,-1 0 0 0 0,1 1 0 0 0,4 0 0 0 0,-7-1 0 0 0,1 0 0 0 0,-1 0 0 0 0,1 0 0 0 0,-1 0 0 0 0,1 0 0 0 0,-1 0 0 0 0,1 1 0 0 0,-1-1 0 0 0,1 0 0 0 0,-1 0 0 0 0,1 0 0 0 0,-1 1 0 0 0,1-1 0 0 0,-1 0 0 0 0,1 0 0 0 0,-1 1 0 0 0,0-1 0 0 0,1 0 0 0 0,-1 1 0 0 0,0-1 0 0 0,1 1 0 0 0,-1-1 0 0 0,0 0 0 0 0,1 1 0 0 0,-1-1 0 0 0,0 1 0 0 0,0-1 0 0 0,0 1 0 0 0,1-1 0 0 0,-1 1 0 0 0,0-1 0 0 0,0 1 0 0 0,0-1 0 0 0,0 1 0 0 0,0 1 0 0 0,1 1 0 0 0,0 1 0 0 0,-1-1 0 0 0,1 1 0 0 0,-1 0 0 0 0,0-1 0 0 0,0 1 0 0 0,0-1 0 0 0,-1 1 0 0 0,1 0 0 0 0,-1-1 0 0 0,0 1 0 0 0,0-1 0 0 0,0 1 0 0 0,0-1 0 0 0,-3 5 0 0 0,-1 1 0 0 0,0 1 0 0 0,0-1 0 0 0,-1-1 0 0 0,-8 11 0 0 0,-27 23 0 0 0,34-36 0 0 0,7-6 0 0 0,0 0 0 0 0,0 0 0 0 0,0 0 0 0 0,0 0 0 0 0,0 0 0 0 0,0 0 0 0 0,0 0 0 0 0,0 0 0 0 0,0 0 0 0 0,0 0 0 0 0,0 0 0 0 0,0 0 0 0 0,0 0 0 0 0,0 0 0 0 0,0 0 0 0 0,0 0 0 0 0,0 0 0 0 0,-1 0 0 0 0,1 0 0 0 0,0 0 0 0 0,0 1 0 0 0,0-1 0 0 0,0 0 0 0 0,0 0 0 0 0,0 0 0 0 0,0 0 0 0 0,0 0 0 0 0,0 0 0 0 0,0 0 0 0 0,0 0 0 0 0,0 0 0 0 0,0 0 0 0 0,0-1 0 0 0,-1 1 0 0 0,1 0 0 0 0,0 0 0 0 0,0 0 0 0 0,0 0 0 0 0,0 0 0 0 0,0 0 0 0 0,0 0 0 0 0,0 0 0 0 0,0 0 0 0 0,0 0 0 0 0,0 0 0 0 0,0 0 0 0 0,0 0 0 0 0,0 0 0 0 0,0 0 0 0 0,0 0 0 0 0,0 0 0 0 0,0 0 0 0 0,0 0 0 0 0,0 0 0 0 0,0 0 0 0 0,0-1 0 0 0,-1 1 0 0 0,1 0 0 0 0,0 0 0 0 0,0 0 0 0 0,1-6 0 0 0,3-7 0 0 0,2 2 0 0 0,0 0 0 0 0,1 0 0 0 0,1 1 0 0 0,-1 0 0 0 0,18-17 0 0 0,49-37 0 0 0,-63 55 0 0 0,-7 5 0 0 0,0 1 0 0 0,0-1 0 0 0,1 1 0 0 0,0 0 0 0 0,8-4 0 0 0,-4 6 0 0 0,-1 5 0 0 0,-4 1 0 0 0,-1-1 0 0 0,1 1 0 0 0,-1-1 0 0 0,0 1 0 0 0,0 0 0 0 0,-1 0 0 0 0,1 0 0 0 0,1 6 0 0 0,-2-5 0 0 0,1 0 0 0 0,0 0 0 0 0,0 0 0 0 0,0 0 0 0 0,9 10 0 0 0,-10-14 0 0 0,1 1 0 0 0,0-1 0 0 0,0 1 0 0 0,0-1 0 0 0,0 0 0 0 0,1 0 0 0 0,-1 0 0 0 0,1-1 0 0 0,-1 1 0 0 0,1-1 0 0 0,-1 0 0 0 0,6 1 0 0 0,-2-1 0 0 0,-1 0 0 0 0,0 0 0 0 0,1-1 0 0 0,-1 0 0 0 0,1-1 0 0 0,-1 1 0 0 0,8-3 0 0 0,-8 2 0 0 0,0 0 0 0 0,0 0 0 0 0,-1-1 0 0 0,1 0 0 0 0,-1-1 0 0 0,0 1 0 0 0,1-1 0 0 0,-1 0 0 0 0,0 0 0 0 0,-1 0 0 0 0,1-1 0 0 0,-1 0 0 0 0,1 0 0 0 0,-1 0 0 0 0,0 0 0 0 0,0-1 0 0 0,5-8 0 0 0,-8 11 0 0 0,3-12 0 0 0,-4 14 0 0 0,0 0 0 0 0,0 0 0 0 0,0-1 0 0 0,0 1 0 0 0,0 0 0 0 0,0-1 0 0 0,0 1 0 0 0,0 0 0 0 0,0 0 0 0 0,0-1 0 0 0,0 1 0 0 0,0 0 0 0 0,0-1 0 0 0,0 1 0 0 0,0 0 0 0 0,0-1 0 0 0,0 1 0 0 0,0 0 0 0 0,0 0 0 0 0,0-1 0 0 0,0 1 0 0 0,-1 0 0 0 0,1 0 0 0 0,0-1 0 0 0,0 1 0 0 0,0 0 0 0 0,-1 0 0 0 0,1-1 0 0 0,0 1 0 0 0,0 0 0 0 0,0 0 0 0 0,-1 0 0 0 0,1-1 0 0 0,0 1 0 0 0,0 0 0 0 0,-1 0 0 0 0,1 0 0 0 0,0 0 0 0 0,-1 0 0 0 0,1 0 0 0 0,-1-1 0 0 0,0 2 0 0 0,0-1 0 0 0,0 0 0 0 0,0 0 0 0 0,1 0 0 0 0,-1 1 0 0 0,0-1 0 0 0,0 0 0 0 0,0 1 0 0 0,0-1 0 0 0,0 1 0 0 0,0-1 0 0 0,1 1 0 0 0,-1 0 0 0 0,0-1 0 0 0,-1 2 0 0 0,-3 4 0 0 0,0 0 0 0 0,1 0 0 0 0,0 0 0 0 0,0 1 0 0 0,0-1 0 0 0,1 1 0 0 0,-1 0 0 0 0,2 0 0 0 0,-4 12 0 0 0,4-10 0 0 0,0 0 0 0 0,0 0 0 0 0,1 1 0 0 0,0-1 0 0 0,1 1 0 0 0,0-1 0 0 0,2 13 0 0 0,-3-20 0 0 0,1-1 0 0 0,0 0 0 0 0,0-1 0 0 0,1 1 0 0 0,-1 0 0 0 0,0 0 0 0 0,0-1 0 0 0,0 1 0 0 0,0 0 0 0 0,0-1 0 0 0,1 1 0 0 0,-1-1 0 0 0,0 1 0 0 0,1 0 0 0 0,-1-1 0 0 0,0 1 0 0 0,1-1 0 0 0,-1 1 0 0 0,1-1 0 0 0,-1 1 0 0 0,1-1 0 0 0,-1 1 0 0 0,1-1 0 0 0,0 1 0 0 0,0 1 0 0 0,0-1 0 0 0,-1-1 0 0 0,1 1 0 0 0,-1 0 0 0 0,0-1 0 0 0,1 1 0 0 0,-1-1 0 0 0,1 1 0 0 0,0-1 0 0 0,-1 1 0 0 0,1-1 0 0 0,-1 0 0 0 0,1 1 0 0 0,0-1 0 0 0,-1 0 0 0 0,1 1 0 0 0,0-1 0 0 0,-1 0 0 0 0,1 0 0 0 0,0 1 0 0 0,-1-1 0 0 0,1 0 0 0 0,1 0 0 0 0,1 1 0 0 0,0-1 0 0 0,0 1 0 0 0,0-1 0 0 0,0 0 0 0 0,0 0 0 0 0,0 0 0 0 0,0 0 0 0 0,0 0 0 0 0,0-1 0 0 0,0 0 0 0 0,0 1 0 0 0,0-1 0 0 0,0 0 0 0 0,0 0 0 0 0,-1 0 0 0 0,1-1 0 0 0,0 1 0 0 0,3-4 0 0 0,5-3 0 0 0,1 0 0 0 0,16-18 0 0 0,-20 18 0 0 0,7-6 0 0 0,17-15 0 0 0,-1-1 0 0 0,-2-2 0 0 0,38-53 0 0 0,59-138 0 0 0,-219 451 0 0 0,62-144 0 0 0,-27 59 0 0 0,57-135 0 0 0,3-5 0 0 0,3-5 0 0 0,0 1 77 0 0,0-1-1 0 0,-1 0 1 0 0,1 0-1 0 0,-1 0 1 0 0,0 0-1 0 0,0-1 1 0 0,0 0-1 0 0,7-5 1 0 0,28-31 820 0 0,-26 24-870 0 0,14-13-139 0 0,1 0-1 0 0,1 2 0 0 0,64-44 1 0 0,-82 64 38 0 0,0 0 0 0 0,17-5 0 0 0,-26 11 574 0 0,-1 0-58 0 0,0 0-437 0 0,-1 1 0 0 0,1-1 1 0 0,0 0-1 0 0,0 1 1 0 0,-1-1-1 0 0,1 1 0 0 0,-1-1 1 0 0,1 1-1 0 0,0 0 1 0 0,-1-1-1 0 0,1 1 0 0 0,-1-1 1 0 0,0 1-1 0 0,1 0 1 0 0,-1-1-1 0 0,1 1 0 0 0,-1 0 1 0 0,0 0-1 0 0,1-1 0 0 0,-1 1 1 0 0,0 0-1 0 0,0 0 1 0 0,0-1-1 0 0,0 1 0 0 0,0 0 1 0 0,0 0-1 0 0,0 0 1 0 0,0-1-1 0 0,0 1 0 0 0,0 1 1 0 0,0 0-8 0 0,0 3 2 0 0,-1 0 0 0 0,1 1 0 0 0,-1-1 0 0 0,-1 0 0 0 0,1 0 0 0 0,0 0 0 0 0,-1-1 0 0 0,0 1 0 0 0,0 0 0 0 0,-1-1 0 0 0,1 1 0 0 0,-1-1 0 0 0,0 0 0 0 0,0 1 0 0 0,-4 3 0 0 0,-4 4 0 0 0,-1 0 0 0 0,0-1 0 0 0,-19 14 0 0 0,-5 0 0 0 0,36-25-3 0 0,0 0 0 0 0,-1 0 0 0 0,1 0-1 0 0,0 1 1 0 0,0-1 0 0 0,0 0 0 0 0,-1 0 0 0 0,1 0 0 0 0,0 0-1 0 0,0 0 1 0 0,0 0 0 0 0,-1 0 0 0 0,1 1 0 0 0,0-1 0 0 0,0 0-1 0 0,-1 0 1 0 0,1 0 0 0 0,0 0 0 0 0,0 0 0 0 0,-1 0 0 0 0,1 0 0 0 0,0 0-1 0 0,0 0 1 0 0,0 0 0 0 0,-1 0 0 0 0,1 0 0 0 0,0 0 0 0 0,-1-1-1 0 0,1 1-10 0 0,0-1-1 0 0,0 1 0 0 0,0-1 0 0 0,0 1 1 0 0,0-1-1 0 0,0 1 0 0 0,1-1 0 0 0,-1 1 1 0 0,0-1-1 0 0,0 1 0 0 0,0-1 0 0 0,0 1 1 0 0,1-1-1 0 0,-1 1 0 0 0,0-1 0 0 0,0 1 1 0 0,1 0-1 0 0,-1-1 0 0 0,0 1 0 0 0,2-1 1 0 0,-2 1 14 0 0,0-1 1 0 0,0 1 0 0 0,0 0 0 0 0,0 0-1 0 0,0 0 1 0 0,0-1 0 0 0,1 1 0 0 0,-1 0-1 0 0,0 0 1 0 0,0 0 0 0 0,0 0 0 0 0,1-1-1 0 0,-1 1 1 0 0,0 0 0 0 0,0 0-1 0 0,1 0 1 0 0,-1 0 0 0 0,0 0 0 0 0,0 0-1 0 0,0 0 1 0 0,1 0 0 0 0,-1 0 0 0 0,0-1-1 0 0,0 1 1 0 0,1 0 0 0 0,-1 0 0 0 0,0 0-1 0 0,1 1 1 0 0,-1-1 0 0 0,0 0 0 0 0,1 0-1 0 0,5 7-563 0 0,2 16-538 0 0,-7-18 1167 0 0,0-1-67 0 0,1 1-1 0 0,-1-1 1 0 0,1 0 0 0 0,0 1-1 0 0,0-1 1 0 0,0 0 0 0 0,0 0-1 0 0,1 0 1 0 0,0 0 0 0 0,0-1-1 0 0,5 6 1 0 0,-6-8 1 0 0,0 1 0 0 0,0-1 0 0 0,0 1 0 0 0,0-1 0 0 0,0 0 0 0 0,1 0 0 0 0,-1 0 0 0 0,0 0 0 0 0,0-1 0 0 0,1 1 0 0 0,-1-1 0 0 0,1 1 0 0 0,-1-1 0 0 0,0 0 0 0 0,1 0 0 0 0,-1 0 0 0 0,1 0 0 0 0,-1 0 0 0 0,1 0 0 0 0,-1-1 0 0 0,0 1 0 0 0,1-1 0 0 0,2-1 0 0 0,3-1 0 0 0,0 0 0 0 0,-1 0 0 0 0,1-1 0 0 0,-1 0 0 0 0,9-6 0 0 0,-1-2 0 0 0,-1 0 0 0 0,-1 0 0 0 0,1-1 0 0 0,20-28 0 0 0,36-65 0 0 0,-62 93 10 0 0,31-52 677 0 0,38-87 0 0 0,-70 129-95 0 0,-9 24-591 0 0,1 0 0 0 0,-1 0-1 0 0,0 0 1 0 0,1 0 0 0 0,-1 1 0 0 0,1-1 0 0 0,-1 0-1 0 0,1 1 1 0 0,0-1 0 0 0,-1 1 0 0 0,1 0 0 0 0,0-1-1 0 0,0 1 1 0 0,0 0 0 0 0,1 0 0 0 0,-1 0 0 0 0,0-1-1 0 0,1 1 1 0 0,-2 4 0 0 0,1 3-1 0 0,2-3 0 0 0,5-6 0 0 0,1-4 0 0 0,-1 1 0 0 0,0-1 0 0 0,0 0 0 0 0,5-6 0 0 0,2-4 0 0 0,-13 14 0 0 0,0 0 0 0 0,0 0 0 0 0,0 0 0 0 0,0 0 0 0 0,0 0 0 0 0,0 0 0 0 0,0 0 0 0 0,0 0 0 0 0,0 0 0 0 0,0 0 0 0 0,0 0 0 0 0,0 0 0 0 0,0 0 0 0 0,0 0 0 0 0,0-1 0 0 0,0 1 0 0 0,1 0 0 0 0,-1 0 0 0 0,0 0 0 0 0,0 0 0 0 0,0 0 0 0 0,0 0 0 0 0,0 0 0 0 0,0 0 0 0 0,0 0 0 0 0,0 0 0 0 0,0 0 0 0 0,0 0 0 0 0,1 0 0 0 0,-1 0 0 0 0,0 0 0 0 0,0 0 0 0 0,0 0 0 0 0,0 0 0 0 0,0 0 0 0 0,0 0 0 0 0,0 0 0 0 0,0 0 0 0 0,0 1 0 0 0,0-1 0 0 0,0 0 0 0 0,1 0 0 0 0,-1 0 0 0 0,0 0 0 0 0,0 0 0 0 0,0 0 0 0 0,0 0 0 0 0,0 0 0 0 0,0 0 0 0 0,0 0 0 0 0,0 0 0 0 0,0 7 0 0 0,-2 6 0 0 0,2-13 0 0 0,-4 14 0 0 0,0-1 0 0 0,-1 0 0 0 0,-8 15 0 0 0,-2 3 0 0 0,-23 55 0 0 0,-19 51 0 0 0,46-111 0 0 0,6-12 0 0 0,-1 0 0 0 0,2 0 0 0 0,-3 16 0 0 0,5-21 0 0 0,2-8 0 0 0,0-1 0 0 0,0 0 0 0 0,0 0 0 0 0,-1 0 0 0 0,1 0 0 0 0,0 0 0 0 0,0 0 0 0 0,0 0 0 0 0,0 0 0 0 0,0 0 0 0 0,0 1 0 0 0,0-1 0 0 0,0 0 0 0 0,0 0 0 0 0,0 0 0 0 0,0 0 0 0 0,0 0 0 0 0,0 0 0 0 0,0 0 0 0 0,0 1 0 0 0,0-1 0 0 0,0 0 0 0 0,0 0 0 0 0,0 0 0 0 0,0 0 0 0 0,0 0 0 0 0,0 0 0 0 0,0 0 0 0 0,1 0 0 0 0,-1 1 0 0 0,0-1 0 0 0,0 0 0 0 0,0 0 0 0 0,0 0 0 0 0,0 0 0 0 0,0 0 0 0 0,0 0 0 0 0,0 0 0 0 0,0 0 0 0 0,0 0 0 0 0,1 0 0 0 0,-1 0 0 0 0,0 0 0 0 0,6-2 0 0 0,4-6 0 0 0,16-17 0 0 0,29-38 0 0 0,-37 40 0 0 0,1 1 0 0 0,1 1 0 0 0,27-22 0 0 0,-18 18 0 0 0,-20 18 0 0 0,-1-1 0 0 0,1 1 0 0 0,0 0 0 0 0,19-9 0 0 0,-28 16 0 0 0,0-1 0 0 0,1 1 0 0 0,-1 0 0 0 0,1 0 0 0 0,-1 0 0 0 0,0-1 0 0 0,1 1 0 0 0,-1 0 0 0 0,1 0 0 0 0,-1 0 0 0 0,1 0 0 0 0,-1 0 0 0 0,0 0 0 0 0,1 0 0 0 0,-1 0 0 0 0,1 0 0 0 0,-1 0 0 0 0,1 0 0 0 0,-1 0 0 0 0,1 0 0 0 0,-1 0 0 0 0,0 0 0 0 0,1 1 0 0 0,-1-1 0 0 0,1 0 0 0 0,-1 0 0 0 0,0 0 0 0 0,1 1 0 0 0,-1-1 0 0 0,0 0 0 0 0,1 1 0 0 0,-1-1 0 0 0,0 0 0 0 0,1 1 0 0 0,-1-1 0 0 0,0 0 0 0 0,1 1 0 0 0,-1-1 0 0 0,0 0 0 0 0,0 1 0 0 0,0-1 0 0 0,0 1 0 0 0,1-1 0 0 0,-1 0 0 0 0,0 1 0 0 0,0-1 0 0 0,0 1 0 0 0,0-1 0 0 0,0 1 0 0 0,0-1 0 0 0,0 1 0 0 0,0-1 0 0 0,0 0 0 0 0,0 1 0 0 0,0-1 0 0 0,0 1 0 0 0,-1 0 0 0 0,1 0 0 0 0,0 2 0 0 0,0 1 0 0 0,0 0 0 0 0,-1 0 0 0 0,1-1 0 0 0,-1 1 0 0 0,0-1 0 0 0,0 1 0 0 0,-1 0 0 0 0,1-1 0 0 0,-1 0 0 0 0,1 1 0 0 0,-1-1 0 0 0,0 0 0 0 0,0 0 0 0 0,-1 0 0 0 0,1 0 0 0 0,-6 4 0 0 0,-3 4 0 0 0,-2-1 0 0 0,-23 16 0 0 0,31-22 0 0 0,-9 3 0 0 0,-11 8 0 0 0,19-10 0 0 0,3 3 0 0 0,2-4 0 0 0,0-1 0 0 0,1-1 0 0 0,0 0 0 0 0,-1 1 0 0 0,1-1 0 0 0,0 0 0 0 0,0 1 0 0 0,1-1 0 0 0,-1 0 0 0 0,0 1 0 0 0,1-1 0 0 0,-1 0 0 0 0,3 4 0 0 0,-1 3 0 0 0,-1-6 0 0 0,-1 0 0 0 0,1 0 0 0 0,0 0 0 0 0,1 0 0 0 0,-1 0 0 0 0,0-1 0 0 0,1 1 0 0 0,0-1 0 0 0,-1 1 0 0 0,1-1 0 0 0,0 1 0 0 0,0-1 0 0 0,0 0 0 0 0,1 0 0 0 0,-1 0 0 0 0,1 0 0 0 0,3 2 0 0 0,-2-2 0 0 0,0 1 0 0 0,0-1 0 0 0,1-1 0 0 0,-1 1 0 0 0,1 0 0 0 0,-1-1 0 0 0,1 0 0 0 0,-1 0 0 0 0,1-1 0 0 0,0 1 0 0 0,-1-1 0 0 0,1 0 0 0 0,0 0 0 0 0,-1-1 0 0 0,1 1 0 0 0,-1-1 0 0 0,1 0 0 0 0,0 0 0 0 0,4-3 0 0 0,3 1 0 0 0,-1-2 0 0 0,-1 1 0 0 0,1-2 0 0 0,-1 1 0 0 0,0-2 0 0 0,15-10 0 0 0,9-13 0 0 0,-2-1 0 0 0,43-52 0 0 0,-70 80 0 0 0,-4 5 0 0 0,-1 5 0 0 0,0-7 0 0 0,-2 13 0 0 0,-1-1 0 0 0,-1 0 0 0 0,0 0 0 0 0,-10 19 0 0 0,2-3 0 0 0,-31 68 0 0 0,-80 130 0 0 0,78-148 0 0 0,19-29 0 0 0,-22 36 0 0 0,46-83-137 0 0,-1 1 0 0 0,1 0 0 0 0,0-1 0 0 0,-1 0 0 0 0,-5 5-1 0 0,7-6 85 0 0,0-1-455 0 0,1 0 65 0 0,0-1 294 0 0,0-5-331 0 0,0-1-1 0 0,0 1 1 0 0,1 0-1 0 0,0 0 1 0 0,1 0-1 0 0,0 0 1 0 0,-1 0-1 0 0,5-7 1 0 0,-1-3-5004 0 0,2-4-2228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3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19351 0 0,'0'0'439'0'0,"0"0"62"0"0,11-1 662 0 0,44-9-457 0 0,-29 4 847 0 0,30-2 0 0 0,-35 10-3231 0 0,-8 2-3657 0 0,-11-3 3475 0 0,-1-1-5222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3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17503 0 0,'1'0'399'0'0,"4"0"-241"0"0,0 0 0 0 0,-1-1 0 0 0,1 1 0 0 0,-1-1 0 0 0,1 0 0 0 0,-1 0-1 0 0,1 0 1 0 0,-1-1 0 0 0,0 1 0 0 0,0-1 0 0 0,0 0 0 0 0,0-1 0 0 0,0 1 0 0 0,6-5 0 0 0,2-2 1249 0 0,-1 0 1 0 0,0-1-1 0 0,13-15 0 0 0,-14 13-988 0 0,-1 0-1 0 0,-1 0 0 0 0,0-1 0 0 0,-1 0 0 0 0,0-1 0 0 0,-1 1 0 0 0,0-2 0 0 0,3-14 0 0 0,-9 29-418 0 0,0 0 0 0 0,0 0 0 0 0,0 0 0 0 0,0 1 0 0 0,0-1 0 0 0,0 0 0 0 0,0 0 0 0 0,0 0 0 0 0,-1 0 0 0 0,1 0 0 0 0,0 0 0 0 0,0 0 0 0 0,0 0 0 0 0,0 0 0 0 0,0 0 0 0 0,0 0 0 0 0,0 0 0 0 0,-1 0 0 0 0,1 0 0 0 0,0 0 0 0 0,0 0 0 0 0,0 0 0 0 0,0 0 0 0 0,0 0 0 0 0,0 0 0 0 0,-1 0 0 0 0,1 0 0 0 0,0 0 0 0 0,0 0 0 0 0,0 0 0 0 0,0 0 0 0 0,0-1 0 0 0,0 1 0 0 0,0 0 0 0 0,0 0 0 0 0,-1 0 0 0 0,1 0 0 0 0,0 0 0 0 0,0 0 0 0 0,0 0 0 0 0,0 0 0 0 0,0 0 0 0 0,0-1 0 0 0,0 1 0 0 0,0 0 0 0 0,0 0 0 0 0,0 0 0 0 0,0 0 0 0 0,0 0 0 0 0,0 0 0 0 0,0-1 0 0 0,0 1 0 0 0,0 0 0 0 0,0 0 0 0 0,0 0 0 0 0,0 0 0 0 0,0 0 0 0 0,0 0 0 0 0,0-1 0 0 0,0 1 0 0 0,0 0 0 0 0,-8 6 0 0 0,1 2 31 0 0,1-1 0 0 0,0 1 0 0 0,1 0 0 0 0,0 1 1 0 0,-8 15-1 0 0,4-3-14 0 0,-8 30 0 0 0,15-45-29 0 0,1 0-1 0 0,-1 1 0 0 0,1-1 1 0 0,1 0-1 0 0,-1 0 0 0 0,1 1 0 0 0,0-1 1 0 0,1 0-1 0 0,-1 1 0 0 0,1-1 0 0 0,0 0 1 0 0,4 11-1 0 0,2-6 13 0 0,-1-10 0 0 0,-5 0 0 0 0,3 0 0 0 0,1 0 0 0 0,-1 0 0 0 0,0 0 0 0 0,1 0 0 0 0,-1-1 0 0 0,1 1 0 0 0,-1-1 0 0 0,1 0 0 0 0,-1-1 0 0 0,1 1 0 0 0,-1-1 0 0 0,1 0 0 0 0,-1 0 0 0 0,0 0 0 0 0,1-1 0 0 0,-1 1 0 0 0,0-1 0 0 0,7-4 0 0 0,2-2 0 0 0,0-1 0 0 0,0 0 0 0 0,-1-1 0 0 0,12-12 0 0 0,-11 8 167 0 0,0 0 0 0 0,-1-1-1 0 0,12-19 1 0 0,28-54 903 0 0,-24 38-815 0 0,-23 42-255 0 0,0 0 0 0 0,-1-1 0 0 0,0 0 0 0 0,5-16 0 0 0,-9 25 0 0 0,0 0 0 0 0,0 0 0 0 0,0 0 0 0 0,1-1 0 0 0,-1 1 0 0 0,0 0 0 0 0,0 0 0 0 0,0 0 0 0 0,0 0 0 0 0,0-1 0 0 0,0 1 0 0 0,0 0 0 0 0,0 0 0 0 0,0 0 0 0 0,0-1 0 0 0,0 1 0 0 0,0 0 0 0 0,0 0 0 0 0,0 0 0 0 0,0-1 0 0 0,0 1 0 0 0,0 0 0 0 0,0 0 0 0 0,0 0 0 0 0,0 0 0 0 0,0-1 0 0 0,0 1 0 0 0,0 0 0 0 0,-1 0 0 0 0,1 0 0 0 0,0 0 0 0 0,0-1 0 0 0,0 1 0 0 0,0 0 0 0 0,0 0 0 0 0,0 0 0 0 0,-1 0 0 0 0,1 0 0 0 0,0 0 0 0 0,0 0 0 0 0,0-1 0 0 0,0 1 0 0 0,-1 0 0 0 0,1 0 0 0 0,0 0 0 0 0,0 0 0 0 0,0 0 0 0 0,0 0 0 0 0,-1 0 0 0 0,1 0 0 0 0,0 0 0 0 0,0 0 0 0 0,0 0 0 0 0,-1 0 0 0 0,1 0 0 0 0,0 0 0 0 0,0 0 0 0 0,0 0 0 0 0,0 0 0 0 0,-1 0 0 0 0,1 0 0 0 0,0 0 0 0 0,0 0 0 0 0,0 1 0 0 0,-1-1 0 0 0,-8 5 0 0 0,9-5 0 0 0,-3 3-81 0 0,-1 0-1 0 0,1 0 1 0 0,0 0 0 0 0,1 1-1 0 0,-1-1 1 0 0,0 1 0 0 0,1 0-1 0 0,0 0 1 0 0,0 0 0 0 0,0 0-1 0 0,-1 5 1 0 0,2-6 39 0 0,0-1 1 0 0,1 0-1 0 0,-1 0 0 0 0,1 1 1 0 0,0-1-1 0 0,0 0 0 0 0,0 1 1 0 0,0-1-1 0 0,0 0 0 0 0,0 1 1 0 0,1-1-1 0 0,-1 0 0 0 0,1 0 1 0 0,-1 1-1 0 0,1-1 0 0 0,0 0 1 0 0,0 0-1 0 0,0 0 0 0 0,0 0 1 0 0,0 0-1 0 0,1 0 0 0 0,-1 0 1 0 0,3 2-1 0 0,-4-3 42 0 0,1 0 1 0 0,-1-1-1 0 0,1 1 1 0 0,0 0-1 0 0,-1 0 0 0 0,1-1 1 0 0,0 1-1 0 0,-1-1 1 0 0,1 1-1 0 0,0 0 0 0 0,0-1 1 0 0,0 0-1 0 0,-1 1 0 0 0,1-1 1 0 0,0 1-1 0 0,0-1 1 0 0,0 0-1 0 0,0 0 0 0 0,1 1 1 0 0,2-1 39 0 0,7 4 302 0 0,1 0 0 0 0,19 2-1 0 0,-19-3-40 0 0,0-1 0 0 0,17 7 0 0 0,-28-9-301 0 0,1 1 0 0 0,-1-1 0 0 0,1 1 0 0 0,-1-1 0 0 0,1 1 0 0 0,-1 0 0 0 0,0-1 0 0 0,1 1 0 0 0,-1 0 0 0 0,0 0 0 0 0,0 0 0 0 0,0 0 0 0 0,1 0 0 0 0,-1 0 0 0 0,0 0 0 0 0,1 2 0 0 0,1 2 0 0 0,-1-4 0 0 0,-1 0 0 0 0,0 0 0 0 0,0 0 0 0 0,0 0 0 0 0,0 1 0 0 0,0-1 0 0 0,0 0 0 0 0,0 0 0 0 0,-1 1 0 0 0,1-1 0 0 0,0 0 0 0 0,-1 1 0 0 0,1-1 0 0 0,-1 0 0 0 0,1 1 0 0 0,-1-1 0 0 0,0 1 0 0 0,1-1 0 0 0,-1 1 0 0 0,0-1 0 0 0,0 1 0 0 0,0 2 0 0 0,-1 4 0 0 0,2 3 0 0 0,-1 0 0 0 0,0-1 0 0 0,-1 1 0 0 0,0 0 0 0 0,-1 0 0 0 0,0 0 0 0 0,-5 12 0 0 0,4-14 0 0 0,3-8 0 0 0,0-1 0 0 0,0 0 0 0 0,-1 0 0 0 0,1 0 0 0 0,0 1 0 0 0,0-1 0 0 0,0 0 0 0 0,0 0 0 0 0,0 1 0 0 0,0-1 0 0 0,0 0 0 0 0,0 0 0 0 0,0 0 0 0 0,0 1 0 0 0,0-1 0 0 0,0 0 0 0 0,0 0 0 0 0,0 1 0 0 0,0-1 0 0 0,0 0 0 0 0,0 0 0 0 0,0 0 0 0 0,0 1 0 0 0,1-1 0 0 0,-1 0 0 0 0,0 0 0 0 0,0 0 0 0 0,0 1 0 0 0,0-1 0 0 0,0 0 0 0 0,1 0 0 0 0,-1 0 0 0 0,0 1 0 0 0,0-1 0 0 0,0 0 0 0 0,0 0 0 0 0,1 0 0 0 0,-1 0 0 0 0,0 0 0 0 0,0 0 0 0 0,0 0 0 0 0,1 1 0 0 0,-1-1 0 0 0,0 0 0 0 0,0 0 0 0 0,1 0 0 0 0,-1 0 0 0 0,0 0 0 0 0,0 0 0 0 0,1 0 0 0 0,-1 0 0 0 0,0 0 0 0 0,0 0 0 0 0,12-2 0 0 0,-12 2 0 0 0,6-2 0 0 0,-1 0 0 0 0,1 0 0 0 0,0-1 0 0 0,-1 1 0 0 0,0-1 0 0 0,0 0 0 0 0,0-1 0 0 0,8-6 0 0 0,-5 3 0 0 0,0-1 0 0 0,0 1 0 0 0,12-18 0 0 0,-14 17-36 0 0,-4 5-312 0 0,0 1-1 0 0,0-1 0 0 0,1 0 1 0 0,-2-1-1 0 0,1 1 0 0 0,0 0 1 0 0,-1 0-1 0 0,1-1 1 0 0,-1 1-1 0 0,0-1 0 0 0,0 0 1 0 0,1-5-1 0 0,-2 8-9547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3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60 13823 0 0,'6'-16'826'0'0,"6"-26"-1"0"0,-11 40-105 0 0,-1 2 249 0 0,0 0 45 0 0,0 0 8 0 0,-2 12 671 0 0,1-6-1338 0 0,-7 44 466 0 0,-1-1 0 0 0,-24 71 0 0 0,-44 94-1229 0 0,44-127 601 0 0,-20 47-156 0 0,-120 214 1 0 0,146-296 1794 0 0,26-73-1667 0 0,3-19-165 0 0,11-62 0 0 0,0 10 0 0 0,12-108 2032 0 0,-24 193-2020 0 0,-1 4-12 0 0,0 0 1 0 0,1 1-1 0 0,-1-1 0 0 0,1 0 0 0 0,0 1 1 0 0,-1-1-1 0 0,1 0 0 0 0,1 1 0 0 0,-1-1 1 0 0,0 1-1 0 0,1-1 0 0 0,-1 1 1 0 0,1 0-1 0 0,3-4 0 0 0,-2 4 0 0 0,0 0 0 0 0,0 0 0 0 0,0 0 0 0 0,0 0 0 0 0,1 0 0 0 0,-1 1 0 0 0,1-1 0 0 0,0 1 0 0 0,-1 0 0 0 0,1 0 0 0 0,0 1 0 0 0,7-1 0 0 0,10-3 0 0 0,94-23 0 0 0,-76 16 0 0 0,0 2 0 0 0,55-6 0 0 0,-83 14 0 0 0,0 1 0 0 0,0-1 0 0 0,0 2 0 0 0,20 2 0 0 0,-28-2 0 0 0,-1-1 0 0 0,0 1 0 0 0,0-1 0 0 0,0 1 0 0 0,0 0 0 0 0,1 0 0 0 0,-1 0 0 0 0,0 0 0 0 0,-1 1 0 0 0,1-1 0 0 0,0 0 0 0 0,0 1 0 0 0,1 2 0 0 0,-2-3 0 0 0,0 0 0 0 0,0 1 0 0 0,0-1 0 0 0,-1 1 0 0 0,1-1 0 0 0,0 1 0 0 0,-1 0 0 0 0,0-1 0 0 0,1 1 0 0 0,-1 0 0 0 0,0-1 0 0 0,0 1 0 0 0,0 0 0 0 0,0-1 0 0 0,0 1 0 0 0,0 0 0 0 0,0-1 0 0 0,-1 1 0 0 0,1 0 0 0 0,-1 2 0 0 0,-6 14 0 0 0,-1 0 0 0 0,0 0 0 0 0,-1 0 0 0 0,-14 19 0 0 0,18-29 0 0 0,-1 3 188 0 0,-1-1 1 0 0,0 0-1 0 0,-1-1 0 0 0,0 0 0 0 0,0 0 1 0 0,-1 0-1 0 0,0-1 0 0 0,0-1 0 0 0,-13 9 1 0 0,22-16-186 0 0,-1 0 0 0 0,1 0 0 0 0,0 0-1 0 0,0 0 1 0 0,0 0 0 0 0,-1 0 0 0 0,1 0 0 0 0,0 0 0 0 0,0 0 0 0 0,-1 0 0 0 0,1 0 0 0 0,0 0 0 0 0,0 0 0 0 0,0 0 0 0 0,-1 0 0 0 0,1 0 0 0 0,0 0 0 0 0,0 0 0 0 0,0 0 0 0 0,-1 0-1 0 0,1 0 1 0 0,0-1 0 0 0,0 1 0 0 0,0 0 0 0 0,-1 0 0 0 0,1 0 0 0 0,0 0 0 0 0,0 0 0 0 0,0-1 0 0 0,0 1 0 0 0,0 0 0 0 0,0 0 0 0 0,-1 0 0 0 0,1-1 0 0 0,0 1 0 0 0,0 0 0 0 0,0 0-1 0 0,0 0 1 0 0,0-1 0 0 0,0 1 0 0 0,0 0 0 0 0,0 0 0 0 0,0-1 0 0 0,0 1 0 0 0,0 0 0 0 0,0 0 0 0 0,0 0 0 0 0,0-1 0 0 0,0 1 0 0 0,0 0 0 0 0,0 0 0 0 0,0-1 0 0 0,1-12 6 0 0,-1 12-9 0 0,1-6 0 0 0,1-1 0 0 0,-1 1 0 0 0,2-1 0 0 0,-1 1 0 0 0,1 0 0 0 0,0 0 0 0 0,4-7 0 0 0,33-48 0 0 0,-21 36 0 0 0,17-28 0 0 0,74-83 0 0 0,-97 122 0 0 0,-9 10 0 0 0,1 0 0 0 0,-1 1 0 0 0,1-1 0 0 0,0 0 0 0 0,9-6 0 0 0,-13 11 0 0 0,-1-1 0 0 0,1 1 0 0 0,0 0 0 0 0,-1-1 0 0 0,1 1 0 0 0,-1 0 0 0 0,1 0 0 0 0,0-1 0 0 0,-1 1 0 0 0,1 0 0 0 0,0 0 0 0 0,-1 0 0 0 0,1 0 0 0 0,0 0 0 0 0,-1 0 0 0 0,1 0 0 0 0,1 0 0 0 0,2 4 0 0 0,-3-3 0 0 0,4 5 0 0 0,1 0 0 0 0,-1 1 0 0 0,0 0 0 0 0,7 14 0 0 0,-8-15 0 0 0,-1 0 0 0 0,1-1 0 0 0,0 1 0 0 0,0 0 0 0 0,0-1 0 0 0,1 0 0 0 0,9 8 0 0 0,-9-9 0 0 0,1 0 0 0 0,0 0 0 0 0,0 0 0 0 0,0-1 0 0 0,0 0 0 0 0,0 0 0 0 0,1-1 0 0 0,-1 0 0 0 0,1 0 0 0 0,0 0 0 0 0,0-1 0 0 0,-1 0 0 0 0,1 0 0 0 0,0-1 0 0 0,0 0 0 0 0,0 0 0 0 0,0 0 0 0 0,13-4 0 0 0,-5 1 0 0 0,0-2 0 0 0,-1 0 0 0 0,0 0 0 0 0,0-1 0 0 0,-1-1 0 0 0,1 0 0 0 0,-1-1 0 0 0,17-14 0 0 0,-24 16 0 0 0,-6 6 0 0 0,0 0 0 0 0,0-1 0 0 0,0 1 0 0 0,1 0 0 0 0,-1 0 0 0 0,0 0 0 0 0,0-1 0 0 0,0 1 0 0 0,0 0 0 0 0,0 0 0 0 0,1-1 0 0 0,-1 1 0 0 0,0 0 0 0 0,0 0 0 0 0,0 0 0 0 0,0-1 0 0 0,0 1 0 0 0,0 0 0 0 0,0 0 0 0 0,0-1 0 0 0,0 1 0 0 0,0 0 0 0 0,0 0 0 0 0,0-1 0 0 0,0 1 0 0 0,0 0 0 0 0,0 0 0 0 0,0-1 0 0 0,0 1 0 0 0,0 0 0 0 0,-1 0 0 0 0,1-1 0 0 0,0 1 0 0 0,0 0 0 0 0,0 0 0 0 0,0 0 0 0 0,0-1 0 0 0,-1 1 0 0 0,1 0 0 0 0,0 0 0 0 0,0 0 0 0 0,0-1 0 0 0,0 1 0 0 0,-1 0 0 0 0,1 0 0 0 0,0 0 0 0 0,0 0 0 0 0,-1 0 0 0 0,1 0 0 0 0,0 0 0 0 0,0-1 0 0 0,-1 1 0 0 0,1 0 0 0 0,0 0 0 0 0,0 0 0 0 0,-1 0 0 0 0,1 0 0 0 0,0 0 0 0 0,0 0 0 0 0,-1 0 0 0 0,-3 0 0 0 0,1 0 0 0 0,-1 0 0 0 0,0 0 0 0 0,1 0 0 0 0,-1 0 0 0 0,0 1 0 0 0,1-1 0 0 0,-1 1 0 0 0,1 0 0 0 0,-1 0 0 0 0,1 0 0 0 0,-1 1 0 0 0,1-1 0 0 0,0 1 0 0 0,-4 2 0 0 0,-6 4 0 0 0,0 1 0 0 0,-12 12 0 0 0,12-9 0 0 0,0 2 0 0 0,1-1 0 0 0,1 1 0 0 0,0 1 0 0 0,1 0 0 0 0,0 1 0 0 0,-8 20 0 0 0,10-16 0 0 0,7-11 0 0 0,4 0 0 0 0,4-2 0 0 0,-5-6 0 0 0,0 0 0 0 0,0-1 0 0 0,0 1 0 0 0,-1 0 0 0 0,1-1 0 0 0,0 1 0 0 0,0-1 0 0 0,0 0 0 0 0,0 1 0 0 0,0-1 0 0 0,0 0 0 0 0,0 0 0 0 0,0 0 0 0 0,0-1 0 0 0,0 1 0 0 0,3-1 0 0 0,4-2 0 0 0,0 0 0 0 0,12-6 0 0 0,1 0 0 0 0,-13 5 0 0 0,-1 0 0 0 0,1 0 0 0 0,-1-1 0 0 0,0 0 0 0 0,10-8 0 0 0,36-33 0 0 0,-38 31 0 0 0,50-46 0 0 0,-90 118 0 0 0,-13 31-64 0 0,37-87-273 0 0,0-1-138 0 0,0 0-33 0 0,0 0-72 0 0,0 0-285 0 0,0 0-126 0 0,-3-7-6973 0 0,0-2 252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3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56 17503 0 0,'-8'0'858'0'0,"7"0"-796"0"0,0-1 1 0 0,-1 1-1 0 0,1 0 1 0 0,-1 0 0 0 0,1 1-1 0 0,0-1 1 0 0,-1 0-1 0 0,1 0 1 0 0,0 1-1 0 0,-1-1 1 0 0,1 1 0 0 0,0-1-1 0 0,0 1 1 0 0,-2 0-1 0 0,0 2 33 0 0,-1 0-1 0 0,1 0 1 0 0,0 0-1 0 0,0 0 0 0 0,-4 6 1 0 0,6-8-24 0 0,0 0-1 0 0,0 1 1 0 0,0-1 0 0 0,1 0 0 0 0,-1 0-1 0 0,0 0 1 0 0,1 1 0 0 0,-1-1 0 0 0,1 0-1 0 0,0 1 1 0 0,-1-1 0 0 0,1 0-1 0 0,0 1 1 0 0,0-1 0 0 0,0 1 0 0 0,-1-1-1 0 0,2 0 1 0 0,-1 1 0 0 0,0-1 0 0 0,0 1-1 0 0,0-1 1 0 0,1 0 0 0 0,-1 1 0 0 0,1-1-1 0 0,-1 0 1 0 0,1 1 0 0 0,-1-1 0 0 0,1 0-1 0 0,0 0 1 0 0,0 1 0 0 0,-1-1 0 0 0,1 0-1 0 0,0 0 1 0 0,0 0 0 0 0,0 0 0 0 0,2 1-1 0 0,0 0-5 0 0,-1 0 0 0 0,1 0 0 0 0,0 0-1 0 0,0-1 1 0 0,-1 1 0 0 0,1-1-1 0 0,0 0 1 0 0,0 0 0 0 0,0 0 0 0 0,0 0-1 0 0,1-1 1 0 0,-1 1 0 0 0,0-1 0 0 0,0 0-1 0 0,5 0 1 0 0,-1 0 197 0 0,0-2 0 0 0,0 1 0 0 0,0-1 0 0 0,0 1 0 0 0,0-2 0 0 0,0 1 0 0 0,-1-1 0 0 0,1 0 1 0 0,-1-1-1 0 0,0 1 0 0 0,0-1 0 0 0,0 0 0 0 0,-1-1 0 0 0,8-6 0 0 0,-11 8-254 0 0,-1 1 0 0 0,1-1 1 0 0,-1 0-1 0 0,1 1 1 0 0,-1-1-1 0 0,0 0 0 0 0,0 0 1 0 0,0 0-1 0 0,-1 0 0 0 0,1 0 1 0 0,0 0-1 0 0,-1 0 0 0 0,0 0 1 0 0,0 0-1 0 0,0 0 0 0 0,0 0 1 0 0,-1 0-1 0 0,0-5 0 0 0,1 6-7 0 0,-1 0-1 0 0,1 0 0 0 0,-1 0 0 0 0,1 0 1 0 0,-1 0-1 0 0,0 0 0 0 0,0 1 0 0 0,0-1 0 0 0,0 0 1 0 0,0 0-1 0 0,0 1 0 0 0,0-1 0 0 0,-1 1 1 0 0,1-1-1 0 0,0 1 0 0 0,-1-1 0 0 0,1 1 1 0 0,-1 0-1 0 0,0-1 0 0 0,1 1 0 0 0,-1 0 0 0 0,0 0 1 0 0,0 1-1 0 0,0-1 0 0 0,0 0 0 0 0,0 1 1 0 0,0-1-1 0 0,-2 0 0 0 0,-1 1-210 0 0,0 0 0 0 0,-1 0 0 0 0,1 1 0 0 0,0 0-1 0 0,0 0 1 0 0,0 0 0 0 0,0 0 0 0 0,0 1 0 0 0,0 0 0 0 0,0 0 0 0 0,0 0 0 0 0,1 1-1 0 0,-1-1 1 0 0,1 1 0 0 0,0 0 0 0 0,0 0 0 0 0,0 1 0 0 0,0-1 0 0 0,-5 7-1 0 0,-1 2-1322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3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305 279 15663 0 0,'1'-2'719'0'0,"5"-9"-233"0"0,0-1 1 0 0,-2 1-1 0 0,1-1 1 0 0,-1 0 0 0 0,-1-1-1 0 0,0 1 1 0 0,-1 0-1 0 0,0-1 1 0 0,0-16-1 0 0,-2 17 202 0 0,0-1 0 0 0,-1 1 0 0 0,0-1 0 0 0,-6-21 0 0 0,6 31-571 0 0,0 0 0 0 0,0 0 0 0 0,0 0 1 0 0,-1 0-1 0 0,1 0 0 0 0,0 1 0 0 0,-1-1 0 0 0,0 1 0 0 0,0-1 0 0 0,0 1 0 0 0,0-1 1 0 0,0 1-1 0 0,0 0 0 0 0,-1 0 0 0 0,1 0 0 0 0,-1 0 0 0 0,1 1 0 0 0,-1-1 0 0 0,0 1 0 0 0,1-1 1 0 0,-1 1-1 0 0,0 0 0 0 0,0 0 0 0 0,-6-1 0 0 0,2 1-38 0 0,0 1 0 0 0,0 0-1 0 0,0 0 1 0 0,0 1 0 0 0,1-1 0 0 0,-1 2-1 0 0,0-1 1 0 0,0 1 0 0 0,1 0 0 0 0,-1 0 0 0 0,1 1-1 0 0,-8 3 1 0 0,-5 5 262 0 0,0 0 1 0 0,-25 21-1 0 0,32-23-341 0 0,1 1 0 0 0,0 0 0 0 0,-18 22 0 0 0,24-27 0 0 0,2 1 0 0 0,-1-1 0 0 0,0 1 0 0 0,1 0 0 0 0,0 0 0 0 0,0 0 0 0 0,1 0 0 0 0,0 0 0 0 0,0 1 0 0 0,0-1 0 0 0,0 8 0 0 0,2-12-15 0 0,-1 0 0 0 0,1-1 1 0 0,0 1-1 0 0,0 0 0 0 0,1-1 0 0 0,-1 1 0 0 0,0 0 0 0 0,0-1 1 0 0,1 1-1 0 0,-1-1 0 0 0,1 1 0 0 0,-1 0 0 0 0,1-1 1 0 0,0 1-1 0 0,0-1 0 0 0,0 1 0 0 0,0-1 0 0 0,0 0 0 0 0,0 1 1 0 0,1 0-1 0 0,0-1-34 0 0,0 1 0 0 0,0-1 0 0 0,0 0 0 0 0,0 0 0 0 0,0 0 0 0 0,0 0 0 0 0,0-1 1 0 0,0 1-1 0 0,0-1 0 0 0,1 1 0 0 0,-1-1 0 0 0,0 0 0 0 0,3 1 0 0 0,5-2-117 0 0,0 0 0 0 0,-1 0 0 0 0,1 0 0 0 0,0-1 0 0 0,13-5 0 0 0,75-26 166 0 0,47-15 0 0 0,-144 48 0 0 0,0-1 0 0 0,1 1 0 0 0,-1 0 0 0 0,0 0 0 0 0,0-1 0 0 0,0 1 0 0 0,0 0 0 0 0,0 0 0 0 0,0 0 0 0 0,0 0 0 0 0,1 0 0 0 0,-1 1 0 0 0,0-1 0 0 0,0 0 0 0 0,0 0 0 0 0,0 1 0 0 0,0-1 0 0 0,0 1 0 0 0,0-1 0 0 0,0 1 0 0 0,0-1 0 0 0,2 2 0 0 0,-2-1 0 0 0,0 1 0 0 0,0-1 0 0 0,0 1 0 0 0,0-1 0 0 0,0 1 0 0 0,-1-1 0 0 0,1 1 0 0 0,0 0 0 0 0,-1-1 0 0 0,1 1 0 0 0,-1 0 0 0 0,1-1 0 0 0,-1 3 0 0 0,1 4 0 0 0,-1-1 0 0 0,0 0 0 0 0,-1 1 0 0 0,1-1 0 0 0,-4 14 0 0 0,-7 16 268 0 0,-3-1 0 0 0,0 0 1 0 0,-23 39-1 0 0,12-25 43 0 0,2 0-311 0 0,-3-2 1 0 0,-1-1-1 0 0,-46 58 0 0 0,66-95 76 0 0,-2 0 0 0 0,1-1 0 0 0,-1 0 0 0 0,-1 0 0 0 0,1-1-1 0 0,-2-1 1 0 0,-19 12 0 0 0,30-18-101 0 0,-1-1 0 0 0,1 0 0 0 0,0 1 0 0 0,-1-1 0 0 0,1 0 0 0 0,0 0 0 0 0,-1 0 0 0 0,1 0 0 0 0,-1 1 0 0 0,1-1 0 0 0,-1 0 0 0 0,1 0 0 0 0,0 0 0 0 0,-1 0-1 0 0,1 0 1 0 0,-1 0 0 0 0,1 0 0 0 0,-1 0 0 0 0,1 0 0 0 0,0 0 0 0 0,-1 0 0 0 0,1 0 0 0 0,-1 0 0 0 0,1-1 0 0 0,-1 1 0 0 0,1 0 0 0 0,0 0 0 0 0,-1 0 0 0 0,1-1 0 0 0,0 1 0 0 0,-1 0 0 0 0,1 0 0 0 0,0-1 0 0 0,-1 1 0 0 0,1 0 0 0 0,0-1 0 0 0,-1 1 0 0 0,1 0 0 0 0,0-1 0 0 0,0 1-1 0 0,-1 0 1 0 0,1-1 0 0 0,-1-12-1613 0 0,1 13 1560 0 0,1-6-610 0 0,0 0 0 0 0,1 1 0 0 0,-1 0 0 0 0,1-1 1 0 0,0 1-1 0 0,1 0 0 0 0,4-8 0 0 0,3-5-848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4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21191 0 0,'1'-9'1027'0'0,"1"5"-848"0"0,0 0 0 0 0,0 0 0 0 0,1 1 0 0 0,-1-1-1 0 0,1 0 1 0 0,3-3 0 0 0,9-12-130 0 0,141-233 4098 0 0,-123 194-2315 0 0,-39 67-1674 0 0,-4 11-151 0 0,8-15-7 0 0,0-1 0 0 0,1 1 0 0 0,0 0 0 0 0,0 0 0 0 0,0-1 0 0 0,1 1 0 0 0,-1 0 0 0 0,1 0 0 0 0,0 0 0 0 0,1 0 0 0 0,1 8 0 0 0,-2-12 0 0 0,0 0 0 0 0,0-1 0 0 0,0 1 0 0 0,0 0 0 0 0,0 0 0 0 0,1-1 0 0 0,-1 1 0 0 0,0 0 0 0 0,1-1 0 0 0,-1 1 0 0 0,0 0 0 0 0,1-1 0 0 0,-1 1 0 0 0,1-1 0 0 0,-1 1 0 0 0,1-1 0 0 0,-1 1 0 0 0,1-1 0 0 0,-1 1 0 0 0,1-1 0 0 0,0 1 0 0 0,0 0 0 0 0,2 0 0 0 0,0 1 0 0 0,0 0 0 0 0,0 0 0 0 0,0-1 0 0 0,0 1 0 0 0,1-1 0 0 0,-1 1 0 0 0,1-1 0 0 0,-1 0 0 0 0,1 0 0 0 0,0-1 0 0 0,-1 1 0 0 0,1-1 0 0 0,0 0 0 0 0,3 0 0 0 0,10-1 0 0 0,28-4 0 0 0,-38 4 0 0 0,3 0 0 0 0,-9 1 0 0 0,0 0 0 0 0,-1 0 0 0 0,1 0 0 0 0,-1 0 0 0 0,1 0 0 0 0,-1 0 0 0 0,1 0 0 0 0,-1 0 0 0 0,1 0 0 0 0,0 0 0 0 0,-1 0 0 0 0,1 0 0 0 0,-1 1 0 0 0,1-1 0 0 0,-1 0 0 0 0,1 0 0 0 0,-1 1 0 0 0,1-1 0 0 0,-1 0 0 0 0,1 1 0 0 0,-1-1 0 0 0,0 0 0 0 0,1 1 0 0 0,-1-1 0 0 0,1 1 0 0 0,-1-1 0 0 0,0 1 0 0 0,0-1 0 0 0,1 1 0 0 0,-1-1 0 0 0,0 1 0 0 0,0-1 0 0 0,1 1 0 0 0,-1-1 0 0 0,0 1 0 0 0,0-1 0 0 0,0 1 0 0 0,0-1 0 0 0,0 1 0 0 0,0 0 0 0 0,0 0 0 0 0,0 1 0 0 0,1 1 0 0 0,-1 0 0 0 0,0 0 0 0 0,0 1 0 0 0,0-1 0 0 0,0 0 0 0 0,0 0 0 0 0,-1 0 0 0 0,1 1 0 0 0,-1-1 0 0 0,-1 4 0 0 0,-15 32 0 0 0,7-16 0 0 0,0-2 0 0 0,6-13 0 0 0,0 0 0 0 0,1 0 0 0 0,-3 8 0 0 0,6-15 0 0 0,0 0 0 0 0,0-1 0 0 0,-1 1 0 0 0,1 0 0 0 0,0-1 0 0 0,0 1 0 0 0,0 0 0 0 0,0-1 0 0 0,0 1 0 0 0,0 0 0 0 0,0-1 0 0 0,0 1 0 0 0,1 0 0 0 0,-1-1 0 0 0,0 1 0 0 0,0 0 0 0 0,1 0 0 0 0,4 2 0 0 0,-5-3 0 0 0,2 1 0 0 0,-1 0 0 0 0,1-1 0 0 0,-1 1 0 0 0,1 0 0 0 0,-1-1 0 0 0,1 1 0 0 0,0-1 0 0 0,-1 0 0 0 0,1 1 0 0 0,0-1 0 0 0,-1 0 0 0 0,1 0 0 0 0,0 0 0 0 0,-1 0 0 0 0,1 0 0 0 0,0-1 0 0 0,-1 1 0 0 0,1 0 0 0 0,0-1 0 0 0,-1 1 0 0 0,1-1 0 0 0,1-1 0 0 0,5-2 0 0 0,-1 0 0 0 0,1 0 0 0 0,7-8 0 0 0,-3 4 0 0 0,11-10 0 0 0,-1-1 0 0 0,-1-1 0 0 0,19-22 0 0 0,1-1 0 0 0,-30 28 0 0 0,-11 15 0 0 0,0 0 0 0 0,0 0 0 0 0,0 0 0 0 0,-1 0 0 0 0,1 0 0 0 0,0 0 0 0 0,0 0 0 0 0,0 0 0 0 0,0 0 0 0 0,-1 0 0 0 0,1 0 0 0 0,0 0 0 0 0,0 0 0 0 0,0 0 0 0 0,0 0 0 0 0,-1 0 0 0 0,1 0 0 0 0,0 0 0 0 0,0 0 0 0 0,0 0 0 0 0,0 0 0 0 0,-1 0 0 0 0,1 0 0 0 0,0 0 0 0 0,0 0 0 0 0,0 0 0 0 0,0-1 0 0 0,0 1 0 0 0,0 0 0 0 0,-1 0 0 0 0,1 0 0 0 0,0 0 0 0 0,0 0 0 0 0,0 0 0 0 0,0-1 0 0 0,0 1 0 0 0,0 0 0 0 0,0 0 0 0 0,0 0 0 0 0,0 0 0 0 0,0-1 0 0 0,0 1 0 0 0,0 0 0 0 0,0 0 0 0 0,0 0 0 0 0,0 0 0 0 0,0-1 0 0 0,0 1 0 0 0,0 0 0 0 0,0 0 0 0 0,0 0 0 0 0,0 0 0 0 0,0-1 0 0 0,0 1 0 0 0,0 0 0 0 0,0 0 0 0 0,0 0 0 0 0,0 0 0 0 0,0 0 0 0 0,0-1 0 0 0,0 1 0 0 0,0 0 0 0 0,1 0 0 0 0,-1 0 0 0 0,0 0 0 0 0,0 0 0 0 0,0 0 0 0 0,0-1 0 0 0,1 1 0 0 0,-11 4 0 0 0,9-4 0 0 0,-6 6 0 0 0,-1 0 0 0 0,1 0 0 0 0,0 0 0 0 0,0 1 0 0 0,1 0 0 0 0,0 1 0 0 0,0-1 0 0 0,1 1 0 0 0,0 0 0 0 0,0 0 0 0 0,1 1 0 0 0,-5 11 0 0 0,7-15 0 0 0,0 1 0 0 0,1-1 0 0 0,-1 1 0 0 0,0 10 0 0 0,3-6 0 0 0,5-3 0 0 0,-3-5 0 0 0,0 0 0 0 0,0-1 0 0 0,0 0 0 0 0,0 0 0 0 0,0 1 0 0 0,1-2 0 0 0,-1 1 0 0 0,0 0 0 0 0,1-1 0 0 0,-1 1 0 0 0,1-1 0 0 0,-1 0 0 0 0,0 0 0 0 0,1-1 0 0 0,5 0 0 0 0,6-2 0 0 0,-1-1 0 0 0,18-6 0 0 0,-32 10 0 0 0,16-7 0 0 0,-1 1 0 0 0,0-2 0 0 0,0 0 0 0 0,14-11 0 0 0,53-44 0 0 0,-54 41 0 0 0,-19 14 0 0 0,-14 14 0 0 0,0 0 0 0 0,1 0 0 0 0,0 1 0 0 0,0-1 0 0 0,0 1 0 0 0,-3 9 0 0 0,0 0 0 0 0,1 1 0 0 0,-5 21 0 0 0,10-28 0 0 0,2 3 0 0 0,3-9 0 0 0,-3-3 0 0 0,1 1 0 0 0,0 0 0 0 0,0-1 0 0 0,0 1 0 0 0,1-1 0 0 0,-1 0 0 0 0,0 1 0 0 0,1-1 0 0 0,-1 0 0 0 0,0 0 0 0 0,1-1 0 0 0,0 1 0 0 0,-1 0 0 0 0,1-1 0 0 0,-1 0 0 0 0,1 1 0 0 0,0-1 0 0 0,-1 0 0 0 0,6-1 0 0 0,1 0 0 0 0,0 0 0 0 0,1-1 0 0 0,-1 0 0 0 0,10-3 0 0 0,1-3 0 0 0,-1-1 0 0 0,0 0 0 0 0,-1-1 0 0 0,0-1 0 0 0,-1-1 0 0 0,0 0 0 0 0,-1-2 0 0 0,0 1 0 0 0,23-29 0 0 0,-3 6 0 0 0,-23 24 0 0 0,14-16 0 0 0,-48 92 0 0 0,-85 242 663 0 0,82-237-1293 0 0,-10 29 1054 0 0,23-67 349 0 0,6-21-622 0 0,1 1 0 0 0,0 0 0 0 0,1 0-1 0 0,-2 13 1 0 0,5-23-488 0 0,0-1-138 0 0,0 0-33 0 0,0 0 65 0 0,0 0 358 0 0,0 0 406 0 0,0 0 154 0 0,0 0 33 0 0,0-16-785 0 0,1 2 383 0 0,1-1 1 0 0,1 0 0 0 0,1 1 0 0 0,0 0-1 0 0,1 0 1 0 0,10-22 0 0 0,-2 6 31 0 0,1-7-138 0 0,2 0 0 0 0,2 1 0 0 0,1 1 0 0 0,1 1 0 0 0,3 1 0 0 0,0 1 0 0 0,2 0 0 0 0,54-51 0 0 0,-73 78 0 0 0,-3 2 0 0 0,1 0 0 0 0,0 0 0 0 0,-1 0 0 0 0,1 1 0 0 0,0-1 0 0 0,0 1 0 0 0,0 0 0 0 0,1 0 0 0 0,-1 1 0 0 0,7-2 0 0 0,-10 2 0 0 0,0 1 0 0 0,0-1 0 0 0,0 1 0 0 0,0 0 0 0 0,1-1 0 0 0,-1 1 0 0 0,0 0 0 0 0,0 0 0 0 0,0 0 0 0 0,1 0 0 0 0,-1 0 0 0 0,0 0 0 0 0,0 0 0 0 0,0 0 0 0 0,0 1 0 0 0,1-1 0 0 0,-1 0 0 0 0,0 1 0 0 0,0-1 0 0 0,0 1 0 0 0,2 0 0 0 0,0 1 0 0 0,0 0 0 0 0,1 0 0 0 0,0 1 0 0 0,-1 0 0 0 0,1 0 0 0 0,-1 0 0 0 0,0 0 0 0 0,0 0 0 0 0,0 1 0 0 0,0-1 0 0 0,-1 1 0 0 0,4 6 0 0 0,-2-1 0 0 0,0-1 0 0 0,0 1 0 0 0,-1-1 0 0 0,4 15 0 0 0,-6-18-35 0 0,0 0 0 0 0,-1 0 0 0 0,0 0 0 0 0,0-1 0 0 0,0 1 1 0 0,-1 0-1 0 0,1 0 0 0 0,-1 0 0 0 0,0 0 0 0 0,0 0 0 0 0,-1 0 0 0 0,0-1 0 0 0,0 1 0 0 0,0-1 0 0 0,0 1 0 0 0,0-1 0 0 0,-1 0 1 0 0,0 0-1 0 0,0 0 0 0 0,0 0 0 0 0,-1 0 0 0 0,-3 3 0 0 0,4-4-13 0 0,-1 0-1 0 0,0 0 1 0 0,1 0 0 0 0,-1-1-1 0 0,0 1 1 0 0,0-1-1 0 0,-1 0 1 0 0,1 0 0 0 0,0-1-1 0 0,-1 1 1 0 0,1-1 0 0 0,-1 0-1 0 0,1 0 1 0 0,-1-1-1 0 0,1 1 1 0 0,-1-1 0 0 0,0 0-1 0 0,1 0 1 0 0,-1 0 0 0 0,1-1-1 0 0,-1 0 1 0 0,0 0-1 0 0,-5-2 1 0 0,7 2-244 0 0,0 0 0 0 0,0-1 0 0 0,0 1 0 0 0,0-1 0 0 0,0 0 0 0 0,0 0 0 0 0,0 0 0 0 0,0 0 0 0 0,1-1 0 0 0,-1 1 0 0 0,1-1 0 0 0,0 0 0 0 0,-3-3 0 0 0,4 4 100 0 0,0 0-1 0 0,0-1 1 0 0,0 1-1 0 0,0 0 0 0 0,0-1 1 0 0,1 1-1 0 0,-1 0 1 0 0,1-1-1 0 0,-1 1 1 0 0,1-1-1 0 0,0 1 0 0 0,0-1 1 0 0,0 1-1 0 0,0 0 1 0 0,1-1-1 0 0,-1 1 0 0 0,1-1 1 0 0,-1 1-1 0 0,1 0 1 0 0,1-3-1 0 0,4-7-1245 0 0,0 0 0 0 0,0 1-1 0 0,12-14 1 0 0,0 2-609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4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13823 0 0,'0'0'630'0'0,"0"0"-13"0"0,1 1-393 0 0,3 3-48 0 0,-1-1 1 0 0,0 1-1 0 0,0 0 0 0 0,0 0 0 0 0,0 0 1 0 0,0 1-1 0 0,-1-1 0 0 0,0 1 1 0 0,0-1-1 0 0,0 1 0 0 0,-1 0 0 0 0,2 8 1 0 0,2 8 1653 0 0,1 34 1 0 0,-4-27-1433 0 0,-2 0 0 0 0,-1 1 0 0 0,-1-1 0 0 0,-2 0 0 0 0,0 0 0 0 0,-2 0 0 0 0,-1-1 0 0 0,-2 0 0 0 0,0 0 0 0 0,-2-1 0 0 0,0 0 0 0 0,-2-1 0 0 0,-1 0 0 0 0,-1-1 0 0 0,-36 44 0 0 0,-21 22-398 0 0,67-85 72 0 0,4-4 299 0 0,1-1 117 0 0,0 0 21 0 0,0 0-66 0 0,-1-4-432 0 0,1 0 1 0 0,0 0-1 0 0,0-1 1 0 0,0 1-1 0 0,0 0 1 0 0,1 0-1 0 0,-1-1 1 0 0,1 1-1 0 0,0 0 1 0 0,0 0-1 0 0,1 0 1 0 0,1-4-1 0 0,5-10-2 0 0,14-22 0 0 0,-11 22-11 0 0,31-58 685 0 0,4 1-1 0 0,64-78 1 0 0,-11 43-683 0 0,-82 94 0 0 0,0 2 0 0 0,1-1 0 0 0,1 2 0 0 0,29-17 0 0 0,-42 27 0 0 0,0 1 0 0 0,1-1 0 0 0,-1 1 0 0 0,1 0 0 0 0,-1 0 0 0 0,1 1 0 0 0,0 0 0 0 0,-1 0 0 0 0,1 1 0 0 0,0 0 0 0 0,0 0 0 0 0,0 0 0 0 0,8 2 0 0 0,-11-1 0 0 0,0 0 0 0 0,0 0 0 0 0,0 0 0 0 0,0 1 0 0 0,0 0 0 0 0,0-1 0 0 0,0 1 0 0 0,-1 1 0 0 0,1-1 0 0 0,-1 0 0 0 0,1 1 0 0 0,-1 0 0 0 0,0 0 0 0 0,0 0 0 0 0,0 0 0 0 0,-1 0 0 0 0,1 1 0 0 0,-1-1 0 0 0,1 1 0 0 0,-1-1 0 0 0,3 9 0 0 0,-2-5 0 0 0,-1 0 0 0 0,0 0 0 0 0,0 1 0 0 0,-1-1 0 0 0,0 0 0 0 0,0 1 0 0 0,-1 9 0 0 0,0-14 0 0 0,0 0 0 0 0,-1 0 0 0 0,1 0 0 0 0,-1 0 0 0 0,1 0 0 0 0,-1 0 0 0 0,0 0 0 0 0,-1 0 0 0 0,1 0 0 0 0,0 0 0 0 0,-1-1 0 0 0,1 1 0 0 0,-1 0 0 0 0,0-1 0 0 0,0 0 0 0 0,0 1 0 0 0,0-1 0 0 0,0 0 0 0 0,-6 4 0 0 0,4-3 0 0 0,-1-1 0 0 0,0 1 0 0 0,0-1 0 0 0,0 0 0 0 0,-1-1 0 0 0,1 1 0 0 0,-9 1 0 0 0,-11 3 0 0 0,16-3 0 0 0,7-2 0 0 0,0 0 0 0 0,-1 0 0 0 0,1 0 0 0 0,-1 0 0 0 0,1-1 0 0 0,-1 1 0 0 0,1-1 0 0 0,-5 1 0 0 0,3 1 0 0 0,8 2 0 0 0,7 2 0 0 0,17-5 0 0 0,-1-2 0 0 0,0 0 0 0 0,0-2 0 0 0,36-8 0 0 0,-52 8 0 0 0,0 0 0 0 0,0-1 0 0 0,0 0 0 0 0,0 0 0 0 0,-1-2 0 0 0,17-9 0 0 0,54-46 0 0 0,-77 58 0 0 0,4-4 0 0 0,0 0 0 0 0,0-1 0 0 0,0 0 0 0 0,7-11 0 0 0,-13 13 0 0 0,-6 7 0 0 0,-6 2 0 0 0,1 3 0 0 0,1 1 0 0 0,0-1 0 0 0,0 1 0 0 0,1 1 0 0 0,-12 13 0 0 0,-27 45 0 0 0,44-62 0 0 0,0-1 0 0 0,0 1 0 0 0,0 0 0 0 0,1 0 0 0 0,-1 0 0 0 0,1 0 0 0 0,0 0 0 0 0,-1 8 0 0 0,2-10 0 0 0,0 0 0 0 0,0 1 0 0 0,0-1 0 0 0,0 0 0 0 0,0 1 0 0 0,1-1 0 0 0,-1 0 0 0 0,1 1 0 0 0,0-1 0 0 0,0 0 0 0 0,0 0 0 0 0,0 0 0 0 0,0 0 0 0 0,0 0 0 0 0,0 0 0 0 0,1 0 0 0 0,1 2 0 0 0,5 2 0 0 0,-5-5-221 0 0,0 0 0 0 0,1-1-1 0 0,-1 1 1 0 0,1 0 0 0 0,0-1 0 0 0,-1 0 0 0 0,1 0 0 0 0,-1 0-1 0 0,1-1 1 0 0,-1 1 0 0 0,1-1 0 0 0,-1 1 0 0 0,1-1 0 0 0,3-2-1 0 0,2 0-646 0 0,-1-1 1 0 0,1 0-1 0 0,-1-1 0 0 0,9-7 0 0 0,-4 2-1179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4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0,3 0-250 0 0,59 10 6021 0 0,-58-9-6046 0 0,-1-1-1 0 0,0 1 0 0 0,1 0 1 0 0,-1 1-1 0 0,0-1 0 0 0,0 0 1 0 0,1 1-1 0 0,-1 0 0 0 0,-1 0 0 0 0,1-1 1 0 0,0 2-1 0 0,0-1 0 0 0,-1 0 1 0 0,1 1-1 0 0,-1-1 0 0 0,0 1 1 0 0,4 5-1 0 0,-1-1-15 0 0,12 18-93 0 0,-13-17 0 0 0,1-1 0 0 0,0 1 0 0 0,0-1 0 0 0,7 7 0 0 0,-9-12 0 0 0,8 14 0 0 0,17 20 1984 0 0,-27-35-2321 0 0,-1-1 327 0 0,0 1 1 0 0,0-1 0 0 0,0 0 0 0 0,0 0-1 0 0,0 0 1 0 0,0 0 0 0 0,0 0-1 0 0,0 0 1 0 0,0 0 0 0 0,0 0-1 0 0,0 0 1 0 0,0 1 0 0 0,0-1-1 0 0,0 0 1 0 0,0 0 0 0 0,0 0 0 0 0,0 0-1 0 0,0 0 1 0 0,0 0 0 0 0,0 0-1 0 0,0 0 1 0 0,0 0 0 0 0,0 1-1 0 0,0-1 1 0 0,0 0 0 0 0,0 0-1 0 0,0 0 1 0 0,0 0 0 0 0,0 0 0 0 0,0 0-1 0 0,0 0 1 0 0,0 0 0 0 0,0 0-1 0 0,1 0 1 0 0,-1 0 0 0 0,0 1-1 0 0,0-1 1 0 0,0 0 0 0 0,0 0-1 0 0,0 0 1 0 0,0 0 0 0 0,0 0-1 0 0,0 0 1 0 0,0 0 0 0 0,0 0 0 0 0,1 0-1 0 0,-1 0 1 0 0,0 0 0 0 0,0 0-1 0 0,6 2-872 0 0,1 4-3369 0 0,-2-16 534 0 0,-3-4 1681 0 0,-2 11-11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4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1 464 11975 0 0,'0'0'547'0'0,"0"-1"-11"0"0,3-7 660 0 0,-1 0 0 0 0,2 1 1 0 0,-1 0-1 0 0,1-1 0 0 0,0 1 0 0 0,0 0 1 0 0,1 1-1 0 0,6-8 0 0 0,7-10 880 0 0,32-54-139 0 0,-2-3 0 0 0,49-116 0 0 0,-93 188-1937 0 0,-4 9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0,0 0 0 0 0,0 0 0 0 0,0 0 0 0 0,1-1 0 0 0,-1 1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0,2 7 0 0 0,0 11 0 0 0,-5 29 0 0 0,-2 0 0 0 0,-2 0 0 0 0,-15 51 0 0 0,16-74 0 0 0,-5 18 0 0 0,-19 45 0 0 0,1-5 0 0 0,24-59 0 0 0,5-23 0 0 0,-1 0 0 0 0,1 0 0 0 0,0 1 0 0 0,0-1 0 0 0,0 0 0 0 0,0 0 0 0 0,0 0 0 0 0,0 1 0 0 0,0-1 0 0 0,0 0 0 0 0,0 0 0 0 0,0 0 0 0 0,0 1 0 0 0,0-1 0 0 0,0 0 0 0 0,0 0 0 0 0,0 0 0 0 0,0 1 0 0 0,0-1 0 0 0,0 0 0 0 0,0 0 0 0 0,0 0 0 0 0,1 1 0 0 0,-1-1 0 0 0,0 0 0 0 0,0 0 0 0 0,0 0 0 0 0,0 0 0 0 0,0 1 0 0 0,0-1 0 0 0,1 0 0 0 0,-1 0 0 0 0,0 0 0 0 0,0 0 0 0 0,0 0 0 0 0,0 1 0 0 0,1-1 0 0 0,-1 0 0 0 0,0 0 0 0 0,0 0 0 0 0,10-4 0 0 0,5-8 0 0 0,-13 10-300 0 0,0 0 1 0 0,-1 1-1 0 0,1-1 1 0 0,-1 0-1 0 0,0 0 0 0 0,0 0 1 0 0,0 0-1 0 0,0 0 0 0 0,0 0 1 0 0,0 0-1 0 0,0-1 1 0 0,0 1-1 0 0,-1 0 0 0 0,1-5 1 0 0,-1 5-423 0 0,-1-1 1 0 0,1 1-1 0 0,-1 0 1 0 0,1-1-1 0 0,-1 1 1 0 0,0 0-1 0 0,0 0 1 0 0,0-1-1 0 0,0 1 1 0 0,-3-3 0 0 0,-3-5-6241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4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13823 0 0,'0'0'630'0'0,"0"0"-13"0"0,13-10 2490 0 0,-2 2-2001 0 0,-1-1 1 0 0,0-1-1 0 0,0 0 1 0 0,-1 0-1 0 0,9-12 1 0 0,8-10 52 0 0,31-42 1081 0 0,-37 46-1408 0 0,37-53-216 0 0,-55 77-616 0 0,-6 5 0 0 0,-3 5 0 0 0,-4 7 0 0 0,1 0 0 0 0,1 1 0 0 0,0-1 0 0 0,-12 27 0 0 0,-20 63 0 0 0,26-54-313 0 0,14-44 251 0 0,0 0-1 0 0,0 0 0 0 0,0 0 1 0 0,1 0-1 0 0,0-1 1 0 0,0 1-1 0 0,0 0 1 0 0,1 5-1 0 0,0-9-445 0 0,-1-1-72 0 0,0 0-285 0 0,6-2-2101 0 0,2-4-3023 0 0,1-3-1723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4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 21191 0 0,'-22'-2'2400'0'0,"21"2"-2029"0"0,1 0 117 0 0,0 0 21 0 0,0 0-66 0 0,2 0-294 0 0,7 1-313 0 0,-1 0 0 0 0,18 5 0 0 0,2 0-4010 0 0,-5-1-1158 0 0,2-2-278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4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42 213 17503 0 0,'0'0'399'0'0,"0"0"60"0"0,0 0 21 0 0,0 0-59 0 0,-2-8-120 0 0,1 5 55 0 0,1-1 0 0 0,-1 0 0 0 0,1 1 0 0 0,0-1 1 0 0,1 0-1 0 0,-1 1 0 0 0,1-1 0 0 0,-1 0 0 0 0,1 1 0 0 0,0-1 0 0 0,0 1 0 0 0,4-7 0 0 0,2-6 712 0 0,12-19 1 0 0,-17 32-911 0 0,9-17 366 0 0,-1 0-1 0 0,10-30 1 0 0,-19 48-36 0 0,-1 2 21 0 0,0-1-66 0 0,0 1-441 0 0,0 0 1 0 0,0-1-1 0 0,0 1 0 0 0,0 0 1 0 0,0 0-1 0 0,0 0 1 0 0,0-1-1 0 0,0 1 1 0 0,0 0-1 0 0,0 0 1 0 0,0 0-1 0 0,-1 0 0 0 0,1-1 1 0 0,0 1-1 0 0,0 0 1 0 0,0 0-1 0 0,0 0 1 0 0,0 0-1 0 0,0 0 1 0 0,0-1-1 0 0,0 1 0 0 0,-1 0 1 0 0,1 0-1 0 0,0 0 1 0 0,0 0-1 0 0,0 0 1 0 0,0 0-1 0 0,0 0 1 0 0,-1 0-1 0 0,1-1 0 0 0,0 1 1 0 0,0 0-1 0 0,0 0 1 0 0,0 0-1 0 0,-1 0 1 0 0,1 0-1 0 0,0 0 0 0 0,0 0 1 0 0,0 0-1 0 0,0 0 1 0 0,-1 0-1 0 0,1 0 1 0 0,0 0-1 0 0,0 0 1 0 0,0 0-1 0 0,0 0 0 0 0,-1 0 1 0 0,1 0-1 0 0,0 1 1 0 0,0-1-1 0 0,0 0 1 0 0,0 0-1 0 0,-1 0 1 0 0,1 0-1 0 0,0 0 0 0 0,0 0 1 0 0,0 0-1 0 0,0 1 1 0 0,0-1-1 0 0,0 0 1 0 0,-1 0-1 0 0,1 0 1 0 0,0 0-1 0 0,0 1 0 0 0,-8 6 5 0 0,-8 10-7 0 0,1 1 0 0 0,1 1 0 0 0,-15 25 0 0 0,25-37 0 0 0,0 0 0 0 0,1 1 0 0 0,-1-1 0 0 0,2 1 0 0 0,-1 0 0 0 0,1-1 0 0 0,0 1 0 0 0,1 0 0 0 0,-1 0 0 0 0,2 1 0 0 0,-1-1 0 0 0,2 16 0 0 0,2-15 0 0 0,4-2 0 0 0,-6-7-169 0 0,1 1 0 0 0,-1-1 0 0 0,1 1-1 0 0,0-1 1 0 0,0 1 0 0 0,-1-1 0 0 0,1 0 0 0 0,0 0 0 0 0,-1 0-1 0 0,1 0 1 0 0,0 0 0 0 0,0 0 0 0 0,-1 0 0 0 0,1-1 0 0 0,0 1-1 0 0,-1 0 1 0 0,1-1 0 0 0,0 0 0 0 0,-1 1 0 0 0,1-1 0 0 0,-1 0-1 0 0,1 0 1 0 0,1-1 0 0 0,2-1-934 0 0,-1-1-1 0 0,0 1 1 0 0,0-1-1 0 0,0 0 1 0 0,0 0 0 0 0,4-7-1 0 0,0-1-6608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4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19351 0 0,'0'0'439'0'0,"0"0"62"0"0,0 0 33 0 0,1-2-65 0 0,0 1-459 0 0,0 0 1 0 0,0 0 0 0 0,0 0-1 0 0,0-1 1 0 0,0 1-1 0 0,1 0 1 0 0,-1 0-1 0 0,0 1 1 0 0,0-1-1 0 0,1 0 1 0 0,-1 0 0 0 0,0 1-1 0 0,1-1 1 0 0,-1 0-1 0 0,1 1 1 0 0,2-1-1 0 0,2-1 60 0 0,143-64 3938 0 0,-144 63-4015 0 0,4-1-15 0 0,0-1 0 0 0,1 2-1 0 0,-1-1 1 0 0,1 1 0 0 0,-1 1-1 0 0,1-1 1 0 0,12 0 0 0 0,-20 3-1029 0 0,7 3-1899 0 0,1 0 1416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4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17503 0 0,'0'0'803'0'0,"0"0"-18"0"0,2-1-501 0 0,56-10 2139 0 0,-35 6-591 0 0,46-5 1 0 0,-29 7-551 0 0,-26 1-1148 0 0,1 1 0 0 0,-1 1 1 0 0,0 0-1 0 0,1 1 1 0 0,21 4-1 0 0,-34-5-471 0 0,4 3-394 0 0,-3-3-4386 0 0,-3 0 3582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4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15663 0 0,'0'0'719'0'0,"0"0"-20"0"0,2 1-449 0 0,0 0-25 0 0,0 0 0 0 0,0 0-1 0 0,0 0 1 0 0,0 0 0 0 0,0 0 0 0 0,0 0-1 0 0,-1 1 1 0 0,1-1 0 0 0,0 1-1 0 0,-1-1 1 0 0,1 1 0 0 0,-1-1 0 0 0,1 1-1 0 0,-1 0 1 0 0,2 3 0 0 0,-1-1 23 0 0,0 1 1 0 0,0-1 0 0 0,-1 1 0 0 0,1 0-1 0 0,-1 0 1 0 0,1 8 0 0 0,-1 4 194 0 0,-1 0-1 0 0,0 0 1 0 0,-3 19 0 0 0,1-16-217 0 0,-1 0-1 0 0,0 1 1 0 0,-2-1 0 0 0,-8 23-1 0 0,-43 93-120 0 0,39-100 64 0 0,-36 57 0 0 0,39-66 1271 0 0,13-26-1355 0 0,3-2-406 0 0,4-2 192 0 0,0-1-1 0 0,0-1 1 0 0,0 1 0 0 0,0-1 0 0 0,-1 0 0 0 0,8-10-1 0 0,-3 3-98 0 0,-1-1-1 0 0,9-15 0 0 0,-10 12 229 0 0,0 0 0 0 0,8-33 0 0 0,-6 19 0 0 0,-2-1 0 0 0,-8 30 0 0 0,0 1 0 0 0,0 0 0 0 0,0 0 0 0 0,0 0 0 0 0,0-1 0 0 0,0 1 0 0 0,0 0 0 0 0,0 0 0 0 0,0 0 0 0 0,0-1 0 0 0,0 1 0 0 0,0 0 0 0 0,0 0 0 0 0,0 0 0 0 0,0-1 0 0 0,0 1 0 0 0,0 0 0 0 0,0 0 0 0 0,0 0 0 0 0,0-1 0 0 0,0 1 0 0 0,0 0 0 0 0,0 0 0 0 0,0 0 0 0 0,-1 0 0 0 0,1-1 0 0 0,0 1 0 0 0,0 0 0 0 0,0 0 0 0 0,0 0 0 0 0,0 0 0 0 0,-1 0 0 0 0,1 0 0 0 0,0-1 0 0 0,0 1 0 0 0,0 0 0 0 0,-1 0 0 0 0,1 0 0 0 0,0 0 0 0 0,0 0 0 0 0,0 0 0 0 0,-1 0 0 0 0,1 0 0 0 0,0 0 0 0 0,0 0 0 0 0,0 0 0 0 0,-1 0 0 0 0,1 0 0 0 0,0 0 0 0 0,0 0 0 0 0,0 0 0 0 0,-1 0 0 0 0,1 0 0 0 0,0 0 0 0 0,0 0 0 0 0,0 0 0 0 0,-1 1 0 0 0,-7 3 0 0 0,8-4 0 0 0,-2 2 0 0 0,0-1 0 0 0,0 1 0 0 0,0 0 0 0 0,0 0 0 0 0,0 0 0 0 0,0 0 0 0 0,1 0 0 0 0,-1 0 0 0 0,1 0 0 0 0,0 0 0 0 0,-1 1 0 0 0,1-1 0 0 0,0 0 0 0 0,1 1 0 0 0,-1-1 0 0 0,0 1 0 0 0,1-1 0 0 0,-1 1 0 0 0,1 0 0 0 0,0 2 0 0 0,-1-3 0 0 0,1 0 0 0 0,0-1 0 0 0,0 1 0 0 0,1 0 0 0 0,-1 0 0 0 0,0-1 0 0 0,1 1 0 0 0,-1 0 0 0 0,1-1 0 0 0,-1 1 0 0 0,1 0 0 0 0,0-1 0 0 0,-1 1 0 0 0,1-1 0 0 0,0 1 0 0 0,2 1 0 0 0,0 1 0 0 0,-1-1 37 0 0,0-1-1 0 0,0 0 1 0 0,0 0-1 0 0,0 0 1 0 0,0 0-1 0 0,0 0 1 0 0,0 0-1 0 0,1 0 1 0 0,-1-1 0 0 0,1 1-1 0 0,-1-1 1 0 0,1 0-1 0 0,-1 0 1 0 0,1 0-1 0 0,0 0 1 0 0,0 0-1 0 0,0-1 1 0 0,-1 1-1 0 0,1-1 1 0 0,5 1 0 0 0,3-2 237 0 0,1 0 0 0 0,0 0 0 0 0,20-5 1 0 0,-9 1-148 0 0,-11 2 35 0 0,0 0-1 0 0,0 0 1 0 0,-1-2 0 0 0,1 1 0 0 0,12-8-1 0 0,51-35 896 0 0,-72 45-1052 0 0,-11 9-2 0 0,0 0 0 0 0,0 0 0 0 0,1 1-1 0 0,0 0 1 0 0,0 0 0 0 0,-7 14 0 0 0,2-4-4 0 0,2 0-1 0 0,-14 34 1 0 0,22-47 1 0 0,1 0 0 0 0,-1-1 0 0 0,1 1 0 0 0,0 0 0 0 0,0 0 0 0 0,1 0 0 0 0,0 0 0 0 0,0 0 0 0 0,0 0 0 0 0,0 0 0 0 0,1 0 0 0 0,-1 0 0 0 0,2 0 0 0 0,2 8 0 0 0,-4-12 0 0 0,0 1 0 0 0,1-1 0 0 0,-1 0 0 0 0,1 0 0 0 0,-1-1 0 0 0,1 1 0 0 0,-1 0 0 0 0,1 0 0 0 0,0 0 0 0 0,0 0 0 0 0,-1 0 0 0 0,1-1 0 0 0,0 1 0 0 0,0 0 0 0 0,0-1 0 0 0,0 1 0 0 0,0 0 0 0 0,0-1 0 0 0,0 1 0 0 0,0-1 0 0 0,0 0 0 0 0,0 1 0 0 0,0-1 0 0 0,0 0 0 0 0,0 1 0 0 0,0-1 0 0 0,0 0 0 0 0,0 0 0 0 0,0 0 0 0 0,1 0 0 0 0,-1 0 0 0 0,0 0 0 0 0,0-1 0 0 0,0 1 0 0 0,0 0 0 0 0,0 0 0 0 0,2-1 0 0 0,-1 0 0 0 0,7-2-465 0 0,-1 0-1 0 0,1 0 0 0 0,-1-1 1 0 0,1 0-1 0 0,8-6 1 0 0,-3-1-558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4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277 102 11975 0 0,'1'-5'219'0'0,"0"1"-1"0"0,0-1 0 0 0,1 0 0 0 0,-1 1 1 0 0,1-1-1 0 0,4-6 0 0 0,7-20 2408 0 0,-2 13-20 0 0,-2 4 3610 0 0,-10 38-5958 0 0,-1 1 0 0 0,-1-1-1 0 0,-1 0 1 0 0,-1 0 0 0 0,-10 29 0 0 0,-132 327 859 0 0,86-232-1117 0 0,46-115-64 0 0,14-31-273 0 0,2-4 123 0 0,1 0 1 0 0,-1 0-1 0 0,-1 0 1 0 0,1 0-1 0 0,0 0 1 0 0,1-5-1 0 0,1-9-1140 0 0,13-32-1 0 0,1-3-928 0 0,-9 15 1049 0 0,0 0-1 0 0,2-50 0 0 0,-10 83 1119 0 0,0-1 1 0 0,0 1-1 0 0,0-1 0 0 0,-1 1 0 0 0,1-1 0 0 0,-1 1 1 0 0,0-1-1 0 0,0 1 0 0 0,-2-5 0 0 0,2 7 153 0 0,1 0 1 0 0,-1 0-1 0 0,1 0 0 0 0,-1 0 0 0 0,0 1 0 0 0,1-1 1 0 0,-1 0-1 0 0,0 1 0 0 0,1-1 0 0 0,-1 0 1 0 0,0 1-1 0 0,0-1 0 0 0,1 1 0 0 0,-1-1 0 0 0,0 1 1 0 0,0-1-1 0 0,0 1 0 0 0,0 0 0 0 0,0 0 0 0 0,0-1 1 0 0,0 1-1 0 0,0 0 0 0 0,0 0 0 0 0,0 0 0 0 0,0 0 1 0 0,0 0-1 0 0,0 0 0 0 0,0 0 0 0 0,1 0 1 0 0,-1 0-1 0 0,0 1 0 0 0,0-1 0 0 0,0 0 0 0 0,0 0 1 0 0,0 1-1 0 0,0-1 0 0 0,-1 2 0 0 0,-4 1 197 0 0,1 0-1 0 0,-1 1 0 0 0,1 0 1 0 0,0 0-1 0 0,0 0 1 0 0,0 1-1 0 0,1 0 0 0 0,-1 0 1 0 0,-3 6-1 0 0,2-2 106 0 0,0 0-1 0 0,0 0 1 0 0,1 0-1 0 0,-7 20 1 0 0,10-22-306 0 0,0-1 1 0 0,0 1-1 0 0,1 0 0 0 0,-1 0 1 0 0,1 1-1 0 0,1-1 0 0 0,0 8 1 0 0,0-13 43 0 0,0 1 0 0 0,1-1 1 0 0,-1 1-1 0 0,1 0 1 0 0,0-1-1 0 0,-1 1 1 0 0,1-1-1 0 0,1 0 1 0 0,-1 1-1 0 0,0-1 0 0 0,0 0 1 0 0,1 0-1 0 0,0 0 1 0 0,-1 0-1 0 0,1 0 1 0 0,0 0-1 0 0,0 0 1 0 0,0 0-1 0 0,0-1 0 0 0,0 1 1 0 0,0-1-1 0 0,4 2 1 0 0,-1-1-25 0 0,0 0 0 0 0,0 0 0 0 0,0-1 1 0 0,1 1-1 0 0,-1-1 0 0 0,0-1 0 0 0,1 1 0 0 0,-1-1 0 0 0,1 0 1 0 0,-1 0-1 0 0,0 0 0 0 0,1-1 0 0 0,-1 0 0 0 0,0 0 1 0 0,6-2-1 0 0,8-3 396 0 0,0-1-1 0 0,30-15 1 0 0,-29 12-178 0 0,-1-1 1 0 0,0-1-1 0 0,-1 0 0 0 0,0-1 0 0 0,-1-1 1 0 0,26-26-1 0 0,-22 18-244 0 0,-2-1 1 0 0,0 0-1 0 0,-1-1 1 0 0,-1-1 0 0 0,17-37-1 0 0,-31 58-38 0 0,1-13 94 0 0,-4 16 288 0 0,0 1-342 0 0,0-1 1 0 0,0 1 0 0 0,0 0-1 0 0,0 0 1 0 0,-1 0-1 0 0,1 0 1 0 0,0-1 0 0 0,0 1-1 0 0,0 0 1 0 0,0 0 0 0 0,-1 0-1 0 0,1 0 1 0 0,0-1-1 0 0,0 1 1 0 0,0 0 0 0 0,-1 0-1 0 0,1 0 1 0 0,0 0-1 0 0,0 0 1 0 0,0 0 0 0 0,-1 0-1 0 0,1 0 1 0 0,0 0 0 0 0,0 0-1 0 0,-1 0 1 0 0,1 0-1 0 0,0 0 1 0 0,0 0 0 0 0,-1 0-1 0 0,1 0 1 0 0,0 0-1 0 0,0 0 1 0 0,0 0 0 0 0,-1 0-1 0 0,1 0 1 0 0,0 0 0 0 0,0 0-1 0 0,0 0 1 0 0,-1 0-1 0 0,1 1 1 0 0,0-1 0 0 0,0 0-1 0 0,-1 0 1 0 0,-9 5 256 0 0,5 0-283 0 0,0-1-1 0 0,0 1 1 0 0,0 0-1 0 0,1 0 1 0 0,-1 1-1 0 0,1-1 1 0 0,-4 10-1 0 0,6-13-2 0 0,0 1 0 0 0,1 1-1 0 0,0-1 1 0 0,0 0 0 0 0,0 0 0 0 0,0 0-1 0 0,0 1 1 0 0,1-1 0 0 0,-1 0 0 0 0,1 1 0 0 0,0-1-1 0 0,0 0 1 0 0,0 1 0 0 0,0-1 0 0 0,1 0-1 0 0,-1 1 1 0 0,2 3 0 0 0,3 1 0 0 0,-1-5 0 0 0,-1 0 0 0 0,1-1 0 0 0,0 1 0 0 0,0 0 0 0 0,1-1 0 0 0,-1 0 0 0 0,0 0 0 0 0,1 0 0 0 0,-1-1 0 0 0,1 1 0 0 0,0-1 0 0 0,-1 0 0 0 0,1-1 0 0 0,9 1 0 0 0,6-1 0 0 0,-1-1 0 0 0,27-4 0 0 0,-19 1 0 0 0,-2 1 0 0 0,-25 3 0 0 0,0 0 0 0 0,0 0 0 0 0,0 0 0 0 0,1 0 0 0 0,-1 0 0 0 0,0 0 0 0 0,0 0 0 0 0,1 0 0 0 0,-1 0 0 0 0,0 0 0 0 0,0 0 0 0 0,1 0 0 0 0,-1 0 0 0 0,0 0 0 0 0,0 0 0 0 0,1 0 0 0 0,-1 0 0 0 0,0 0 0 0 0,0 0 0 0 0,0 1 0 0 0,1-1 0 0 0,-1 0 0 0 0,0 0 0 0 0,0 0 0 0 0,0 0 0 0 0,1 0 0 0 0,-1 1 0 0 0,0-1 0 0 0,0 0 0 0 0,0 0 0 0 0,0 0 0 0 0,0 1 0 0 0,1-1 0 0 0,-1 0 0 0 0,0 0 0 0 0,0 0 0 0 0,0 1 0 0 0,0-1 0 0 0,0 0 0 0 0,0 0 0 0 0,0 1 0 0 0,0-1 0 0 0,0 0 0 0 0,0 0 0 0 0,0 1 0 0 0,0-1 0 0 0,0 0 0 0 0,0 0 0 0 0,0 0 0 0 0,0 1 0 0 0,0-1 0 0 0,0 0 0 0 0,0 0 0 0 0,0 1 0 0 0,-1-1 0 0 0,-4 12 0 0 0,5-11 0 0 0,-8 11 0 0 0,0 1 0 0 0,-1-1 0 0 0,0-1 0 0 0,-22 21 0 0 0,1 0 0 0 0,18-18 0 0 0,-22 34 0 0 0,29-40 0 0 0,1 0 0 0 0,-1 0 0 0 0,2 1 0 0 0,-1-1 0 0 0,2 1 0 0 0,-4 13 0 0 0,7-4 0 0 0,3-10 0 0 0,-2-6 0 0 0,-1-1 0 0 0,1 0 0 0 0,-1 0 0 0 0,1 0 0 0 0,0 0 0 0 0,-1-1 0 0 0,1 1 0 0 0,0 0 0 0 0,-1-1 0 0 0,1 1 0 0 0,0-1 0 0 0,0 0 0 0 0,0 0 0 0 0,0 1 0 0 0,-1-1 0 0 0,3 0 0 0 0,33-5 0 0 0,-20 2 0 0 0,-10 2 0 0 0,1 0 0 0 0,-1 0 0 0 0,0 0 0 0 0,1-1 0 0 0,-1-1 0 0 0,0 1 0 0 0,0-1 0 0 0,0 0 0 0 0,0-1 0 0 0,-1 1 0 0 0,9-7 0 0 0,10-9 0 0 0,-1-1 0 0 0,-1-1 0 0 0,24-30 0 0 0,-37 39 51 0 0,-1 3 148 0 0,0-1-1 0 0,-2-1 1 0 0,1 1-1 0 0,-1-1 0 0 0,-1-1 1 0 0,7-12-1 0 0,-13 21 245 0 0,0 3-441 0 0,0-1 1 0 0,0 1 0 0 0,0 0 0 0 0,0 0-1 0 0,0 0 1 0 0,0-1 0 0 0,0 1 0 0 0,0 0-1 0 0,0 0 1 0 0,0-1 0 0 0,0 1 0 0 0,0 0-1 0 0,0 0 1 0 0,0 0 0 0 0,0-1-1 0 0,-1 1 1 0 0,1 0 0 0 0,0 0 0 0 0,0 0-1 0 0,0 0 1 0 0,0-1 0 0 0,0 1 0 0 0,0 0-1 0 0,-1 0 1 0 0,1 0 0 0 0,0 0 0 0 0,0 0-1 0 0,0-1 1 0 0,0 1 0 0 0,-1 0 0 0 0,1 0-1 0 0,0 0 1 0 0,0 0 0 0 0,0 0-1 0 0,-1 0 1 0 0,1 0 0 0 0,0 0 0 0 0,0 0-1 0 0,-1 0 1 0 0,1 0 0 0 0,0 0 0 0 0,0 0-1 0 0,0 0 1 0 0,-1 0 0 0 0,1 0 0 0 0,0 0-1 0 0,0 0 1 0 0,0 0 0 0 0,-1 0-1 0 0,1 0 1 0 0,0 0 0 0 0,0 1 0 0 0,0-1-1 0 0,-1 0 1 0 0,1 0 0 0 0,0 0 0 0 0,0 0-1 0 0,-9 7 5 0 0,0 2-7 0 0,0 1 0 0 0,1 0 0 0 0,1 0 0 0 0,0 1 0 0 0,0 0 0 0 0,1 0 0 0 0,0 1 0 0 0,1 0 0 0 0,1 0 0 0 0,0 0 0 0 0,0 1 0 0 0,1-1 0 0 0,-2 18 0 0 0,5-17 0 0 0,2-2 0 0 0,4-1 0 0 0,-4-9 0 0 0,-1 0 0 0 0,1 0 0 0 0,0 0 0 0 0,0 0 0 0 0,-1 0 0 0 0,1 0 0 0 0,0-1 0 0 0,0 1 0 0 0,0-1 0 0 0,0 1 0 0 0,0-1 0 0 0,3 1 0 0 0,27 0 0 0 0,-25-1 0 0 0,1-1 0 0 0,1 0 0 0 0,0 0 0 0 0,-1-1 0 0 0,1 0 0 0 0,-1-1 0 0 0,0 0 0 0 0,0 0 0 0 0,0-1 0 0 0,0 0 0 0 0,0 0 0 0 0,-1-1 0 0 0,1 0 0 0 0,-1 0 0 0 0,7-8 0 0 0,12-11 0 0 0,-2-1 0 0 0,25-33 0 0 0,-43 50 0 0 0,27-34 0 0 0,-3-2 0 0 0,-1 0 0 0 0,-3-2 0 0 0,22-52 0 0 0,-41 85 0 0 0,-6 11 0 0 0,1-1 0 0 0,-1 0 0 0 0,1 1 0 0 0,-1-1 0 0 0,0 0 0 0 0,0 0 0 0 0,0-3 0 0 0,-1 5 0 0 0,0 1 0 0 0,1 0 0 0 0,-1-1 0 0 0,0 1 0 0 0,0 0 0 0 0,0-1 0 0 0,0 1 0 0 0,0 0 0 0 0,0-1 0 0 0,0 1 0 0 0,0 0 0 0 0,0-1 0 0 0,0 1 0 0 0,0 0 0 0 0,0 0 0 0 0,0-1 0 0 0,0 1 0 0 0,0 0 0 0 0,0-1 0 0 0,0 1 0 0 0,0 0 0 0 0,-1-1 0 0 0,1 1 0 0 0,0 0 0 0 0,0 0 0 0 0,0-1 0 0 0,0 1 0 0 0,-1 0 0 0 0,1-1 0 0 0,0 1 0 0 0,0 0 0 0 0,-1 0 0 0 0,1 0 0 0 0,0-1 0 0 0,0 1 0 0 0,-1 0 0 0 0,1 0 0 0 0,0 0 0 0 0,-1 0 0 0 0,1 0 0 0 0,-1-1 0 0 0,-4 4 0 0 0,-1 1 0 0 0,0 2 0 0 0,1-1 0 0 0,-1 0 0 0 0,1 1 0 0 0,0 0 0 0 0,1 0 0 0 0,0 1 0 0 0,-6 10 0 0 0,2-3 0 0 0,-12 20 0 0 0,1 1 0 0 0,2 2 0 0 0,-23 71 0 0 0,34-83 0 0 0,1-1 0 0 0,2 1 0 0 0,0 0 0 0 0,1 40 0 0 0,4-53 0 0 0,4-9 0 0 0,3-8 0 0 0,5-3 0 0 0,-1-1 0 0 0,0-1 0 0 0,0 0 0 0 0,-1 0 0 0 0,14-16 0 0 0,25-21 0 0 0,-15 20 0 0 0,81-47 0 0 0,-117 74 0 0 0,0 0 0 0 0,1 0 0 0 0,-1 0 0 0 0,0 0 0 0 0,0-1 0 0 0,0 1 0 0 0,0 0 0 0 0,0 0 0 0 0,1 0 0 0 0,-1 0 0 0 0,0 0 0 0 0,0 0 0 0 0,0 0 0 0 0,1-1 0 0 0,-1 1 0 0 0,0 0 0 0 0,0 0 0 0 0,0 0 0 0 0,1 0 0 0 0,-1 0 0 0 0,0 0 0 0 0,0 0 0 0 0,0 0 0 0 0,1 0 0 0 0,-1 0 0 0 0,0 0 0 0 0,0 0 0 0 0,0 0 0 0 0,1 0 0 0 0,-1 0 0 0 0,0 1 0 0 0,0-1 0 0 0,0 0 0 0 0,1 0 0 0 0,-1 0 0 0 0,0 0 0 0 0,0 0 0 0 0,0 0 0 0 0,0 0 0 0 0,0 1 0 0 0,1-1 0 0 0,-1 0 0 0 0,0 0 0 0 0,0 0 0 0 0,0 0 0 0 0,0 1 0 0 0,0-1 0 0 0,0 0 0 0 0,1 0 0 0 0,-1 0 0 0 0,0 1 0 0 0,0-1 0 0 0,0 0 0 0 0,0 0 0 0 0,0 0 0 0 0,0 1 0 0 0,0-1 0 0 0,0 0 0 0 0,0 0 0 0 0,0 0 0 0 0,0 1 0 0 0,0-1 0 0 0,0 0 0 0 0,0 0 0 0 0,0 0 0 0 0,0 1 0 0 0,-1-1 0 0 0,1 0 0 0 0,0 0 0 0 0,-3 12 0 0 0,3-12 0 0 0,-3 5 0 0 0,1 0 0 0 0,-1 0 0 0 0,0-1 0 0 0,-1 1 0 0 0,1-1 0 0 0,-1 0 0 0 0,-6 6 0 0 0,-34 24 0 0 0,19-15 0 0 0,-14 7 0 0 0,35-21 0 0 0,10-1 0 0 0,-3-3 0 0 0,-1 1 0 0 0,1 0 0 0 0,0 0 0 0 0,-1 0 0 0 0,0 0 0 0 0,1 0 0 0 0,-1 0 0 0 0,0 0 0 0 0,0 1 0 0 0,0-1 0 0 0,-1 1 0 0 0,3 4 0 0 0,2 3 0 0 0,1-1 0 0 0,6 9 0 0 0,-9-14 0 0 0,24 24 0 0 0,-9-15 0 0 0,-18-12 0 0 0,0-1 0 0 0,0 1 0 0 0,0 0 0 0 0,-1-1 0 0 0,1 0 0 0 0,0 1 0 0 0,0-1 0 0 0,0 1 0 0 0,0-1 0 0 0,0 0 0 0 0,0 0 0 0 0,1 0 0 0 0,-1 1 0 0 0,0-1 0 0 0,0 0 0 0 0,0 0 0 0 0,0 0 0 0 0,0-1 0 0 0,0 1 0 0 0,0 0 0 0 0,0 0 0 0 0,0-1 0 0 0,1 1 0 0 0,3-2 0 0 0,2 1 0 0 0,0 0 0 0 0,-1 0 0 0 0,1-1 0 0 0,-1 0 0 0 0,1-1 0 0 0,-1 1 0 0 0,0-1 0 0 0,0 0 0 0 0,0-1 0 0 0,0 1 0 0 0,8-8 0 0 0,5-6 0 0 0,31-33 0 0 0,-32 30 0 0 0,-15 17 0 0 0,11-13 0 0 0,1 1 0 0 0,1 1 0 0 0,0 0 0 0 0,23-14 0 0 0,-39 28 0 0 0,1-1 0 0 0,-1 1 0 0 0,1 0 0 0 0,-1-1 0 0 0,1 1 0 0 0,-1 0 0 0 0,1 0 0 0 0,0-1 0 0 0,-1 1 0 0 0,1 0 0 0 0,-1 0 0 0 0,1 0 0 0 0,0 0 0 0 0,-1 0 0 0 0,1 0 0 0 0,-1 0 0 0 0,1 0 0 0 0,0 0 0 0 0,-1 0 0 0 0,1 0 0 0 0,0 0 0 0 0,2 5 0 0 0,-3-5 0 0 0,2 2 0 0 0,0 1 0 0 0,-1 0 0 0 0,0-1 0 0 0,0 1 0 0 0,0 0 0 0 0,0 0 0 0 0,0 0 0 0 0,0-1 0 0 0,-1 1 0 0 0,1 0 0 0 0,-1 0 0 0 0,0 0 0 0 0,0 0 0 0 0,0 0 0 0 0,0 0 0 0 0,-1 4 0 0 0,-1 7 0 0 0,-2-1 0 0 0,-4 17 0 0 0,3-13 0 0 0,1-4 0 0 0,-1 1 0 0 0,0-1 0 0 0,-13 24 0 0 0,43-71 0 0 0,2 2 0 0 0,34-34 0 0 0,-58 63 0 0 0,9-8 0 0 0,0 0 0 0 0,1 1 0 0 0,0 0 0 0 0,0 1 0 0 0,1 1 0 0 0,0 0 0 0 0,27-10 0 0 0,-41 17 0 0 0,0 1 0 0 0,1 0 0 0 0,-1 0 0 0 0,1-1 0 0 0,-1 1 0 0 0,1 0 0 0 0,-1 0 0 0 0,1 0 0 0 0,-1 0 0 0 0,1 0 0 0 0,-1-1 0 0 0,1 1 0 0 0,-1 0 0 0 0,1 0 0 0 0,-1 0 0 0 0,1 1 0 0 0,-1-1 0 0 0,1 0 0 0 0,-1 0 0 0 0,1 0 0 0 0,-1 0 0 0 0,1 0 0 0 0,-1 1 0 0 0,1-1 0 0 0,-1 0 0 0 0,1 0 0 0 0,-1 1 0 0 0,0-1 0 0 0,1 0 0 0 0,-1 1 0 0 0,1-1 0 0 0,-1 0 0 0 0,0 1 0 0 0,1-1 0 0 0,-1 0 0 0 0,0 1 0 0 0,0-1 0 0 0,1 1 0 0 0,-1-1 0 0 0,0 1 0 0 0,0-1 0 0 0,1 1 0 0 0,-1-1 0 0 0,0 1 0 0 0,0-1 0 0 0,0 1 0 0 0,0-1 0 0 0,0 1 0 0 0,0-1 0 0 0,0 1 0 0 0,0-1 0 0 0,0 1 0 0 0,0 0 0 0 0,0 4 0 0 0,0 1 0 0 0,-1-1 0 0 0,0 1 0 0 0,0-1 0 0 0,0 0 0 0 0,-1 0 0 0 0,1 1 0 0 0,-4 5 0 0 0,0 3 0 0 0,4-11 0 0 0,-3 9 0 0 0,0 1 0 0 0,0 0 0 0 0,2 0 0 0 0,-1-1 0 0 0,2 1 0 0 0,-1 17 0 0 0,5-16 0 0 0,2-11 0 0 0,-4-3 0 0 0,3 3 0 0 0,1-1 0 0 0,-1 0 0 0 0,1 0 0 0 0,-1 0 0 0 0,1 0 0 0 0,0-1 0 0 0,0 0 0 0 0,0 0 0 0 0,-1 0 0 0 0,1-1 0 0 0,0 1 0 0 0,0-1 0 0 0,0 0 0 0 0,0-1 0 0 0,0 1 0 0 0,0-1 0 0 0,0 0 0 0 0,0 0 0 0 0,-1-1 0 0 0,8-2 0 0 0,2-2 0 0 0,0 0 0 0 0,-1-1 0 0 0,0 0 0 0 0,-1-1 0 0 0,20-16 0 0 0,0-3 0 0 0,-2-2 0 0 0,-1 0 0 0 0,43-59 0 0 0,-67 81 0 0 0,11-14 0 0 0,-25 33 0 0 0,-1 0 0 0 0,2 1 0 0 0,0 0 0 0 0,0 0 0 0 0,1 1 0 0 0,0 0 0 0 0,2 0 0 0 0,0 1 0 0 0,-6 22 0 0 0,10-27 0 0 0,0-9 0 0 0,1 0 0 0 0,0 0 0 0 0,0 0 0 0 0,0 0 0 0 0,0 0 0 0 0,0 0 0 0 0,1 0 0 0 0,-1 0 0 0 0,0 0 0 0 0,0 0 0 0 0,1 0 0 0 0,-1-1 0 0 0,1 2 0 0 0,3 1 0 0 0,-3-3 0 0 0,2 2 0 0 0,0-1 0 0 0,1 1 0 0 0,-1-1 0 0 0,0 0 0 0 0,0 0 0 0 0,1 0 0 0 0,-1 0 0 0 0,0-1 0 0 0,1 0 0 0 0,-1 1 0 0 0,0-1 0 0 0,1 0 0 0 0,-1-1 0 0 0,1 1 0 0 0,-1 0 0 0 0,0-1 0 0 0,1 0 0 0 0,-1 0 0 0 0,5-2 0 0 0,8-3 0 0 0,-1-1 0 0 0,23-13 0 0 0,-37 19 0 0 0,72-48 0 0 0,-54 35 0 0 0,0 0 0 0 0,36-18 0 0 0,-55 32 0 0 0,1-1 0 0 0,-1 1 0 0 0,0 0 0 0 0,0 0 0 0 0,0 0 0 0 0,1 0 0 0 0,-1 0 0 0 0,0-1 0 0 0,0 1 0 0 0,0 0 0 0 0,1 0 0 0 0,-1 0 0 0 0,0 0 0 0 0,0 0 0 0 0,1 0 0 0 0,-1 0 0 0 0,0 0 0 0 0,0 0 0 0 0,1 0 0 0 0,-1 0 0 0 0,0 0 0 0 0,0 0 0 0 0,1 0 0 0 0,-1 0 0 0 0,0 0 0 0 0,0 0 0 0 0,1 0 0 0 0,-1 0 0 0 0,0 0 0 0 0,0 0 0 0 0,0 0 0 0 0,1 1 0 0 0,-1-1 0 0 0,0 0 0 0 0,0 0 0 0 0,0 0 0 0 0,1 0 0 0 0,-1 1 0 0 0,0-1 0 0 0,0 0 0 0 0,0 0 0 0 0,0 0 0 0 0,1 0 0 0 0,-1 1 0 0 0,0-1 0 0 0,0 0 0 0 0,0 0 0 0 0,0 1 0 0 0,0-1 0 0 0,0 0 0 0 0,0 0 0 0 0,0 1 0 0 0,0-1 0 0 0,0 0 0 0 0,-1 11 0 0 0,1-11 0 0 0,-4 12 0 0 0,1 1 0 0 0,-8 14 0 0 0,5-13 0 0 0,1 0 0 0 0,1 0 0 0 0,-5 24 0 0 0,9-38 0 0 0,-1 1 0 0 0,1-1 0 0 0,0 1 0 0 0,0-1 0 0 0,0 1 0 0 0,0-1 0 0 0,0 1 0 0 0,0-1 0 0 0,0 1 0 0 0,0 0 0 0 0,0-1 0 0 0,0 1 0 0 0,0-1 0 0 0,0 1 0 0 0,0-1 0 0 0,1 1 0 0 0,-1-1 0 0 0,0 1 0 0 0,0 0 0 0 0,0-1 0 0 0,1 1 0 0 0,-1-1 0 0 0,0 0 0 0 0,1 1 0 0 0,-1-1 0 0 0,0 1 0 0 0,1-1 0 0 0,-1 1 0 0 0,1-1 0 0 0,-1 0 0 0 0,1 1 0 0 0,-1-1 0 0 0,1 0 0 0 0,-1 0 0 0 0,1 1 0 0 0,0-1 0 0 0,14 0 0 0 0,-15-1 0 0 0,12-2 0 0 0,-1 0 0 0 0,0-2 0 0 0,-1 1 0 0 0,1-1 0 0 0,9-7 0 0 0,1 1 0 0 0,6-5 0 0 0,42-32 0 0 0,-42 28 0 0 0,32-19 0 0 0,-45 32 0 0 0,-2 0 0 0 0,26-11 0 0 0,-38 17 0 0 0,1 1 0 0 0,0 0 0 0 0,-1 0 0 0 0,1 0 0 0 0,-1-1 0 0 0,1 1 0 0 0,0 0 0 0 0,-1 0 0 0 0,1 0 0 0 0,0 0 0 0 0,-1 0 0 0 0,1 0 0 0 0,0 0 0 0 0,-1 0 0 0 0,1 0 0 0 0,0 0 0 0 0,-1 0 0 0 0,2 1 0 0 0,1 4 0 0 0,-3-5 0 0 0,2 5 2 0 0,0-1 1 0 0,0 0-1 0 0,-1 0 0 0 0,0 1 0 0 0,1-1 1 0 0,-1 1-1 0 0,-1 0 0 0 0,1-1 0 0 0,-1 1 1 0 0,0-1-1 0 0,0 8 0 0 0,0 1-82 0 0,3 22 0 0 0,-2-33-616 0 0,-1-2-258 0 0,0 0-56 0 0,-5-16-3234 0 0,1 5 2712 0 0,-5-16-1012 0 0,0 3-15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4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23039 0 0,'0'0'528'0'0,"0"0"69"0"0,0 0 38 0 0,0 0-80 0 0,1-1-363 0 0,4-2-33 0 0,0 0 0 0 0,0 1 0 0 0,0 0 0 0 0,0 0 1 0 0,0 0-1 0 0,1 1 0 0 0,-1 0 0 0 0,0 0 0 0 0,1 0 1 0 0,-1 1-1 0 0,1-1 0 0 0,9 2 0 0 0,30 7-2562 0 0,-35-6 315 0 0,0 1 0 0 0,12 6 1 0 0,-6-2-6071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4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401 220 17503 0 0,'1'-3'170'0'0,"1"-1"-1"0"0,-1 1 0 0 0,1 0 1 0 0,-1-1-1 0 0,1 1 0 0 0,0 0 1 0 0,0 0-1 0 0,1 0 0 0 0,-1 1 1 0 0,5-5-1 0 0,-3 3 15 0 0,0 0 0 0 0,-1 0 0 0 0,0 0 0 0 0,6-9 0 0 0,29-49 4873 0 0,-36 57-4713 0 0,0 0 0 0 0,0 0 0 0 0,0 0 0 0 0,-1-1 0 0 0,1 1 0 0 0,-1 0 0 0 0,0-1 0 0 0,-1 1 0 0 0,0-6 0 0 0,0 9-274 0 0,0 1-1 0 0,0 0 1 0 0,0-1 0 0 0,0 1 0 0 0,0 0-1 0 0,-1-1 1 0 0,1 1 0 0 0,-1 0-1 0 0,1-1 1 0 0,-1 1 0 0 0,1 0 0 0 0,-1 0-1 0 0,0-1 1 0 0,1 1 0 0 0,-1 0-1 0 0,0 0 1 0 0,0 0 0 0 0,0 0 0 0 0,0 0-1 0 0,0 0 1 0 0,0 0 0 0 0,0 1-1 0 0,0-1 1 0 0,-1 0 0 0 0,1 0 0 0 0,0 1-1 0 0,0-1 1 0 0,-1 1 0 0 0,1-1-1 0 0,0 1 1 0 0,-1 0 0 0 0,1-1 0 0 0,0 1-1 0 0,-1 0 1 0 0,1 0 0 0 0,0 0-1 0 0,-1 0 1 0 0,1 0 0 0 0,-1 0 0 0 0,1 1-1 0 0,-2-1 1 0 0,-8 2-70 0 0,1 0 0 0 0,-1 1 0 0 0,1 0 0 0 0,-1 1 0 0 0,-12 6 0 0 0,-48 30 0 0 0,69-39 0 0 0,-22 13 0 0 0,-32 27 0 0 0,50-36 0 0 0,0 0 0 0 0,1 0 0 0 0,-1 1 0 0 0,1 0 0 0 0,0 0 0 0 0,1 1 0 0 0,-1-1 0 0 0,1 1 0 0 0,1 0 0 0 0,-4 8 0 0 0,4-2 0 0 0,4 0 0 0 0,3-9 0 0 0,-3-4 0 0 0,1 2 0 0 0,0 0 0 0 0,1-1 0 0 0,-1 1 0 0 0,1-1 0 0 0,-1 0 0 0 0,1 0 0 0 0,0 0 0 0 0,-1 0 0 0 0,1 0 0 0 0,0 0 0 0 0,0-1 0 0 0,0 1 0 0 0,-1-1 0 0 0,1 0 0 0 0,4 0 0 0 0,7-1 0 0 0,25-3 0 0 0,-28 2 0 0 0,17-3 0 0 0,0-2 0 0 0,-1-1 0 0 0,0-1 0 0 0,0-1 0 0 0,-1-1 0 0 0,28-17 0 0 0,25-5 0 0 0,-79 32 0 0 0,0 1 0 0 0,1 0 0 0 0,-1 0 0 0 0,0 0 0 0 0,0 0 0 0 0,1 0 0 0 0,-1 0 0 0 0,0 0 0 0 0,0 0 0 0 0,1 0 0 0 0,-1 0 0 0 0,0 0 0 0 0,0 0 0 0 0,1 0 0 0 0,-1 0 0 0 0,0 0 0 0 0,0 0 0 0 0,1 0 0 0 0,-1 0 0 0 0,0 0 0 0 0,0 0 0 0 0,1 0 0 0 0,-1 0 0 0 0,0 0 0 0 0,0 0 0 0 0,0 0 0 0 0,1 1 0 0 0,-1-1 0 0 0,0 0 0 0 0,0 0 0 0 0,0 0 0 0 0,1 0 0 0 0,-1 0 0 0 0,0 1 0 0 0,0-1 0 0 0,0 0 0 0 0,0 0 0 0 0,0 1 0 0 0,1-1 0 0 0,-1 0 0 0 0,0 0 0 0 0,0 0 0 0 0,0 1 0 0 0,0-1 0 0 0,0 0 0 0 0,0 0 0 0 0,0 1 0 0 0,0-1 0 0 0,0 0 0 0 0,0 0 0 0 0,0 1 0 0 0,0-1 0 0 0,0 0 0 0 0,0 0 0 0 0,0 1 0 0 0,0-1 0 0 0,0 0 0 0 0,0 0 0 0 0,0 1 0 0 0,0-1 0 0 0,-1 0 0 0 0,1 1 0 0 0,-1 9 0 0 0,0-1 0 0 0,-1 1 0 0 0,0 0 0 0 0,-1-1 0 0 0,0 1 0 0 0,-1-1 0 0 0,0 0 0 0 0,-9 16 0 0 0,-10 26 0 0 0,-57 146 0 0 0,-79 96 0 0 0,157-289 0 0 0,-1 1 0 0 0,0-1 0 0 0,0 1 0 0 0,0-1 0 0 0,0 0 0 0 0,-7 6 0 0 0,2-6 0 0 0,6-4 0 0 0,0 0 0 0 0,0 0 0 0 0,0 0 0 0 0,0 0 0 0 0,1-1 0 0 0,-1 1 0 0 0,0-1 0 0 0,0 0 0 0 0,1 1 0 0 0,-1-1 0 0 0,0 0 0 0 0,1 0 0 0 0,-1 0 0 0 0,-2-2 0 0 0,-4-5 0 0 0,-1 1 0 0 0,-1 0 0 0 0,0 1 0 0 0,1 0 0 0 0,-2 1 0 0 0,1-1 0 0 0,-1 2 0 0 0,-18-6 0 0 0,12 4 0 0 0,-1-1-165 0 0,-23-12 1 0 0,4-3-2836 0 0,24 14-7239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4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13823 0 0,'0'0'630'0'0,"0"0"-13"0"0,0 0-252 0 0,0 0 391 0 0,0 0 216 0 0,0 0 42 0 0,0 0-61 0 0,0 0-288 0 0,0 0-121 0 0,-2 1-28 0 0,-13 14 164 0 0,0 1-1 0 0,0 0 1 0 0,2 1-1 0 0,0 0 1 0 0,-11 21-1 0 0,-2 2-44 0 0,-5 3-981 0 0,2 3 0 0 0,2 0 0 0 0,-22 51 0 0 0,49-96-438 0 0,0-1-1144 0 0,0 0-506 0 0,2-2-102 0 0,7-11-22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5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8287 0 0,'0'0'191'0'0,"0"0"26"0"0,0 0 9 0 0,0 0 110 0 0,0 0 444 0 0,0 0 196 0 0,0 0 42 0 0,0 0 6 0 0,0 0 0 0 0,0 0 0 0 0,0 0 0 0 0,0 0-69 0 0,0 0-290 0 0,0 0-121 0 0,0 0-28 0 0,0 0-4 0 0,0 0 0 0 0,12-15 4608 0 0,-12 15-5098 0 0,1 0 1 0 0,-1-1-1 0 0,0 1 0 0 0,0 0 0 0 0,0 0 1 0 0,0 0-1 0 0,1 0 0 0 0,-1 0 0 0 0,0 0 1 0 0,0 0-1 0 0,0 0 0 0 0,1 0 0 0 0,-1 0 1 0 0,0 0-1 0 0,0-1 0 0 0,0 1 0 0 0,1 0 1 0 0,-1 0-1 0 0,0 0 0 0 0,0 1 0 0 0,1-1 1 0 0,-1 0-1 0 0,0 0 0 0 0,0 0 0 0 0,0 0 1 0 0,1 0-1 0 0,-1 0 0 0 0,0 0 1 0 0,0 0-1 0 0,0 0 0 0 0,0 0 0 0 0,1 0 1 0 0,-1 1-1 0 0,0-1 0 0 0,0 0 0 0 0,0 0 1 0 0,0 0-1 0 0,1 0 0 0 0,-1 1 0 0 0,0-1 1 0 0,4 13 620 0 0,-2 16 300 0 0,-5-9-1111 0 0,-1 0 1 0 0,-8 25-1 0 0,-7 8-4004 0 0,19-51 3148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5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79 11975 0 0,'0'0'267'0'0,"0"0"42"0"0,0 0 17 0 0,0 0-28 0 0,-5-16 2656 0 0,5 11-2379 0 0,1 1 456 0 0,-1 0 0 0 0,0 1 0 0 0,-1-1 0 0 0,1 0-1 0 0,-1 1 1 0 0,1-1 0 0 0,-3-6 0 0 0,3 9-587 0 0,0 1-217 0 0,0 0 161 0 0,0 0 100 0 0,0 0 21 0 0,-11 12 19 0 0,6-7-448 0 0,0 2-80 0 0,0 0 0 0 0,1 0 0 0 0,0 0 0 0 0,0 1 0 0 0,1 0 0 0 0,-4 9 0 0 0,-11 50 0 0 0,15-49 0 0 0,1 1 0 0 0,0 0 0 0 0,1-1 0 0 0,1 1 0 0 0,4 31 0 0 0,-3-46 0 0 0,-1 1 0 0 0,2-1 0 0 0,-1 0 0 0 0,0 1 0 0 0,4 6 0 0 0,-4-9 0 0 0,0-1 0 0 0,0 1 0 0 0,1 0 0 0 0,-1-1 0 0 0,0 1 0 0 0,0-1 0 0 0,1 1 0 0 0,-1-1 0 0 0,1 0 0 0 0,-1 0 0 0 0,1 1 0 0 0,0-1 0 0 0,-1 0 0 0 0,1 0 0 0 0,2 0 0 0 0,-3 0 0 0 0,-1-1 0 0 0,1 0 0 0 0,-1 1 0 0 0,1-1 0 0 0,0 0 0 0 0,-1 1 0 0 0,1-1 0 0 0,-1 0 0 0 0,1 0 0 0 0,0 0 0 0 0,-1 0 0 0 0,1 0 0 0 0,-1 0 0 0 0,1 0 0 0 0,0 0 0 0 0,-1 0 0 0 0,1 0 0 0 0,-1 0 0 0 0,1 0 0 0 0,0 0 0 0 0,-1 0 0 0 0,1 0 0 0 0,-1-1 0 0 0,1 1 0 0 0,0 0 0 0 0,-1 0 0 0 0,1-1 0 0 0,1 0 0 0 0,3-1 0 0 0,0 0 0 0 0,0 0 0 0 0,-1 0 0 0 0,1-1 0 0 0,-1 1 0 0 0,0-1 0 0 0,1 0 0 0 0,-1-1 0 0 0,-1 1 0 0 0,1-1 0 0 0,0 1 0 0 0,-1-1 0 0 0,4-6 0 0 0,4-5 0 0 0,-1 0 0 0 0,11-24 0 0 0,-12 21 256 0 0,-1 1 0 0 0,-1-1 0 0 0,-1 0 0 0 0,-1-1 0 0 0,0 0 0 0 0,-1 0 0 0 0,2-28 0 0 0,-6 42-280 0 0,0 1 0 0 0,-1 0-1 0 0,1-1 1 0 0,-1 1 0 0 0,0-1 0 0 0,0 1-1 0 0,0 0 1 0 0,-1 0 0 0 0,1 0 0 0 0,-1 0-1 0 0,-3-5 1 0 0,4 8 0 0 0,1-1 0 0 0,-1 1 0 0 0,0 0 0 0 0,0 0 0 0 0,0 0 0 0 0,0 0 0 0 0,0 0 0 0 0,0 0 0 0 0,0 0 0 0 0,0 1 0 0 0,0-1 0 0 0,0 0 0 0 0,-1 1 0 0 0,1-1 0 0 0,0 0 0 0 0,0 1 0 0 0,-1 0 0 0 0,1-1 0 0 0,0 1 0 0 0,-1 0 0 0 0,1-1 0 0 0,0 1-1 0 0,-1 0 1 0 0,1 0 0 0 0,-1 0 0 0 0,1 0 0 0 0,0 1 0 0 0,-1-1 0 0 0,1 0 0 0 0,0 0 0 0 0,-1 1 0 0 0,1-1 0 0 0,0 1 0 0 0,0-1 0 0 0,-1 1 0 0 0,1 0 0 0 0,0-1 0 0 0,0 1 0 0 0,-2 1 0 0 0,-19 18-4393 0 0,10-8-4450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1:5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17503 0 0,'0'0'399'0'0,"0"0"60"0"0,3 2 21 0 0,0 2-373 0 0,1 1 1 0 0,-1-1 0 0 0,0 1 0 0 0,0 0 0 0 0,-1 0 0 0 0,1 0 0 0 0,-1 0 0 0 0,0 0 0 0 0,-1 1 0 0 0,3 8 0 0 0,-3-5 275 0 0,0 1-1 0 0,-1-1 1 0 0,1 1 0 0 0,-2-1 0 0 0,-1 16 0 0 0,-4 2 427 0 0,-1-1 1 0 0,-1 1 0 0 0,-16 36-1 0 0,19-50-1053 0 0,-2-1 0 0 0,1 1-1 0 0,-1-1 1 0 0,-1-1 0 0 0,0 1 0 0 0,-18 18-1 0 0,18-23-8269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0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28 525 11975 0 0,'0'0'267'0'0,"0"0"42"0"0,-7 7 417 0 0,6-5-214 0 0,0-1 1 0 0,-1 1-1 0 0,1-1 1 0 0,-1 1 0 0 0,1-1-1 0 0,-1 0 1 0 0,1 1-1 0 0,-1-1 1 0 0,1 0 0 0 0,-1 0-1 0 0,-3 1 1 0 0,11-19 6397 0 0,0 6-8297 0 0,30-55 2106 0 0,-25 48-126 0 0,0-1 0 0 0,11-27 1 0 0,9-25-429 0 0,-30 62-165 0 0,-1 8 0 0 0,0 1 0 0 0,1 0 0 0 0,-1-1 0 0 0,0 1 0 0 0,0-1 0 0 0,0 1 0 0 0,0-1 0 0 0,0 1 0 0 0,0-1 0 0 0,0 1 0 0 0,0 0 0 0 0,0-1 0 0 0,0 1 0 0 0,-1-1 0 0 0,1 1 0 0 0,0-1 0 0 0,0 1 0 0 0,0 0 0 0 0,0-1 0 0 0,-1 1 0 0 0,1-1 0 0 0,0 1 0 0 0,0 0 0 0 0,-1-1 0 0 0,1 1 0 0 0,0 0 0 0 0,-1-1 0 0 0,1 1 0 0 0,0 0 0 0 0,-1 0 0 0 0,1-1 0 0 0,0 1 0 0 0,-1 0 0 0 0,1 0 0 0 0,-1-1 0 0 0,0 1 0 0 0,1 0 0 0 0,0 0 0 0 0,-1 0 0 0 0,1-1 0 0 0,0 1 0 0 0,0 0 0 0 0,-1 0 0 0 0,1 0 0 0 0,0 0 0 0 0,0 0 0 0 0,-1-1 0 0 0,1 1 0 0 0,0 0 0 0 0,0 0 0 0 0,-1 0 0 0 0,1 0 0 0 0,0 0 0 0 0,-1 0 0 0 0,1 0 0 0 0,0 0 0 0 0,0 0 0 0 0,-1 0 0 0 0,1 0 0 0 0,0 0 0 0 0,-1 0 0 0 0,1 0 0 0 0,0 1 0 0 0,0-1 0 0 0,-1 0 0 0 0,1 0 0 0 0,0 0 0 0 0,-1 0 0 0 0,1 0 0 0 0,0 1 0 0 0,0-1 0 0 0,0 0 0 0 0,-1 0 0 0 0,1 0 0 0 0,0 1 0 0 0,0-1 0 0 0,0 0 0 0 0,-1 0 0 0 0,1 1 0 0 0,0-1 0 0 0,0 0 0 0 0,0 1 0 0 0,0-1 0 0 0,-5 6 0 0 0,0 0 0 0 0,0 0 0 0 0,1 1 0 0 0,0 0 0 0 0,0 0 0 0 0,0 0 0 0 0,1 0 0 0 0,-3 10 0 0 0,-15 65 0 0 0,17-61 0 0 0,-11 75 0 0 0,13-76 0 0 0,2-19 0 0 0,0 1 0 0 0,-1 0 0 0 0,1 0 0 0 0,0 0 0 0 0,0 0 0 0 0,0 0 0 0 0,0 0 0 0 0,0 0 0 0 0,1 0 0 0 0,-1 0 0 0 0,1 0 0 0 0,-1 0 0 0 0,1 0 0 0 0,0-1 0 0 0,0 1 0 0 0,0 0 0 0 0,-1 0 0 0 0,2-1 0 0 0,-1 1 0 0 0,0 0 0 0 0,0-1 0 0 0,1 1 0 0 0,-1-1 0 0 0,0 1 0 0 0,4 1 0 0 0,-4-1 0 0 0,2 2 0 0 0,11 0 0 0 0,-11-3 0 0 0,0-1 0 0 0,1 0 0 0 0,-1 0 0 0 0,0 0 0 0 0,0-1 0 0 0,0 1 0 0 0,0-1 0 0 0,0 1 0 0 0,0-1 0 0 0,0 0 0 0 0,0 0 0 0 0,0-1 0 0 0,0 1 0 0 0,-1-1 0 0 0,1 1 0 0 0,0-1 0 0 0,-1 0 0 0 0,1 0 0 0 0,3-4 0 0 0,2-1 0 0 0,-1-1 0 0 0,0 0 0 0 0,0 0 0 0 0,8-14 0 0 0,75-118 0 0 0,-84 129 0 0 0,5-7 0 0 0,0 0 0 0 0,-2-1 0 0 0,13-35 0 0 0,-7 17 0 0 0,-10 27 0 0 0,-1 1 0 0 0,0-2 0 0 0,3-10 0 0 0,-14 49 0 0 0,-29 143 0 0 0,33-151 0 0 0,1 1 0 0 0,1 0 0 0 0,1 0 0 0 0,1-1 0 0 0,1 1 0 0 0,6 30 0 0 0,-7-48 0 0 0,0 0 0 0 0,0 1 0 0 0,0-1 0 0 0,0 0 0 0 0,0 0 0 0 0,1 0 0 0 0,-1 0 0 0 0,1 0 0 0 0,0 0 0 0 0,0 0 0 0 0,0 0 0 0 0,1-1 0 0 0,-1 1 0 0 0,4 2 0 0 0,-4-4 0 0 0,0 1 0 0 0,1-1 0 0 0,-1 0 0 0 0,0 0 0 0 0,1 0 0 0 0,-1-1 0 0 0,1 1 0 0 0,-1-1 0 0 0,1 1 0 0 0,-1-1 0 0 0,1 0 0 0 0,-1 0 0 0 0,1 0 0 0 0,-1 0 0 0 0,1 0 0 0 0,-1 0 0 0 0,1-1 0 0 0,-1 1 0 0 0,5-3 0 0 0,1 0 0 0 0,1 0 0 0 0,-1-1 0 0 0,-1 0 0 0 0,1 0 0 0 0,0-1 0 0 0,-1 0 0 0 0,11-10 0 0 0,43-47 0 0 0,-48 47 0 0 0,9-10 0 0 0,-2-1 0 0 0,-2 0 0 0 0,30-55 0 0 0,-27 38 0 0 0,-2-1 0 0 0,13-47 0 0 0,-25 69 0 0 0,-1-2 0 0 0,-1 1 0 0 0,-1 0 0 0 0,1-40 0 0 0,-5 62 10 0 0,0 0 0 0 0,0 0 0 0 0,0 0-1 0 0,0 0 1 0 0,0 0 0 0 0,0 0 0 0 0,0 0 0 0 0,-1 0 0 0 0,1 0-1 0 0,0 0 1 0 0,-1 0 0 0 0,1 0 0 0 0,0 0 0 0 0,-1 0 0 0 0,1 1-1 0 0,-1-1 1 0 0,0-1 0 0 0,0 2 7 0 0,1-1-1 0 0,-1 1 1 0 0,1 0-1 0 0,-1 0 1 0 0,1 0 0 0 0,0 0-1 0 0,-1-1 1 0 0,1 1-1 0 0,-1 0 1 0 0,1 0 0 0 0,-1 0-1 0 0,1 0 1 0 0,-1 0-1 0 0,1 0 1 0 0,-1 0 0 0 0,1 0-1 0 0,-1 0 1 0 0,1 0-1 0 0,-1 1 1 0 0,1-1 0 0 0,-1 0-1 0 0,1 0 1 0 0,-1 0-1 0 0,0 1 1 0 0,-2 1 89 0 0,0-1 0 0 0,1 2 0 0 0,-1-1 0 0 0,0 0 0 0 0,0 0 0 0 0,1 1 0 0 0,-4 5 0 0 0,-13 19-38 0 0,2 1-1 0 0,0 1 1 0 0,3 1-1 0 0,0 0 1 0 0,2 1-1 0 0,1 1 1 0 0,1-1-1 0 0,-8 55 1 0 0,14-60-68 0 0,1-1 0 0 0,1 1 0 0 0,1-1 0 0 0,1 1 0 0 0,5 34 0 0 0,-4-55 0 0 0,0 0 0 0 0,0-1 0 0 0,0 1 0 0 0,1-1 0 0 0,-1 0 0 0 0,1 1 0 0 0,0-1 0 0 0,0 0 0 0 0,1 0 0 0 0,-1 0 0 0 0,1 0 0 0 0,0-1 0 0 0,4 5 0 0 0,-5-6 0 0 0,0 0 0 0 0,0-1 0 0 0,1 1 0 0 0,-1-1 0 0 0,1 0 0 0 0,-1 0 0 0 0,0 0 0 0 0,1 0 0 0 0,0 0 0 0 0,-1-1 0 0 0,1 1 0 0 0,-1-1 0 0 0,1 1 0 0 0,0-1 0 0 0,-1 0 0 0 0,1 0 0 0 0,0 0 0 0 0,-1-1 0 0 0,1 1 0 0 0,0 0 0 0 0,-1-1 0 0 0,1 0 0 0 0,0 0 0 0 0,3-2 0 0 0,13-6 0 0 0,-1-1 0 0 0,0 0 0 0 0,-1-2 0 0 0,0 0 0 0 0,-1-1 0 0 0,0 0 0 0 0,26-30 0 0 0,-26 22 0 0 0,14-21 0 0 0,-8 10 0 0 0,-14 20 0 0 0,0 0 0 0 0,-1-1 0 0 0,0 0 0 0 0,-1 0 0 0 0,6-17 0 0 0,-10 18 0 0 0,-2 12 0 0 0,0 0 0 0 0,0 0 0 0 0,1-1 0 0 0,-1 1 0 0 0,0 0 0 0 0,0 0 0 0 0,0-1 0 0 0,0 1 0 0 0,0 0 0 0 0,0 0 0 0 0,0-1 0 0 0,0 1 0 0 0,0 0 0 0 0,0 0 0 0 0,0-1 0 0 0,0 1 0 0 0,0 0 0 0 0,0 0 0 0 0,-1-1 0 0 0,1 1 0 0 0,0 0 0 0 0,0 0 0 0 0,0 0 0 0 0,0-1 0 0 0,0 1 0 0 0,0 0 0 0 0,-1 0 0 0 0,1 0 0 0 0,0-1 0 0 0,0 1 0 0 0,0 0 0 0 0,-1 0 0 0 0,1 0 0 0 0,0 0 0 0 0,0 0 0 0 0,0-1 0 0 0,-1 1 0 0 0,1 0 0 0 0,0 0 0 0 0,0 0 0 0 0,-1 0 0 0 0,1 0 0 0 0,0 0 0 0 0,0 0 0 0 0,0 0 0 0 0,-1 0 0 0 0,1 0 0 0 0,0 0 0 0 0,0 0 0 0 0,-1 0 0 0 0,1 0 0 0 0,0 0 0 0 0,0 0 0 0 0,-1 0 0 0 0,1 0 0 0 0,0 0 0 0 0,0 1 0 0 0,-1-1 0 0 0,1 0 0 0 0,0 0 0 0 0,0 0 0 0 0,0 0 0 0 0,-1 0 0 0 0,1 1 0 0 0,-3 0 0 0 0,0 1 0 0 0,-1 0 0 0 0,1 0 0 0 0,0 0 0 0 0,0 0 0 0 0,0 0 0 0 0,1 1 0 0 0,-1-1 0 0 0,1 1 0 0 0,-1 0 0 0 0,1 0 0 0 0,0-1 0 0 0,0 2 0 0 0,-3 5 0 0 0,-2 5 0 0 0,1 1 0 0 0,-5 15 0 0 0,10-26 0 0 0,-1 2 0 0 0,-4 9 0 0 0,1 1 0 0 0,1 1 0 0 0,-4 29 0 0 0,8-43 0 0 0,-1 1 0 0 0,1 0 0 0 0,0-1 0 0 0,0 1 0 0 0,1-1 0 0 0,-1 1 0 0 0,1-1 0 0 0,-1 1 0 0 0,1-1 0 0 0,0 1 0 0 0,1-1 0 0 0,-1 1 0 0 0,0-1 0 0 0,1 0 0 0 0,0 0 0 0 0,0 0 0 0 0,0 0 0 0 0,0 0 0 0 0,0 0 0 0 0,1-1 0 0 0,-1 1 0 0 0,1-1 0 0 0,-1 1 0 0 0,5 1 0 0 0,-4-2 0 0 0,1 0 0 0 0,-1-1 0 0 0,1 0 0 0 0,-1 0 0 0 0,1 0 0 0 0,-1 0 0 0 0,1 0 0 0 0,0-1 0 0 0,0 1 0 0 0,-1-1 0 0 0,1 0 0 0 0,0 0 0 0 0,0-1 0 0 0,-1 1 0 0 0,1-1 0 0 0,0 0 0 0 0,5-2 0 0 0,1 0 0 0 0,0-1 0 0 0,0 0 0 0 0,-1-1 0 0 0,17-11 0 0 0,-14 8 0 0 0,-1 0 0 0 0,0 0 0 0 0,-1-1 0 0 0,0 0 0 0 0,0-1 0 0 0,-1 0 0 0 0,11-17 0 0 0,-5 4 0 0 0,0-1 0 0 0,-3 0 0 0 0,0-1 0 0 0,-1 0 0 0 0,12-41 0 0 0,-22 58 0 0 0,-2 6 0 0 0,-3 5 0 0 0,-3 6 0 0 0,5-5 0 0 0,0 0 0 0 0,1 0 0 0 0,-1 0 0 0 0,1 0 0 0 0,0 0 0 0 0,0 0 0 0 0,0 0 0 0 0,1 1 0 0 0,-1-1 0 0 0,1 0 0 0 0,0 0 0 0 0,0 0 0 0 0,1 1 0 0 0,-1-1 0 0 0,1 0 0 0 0,0 0 0 0 0,0 0 0 0 0,0 0 0 0 0,4 8 0 0 0,-2-5 0 0 0,1-1 0 0 0,0 1 0 0 0,1-1 0 0 0,0 0 0 0 0,0 0 0 0 0,0 0 0 0 0,0-1 0 0 0,1 0 0 0 0,0 0 0 0 0,7 5 0 0 0,-10-8 0 0 0,14 9 0 0 0,26 24 0 0 0,-41-32 0 0 0,0-1 0 0 0,0 1 0 0 0,0 0 0 0 0,0 0 0 0 0,-1 0 0 0 0,1 0 0 0 0,-1 0 0 0 0,0 0 0 0 0,1 0 0 0 0,-2 0 0 0 0,1 1 0 0 0,0-1 0 0 0,-1 0 0 0 0,1 1 0 0 0,-1-1 0 0 0,0 0 0 0 0,-1 6 0 0 0,1-5 0 0 0,0 0 0 0 0,-1 1 0 0 0,0-1 0 0 0,0 0 0 0 0,0 0 0 0 0,-1 0 0 0 0,1 0 0 0 0,-1 0 0 0 0,0 0 0 0 0,0 0 0 0 0,-1 0 0 0 0,-4 6 0 0 0,2-5-39 0 0,-1 1 1 0 0,0-1-1 0 0,0 0 1 0 0,0-1-1 0 0,0 1 0 0 0,-1-1 1 0 0,1-1-1 0 0,-14 6 0 0 0,17-8-10 0 0,0 0 0 0 0,1 0 0 0 0,-1 0 0 0 0,0 0 0 0 0,0-1 0 0 0,0 0-1 0 0,0 1 1 0 0,0-1 0 0 0,0 0 0 0 0,0 0 0 0 0,0-1 0 0 0,0 1 0 0 0,0-1-1 0 0,0 1 1 0 0,0-1 0 0 0,0 0 0 0 0,0 0 0 0 0,0 0 0 0 0,0-1 0 0 0,1 1-1 0 0,-1-1 1 0 0,1 1 0 0 0,-1-1 0 0 0,1 0 0 0 0,-3-2 0 0 0,3 2-219 0 0,1 1 0 0 0,0-1 1 0 0,-1 0-1 0 0,1 0 0 0 0,0 0 0 0 0,0 0 1 0 0,0 0-1 0 0,0 0 0 0 0,1 0 1 0 0,-1-1-1 0 0,0-2 0 0 0,-2-5-503 0 0,-6-16-1276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11975 0 0,'0'0'267'0'0,"0"0"42"0"0,0 0 17 0 0,0 0-28 0 0,0 0-58 0 0,0 0 491 0 0,0 0 238 0 0,0 0 45 0 0,0 0-61 0 0,-3-11 430 0 0,2 7 1678 0 0,0 1-2217 0 0,0 2-600 0 0,1 1 0 0 0,-1-1 0 0 0,1 0 0 0 0,0 0 0 0 0,-1 0 0 0 0,1 0 0 0 0,0 0 0 0 0,-1 1 1 0 0,1-1-1 0 0,0 0 0 0 0,0 0 0 0 0,0 0 0 0 0,0 0 0 0 0,0 0 0 0 0,0 0 0 0 0,0 0 0 0 0,0 0 0 0 0,1-1 0 0 0,0 2 199 0 0,2 0-434 0 0,-1 0-1 0 0,1 1 1 0 0,0-1 0 0 0,-1 0 0 0 0,1 1 0 0 0,-1 0-1 0 0,1 0 1 0 0,-1 0 0 0 0,1 0 0 0 0,-1 0-1 0 0,1 0 1 0 0,-1 1 0 0 0,0-1 0 0 0,0 1 0 0 0,0-1-1 0 0,0 1 1 0 0,2 2 0 0 0,1 2-8 0 0,-1-1 1 0 0,1 1-1 0 0,-2 0 1 0 0,5 8-1 0 0,-8-13-1 0 0,47 106 0 0 0,-27-54 0 0 0,0-9 0 0 0,1 0 0 0 0,42 62 0 0 0,-55-95 0 0 0,1 2 0 0 0,-1 0 0 0 0,0 1 0 0 0,0 0 0 0 0,-2 1 0 0 0,8 20 0 0 0,-13-32 0 0 0,0-1 0 0 0,-1 0 0 0 0,1 1 0 0 0,0-1 0 0 0,-1 0 0 0 0,1 1 0 0 0,-1 3 0 0 0,1 10 0 0 0,-1-7 0 0 0,0 1 0 0 0,0-1 0 0 0,-1-7-46 0 0,0-7-101 0 0,-1-9-489 0 0,2 11 341 0 0,1-8-2470 0 0,-1 3-3082 0 0,-1 0-1865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1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29 10135 0 0,'0'0'231'0'0,"2"-9"546"0"0,-3 4-729 0 0,0 0 98 0 0,1 4 600 0 0,0 1 232 0 0,-1-1-765 0 0,0 0 0 0 0,0 0 0 0 0,0 1 0 0 0,0-1 0 0 0,0 0 1 0 0,0 1-1 0 0,0-1 0 0 0,0 1 0 0 0,-1-1 0 0 0,1 1 0 0 0,0 0 1 0 0,-1-1-1 0 0,0 1 82 0 0,1 0-42 0 0,0 0-1 0 0,0 0 1 0 0,0 0-1 0 0,-1 0 1 0 0,1 0-1 0 0,0 0 1 0 0,0 0-1 0 0,0 0 1 0 0,0 1-1 0 0,-1-1 1 0 0,1 0-1 0 0,0 1 1 0 0,0-1-1 0 0,0 1 1 0 0,0-1-1 0 0,0 1 1 0 0,0 0-1 0 0,0-1 1 0 0,0 1-1 0 0,0 0 1 0 0,0 0-1 0 0,1 0 0 0 0,-1 0 1 0 0,0 0-1 0 0,0 0 1 0 0,0 1-1 0 0,-5 6-160 0 0,2 0 0 0 0,-7 12-1 0 0,7-12 209 0 0,-86 183-300 0 0,40-91 596 0 0,-45 78 856 0 0,16-69-1452 0 0,69-97 0 0 0,10-12 0 0 0,0 0 0 0 0,0 0 0 0 0,0 0 0 0 0,-1 1 0 0 0,1-1 0 0 0,0 0 0 0 0,0 0 0 0 0,0 0 0 0 0,0 0 0 0 0,0 0 0 0 0,-1 0 0 0 0,1 1 0 0 0,0-1 0 0 0,0 0 0 0 0,0 0 0 0 0,0 0 0 0 0,0 0 0 0 0,0 1 0 0 0,0-1 0 0 0,0 0 0 0 0,0 0 0 0 0,0 0 0 0 0,0 1 0 0 0,0-1 0 0 0,0 0 0 0 0,-1 0 0 0 0,1 0 0 0 0,1 0 0 0 0,-1 1 0 0 0,0-1 0 0 0,0 0 0 0 0,0 0 0 0 0,0 0 0 0 0,0 1 0 0 0,0-1 0 0 0,0 0 0 0 0,14-4 0 0 0,-9 1-801 0 0,0 0-1 0 0,0 0 1 0 0,0 0-1 0 0,-1-1 1 0 0,1 0-1 0 0,5-6 1 0 0,-1 3-1245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1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17503 0 0,'0'0'399'0'0,"0"0"60"0"0,0 0 21 0 0,0 0-59 0 0,1-1-276 0 0,4-3 164 0 0,0 1 1 0 0,0-1-1 0 0,1 1 0 0 0,-1 0 0 0 0,1 0 0 0 0,0 1 1 0 0,0-1-1 0 0,0 1 0 0 0,10-2 0 0 0,-1 3 458 0 0,0 1 0 0 0,0 0 0 0 0,19 2 0 0 0,0 2-767 0 0,-17-3 0 0 0,21 2 0 0 0,-20 0-133 0 0,-11-3-153 0 0,-6 0-9000 0 0,-1 0 7239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1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0,0 0-204 0 0,0 0 170 0 0,0 0 101 0 0,0 0 21 0 0,0 0 3 0 0,0 0 0 0 0,0 0 0 0 0,0 0 0 0 0,6 6 1536 0 0,13 5-1616 0 0,-14-10-403 0 0,0 0 1 0 0,0 0-1 0 0,0-1 0 0 0,0 0 1 0 0,5 0-1 0 0,-6 0-29 0 0,9 1 0 0 0,0-1 0 0 0,1-1 0 0 0,-1-1 0 0 0,24-5 0 0 0,-35 6 13 0 0,21-2-90 0 0,-16 2-92 0 0,-6 1-2518 0 0,-1 0-5505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1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90 209 15663 0 0,'0'0'356'0'0,"0"0"50"0"0,0 0 20 0 0,0 0-42 0 0,2-8-236 0 0,1-12 750 0 0,-2 11 68 0 0,0 1-1 0 0,5-14 1 0 0,41-94 3423 0 0,-35 95-3946 0 0,-12 21-435 0 0,0 0 1 0 0,0 0-1 0 0,0 0 0 0 0,0 0 1 0 0,0-1-1 0 0,0 1 1 0 0,0 0-1 0 0,0 0 1 0 0,0 0-1 0 0,0 0 0 0 0,0-1 1 0 0,0 1-1 0 0,0 0 1 0 0,0 0-1 0 0,0 0 1 0 0,0 0-1 0 0,0 0 0 0 0,0-1 1 0 0,0 1-1 0 0,0 0 1 0 0,0 0-1 0 0,0 0 1 0 0,0 0-1 0 0,0 0 0 0 0,-1-1 1 0 0,1 1-1 0 0,0 0 1 0 0,0 0-1 0 0,0 0 1 0 0,0 0-1 0 0,0 0 0 0 0,0 0 1 0 0,-1 0-1 0 0,1 0 1 0 0,0 0-1 0 0,0-1 1 0 0,0 1-1 0 0,0 0 0 0 0,-6 5 464 0 0,-7 12 290 0 0,11-15-719 0 0,-23 38-43 0 0,2 0 0 0 0,-21 51 0 0 0,43-88 0 0 0,-8 16 0 0 0,-17 40 0 0 0,24-53 0 0 0,0 1 0 0 0,0-1 0 0 0,0 1 0 0 0,1-1 0 0 0,0 1 0 0 0,1-1 0 0 0,0 9 0 0 0,1-5 0 0 0,3 3 0 0 0,-1-10 0 0 0,-1-2 0 0 0,-1 0 0 0 0,0 0 0 0 0,-1-1 0 0 0,1 1 0 0 0,0 0 0 0 0,0 0 0 0 0,0-1 0 0 0,-1 1 0 0 0,1 0 0 0 0,0-1 0 0 0,0 1 0 0 0,0-1 0 0 0,0 1 0 0 0,0-1 0 0 0,0 1 0 0 0,0-1 0 0 0,0 0 0 0 0,1 1 0 0 0,-1-1 0 0 0,0 0 0 0 0,0 0 0 0 0,0 0 0 0 0,0 0 0 0 0,2 0 0 0 0,0 0 0 0 0,2 0-438 0 0,0-1 0 0 0,0 1 0 0 0,0-1 1 0 0,0 1-1 0 0,0-1 0 0 0,0-1 0 0 0,0 1 0 0 0,0-1 0 0 0,-1 0 0 0 0,1 0 0 0 0,-1 0 1 0 0,1-1-1 0 0,-1 1 0 0 0,0-1 0 0 0,0 0 0 0 0,6-6 0 0 0,-3 2-7070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1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19351 0 0,'0'0'439'0'0,"0"0"62"0"0,0 0 33 0 0,0 0-65 0 0,7-4 151 0 0,7-5-98 0 0,1 2 0 0 0,1 0 0 0 0,-1 0-1 0 0,1 2 1 0 0,0 0 0 0 0,18-3 0 0 0,-3 5-522 0 0,-22 1 0 0 0,-9 2 0 0 0,-1 0 0 0 0,1 0 0 0 0,0 0 0 0 0,0 1 0 0 0,0-1 0 0 0,0 0 0 0 0,0 0 0 0 0,0 0 0 0 0,0 0 0 0 0,0 0 0 0 0,0 0 0 0 0,0 1 0 0 0,0-1 0 0 0,0 0 0 0 0,0 0 0 0 0,0 0 0 0 0,0 0 0 0 0,0 1 0 0 0,0-1 0 0 0,0 0 0 0 0,0 0 0 0 0,0 0 0 0 0,0 0 0 0 0,0 0 0 0 0,0 1 0 0 0,0-1 0 0 0,0 0 0 0 0,0 0 0 0 0,0 0 0 0 0,0 0 0 0 0,0 0 0 0 0,0 0 0 0 0,1 1 0 0 0,-1-1 0 0 0,0 0 0 0 0,0 0 0 0 0,0 0 0 0 0,0 0 0 0 0,0 0 0 0 0,0 0 0 0 0,0 0 0 0 0,1 0 0 0 0,-1 0 0 0 0,0 0 0 0 0,0 1 0 0 0,0-1 0 0 0,0 0 0 0 0,0 0 0 0 0,1 0 0 0 0,-1 0 0 0 0,0 0 0 0 0,0 0 0 0 0,0 0 0 0 0,0 0 0 0 0,0 0 0 0 0,1 0 0 0 0,-1 0 0 0 0,0 0 0 0 0,0 0 0 0 0,0-1 0 0 0,-7 10 0 0 0,-2-1 0 0 0,-1 0 0 0 0,0 0 0 0 0,0-2 0 0 0,-16 9 0 0 0,11-7 0 0 0,-22 17 0 0 0,29-19 0 0 0,0 1 0 0 0,0-1 0 0 0,1 2 0 0 0,-10 12 0 0 0,12-13 0 0 0,5 0 0 0 0,1-5 0 0 0,0-1 0 0 0,0 0 0 0 0,0 1 0 0 0,0-1 0 0 0,0 0 0 0 0,1 0 0 0 0,-1 0 0 0 0,0 0 0 0 0,1 0 0 0 0,-1 0 0 0 0,0-1 0 0 0,1 1 0 0 0,-1 0 0 0 0,1-1 0 0 0,-1 1 0 0 0,1-1 0 0 0,0 1 0 0 0,-1-1 0 0 0,1 0 0 0 0,-1 0 0 0 0,1 0 0 0 0,2 0 0 0 0,5 0 0 0 0,-1-1 0 0 0,1 0 0 0 0,8-2 0 0 0,-8 1 0 0 0,4-1 0 0 0,0-1 0 0 0,19-8 0 0 0,1-1 0 0 0,-23 9-1058 0 0,-1-1 1 0 0,0 0-1 0 0,0 0 0 0 0,0-1 0 0 0,10-10 1 0 0,-12 10 383 0 0,13-10-1882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4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17503 0 0,'0'0'399'0'0,"0"0"60"0"0,0 0 21 0 0,0 0-59 0 0,2 0-276 0 0,-2 0-142 0 0,6 1 122 0 0,-1 0 1 0 0,0 0-1 0 0,1-1 1 0 0,-1 0-1 0 0,0 0 1 0 0,8-1 0 0 0,-5 0 113 0 0,-1 0 0 0 0,0 0 0 0 0,0 1 0 0 0,0-1 0 0 0,0 2 0 0 0,1-1 0 0 0,-1 1 0 0 0,0 0 0 0 0,0 1 0 0 0,0 0 0 0 0,12 4 0 0 0,-14-3-79 0 0,1 0 1 0 0,-1 0 0 0 0,0 0 0 0 0,0 0-1 0 0,-1 1 1 0 0,1 0 0 0 0,-1 0-1 0 0,0 0 1 0 0,0 1 0 0 0,0-1-1 0 0,0 1 1 0 0,-1 0 0 0 0,0 0-1 0 0,4 8 1 0 0,-2-2-76 0 0,-1 0 1 0 0,0-1-1 0 0,-1 1 0 0 0,-1 0 1 0 0,0 1-1 0 0,0-1 0 0 0,-1 0 1 0 0,0 1-1 0 0,-1-1 0 0 0,-1 1 1 0 0,-1 10-1 0 0,0-8 29 0 0,0-1 0 0 0,-1 1-1 0 0,-1-1 1 0 0,-1 0 0 0 0,1-1 0 0 0,-2 1 0 0 0,0-1-1 0 0,-14 22 1 0 0,17-30-115 0 0,-8 14-137 0 0,-1-1 0 0 0,-1-1 0 0 0,-1 0 0 0 0,0-1 0 0 0,-20 16 0 0 0,2-4-1826 0 0,17-17 941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1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 19351 0 0,'0'0'439'0'0,"0"0"62"0"0,0 0 33 0 0,0 0-65 0 0,4-1-292 0 0,-1 1-213 0 0,-2-1 356 0 0,1 0 0 0 0,-1 1-1 0 0,1-1 1 0 0,0 1-1 0 0,-1-1 1 0 0,1 1 0 0 0,0 0-1 0 0,-1-1 1 0 0,4 1-1 0 0,-5 1-257 0 0,1-1 1 0 0,0 0-1 0 0,-1 1 0 0 0,1-1 0 0 0,0 0 0 0 0,-1 1 0 0 0,1-1 1 0 0,-1 1-1 0 0,1-1 0 0 0,-1 1 0 0 0,1-1 0 0 0,-1 1 1 0 0,0 0-1 0 0,1-1 0 0 0,-1 1 0 0 0,0-1 0 0 0,1 1 0 0 0,-1 0 1 0 0,0-1-1 0 0,0 1 0 0 0,1 0 0 0 0,-1-1 0 0 0,0 1 0 0 0,0 0 1 0 0,0 0-1 0 0,0-1 0 0 0,0 1 0 0 0,0 0 0 0 0,0 1 0 0 0,0 5 43 0 0,-1 0-1 0 0,0 0 1 0 0,0 0-1 0 0,-1 0 1 0 0,1 0-1 0 0,-2 0 1 0 0,1 0-1 0 0,-7 13 1 0 0,-4 11 73 0 0,-2 0-311 0 0,15-29-563 0 0,0-2-258 0 0,0 0-56 0 0,0 0-149 0 0,0 0-573 0 0,-8-8-2289 0 0,7 6 1974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1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49 8287 0 0,'0'0'191'0'0,"0"0"26"0"0,0 0 9 0 0,0 0 110 0 0,0 0 444 0 0,2-1 196 0 0,5-2 2111 0 0,6-2 3783 0 0,-5 1-5961 0 0,-8 4-815 0 0,0-1 0 0 0,0 1 0 0 0,0-1 0 0 0,0 0 0 0 0,0 1 0 0 0,1-1-1 0 0,-1 0 1 0 0,0 1 0 0 0,0-1 0 0 0,-1 1 0 0 0,1-1 0 0 0,0 0 0 0 0,0 1 0 0 0,0-1 0 0 0,0 0 0 0 0,0 1 0 0 0,-1-1-1 0 0,1 1 1 0 0,0-1 0 0 0,-1 0 0 0 0,-5-12 1622 0 0,5 12-1724 0 0,-1-3 2 0 0,-10 0 92 0 0,3 4 225 0 0,1-1 1 0 0,0 1-1 0 0,-1 1 0 0 0,1-1 1 0 0,-15 4-1 0 0,0-1-219 0 0,-173 30-76 0 0,193-33-16 0 0,0 1 0 0 0,0 0 0 0 0,-1 0 0 0 0,1 0 0 0 0,1 0 0 0 0,-1 0 0 0 0,0 1 0 0 0,0-1 0 0 0,0 1 0 0 0,1 0 0 0 0,-6 4 0 0 0,5-4 0 0 0,0 0 0 0 0,-1 0 0 0 0,1 0 0 0 0,-1 0 0 0 0,1 0 0 0 0,-1-1 0 0 0,-4 2 0 0 0,-16 7 0 0 0,13-6 0 0 0,9-3 0 0 0,0-1 0 0 0,0 1 0 0 0,1 0 0 0 0,-1-1 0 0 0,0 1 0 0 0,1 0 0 0 0,-1 0 0 0 0,0 0 0 0 0,1 1 0 0 0,-1-1 0 0 0,1 0 0 0 0,0 1 0 0 0,-1-1 0 0 0,1 1 0 0 0,-2 1 0 0 0,3-2 0 0 0,0-1 0 0 0,-1 0 0 0 0,1 1 0 0 0,0-1 0 0 0,0 0 0 0 0,-1 0 0 0 0,1 1 0 0 0,0-1 0 0 0,0 1 0 0 0,0-1 0 0 0,-1 0 0 0 0,1 1 0 0 0,0-1 0 0 0,0 0 0 0 0,0 1 0 0 0,0-1 0 0 0,0 1 0 0 0,0-1 0 0 0,0 0 0 0 0,0 1 0 0 0,0-1 0 0 0,0 1 0 0 0,0-1 0 0 0,0 0 0 0 0,0 1 0 0 0,0-1 0 0 0,0 1 0 0 0,0-1 0 0 0,0 0 0 0 0,0 1 0 0 0,0-1 0 0 0,1 1 0 0 0,-1-1 0 0 0,0 0 0 0 0,0 1 0 0 0,1-1 0 0 0,-1 0 0 0 0,0 1 0 0 0,0-1 0 0 0,1 0 0 0 0,0 1 0 0 0,-1 0 0 0 0,8 9 0 0 0,12-1 0 0 0,-12-6 0 0 0,23 8 0 0 0,0-2 0 0 0,37 6 0 0 0,-38-9 0 0 0,-12-2 0 0 0,-1 0 0 0 0,0 2 0 0 0,0 0 0 0 0,0 1 0 0 0,-1 0 0 0 0,25 17 0 0 0,-35-18 0 0 0,-5-4 0 0 0,-1 0 0 0 0,1-1 0 0 0,-1 1 0 0 0,0 0 0 0 0,0 0 0 0 0,0-1 0 0 0,0 1 0 0 0,0 0 0 0 0,0 0 0 0 0,0-1 0 0 0,-1 1 0 0 0,1 0 0 0 0,0 0 0 0 0,-1-1 0 0 0,0 3 0 0 0,-15 23 0 0 0,5-10 0 0 0,10-13 0 0 0,-1-1 0 0 0,1 0 0 0 0,-1 0 0 0 0,0 0 0 0 0,0 0 0 0 0,-1 0 0 0 0,1-1 0 0 0,-1 1 0 0 0,1-1 0 0 0,-1 1 0 0 0,0-1 0 0 0,0 0 0 0 0,-4 3 0 0 0,-6 3 0 0 0,0 1 0 0 0,0 1 0 0 0,1 0 0 0 0,1 0 0 0 0,-16 18 0 0 0,21-22 0 0 0,0 0 0 0 0,-1 0 0 0 0,0 0 0 0 0,0-1 0 0 0,0 0 0 0 0,-10 5 0 0 0,7-4 0 0 0,-1 1 0 0 0,-13 12 0 0 0,13-10 0 0 0,0 0 0 0 0,0-1 0 0 0,-1 0 0 0 0,-16 9 0 0 0,13-10 0 0 0,0 1 0 0 0,1 0 0 0 0,1 0 0 0 0,-1 2 0 0 0,2 0 0 0 0,-1 0 0 0 0,-16 19 0 0 0,19-16 0 0 0,10-10 0 0 0,-2 4 0 0 0,5 0 0 0 0,-3-6 0 0 0,1 0 0 0 0,-1 0 0 0 0,1 0 0 0 0,-1-1 0 0 0,1 1 0 0 0,0 0 0 0 0,-1 0 0 0 0,1 0 0 0 0,0-1 0 0 0,0 1 0 0 0,0 0 0 0 0,0-1 0 0 0,-1 1 0 0 0,1 0 0 0 0,0-1 0 0 0,0 0 0 0 0,0 1 0 0 0,0-1 0 0 0,0 1 0 0 0,0-1 0 0 0,0 0 0 0 0,0 0 0 0 0,0 0 0 0 0,3 1 0 0 0,0-1 0 0 0,18 2 0 0 0,30 1 0 0 0,-17-2 0 0 0,53-4 0 0 0,-4 0 0 0 0,-59 1 0 0 0,-17 1 0 0 0,1 1 0 0 0,-1-1 0 0 0,13 2 0 0 0,-12 1 0 0 0,-9-2-4 0 0,0 0 0 0 0,1 0 0 0 0,-1 0 0 0 0,0 0 0 0 0,0 1 0 0 0,1-1 1 0 0,-1 0-1 0 0,0 0 0 0 0,0 0 0 0 0,0 0 0 0 0,0 0 0 0 0,1 0 0 0 0,-1 0 0 0 0,0 0 0 0 0,0 0 0 0 0,0 1 0 0 0,1-1 0 0 0,-1 0 0 0 0,0 0 0 0 0,0 0 1 0 0,0 0-1 0 0,0 1 0 0 0,0-1 0 0 0,0 0 0 0 0,1 0 0 0 0,-1 0 0 0 0,0 0 0 0 0,0 1 0 0 0,0-1 0 0 0,0 0 0 0 0,0 0 0 0 0,0 1 0 0 0,0-1 0 0 0,0 0 0 0 0,0 0 1 0 0,0 0-1 0 0,0 1 0 0 0,0-1 0 0 0,0 0 0 0 0,0 0 0 0 0,0 0 0 0 0,0 1 0 0 0,0-1 0 0 0,0 0 0 0 0,0 0 0 0 0,0 0 0 0 0,-1 1 0 0 0,1-1 0 0 0,-3 2-632 0 0,-3 1 117 0 0,5-2-7869 0 0,1-1 676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1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28 6447 0 0,'-27'-8'586'0'0,"16"1"-337"0"0,10 6 471 0 0,1 1 249 0 0,0 0 45 0 0,0 0 8 0 0,0 0 2 0 0,0 0-919 0 0,0-1 1 0 0,0 1-1 0 0,-1-1 0 0 0,1 1 0 0 0,0-1 0 0 0,0 1 0 0 0,-1-1 1 0 0,1 1-1 0 0,-1-1 0 0 0,1 1 0 0 0,0 0 0 0 0,-1-1 0 0 0,1 1 1 0 0,-1 0-1 0 0,1-1 0 0 0,-1 1 0 0 0,1 0 0 0 0,-1 0 0 0 0,1-1 1 0 0,-1 1-1 0 0,1 0 0 0 0,-1 0 0 0 0,1 0 0 0 0,-1 0 0 0 0,0-1 1 0 0,-13-1 827 0 0,2 2 145 0 0,3 0 2363 0 0,22 7-197 0 0,-7-4-2983 0 0,0 1 0 0 0,-1-1 0 0 0,0 1-1 0 0,0 0 1 0 0,9 10 0 0 0,3 2 263 0 0,0 1-111 0 0,-1 0 0 0 0,0 2-1 0 0,-2-1 1 0 0,13 23 0 0 0,-8-12-413 0 0,-1 2 0 0 0,-2 1 0 0 0,16 41 0 0 0,-18-45 0 0 0,-10-21 0 0 0,0-1 0 0 0,-1 1 0 0 0,3 8 0 0 0,-5-10 0 0 0,1-1 0 0 0,0 0 0 0 0,1 0 0 0 0,2 5 0 0 0,8 13 0 0 0,-10-14 0 0 0,0-3-133 0 0,4-23-3118 0 0,-5-14-6027 0 0,-1 17 3884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1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28 15663 0 0,'1'0'46'0'0,"-1"0"0"0"0,1 0-1 0 0,-1 0 1 0 0,1 0 0 0 0,-1-1-1 0 0,0 1 1 0 0,1 0 0 0 0,-1 0-1 0 0,1-1 1 0 0,-1 1 0 0 0,1 0 0 0 0,-1-1-1 0 0,0 1 1 0 0,1 0 0 0 0,-1-1-1 0 0,0 1 1 0 0,1-1 0 0 0,-1 1-1 0 0,0 0 1 0 0,0-1 0 0 0,0 1-1 0 0,1-1 1 0 0,-1 1 0 0 0,0-1 0 0 0,0 0-1 0 0,1 0 339 0 0,4-7-236 0 0,-5 8-17 0 0,1 0 0 0 0,-1 0 0 0 0,1-1 0 0 0,-1 1 1 0 0,1 0-1 0 0,-1 0 0 0 0,0-1 0 0 0,1 1 0 0 0,-1-1 0 0 0,0 1 0 0 0,1 0 0 0 0,-1-1 0 0 0,0 1 0 0 0,0-1 0 0 0,1 1 0 0 0,-1 0 0 0 0,0-1 0 0 0,0 1 0 0 0,0-1 0 0 0,1 1 0 0 0,-1-1 0 0 0,0 0 1 0 0,-3 1 2932 0 0,-7 9-2867 0 0,2 0 0 0 0,-1 1 1 0 0,2 1-1 0 0,-13 18 0 0 0,-37 71 363 0 0,-76 100-1 0 0,-12 13-559 0 0,141-206 0 0 0,0 0 0 0 0,-11 12 0 0 0,14-19-19 0 0,1 0 0 0 0,0 1 0 0 0,0-1 0 0 0,-1 1 0 0 0,1-1 0 0 0,0 1 0 0 0,0-1 0 0 0,0 1 0 0 0,-1-1 0 0 0,1 1 0 0 0,0-1 0 0 0,0 1 0 0 0,0-1 0 0 0,0 1-1 0 0,0 0 1 0 0,0-1 0 0 0,0 1 0 0 0,0-1 0 0 0,0 1 0 0 0,1-1 0 0 0,-1 1 0 0 0,0-1 0 0 0,0 1 0 0 0,0-1 0 0 0,1 1 0 0 0,-1-1 0 0 0,0 1 0 0 0,0-1 0 0 0,1 0 0 0 0,-1 1 0 0 0,0-1 0 0 0,1 1 0 0 0,-1-1 0 0 0,1 0 0 0 0,-1 1 0 0 0,0-1 0 0 0,1 0 0 0 0,-1 1-1 0 0,1-1 1 0 0,-1 0 0 0 0,1 0 0 0 0,-1 0 0 0 0,1 1 0 0 0,-1-1 0 0 0,1 0 0 0 0,1 1-489 0 0,5 3-583 0 0,-3-4-2366 0 0,6-2 2575 0 0,-1 0-1 0 0,1-1 1 0 0,-1 0 0 0 0,9-5-1 0 0,8-4-653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1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13823 0 0,'19'-4'1247'0'0,"-10"-9"-856"0"0,2 4 559 0 0,-9 8-657 0 0,0-1 0 0 0,1 0 1 0 0,-1 0-1 0 0,0 0 0 0 0,0 0 0 0 0,0 0 1 0 0,0 0-1 0 0,-1-1 0 0 0,1 1 0 0 0,0-1 1 0 0,-1 1-1 0 0,2-4 0 0 0,0-1 330 0 0,0 0 0 0 0,1 1 1 0 0,0 0-1 0 0,0 0 0 0 0,7-8 0 0 0,-6 8-226 0 0,0-1 0 0 0,0 0 0 0 0,7-12 0 0 0,-11 16-397 0 0,0 1 1 0 0,0 0-1 0 0,1 0 1 0 0,0 0-1 0 0,-1 0 0 0 0,1 1 1 0 0,2-3-1 0 0,5-6 457 0 0,-8 9 31 0 0,-1 1 21 0 0,0 0-66 0 0,-3 11-278 0 0,0-5-165 0 0,1-1 0 0 0,-1 1 0 0 0,0-1 0 0 0,-1 0 0 0 0,1 0 0 0 0,-6 6 0 0 0,-8 11 0 0 0,15-19 0 0 0,1 0 0 0 0,0 0 0 0 0,0 0 0 0 0,0 0 0 0 0,0 0 0 0 0,0 1 0 0 0,0-1 0 0 0,1 0 0 0 0,0 6 0 0 0,0-6 0 0 0,-1 1 0 0 0,1-1 0 0 0,0 0 0 0 0,-1 1 0 0 0,0-1 0 0 0,0 0 0 0 0,0 0 0 0 0,0 1 0 0 0,-2 2 0 0 0,-2 4 0 0 0,7-2-64 0 0,-1-7-273 0 0,1-1-138 0 0,1 0 243 0 0,-1 0 1 0 0,0 0-1 0 0,0 0 0 0 0,0 0 1 0 0,0 0-1 0 0,0-1 0 0 0,0 1 0 0 0,1-1 1 0 0,-1 0-1 0 0,0 0 0 0 0,0 0 1 0 0,-1 0-1 0 0,1 0 0 0 0,0 0 1 0 0,0 0-1 0 0,0 0 0 0 0,-1-1 0 0 0,1 1 1 0 0,0-1-1 0 0,-1 1 0 0 0,0-1 1 0 0,2-2-1 0 0,6-6-7619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1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80 21191 0 0,'-23'-11'1605'0'0,"22"11"-1083"0"0,1-1-341 0 0,-1 0-139 0 0,1-1 0 0 0,-1 1 0 0 0,1 0 0 0 0,-1-1 0 0 0,1 1 0 0 0,0-1 0 0 0,0 1 0 0 0,-1-1 0 0 0,1 1 0 0 0,0 0 0 0 0,0-1 0 0 0,0 1 0 0 0,1-1 0 0 0,-1 1 0 0 0,0-1-1 0 0,1 1 1 0 0,-1 0 0 0 0,0-1 0 0 0,1 1 0 0 0,0 0 0 0 0,-1-1 0 0 0,1 1 0 0 0,0 0 0 0 0,1-2 0 0 0,0-1 128 0 0,1 0 0 0 0,0 1 0 0 0,0-1-1 0 0,0 1 1 0 0,6-6 0 0 0,-1 4-4372 0 0,-8 5 2668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1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15663 0 0,'0'0'356'0'0,"0"0"50"0"0,0 0 20 0 0,0 0-42 0 0,0 0-180 0 0,0 0 176 0 0,0 0 107 0 0,0 0 22 0 0,0 0 71 0 0,3-3 286 0 0,9-8 124 0 0,-9 8 30 0 0,-3-11-94 0 0,0 9-706 0 0,-1-1 0 0 0,2 0 1 0 0,-1 1-1 0 0,1-1 0 0 0,-1 1 1 0 0,1-1-1 0 0,3-8 0 0 0,5-9-152 0 0,1 1-1 0 0,1 0 1 0 0,1 0-1 0 0,1 1 1 0 0,1 1-1 0 0,0 0 1 0 0,2 0 0 0 0,22-21-1 0 0,12-2-67 0 0,-47 40 0 0 0,13-5 0 0 0,12 1 0 0 0,-28 7 0 0 0,1 0 0 0 0,0-1 0 0 0,-1 1 0 0 0,1 0 0 0 0,0 0 0 0 0,0 0 0 0 0,-1-1 0 0 0,1 1 0 0 0,0 0 0 0 0,-1 0 0 0 0,1 0 0 0 0,0 0 0 0 0,0 0 0 0 0,-1 1 0 0 0,1-1 0 0 0,0 0 0 0 0,-1 0 0 0 0,1 0 0 0 0,0 1 0 0 0,-1-1 0 0 0,1 0 0 0 0,0 1 0 0 0,-1-1 0 0 0,1 0 0 0 0,0 1 0 0 0,-1-1 0 0 0,1 1 0 0 0,1 1 0 0 0,2 1 54 0 0,0 0 0 0 0,0 1 0 0 0,0-1 0 0 0,0 1 0 0 0,-1 0-1 0 0,1 0 1 0 0,-1 0 0 0 0,0 0 0 0 0,-1 0 0 0 0,1 1 0 0 0,-1-1 0 0 0,0 1 0 0 0,0 0 0 0 0,0 0 0 0 0,0 0-1 0 0,-1 0 1 0 0,0 0 0 0 0,1 8 0 0 0,-1-7 6 0 0,-1-1 1 0 0,0 1-1 0 0,0 0 0 0 0,-1-1 0 0 0,1 1 1 0 0,-1-1-1 0 0,-1 1 0 0 0,1-1 0 0 0,-1 1 0 0 0,0-1 1 0 0,0 0-1 0 0,0 0 0 0 0,-1 0 0 0 0,1 0 1 0 0,-1 0-1 0 0,-7 8 0 0 0,10-12-60 0 0,-1-1 0 0 0,1 1 0 0 0,-1 0 0 0 0,1-1 0 0 0,-1 1 0 0 0,1 0 0 0 0,-1-1 0 0 0,1 1 0 0 0,-1 0 0 0 0,0-1 0 0 0,1 1 0 0 0,-1-1 0 0 0,0 1 0 0 0,0-1 0 0 0,0 0 0 0 0,0 1 0 0 0,-2 0 0 0 0,3-1 0 0 0,-1 0 0 0 0,1 1 0 0 0,-1-1 0 0 0,1 0 0 0 0,-1 0 0 0 0,1 1 0 0 0,-1-1 0 0 0,1 0 0 0 0,-1 0 0 0 0,1 0 0 0 0,-1 1 0 0 0,1-1 0 0 0,-1 0 0 0 0,1 0 0 0 0,-1 0 0 0 0,0 0 0 0 0,1 0 0 0 0,-1 0 0 0 0,1 0 0 0 0,-1 0 0 0 0,1 0 0 0 0,-1-1 0 0 0,1 1 0 0 0,-1 0 0 0 0,1 0 0 0 0,-1 0 0 0 0,1-1 0 0 0,-1 1 0 0 0,1 0 0 0 0,-1-1 0 0 0,1 1 0 0 0,-1 0 0 0 0,1-1 0 0 0,0 1 0 0 0,-1 0 0 0 0,1-1 0 0 0,-1 1 0 0 0,1-1 0 0 0,0 1 0 0 0,0-1 0 0 0,-1 1 0 0 0,1-1 0 0 0,0 1 0 0 0,0-1 0 0 0,-1 1 0 0 0,1-1 0 0 0,0 1 0 0 0,0-1 0 0 0,0 1 0 0 0,0-1 0 0 0,0 1 0 0 0,0-1 0 0 0,0 0 0 0 0,1-3 0 0 0,0 0 0 0 0,1 0 0 0 0,-1 0 0 0 0,1 0 0 0 0,0 1 0 0 0,0-1 0 0 0,1 0 0 0 0,-1 1 0 0 0,1 0 0 0 0,-1 0 0 0 0,5-5 0 0 0,1 0 0 0 0,0-1 0 0 0,1 0 0 0 0,1 0 0 0 0,-1 1 0 0 0,2 0 0 0 0,-1 1 0 0 0,1 0 0 0 0,0 1 0 0 0,0 0 0 0 0,1 0 0 0 0,0 1 0 0 0,0 1 0 0 0,21-5 0 0 0,-29 9 0 0 0,0 0 0 0 0,0 0 0 0 0,-1 0 0 0 0,1 1 0 0 0,0 0 0 0 0,-1-1 0 0 0,1 1 0 0 0,0 1 0 0 0,-1-1 0 0 0,1 0 0 0 0,-1 1 0 0 0,0 0 0 0 0,1 0 0 0 0,-1 0 0 0 0,0 0 0 0 0,0 0 0 0 0,3 4 0 0 0,-3-4 0 0 0,0 0 0 0 0,-1 1 0 0 0,1-1 0 0 0,0 1 0 0 0,-1 0 0 0 0,0 0 0 0 0,0 0 0 0 0,0 0 0 0 0,0 0 0 0 0,0 1 0 0 0,0-1 0 0 0,0 4 0 0 0,2 1 0 0 0,-1-3 0 0 0,0 0 0 0 0,2 16 0 0 0,-4-14-269 0 0,-1-6-1135 0 0,0-1-511 0 0,0 0-108 0 0,0 0-22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2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20 265 10135 0 0,'0'0'231'0'0,"0"0"29"0"0,0 0 19 0 0,-11 2 145 0 0,7-1 4502 0 0,4-1-4842 0 0,0 0 1 0 0,0 1-1 0 0,0-1 0 0 0,-1 0 0 0 0,1 0 0 0 0,0 0 0 0 0,0 0 1 0 0,0 0-1 0 0,0 0 0 0 0,0 0 0 0 0,0 0 0 0 0,-1 0 1 0 0,1 0-1 0 0,0 0 0 0 0,0 0 0 0 0,0 0 0 0 0,0 0 0 0 0,0 0 1 0 0,0-1-1 0 0,-1 1 0 0 0,1 0 0 0 0,0 0 0 0 0,0 0 0 0 0,0 0 1 0 0,0 0-1 0 0,0 0 0 0 0,0 0 0 0 0,0 0 0 0 0,0 0 0 0 0,0 0 1 0 0,-1 0-1 0 0,1-1 0 0 0,0 1 0 0 0,0 0 0 0 0,0 0 0 0 0,0 0 1 0 0,0 0-1 0 0,0 0 0 0 0,0 0 0 0 0,0 0 0 0 0,0-1 1 0 0,0 1-1 0 0,0 0 0 0 0,0 0 0 0 0,0 0 0 0 0,0 0 0 0 0,0 0 1 0 0,0 0-1 0 0,0-1 0 0 0,0 1 0 0 0,0 0 0 0 0,0 0 0 0 0,0 0 1 0 0,0 0-1 0 0,0 0 0 0 0,0 0 0 0 0,0 0 0 0 0,0-1 0 0 0,0 1 1 0 0,0 0-1 0 0,0 0 0 0 0,1 0 0 0 0,-1 0 0 0 0,0 0 1 0 0,0 0-1 0 0,0 0 0 0 0,0 0 0 0 0,0-1 0 0 0,6-6 5468 0 0,1 2-5552 0 0,-3 1 0 0 0,0 1 0 0 0,1 0 0 0 0,0 1 0 0 0,-1-1 0 0 0,1 1 0 0 0,0 0 0 0 0,0 0 0 0 0,8-2 0 0 0,-7 1 0 0 0,-4 2 0 0 0,-1 0 0 0 0,1 0 0 0 0,-1 0 0 0 0,1 1 0 0 0,-1-1 0 0 0,1 0 0 0 0,0 1 0 0 0,0-1 0 0 0,2 0 0 0 0,-1 1 0 0 0,-1-1 0 0 0,1 0 0 0 0,0 1 0 0 0,-1-1 0 0 0,1 1 0 0 0,0 0 0 0 0,-1 0 0 0 0,1 0 0 0 0,0 0 0 0 0,-1 0 0 0 0,1 1 0 0 0,4 0 0 0 0,17 4 0 0 0,47-1 2048 0 0,-60-2-2048 0 0,14 0 0 0 0,-13-2 0 0 0,-4-1 0 0 0,0 1 0 0 0,0 0 0 0 0,1 0 0 0 0,10 3 0 0 0,7 0 0 0 0,-18-1 0 0 0,26-1 0 0 0,-4 1 0 0 0,40-4 0 0 0,37-8 0 0 0,-85 7 0 0 0,1 0 0 0 0,32-10 0 0 0,-48 12 0 0 0,-1 0 0 0 0,1 1 0 0 0,0-1 0 0 0,0 1 0 0 0,0 1 0 0 0,7 0 0 0 0,-5 0 0 0 0,-1 0 0 0 0,0-1 0 0 0,16-1 0 0 0,57-6 0 0 0,-38 5 0 0 0,19 0 0 0 0,89-28 0 0 0,-90 16 0 0 0,-47 10 0 0 0,-9 3 0 0 0,1-1 0 0 0,-1 1 0 0 0,1 0 0 0 0,-1 0 0 0 0,7 1 0 0 0,39-7 0 0 0,36 1 0 0 0,-85 6 0 0 0,0 0 0 0 0,1 0 0 0 0,-1 0 0 0 0,0 0 0 0 0,0 1 0 0 0,0-1 0 0 0,0 0 0 0 0,1 1 0 0 0,1 0 0 0 0,19 6 0 0 0,-20-6 0 0 0,12 2 0 0 0,11-3 0 0 0,-22-1 0 0 0,1 1 0 0 0,0 0 0 0 0,0 0 0 0 0,-1 0 0 0 0,1 1 0 0 0,0 0 0 0 0,5 1 0 0 0,5 1 0 0 0,0 0 0 0 0,18 0 0 0 0,6 1 0 0 0,-33-3 0 0 0,0-1 0 0 0,1 1 0 0 0,-1-1 0 0 0,0 0 0 0 0,0-1 0 0 0,0 1 0 0 0,8-3 0 0 0,-1 0 0 0 0,0 2 0 0 0,18-1 0 0 0,-16 0 0 0 0,17-1 0 0 0,84-3 0 0 0,-103 5 0 0 0,22-3 0 0 0,-26 2 0 0 0,0 1 0 0 0,1 0 0 0 0,-1 0 0 0 0,0 1 0 0 0,11 1 0 0 0,-10 0 0 0 0,0-1 0 0 0,0 0 0 0 0,17-2 0 0 0,-17 0 0 0 0,0 2 0 0 0,0-1 0 0 0,18 3 0 0 0,-18-2 0 0 0,0 1 0 0 0,18-2 0 0 0,-1 0 0 0 0,61-4 0 0 0,-39 7 0 0 0,-4-4 0 0 0,-28 2 0 0 0,32-4 0 0 0,-42 2 0 0 0,-1 1 0 0 0,1 0 0 0 0,0 1 0 0 0,0 0 0 0 0,7 0 0 0 0,7 0 0 0 0,20-2 0 0 0,32 6 0 0 0,74-12 0 0 0,-106 6 846 0 0,-8 1 123 0 0,26 4-2728 0 0,10-6 1759 0 0,-29 3 0 0 0,9-3 876 0 0,-47 3-368 0 0,18-1-785 0 0,9 2-579 0 0,-19 0 945 0 0,1-1 0 0 0,-1 0 0 0 0,17-3 0 0 0,30 0-696 0 0,26 3 607 0 0,34-12 0 0 0,-51 11 1759 0 0,-3 0-3518 0 0,-49 1 2352 0 0,0 0 0 0 0,15-3 0 0 0,17 0-2356 0 0,1 4 2207 0 0,-24 0-302 0 0,1 0 0 0 0,25-4-1 0 0,-25 1-555 0 0,33 1-1 0 0,-37 2 747 0 0,0-2 0 0 0,0 0 0 0 0,22-4 0 0 0,-28 3-293 0 0,0 0 0 0 0,18 1 0 0 0,-18 0-539 0 0,-1 1-1 0 0,23-5 1 0 0,-28 4 750 0 0,0 0 0 0 0,0 0 0 0 0,0 1 0 0 0,13 1 0 0 0,17 0 492 0 0,-19-2-742 0 0,20 0 0 0 0,-11 0 0 0 0,33 3 0 0 0,-42 0 0 0 0,-7 0 0 0 0,-1-2 0 0 0,1 0 0 0 0,22-2 0 0 0,-33 2 0 0 0,14-1 0 0 0,1 0 0 0 0,18 3 0 0 0,-17-2 0 0 0,0-1 0 0 0,26-4 0 0 0,-26 3 0 0 0,-1 0 0 0 0,32 0 0 0 0,-46 3 0 0 0,0-1 0 0 0,1 0 0 0 0,-1 0 0 0 0,0 0 0 0 0,0 0 0 0 0,0 0 0 0 0,1-1 0 0 0,-1 1 0 0 0,0-1 0 0 0,0 1 0 0 0,4-3 0 0 0,5 0 0 0 0,27 2 0 0 0,-24 1 0 0 0,27-3 0 0 0,-22 0 0 0 0,-2 1 0 0 0,-9 1 0 0 0,13-2 0 0 0,-14 1 0 0 0,14-1 0 0 0,-8 2 0 0 0,15-2 0 0 0,-21 3 0 0 0,-4 0-119 0 0,-6-4-460 0 0,-8-2-3291 0 0,1 1-6026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2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10135 0 0,'0'0'231'0'0,"0"0"29"0"0,0 0 19 0 0,1-1-41 0 0,2-4 4 0 0,0 0-1 0 0,0 0 0 0 0,4-9 0 0 0,1-1 1768 0 0,-6 11-1496 0 0,0 0 1 0 0,1 1-1 0 0,-1 0 0 0 0,1-1 1 0 0,-1 1-1 0 0,1 0 1 0 0,0 0-1 0 0,0 0 1 0 0,7-4-1 0 0,0 0 1528 0 0,1-1 1626 0 0,-9 8-3224 0 0,-1 0-294 0 0,7 2-133 0 0,-5-1-16 0 0,0 0 0 0 0,1 0 0 0 0,-1 0 0 0 0,0 1 0 0 0,0-1 0 0 0,0 1 0 0 0,0 0 0 0 0,0 0 0 0 0,0 0 0 0 0,-1 0 0 0 0,1 1 0 0 0,-1-1 0 0 0,5 6 0 0 0,4 4 0 0 0,-6-6 147 0 0,0-1 0 0 0,0 2 0 0 0,0-1 0 0 0,-1 0 0 0 0,0 1 0 0 0,0 0 0 0 0,3 8 0 0 0,-4-6 67 0 0,2-1 0 0 0,-1 0 0 0 0,12 15 0 0 0,2 0-198 0 0,-3-6-16 0 0,26 27 0 0 0,-8-16 0 0 0,-24-21 0 0 0,8 9 0 0 0,-2-1-64 0 0,-14-14-273 0 0,-1-1-138 0 0,0 0-33 0 0,1-1 65 0 0,1 0 330 0 0,-1 0 0 0 0,0 0 0 0 0,0-1 0 0 0,1 1 0 0 0,-1-1 0 0 0,0 1 0 0 0,0-1 0 0 0,-1 1 0 0 0,1-1 0 0 0,0 1 0 0 0,0-1 0 0 0,-1 0 0 0 0,1 1 0 0 0,-1-1 0 0 0,1 0 0 0 0,-1 1 0 0 0,0-1-1 0 0,0 0 1 0 0,1-3 0 0 0,-1-2-1504 0 0,2-1-3900 0 0,-2-1-1565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2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17 11975 0 0,'0'0'267'0'0,"0"0"42"0"0,0 0 17 0 0,0 0-28 0 0,0-2-196 0 0,1-5-21 0 0,-1 5 284 0 0,0 2 122 0 0,0 0 22 0 0,3-5 214 0 0,-4 4 7189 0 0,-3 7-7893 0 0,-1-1 1 0 0,1 0 0 0 0,0 1 0 0 0,0 0-1 0 0,0 0 1 0 0,1 0 0 0 0,-4 10-1 0 0,-4 6-11 0 0,-18 25 712 0 0,-66 83 0 0 0,37-65-249 0 0,12-14-334 0 0,-10 8-137 0 0,51-53 0 0 0,7-5-168 0 0,6-3-228 0 0,9-6-424 0 0,39-30-5453 0 0,-37 25 4226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4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80 6447 0 0,'0'0'298'0'0,"0"0"-10"0"0,0 0-50 0 0,0 0 493 0 0,0 0 238 0 0,0 0 45 0 0,-7 1 228 0 0,7-1 2043 0 0,0 1 3657 0 0,11 0-6464 0 0,-1-1 0 0 0,1 0 1 0 0,18-2-1 0 0,20-1-326 0 0,39 1 145 0 0,-40-1 846 0 0,91-4-535 0 0,-113 4-608 0 0,-19 2 0 0 0,-1 0 0 0 0,1 0 0 0 0,-1 1 0 0 0,1 0 0 0 0,-1 1 0 0 0,1-1 0 0 0,-1 1 0 0 0,13 3 0 0 0,-19-4 1 0 0,1 0 0 0 0,-1 0 0 0 0,1 0 0 0 0,0 0 0 0 0,-1 0 0 0 0,1 0 0 0 0,-1 0 0 0 0,1 0 0 0 0,0 0 0 0 0,-1 0 0 0 0,1 0 0 0 0,-1-1 0 0 0,1 1-1 0 0,-1 0 1 0 0,1 0 0 0 0,-1-1 0 0 0,1 1 0 0 0,-1 0 0 0 0,1-1 0 0 0,-1 1 0 0 0,1 0 0 0 0,-1-1 0 0 0,1 1 0 0 0,-1-1 0 0 0,0 1 0 0 0,1-1 0 0 0,-1 1 0 0 0,0-1 0 0 0,1 1 0 0 0,-1-1 0 0 0,0 1 0 0 0,0-1 0 0 0,0 0 0 0 0,1 0-1 0 0,1-10-166 0 0,-3-10-1772 0 0,-1 7-5165 0 0,0 6 21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2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10135 0 0,'0'0'231'0'0,"0"0"29"0"0,0 0 19 0 0,0 0 105 0 0,0 0 410 0 0,0 0 184 0 0,0 0 40 0 0,0 0-63 0 0,0 0-290 0 0,0 0-121 0 0,0 0-28 0 0,0 0-4 0 0,9 1 1606 0 0,-6-1-1597 0 0,-2 0-366 0 0,0 0-1 0 0,0-1 1 0 0,-1 1-1 0 0,1 0 0 0 0,0 0 1 0 0,0-1-1 0 0,0 1 1 0 0,0 0-1 0 0,-1-1 0 0 0,1 1 1 0 0,0-1-1 0 0,-1 1 1 0 0,1-1-1 0 0,0 0 0 0 0,-1 1 1 0 0,1-1-1 0 0,0 1 1 0 0,-1-1-1 0 0,1 0 1 0 0,-1 0-1 0 0,1 1 0 0 0,0-2 1 0 0,3-4-137 0 0,-1 2 278 0 0,0 0 0 0 0,0 0 0 0 0,0-1 0 0 0,0 1-1 0 0,-1-1 1 0 0,3-7 0 0 0,-3 6-208 0 0,-1 5 283 0 0,-1 1 117 0 0,0 0 21 0 0,0 0-66 0 0,-2 2-422 0 0,1 0 0 0 0,0 0-1 0 0,0 0 1 0 0,0 0 0 0 0,0 0 0 0 0,0 0 0 0 0,-1 4 0 0 0,1-3-23 0 0,-3 7 2 0 0,1 1 0 0 0,0-1 0 0 0,1 1 0 0 0,0 0 0 0 0,0 0 0 0 0,1 13 0 0 0,1-22 0 0 0,-1 10 15 0 0,0-6-39 0 0,-2 8-31 0 0,3-13-282 0 0,0-1-138 0 0,0 0-33 0 0,0 0 65 0 0,16-11-2458 0 0,-9 3 185 0 0,0-1-4792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2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 17503 0 0,'0'0'399'0'0,"-2"0"-154"0"0,1 0 0 0 0,0 0 0 0 0,-1 0 1 0 0,1-1-1 0 0,0 1 0 0 0,-1 0 0 0 0,1 0 0 0 0,0-1 1 0 0,-3 0-1 0 0,5-2-127 0 0,0 1 1 0 0,0 0-1 0 0,0-1 1 0 0,0 1-1 0 0,0 0 0 0 0,1 0 1 0 0,-1-1-1 0 0,0 1 1 0 0,1 0-1 0 0,0 0 1 0 0,0 1-1 0 0,-1-1 1 0 0,1 0-1 0 0,4-2 0 0 0,0 0 8 0 0,0 0 0 0 0,0 0 0 0 0,14-4 0 0 0,-19 7-626 0 0,-1 1-215 0 0,0 0-858 0 0,11-5-1784 0 0,-9 5 2730 0 0,0-1-1420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3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10135 0 0,'0'0'231'0'0,"0"0"29"0"0,0 0 19 0 0,2-9 7 0 0,6-29 12973 0 0,4 55-12158 0 0,4 13-1085 0 0,-10-16 107 0 0,0 0-1 0 0,-1 0 1 0 0,0 1 0 0 0,2 15-1 0 0,6 61 935 0 0,-4-22-679 0 0,-4-21-378 0 0,-4-30 0 0 0,1 0 0 0 0,7 29 0 0 0,-3-21 0 0 0,-2 1 0 0 0,-1 0 0 0 0,0 41 0 0 0,-3-40 0 0 0,1-7 0 0 0,-1-4 0 0 0,-1-1 0 0 0,-5 22 0 0 0,2-14 0 0 0,1 0 0 0 0,0 35 0 0 0,3-50 0 0 0,-1 3 0 0 0,1-10 0 0 0,2 12 0 0 0,0-1 0 0 0,0-10 0 0 0,3 18 0 0 0,-2 7 0 0 0,1-3 0 0 0,-1-10 0 0 0,-2-11 0 0 0,-1 0 0 0 0,1-1 0 0 0,-1 1 0 0 0,0 0 0 0 0,0 0 0 0 0,0 0 0 0 0,-1 4 0 0 0,0-2 0 0 0,1 52 0 0 0,-1-30 0 0 0,-1-22 0 0 0,1 16 0 0 0,0-14 0 0 0,4 27 0 0 0,0-10 0 0 0,-2-21 0 0 0,0 1 0 0 0,-1-1 0 0 0,0 0 0 0 0,0 1 0 0 0,-1 7 0 0 0,1-9 0 0 0,0 0 0 0 0,0 0 0 0 0,0 1 0 0 0,0-1 0 0 0,0 0 0 0 0,1 0 0 0 0,0 4 0 0 0,5 22 0 0 0,-6-23 0 0 0,1 0 0 0 0,-1 0 0 0 0,-1 0 0 0 0,-1 10 0 0 0,0 1 0 0 0,-11 89 0 0 0,-17 84 0 0 0,26-157 601 0 0,3-26-311 0 0,0 0-1 0 0,1 1 0 0 0,0-1 1 0 0,1 12-1 0 0,1 0-289 0 0,1-1 0 0 0,8 27 0 0 0,-4-20 0 0 0,-4-11 0 0 0,2 4 0 0 0,-2-1 0 0 0,4 31 0 0 0,-7-44 0 0 0,1 19 0 0 0,0 0 0 0 0,-6 46 0 0 0,3-61 0 0 0,-12 60 0 0 0,10-44 0 0 0,4-16 0 0 0,1-2-64 0 0,-1-5-273 0 0,-1-34-2514 0 0,7-7-146 0 0,0 12 1462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3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189 155 8287 0 0,'0'0'191'0'0,"0"0"26"0"0,0 0 9 0 0,0 0 42 0 0,0 0 158 0 0,1-1 72 0 0,2-3-296 0 0,-2 3-54 0 0,0 0-1 0 0,0 0 0 0 0,0 0 0 0 0,0 0 1 0 0,-1 0-1 0 0,1 0 0 0 0,0 0 0 0 0,-1 0 1 0 0,1-1-1 0 0,-1 1 0 0 0,1 0 0 0 0,-1 0 1 0 0,1 0-1 0 0,-1-1 0 0 0,0-2 0 0 0,1 3 114 0 0,-1-1-1 0 0,1 1 1 0 0,-1-1-1 0 0,1 0 1 0 0,0 1-1 0 0,-1-1 0 0 0,1 1 1 0 0,0 0-1 0 0,0-1 1 0 0,2-1-1 0 0,3-6 1951 0 0,-4 5-1824 0 0,8-20 2341 0 0,-9 23-2601 0 0,-1 0 1 0 0,1 0-1 0 0,-1-1 1 0 0,0 1 0 0 0,0 0-1 0 0,1-1 1 0 0,-1 1-1 0 0,0 0 1 0 0,0-1 0 0 0,0 1-1 0 0,-1 0 1 0 0,1-1-1 0 0,0 1 1 0 0,0 0 0 0 0,-1-2-1 0 0,1 1 317 0 0,0 1-356 0 0,1 0 0 0 0,0 0 1 0 0,-1 0-1 0 0,1-1 0 0 0,-1 1 0 0 0,1 0 0 0 0,-1 0 0 0 0,0 0 1 0 0,1 0-1 0 0,-1 0 0 0 0,0-1 0 0 0,0 1 0 0 0,0 0 0 0 0,0 0 0 0 0,0 0 1 0 0,0 0-1 0 0,0-1 0 0 0,0 1 0 0 0,-1 0 0 0 0,1 0 0 0 0,0 0 0 0 0,-1 0 1 0 0,1-1-1 0 0,-1 1 0 0 0,0-2 0 0 0,1 3-88 0 0,-7-10 1368 0 0,6 9-925 0 0,-7-1-278 0 0,3 0-165 0 0,4 2 0 0 0,0-1 0 0 0,0 1 0 0 0,0-1 0 0 0,0 1 0 0 0,0 0 0 0 0,0 0 0 0 0,0-1 0 0 0,0 1 0 0 0,0 0 0 0 0,0 0 0 0 0,0 0 0 0 0,0 0 0 0 0,0 0 0 0 0,-1 0 0 0 0,1 1 0 0 0,0-1 0 0 0,0 0 0 0 0,0 0 0 0 0,0 1 0 0 0,0-1 0 0 0,0 1 0 0 0,0-1 0 0 0,0 1 0 0 0,0-1 0 0 0,1 1 0 0 0,-1 0 0 0 0,-1 0 0 0 0,-12 8 0 0 0,1 0 0 0 0,0 0 0 0 0,1 2 0 0 0,0-1 0 0 0,-19 23 0 0 0,18-17 0 0 0,2 1 0 0 0,0 0 0 0 0,1 1 0 0 0,0 0 0 0 0,2 0 0 0 0,-8 23 0 0 0,14-36 0 0 0,0 1 0 0 0,1-1 0 0 0,0 1 0 0 0,0 0 0 0 0,0 0 0 0 0,1-1 0 0 0,-1 1 0 0 0,1 0 0 0 0,1 0 0 0 0,-1 0 0 0 0,1-1 0 0 0,0 1 0 0 0,1 0 0 0 0,-1-1 0 0 0,4 9 0 0 0,-3-10 0 0 0,0 0 0 0 0,1 0 0 0 0,-1 0 0 0 0,1 0 0 0 0,0 0 0 0 0,0-1 0 0 0,0 1 0 0 0,1-1 0 0 0,-1 0 0 0 0,1 0 0 0 0,0 0 0 0 0,0 0 0 0 0,0-1 0 0 0,0 0 0 0 0,0 1 0 0 0,1-1 0 0 0,-1-1 0 0 0,0 1 0 0 0,7 1 0 0 0,-1-1 0 0 0,0-1 0 0 0,1 1 0 0 0,-1-1 0 0 0,0-1 0 0 0,1 0 0 0 0,-1-1 0 0 0,1 0 0 0 0,13-3 0 0 0,-5-1 0 0 0,0 0 0 0 0,0-2 0 0 0,26-12 0 0 0,-37 15 59 0 0,-1 0-1 0 0,0 0 1 0 0,-1-1-1 0 0,1 0 1 0 0,-1 0-1 0 0,0-1 1 0 0,0 0-1 0 0,0 0 1 0 0,-1 0-1 0 0,0 0 1 0 0,0-1-1 0 0,-1 0 1 0 0,0 0-1 0 0,0 0 1 0 0,-1-1-1 0 0,1 1 1 0 0,-2-1-1 0 0,1 0 1 0 0,-1 0-1 0 0,0 0 1 0 0,-1 0-1 0 0,0 0 1 0 0,0 0-1 0 0,0 0 1 0 0,-1-1-1 0 0,-1 1 1 0 0,1 0-1 0 0,-1 0 1 0 0,-1 0-1 0 0,0 0 1 0 0,0 0 0 0 0,0 0-1 0 0,-1 0 1 0 0,-4-8-1 0 0,4 12-86 0 0,0 0 0 0 0,1 0-1 0 0,-2 0 1 0 0,1 0 0 0 0,0 0 0 0 0,-1 1 0 0 0,0-1-1 0 0,0 1 1 0 0,0 0 0 0 0,0 0 0 0 0,0 1 0 0 0,0-1-1 0 0,-1 1 1 0 0,1 0 0 0 0,-1 0 0 0 0,0 1 0 0 0,0-1-1 0 0,1 1 1 0 0,-10-1 0 0 0,5 1-46 0 0,0 0-1 0 0,1 0 0 0 0,-1 1 1 0 0,0 0-1 0 0,0 1 1 0 0,0 0-1 0 0,1 1 1 0 0,-1-1-1 0 0,1 1 1 0 0,-13 5-1 0 0,-32 11-7607 0 0,49-17 5124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3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8287 0 0,'0'0'191'0'0,"0"0"26"0"0,0 0 9 0 0,1-1-34 0 0,1-6-154 0 0,0 1 176 0 0,-2 4 886 0 0,0 2 354 0 0,0 0 68 0 0,0 0-125 0 0,0 0-574 0 0,0 0-250 0 0,0 0-49 0 0,0 0-11 0 0,0 0-1 0 0,-9-6 620 0 0,4 5 3111 0 0,-1 3-3939 0 0,5-2-274 0 0,1 0-1 0 0,-1 1 1 0 0,0-1 0 0 0,1 0 0 0 0,-1 1-1 0 0,0-1 1 0 0,1 0 0 0 0,-1 1 0 0 0,0-1-1 0 0,1 1 1 0 0,-1-1 0 0 0,1 1 0 0 0,-1 0-1 0 0,1-1 1 0 0,-1 1 0 0 0,1-1 0 0 0,0 1-1 0 0,-1 0 1 0 0,1-1 0 0 0,0 1 0 0 0,-1 0-1 0 0,1-1 1 0 0,0 1 0 0 0,0 0 0 0 0,0 0-1 0 0,-1-1 1 0 0,1 1 0 0 0,0 1 0 0 0,0 2 604 0 0,-4 24-26 0 0,1 5-126 0 0,2 0 0 0 0,4 56 0 0 0,1-1 120 0 0,2-13 280 0 0,-3-53-494 0 0,-1 0 1 0 0,0 25 0 0 0,-2-27-389 0 0,1 0 0 0 0,3 19 0 0 0,-2-22 0 0 0,2 24 0 0 0,6 40 0 0 0,7 30 0 0 0,14 25 0 0 0,-28-122 0 0 0,-1 1 0 0 0,0-1 0 0 0,0 23 0 0 0,0 9 0 0 0,1 35 0 0 0,0-21 0 0 0,-4-45 0 0 0,2 1 0 0 0,4 30 0 0 0,-3-19 0 0 0,-2-23 0 0 0,0 1 0 0 0,1-1 0 0 0,-1 1 0 0 0,1-1 0 0 0,3 9 0 0 0,-3-7 0 0 0,0 0 0 0 0,0 1 0 0 0,0-1 0 0 0,0 0 0 0 0,-1 1 0 0 0,0-1 0 0 0,-1 0 0 0 0,-1 12 0 0 0,0 24 0 0 0,2-30 0 0 0,-1 0 0 0 0,-3 22 0 0 0,-1 14 0 0 0,2-8 0 0 0,2-29 0 0 0,0-1 0 0 0,0 18 0 0 0,1-18 0 0 0,0 0 0 0 0,-3 15 0 0 0,0 12 0 0 0,4-8 0 0 0,2-1 0 0 0,0 1 0 0 0,8 28 0 0 0,-10-51 0 0 0,0 0 0 0 0,0 0 0 0 0,-1 0 0 0 0,0 0 0 0 0,-1 0 0 0 0,-1 12 0 0 0,3-1 0 0 0,-1-16 0 0 0,0 1 0 0 0,1-1 0 0 0,-1 1 0 0 0,0-1 0 0 0,0 1 0 0 0,0-1 0 0 0,0 1 0 0 0,0-1 0 0 0,0 1 0 0 0,-1-1 0 0 0,1 2 0 0 0,-42 151 0 0 0,34-131 0 0 0,1-6 0 0 0,2 1 0 0 0,0-1 0 0 0,-4 31 0 0 0,7-3 0 0 0,2-37 0 0 0,3 1 0 0 0,0-1 0 0 0,-1-3 2 0 0,2 3 26 0 0,3 0-191 0 0,-7-31-3543 0 0,-1 9-2753 0 0,2-6-1891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3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11975 0 0,'0'0'267'0'0,"0"0"42"0"0,0 0 17 0 0,0 0-28 0 0,0 0-126 0 0,0 0 204 0 0,0 0 111 0 0,0 0 22 0 0,0 0 71 0 0,0 0 286 0 0,0 0 124 0 0,0 0 30 0 0,0 0-65 0 0,0 0-290 0 0,0 0-121 0 0,0 0-28 0 0,0 0-4 0 0,0 0 0 0 0,0 0 0 0 0,0 0 0 0 0,0 0 0 0 0,0 0 0 0 0,2-1 0 0 0,5-2-2 0 0,1 0-1 0 0,-1-1 1 0 0,0 0-1 0 0,0-1 0 0 0,11-9 1 0 0,-13 10-408 0 0,25-18 384 0 0,-2-2-1 0 0,39-41 1 0 0,-45 41-185 0 0,-16 19-250 0 0,1-1 1 0 0,-2-1-1 0 0,1 1 0 0 0,-1-1 0 0 0,9-13 0 0 0,4-10-51 0 0,-13 25 0 0 0,3 7 0 0 0,-5 0 0 0 0,-1-1 0 0 0,1 1 0 0 0,-1-1 0 0 0,0 1 0 0 0,1 0 0 0 0,-1 0 0 0 0,0 0 0 0 0,0 1 0 0 0,0-1 0 0 0,-1 0 0 0 0,1 1 0 0 0,0-1 0 0 0,-1 1 0 0 0,0-1 0 0 0,1 1 0 0 0,-1 0 0 0 0,0 0 0 0 0,0-1 0 0 0,-1 1 0 0 0,2 5 0 0 0,-1 6 0 0 0,1-1 0 0 0,-2 1 0 0 0,-1 17 0 0 0,1-7 0 0 0,1 240 2048 0 0,-1-260-2048 0 0,0 11 0 0 0,1 0 0 0 0,4 26 0 0 0,-3-32 0 0 0,2-1 0 0 0,-4-8 0 0 0,0 0 0 0 0,0 0 0 0 0,0 1 0 0 0,0-1 0 0 0,0 0 0 0 0,0 0 0 0 0,0 0 0 0 0,0 0 0 0 0,0 1 0 0 0,0-1 0 0 0,0 0 0 0 0,1 0 0 0 0,-1 0 0 0 0,0 0 0 0 0,0 0 0 0 0,0 0 0 0 0,0 1 0 0 0,0-1 0 0 0,0 0 0 0 0,1 0 0 0 0,-1 0 0 0 0,0 0 0 0 0,0 0 0 0 0,0 0 0 0 0,0 0 0 0 0,1 0 0 0 0,-1 0 0 0 0,0 0 0 0 0,0 0 0 0 0,0 0 0 0 0,0 0 0 0 0,1 0 0 0 0,-1 0 0 0 0,0 0 0 0 0,0 0 0 0 0,0 0 0 0 0,1 0 0 0 0,-1 0 0 0 0,0 0 0 0 0,0 0 0 0 0,0 0 0 0 0,0 0 0 0 0,0 0 0 0 0,1 0 0 0 0,-1 0 0 0 0,0-1 0 0 0,0 1 0 0 0,0 0 0 0 0,0 0 0 0 0,0 0 0 0 0,1 0 0 0 0,0-5 0 0 0,1 2-215 0 0,0-1 0 0 0,-1 0 0 0 0,1 1 1 0 0,-1-1-1 0 0,0 0 0 0 0,-1 0 0 0 0,1 0 0 0 0,0 0 0 0 0,-1 0 0 0 0,0 0 0 0 0,0 0 1 0 0,-1-6-1 0 0,0 7-1031 0 0,0 0 1 0 0,-1 0 0 0 0,1 1 0 0 0,-1-1-1 0 0,1 1 1 0 0,-4-4 0 0 0,3 4 233 0 0,1 0-2058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3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6447 0 0,'0'0'142'0'0,"0"0"22"0"0,0 0 13 0 0,0 0 123 0 0,0 0 468 0 0,0 0 205 0 0,0 0 41 0 0,0 0 8 0 0,0 0 2 0 0,0 0 0 0 0,0 0 0 0 0,0 0 0 0 0,0 0 0 0 0,0 0 0 0 0,0 0 0 0 0,0 0-69 0 0,0 0-290 0 0,0 0-121 0 0,0 0-28 0 0,0 0-4 0 0,0 0 0 0 0,0 0 0 0 0,0 0 0 0 0,0 0 0 0 0,0 0 0 0 0,17-7 1111 0 0,-10 5-1419 0 0,0 1 1 0 0,0 0 0 0 0,1 0-1 0 0,-1 0 1 0 0,0 1-1 0 0,1 0 1 0 0,11 2 0 0 0,11-1 223 0 0,32-1 596 0 0,112-16 0 0 0,-45 2-1024 0 0,-31 6 0 0 0,-60 5 608 0 0,74 4 0 0 0,6 0 224 0 0,-89-2-832 0 0,10-1 0 0 0,1-1 0 0 0,54-12 0 0 0,-10-1 0 0 0,-56 9 0 0 0,-21 4 0 0 0,-6-4 0 0 0,-1 6-127 0 0,0-1-1 0 0,0 0 1 0 0,-1 1 0 0 0,1-1-1 0 0,-1 1 1 0 0,0-1 0 0 0,1 1-1 0 0,-1 0 1 0 0,0-1 0 0 0,0 1-1 0 0,0 0 1 0 0,0-1 0 0 0,0 1-1 0 0,0 0 1 0 0,0 0 0 0 0,0 0-1 0 0,-2-2 1 0 0,-2 0-2149 0 0,-4-5-7620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3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91 6447 0 0,'0'0'142'0'0,"0"0"22"0"0,0 0 13 0 0,0-1-20 0 0,-1-3 390 0 0,0 1-1 0 0,1 0 0 0 0,-1-1 0 0 0,1 1 0 0 0,0 0 0 0 0,0-5 1 0 0,0-2 1205 0 0,0 9-1540 0 0,0-1-1 0 0,0 1 1 0 0,1 0-1 0 0,-1 0 0 0 0,0-1 1 0 0,1 1-1 0 0,-1 0 1 0 0,1 0-1 0 0,-1 0 1 0 0,1 0-1 0 0,0 0 1 0 0,-1 0-1 0 0,2-2 0 0 0,-1 2-124 0 0,0 1-1 0 0,-1-1 1 0 0,1 0-1 0 0,-1 1 0 0 0,1-1 1 0 0,-1 0-1 0 0,1 1 1 0 0,-1-1-1 0 0,0 0 0 0 0,1 1 1 0 0,-1-1-1 0 0,0 0 1 0 0,0 0-1 0 0,0 0 0 0 0,1 1 1 0 0,-1-1-1 0 0,0 0 0 0 0,0 0 1 0 0,0 0-1 0 0,0 1 1 0 0,0-1-1 0 0,0 0 0 0 0,-1 0 1 0 0,1-1-1 0 0,-1 1 426 0 0,1 1 0 0 0,0 0-68 0 0,7-7 1611 0 0,-4 3-1834 0 0,-2 3 166 0 0,-1 1 101 0 0,0 0 21 0 0,0 0-66 0 0,-7 14-278 0 0,5-3-165 0 0,1-1 0 0 0,0 1 0 0 0,0 0 0 0 0,2 0 0 0 0,2 21 0 0 0,-2-18 0 0 0,0 0 0 0 0,-1 24 0 0 0,-28 165 0 0 0,26-186 0 0 0,0-1 0 0 0,1 21 0 0 0,0-28 0 0 0,0-1 0 0 0,-1 0 0 0 0,1 0 0 0 0,-2 0 0 0 0,1-1 0 0 0,-5 9 0 0 0,-2 11 0 0 0,6-18 0 0 0,0-6 0 0 0,2-9 0 0 0,1-8 0 0 0,0 11-330 0 0,0-1-1 0 0,0 1 1 0 0,-1 0-1 0 0,1 0 1 0 0,-1 0-1 0 0,0 0 1 0 0,0 0-1 0 0,0 0 1 0 0,-3-5-1 0 0,0-1-1624 0 0,-1-5-4865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3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43 359 13823 0 0,'-1'0'315'0'0,"-3"-2"-183"0"0,1 1 1 0 0,-1-1-1 0 0,1 0 1 0 0,-1 0-1 0 0,1 0 0 0 0,0 0 1 0 0,-5-5-1 0 0,7 6-121 0 0,0 0 0 0 0,0 0-1 0 0,0 0 1 0 0,0 0 0 0 0,1 0-1 0 0,-1-1 1 0 0,0 1-1 0 0,1 0 1 0 0,-1-1 0 0 0,1 1-1 0 0,-1 0 1 0 0,1-1 0 0 0,0 1-1 0 0,0 0 1 0 0,-1-1 0 0 0,1 1-1 0 0,0-1 1 0 0,0 1-1 0 0,0-1 1 0 0,1 1 0 0 0,-1 0-1 0 0,0-1 1 0 0,0 1 0 0 0,1-1-1 0 0,0-1 1 0 0,4-9 583 0 0,0-3 830 0 0,1-1 0 0 0,13-21-1 0 0,-11 23-1061 0 0,1 2 1 0 0,0 0-1 0 0,1 0 0 0 0,0 0 0 0 0,0 1 1 0 0,2 1-1 0 0,-1 0 0 0 0,1 0 1 0 0,23-13-1 0 0,123-58 2683 0 0,-150 78-2959 0 0,1 0 1 0 0,0 0-1 0 0,0 1 1 0 0,15-2-1 0 0,-19 4-70 0 0,0 0 0 0 0,0-1 0 0 0,-1 2 0 0 0,1-1 0 0 0,0 0 0 0 0,-1 1 0 0 0,1 0 0 0 0,-1 0 0 0 0,1 0 0 0 0,8 4 0 0 0,-11-3-16 0 0,1 1 0 0 0,0-1 0 0 0,0 1 0 0 0,-1-1 0 0 0,0 1 0 0 0,1 0 0 0 0,3 6 0 0 0,4 6 0 0 0,-7-13 0 0 0,-1 1 0 0 0,0-1 0 0 0,0 1 0 0 0,-1 0 0 0 0,1-1 0 0 0,0 1 0 0 0,-1 0 0 0 0,0 0 0 0 0,1 0 0 0 0,-1 1 0 0 0,0 2 0 0 0,0 1 0 0 0,-1 0 0 0 0,0 0 0 0 0,0 0 0 0 0,-1 7 0 0 0,1-13 0 0 0,-1 9 0 0 0,-8 59 0 0 0,7-61 0 0 0,0 1 0 0 0,0 0 0 0 0,-1-1 0 0 0,0 0 0 0 0,-8 14 0 0 0,3-7 0 0 0,7-12 0 0 0,0-1 0 0 0,0 1 0 0 0,-1-1 0 0 0,1 1 0 0 0,-1-1 0 0 0,0 0 0 0 0,1 1 0 0 0,-1-1 0 0 0,0 0 0 0 0,0 0 0 0 0,-5 2 0 0 0,-5 5 0 0 0,0-2 0 0 0,-1 0 0 0 0,0-1 0 0 0,-18 7 0 0 0,14-7-327 0 0,13-4 116 0 0,0 0-1 0 0,0-1 1 0 0,-1 0 0 0 0,-5 1-1 0 0,8-1 242 0 0,0-1-288 0 0,0 0 0 0 0,-1 1 0 0 0,1-1 0 0 0,-1 0 0 0 0,1 0 0 0 0,0 0 0 0 0,-1-1 0 0 0,-3 0 0 0 0,6 1 128 0 0,-1 0-1 0 0,1 0 0 0 0,-1-1 0 0 0,1 1 1 0 0,0 0-1 0 0,-1 0 0 0 0,1-1 0 0 0,0 1 0 0 0,-1 0 1 0 0,1-1-1 0 0,0 1 0 0 0,0 0 0 0 0,-1-1 1 0 0,1 1-1 0 0,0 0 0 0 0,0-1 0 0 0,0 1 1 0 0,-1-1-1 0 0,1 1 0 0 0,0-1 0 0 0,2-15-3152 0 0,2 5 1236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3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11975 0 0,'0'0'547'0'0,"0"0"-11"0"0,0 0-203 0 0,0 0 419 0 0,0 0 220 0 0,0 0 42 0 0,0 0-61 0 0,0 0-288 0 0,0 0-121 0 0,0 0-28 0 0,0 0-4 0 0,0 0 0 0 0,0 0 0 0 0,0 0 0 0 0,0 0 0 0 0,0 0 0 0 0,-1 1 0 0 0,-31 53 2492 0 0,6-20-2850 0 0,2 1-1 0 0,2 1 1 0 0,-34 74 0 0 0,42-75 247 0 0,2-1 0 0 0,2 2 1 0 0,-10 62-1 0 0,10-59-401 0 0,8-31 0 0 0,-1 0 0 0 0,2 0 0 0 0,-1 0 0 0 0,1 1 0 0 0,0-1 0 0 0,0 0 0 0 0,1 0 0 0 0,1 11 0 0 0,2 10 0 0 0,-2-20 0 0 0,0 1 0 0 0,0 0 0 0 0,1 0 0 0 0,4 10 0 0 0,0 5 0 0 0,-5-20 0 0 0,-1-1 0 0 0,1 1 0 0 0,1-1 0 0 0,-1 0 0 0 0,4 8 0 0 0,-2-6 0 0 0,1 1 0 0 0,1-1 0 0 0,-1 0 0 0 0,1 0 0 0 0,0-1 0 0 0,0 1 0 0 0,0-1 0 0 0,9 6 0 0 0,-1 0-133 0 0,-12-10-563 0 0,-13-12-8211 0 0,8 5 1195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4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13823 0 0,'0'0'315'0'0,"0"0"45"0"0,0 0 21 0 0,0 0-49 0 0,2 0-220 0 0,8-7-458 0 0,-8 5 1144 0 0,0 0 1 0 0,1 0 0 0 0,0 1 0 0 0,-1-1 0 0 0,1 1 0 0 0,0-1-1 0 0,5 0 1 0 0,-7 1-287 0 0,-1 1 0 0 0,0 0 0 0 0,0 0-68 0 0,0 2-289 0 0,2 6 73 0 0,-1-1 0 0 0,-1 0-1 0 0,0 0 1 0 0,0 0 0 0 0,0 1 0 0 0,-1-1 0 0 0,-3 13 0 0 0,1 5-2 0 0,-19 99-210 0 0,11-78-174 0 0,7-36 2 0 0,1 0-1 0 0,1 0 1 0 0,0 0 0 0 0,0 0 0 0 0,1 1-1 0 0,1 15 1 0 0,11-28-2794 0 0,-2-2 1416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3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0,0 0 105 0 0,0 0 410 0 0,0 0 184 0 0,0 0 40 0 0,0 0-63 0 0,0 0-290 0 0,0 0-121 0 0,0 0-28 0 0,0 0 66 0 0,0 0 288 0 0,0 0 122 0 0,0 0 28 0 0,0 0-65 0 0,0 0-290 0 0,0 0-121 0 0,1 2-28 0 0,4 1-392 0 0,0 1 0 0 0,0 0 0 0 0,-1 1 1 0 0,0-1-1 0 0,0 1 0 0 0,0 0 0 0 0,0 0 0 0 0,-1 0 0 0 0,0 0 0 0 0,4 9 0 0 0,2 7 517 0 0,8 34 0 0 0,-14-47-624 0 0,11 26-17 0 0,-10-26 0 0 0,-1 0 0 0 0,5 14 0 0 0,16 57 0 0 0,-20-67 0 0 0,1-1 0 0 0,0 0 0 0 0,1 0 0 0 0,12 17 0 0 0,-12-18 0 0 0,-2 0 0 0 0,5 6 0 0 0,2-5 0 0 0,-11-11-19 0 0,-1 0-1 0 0,1 0 1 0 0,0 0 0 0 0,0 0-1 0 0,0 0 1 0 0,0 0 0 0 0,-1 0-1 0 0,1 0 1 0 0,0 0 0 0 0,0 0-1 0 0,0 0 1 0 0,0 0 0 0 0,-1 0-1 0 0,1 0 1 0 0,0 0 0 0 0,0 0-1 0 0,0 0 1 0 0,0 0-1 0 0,0 0 1 0 0,-1 1 0 0 0,1-1-1 0 0,0 0 1 0 0,0 0 0 0 0,0 0-1 0 0,0 0 1 0 0,0 0 0 0 0,0 0-1 0 0,0 1 1 0 0,0-1 0 0 0,-1 0-1 0 0,1 0 1 0 0,0 0 0 0 0,0 0-1 0 0,0 0 1 0 0,0 1 0 0 0,0-1-1 0 0,0 0 1 0 0,0 0-1 0 0,0 0 1 0 0,0 0 0 0 0,0 1-1 0 0,0-1 1 0 0,0 0 0 0 0,0 0-1 0 0,0 0 1 0 0,0 0 0 0 0,0 1-1 0 0,0-1 1 0 0,0 0 0 0 0,0 0-1 0 0,1 0 1 0 0,-1 0 0 0 0,0 0-1 0 0,0 1 1 0 0,0-1 0 0 0,0 0-1 0 0,0 0 1 0 0,0 0-1 0 0,-12-3-1631 0 0,10 0 1066 0 0,0 1 0 0 0,0 0 0 0 0,1 0 0 0 0,-1-1 0 0 0,0 1 0 0 0,1-1 0 0 0,-1 0 0 0 0,1 1 1 0 0,0-1-1 0 0,-2-6 0 0 0,1 3 107 0 0,-5-12-1569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25 13823 0 0,'0'0'315'0'0,"-4"-6"870"0"0,3 5-945 0 0,1 0 0 0 0,0 0 0 0 0,0 0 1 0 0,0 0-1 0 0,0 0 0 0 0,0 0 0 0 0,0 1 0 0 0,0-1 0 0 0,1 0 0 0 0,-1 0 0 0 0,0 0 0 0 0,0 0 0 0 0,1 0 0 0 0,-1 0 0 0 0,1 1 0 0 0,-1-1 1 0 0,2-1-1 0 0,0 0 2200 0 0,-3 9-2982 0 0,-37 87 2570 0 0,11-22-2080 0 0,-123 274 2100 0 0,146-336-2044 0 0,-1 3-27 0 0,-1-1 1 0 0,-10 16-1 0 0,16-27-314 0 0,0-1-138 0 0,0 0-33 0 0,0 0-72 0 0,2 0 124 0 0,0 0 0 0 0,0 0 0 0 0,0 0 0 0 0,0-1-1 0 0,1 1 1 0 0,-1-1 0 0 0,3-1 0 0 0,9-4-4589 0 0,1-1-1393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4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15663 0 0,'0'0'356'0'0,"0"0"50"0"0,0 0 20 0 0,0 0-42 0 0,1-2 623 0 0,54-78 5190 0 0,-52 76-5957 0 0,-2 2-153 0 0,0 1 0 0 0,0-1 1 0 0,0 1-1 0 0,0-1 0 0 0,0 1 1 0 0,-1-1-1 0 0,1 0 0 0 0,0 1 1 0 0,-1-1-1 0 0,1-3 0 0 0,5-4 955 0 0,-5 10-396 0 0,-4 6-358 0 0,2-5-288 0 0,-4 8 0 0 0,0-1 0 0 0,0 1 0 0 0,1 1 0 0 0,0-1 0 0 0,-3 14 0 0 0,2-8 0 0 0,0-1 0 0 0,-13 27 0 0 0,15-36 0 0 0,-7 12 0 0 0,10-17 0 0 0,0-1 0 0 0,0 0 0 0 0,-1 0 0 0 0,1 1 0 0 0,0-1 0 0 0,0 0 0 0 0,0 1 0 0 0,0-1 0 0 0,0 0 0 0 0,0 0 0 0 0,0 1 0 0 0,0-1 0 0 0,0 0 0 0 0,0 1 0 0 0,0-1 0 0 0,0 0 0 0 0,0 1 0 0 0,0-1 0 0 0,0 0 0 0 0,0 0 0 0 0,0 1 0 0 0,0-1 0 0 0,0 0 0 0 0,0 1 0 0 0,0-1 0 0 0,0 0 0 0 0,1 0 0 0 0,-1 1 0 0 0,0-1 0 0 0,0 0 0 0 0,0 0 0 0 0,1 1 0 0 0,-1-1 0 0 0,0 0 0 0 0,0 0 0 0 0,0 0 0 0 0,1 1 0 0 0,-1-1 0 0 0,0 0 0 0 0,0 0 0 0 0,1 0 0 0 0,-1 0 0 0 0,0 0 0 0 0,1 0 0 0 0,-1 0 0 0 0,0 1 0 0 0,0-1 0 0 0,1 0 0 0 0,-1 0 0 0 0,0 0 0 0 0,1 0 0 0 0,-1 0 0 0 0,0 0 0 0 0,1 0 0 0 0,-1 0 0 0 0,1-1 0 0 0,1 2-168 0 0,0-1 1 0 0,0 0-1 0 0,0 0 0 0 0,0 0 1 0 0,0 0-1 0 0,0 0 1 0 0,-1 0-1 0 0,1-1 0 0 0,0 1 1 0 0,0-1-1 0 0,0 1 0 0 0,0-1 1 0 0,0 0-1 0 0,0 1 0 0 0,0-1 1 0 0,-1 0-1 0 0,1 0 0 0 0,0-1 1 0 0,-1 1-1 0 0,1 0 1 0 0,2-3-1 0 0,1-2-745 0 0,0 0 0 0 0,-1-1 0 0 0,1 1 0 0 0,3-9 0 0 0,-7 14 870 0 0,7-13-1493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4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 13823 0 0,'0'0'630'0'0,"-8"0"211"0"0,-1 1-2187 0 0,9-1 1575 0 0,-1 0 0 0 0,1 0 0 0 0,-1 0 0 0 0,1 0-1 0 0,0 0 1 0 0,-1 0 0 0 0,1 0 0 0 0,-1 0 0 0 0,1 0 0 0 0,0 0 0 0 0,-1 0 0 0 0,1 0 0 0 0,-1 0 0 0 0,1 0 0 0 0,-1 0 0 0 0,1 0 0 0 0,0 0 0 0 0,-1-1-1 0 0,1 1 1 0 0,0 0 0 0 0,-1 0 0 0 0,0-1 0 0 0,12-12 4077 0 0,-11 13-4306 0 0,1-1 0 0 0,-1 0 0 0 0,1 1 0 0 0,-1-1 0 0 0,1 1 0 0 0,-1-1 0 0 0,1 1 0 0 0,-1-1 0 0 0,1 1 0 0 0,0-1 0 0 0,-1 1 0 0 0,1-1 0 0 0,0 1 0 0 0,-1 0 0 0 0,1-1 0 0 0,0 1 0 0 0,0 0 0 0 0,1-1 0 0 0,0 1 0 0 0,-1-1-73 0 0,0 1 1 0 0,0-1-1 0 0,-1 1 0 0 0,1 0 0 0 0,0-1 0 0 0,0 1 1 0 0,-1 0-1 0 0,1 0 0 0 0,0-1 0 0 0,0 1 0 0 0,0 0 1 0 0,0 0-1 0 0,-1 0 0 0 0,1 0 0 0 0,0 0 0 0 0,0 0 1 0 0,0 0-1 0 0,0 0 0 0 0,0 1 0 0 0,-1-1 0 0 0,1 0 1 0 0,0 0-1 0 0,0 1 0 0 0,1 0 0 0 0,3 1-795 0 0,3-3-646 0 0,-7 1-20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17503 0 0,'0'0'399'0'0,"0"0"60"0"0,0 0 21 0 0,0 0-59 0 0,0 0-204 0 0,3 1 170 0 0,0 0-164 0 0,0 1 0 0 0,1-1 0 0 0,-1 0 0 0 0,1 0 0 0 0,-1-1 0 0 0,1 1 1 0 0,-1-1-1 0 0,1 1 0 0 0,4-1 0 0 0,3-2 783 0 0,-1 1 0 0 0,14-5 0 0 0,1 0-554 0 0,-23 5-450 0 0,14 0-21 0 0,-6 1-97 0 0,-8 0-580 0 0,-2 0-258 0 0,0 0-56 0 0,0 0-217 0 0,0 0-858 0 0,0 1 1759 0 0,0 0 1 0 0,0 0-1 0 0,-1 0 1 0 0,1 0-1 0 0,0 0 1 0 0,-1-1-1 0 0,1 1 1 0 0,0 0-1 0 0,-1 0 1 0 0,1 0-1 0 0,-1 0 1 0 0,0 0-1 0 0,0 1-450 0 0,-1 1-1783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4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13823 0 0,'0'0'315'0'0,"0"0"45"0"0,0 0 21 0 0,0 0-49 0 0,2 1-220 0 0,2 2 72 0 0,1-1 0 0 0,-1-1 0 0 0,0 1 1 0 0,1-1-1 0 0,-1 0 0 0 0,1 0 0 0 0,0 0 0 0 0,-1 0 0 0 0,1-1 0 0 0,6 0 0 0 0,5-1 854 0 0,29-5-1 0 0,-36 3-1037 0 0,4-2-4 0 0,-1 1-267 0 0,-9 3 145 0 0,-2 1-349 0 0,-1 0-1158 0 0,0 0-4506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4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0,2 0 481 0 0,4 1-221 0 0,1 0 0 0 0,-1 0 0 0 0,0 0 0 0 0,0 1 0 0 0,0 0 0 0 0,0 0 0 0 0,0 1-1 0 0,0-1 1 0 0,-1 1 0 0 0,1 1 0 0 0,-1-1 0 0 0,0 1 0 0 0,9 7 0 0 0,-8-5-421 0 0,-1 1-1 0 0,0-1 1 0 0,0 1-1 0 0,-1 0 1 0 0,0 0-1 0 0,4 9 1 0 0,16 49 897 0 0,-17-43-684 0 0,14 28 0 0 0,-20-46-303 0 0,10 17 0 0 0,-6-13 0 0 0,-5-8 0 0 0,0 1 0 0 0,1-1 0 0 0,-1 1 0 0 0,0-1 0 0 0,1 1 0 0 0,-1-1 0 0 0,0 1 0 0 0,1-1 0 0 0,-1 1 0 0 0,1-1 0 0 0,-1 1 0 0 0,1-1 0 0 0,-1 0 0 0 0,1 1 0 0 0,-1-1 0 0 0,1 0 0 0 0,-1 1 0 0 0,1-1 0 0 0,-1 0 0 0 0,1 0 0 0 0,0 1 0 0 0,-1-1 0 0 0,1 0 0 0 0,-1 0 0 0 0,1 0 0 0 0,0 0 0 0 0,-1 0 0 0 0,2 0 0 0 0,-1 0 0 0 0,6 1-64 0 0,-5 0-273 0 0,-2-1-138 0 0,0 0-33 0 0,0 0-140 0 0,0 0-572 0 0,0 0-253 0 0,0 0-687 0 0,0-1-2683 0 0,0-4-1149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4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15663 0 0,'0'0'356'0'0,"0"0"50"0"0,0 0 20 0 0,0 0-42 0 0,0 0-180 0 0,0 0 176 0 0,0 0 107 0 0,0 0 22 0 0,0 0 3 0 0,0 0 0 0 0,0 0 0 0 0,0 0 0 0 0,0 0 0 0 0,0 0 0 0 0,0 1 0 0 0,0 2-413 0 0,0-1 0 0 0,0 0 0 0 0,0 0 0 0 0,0 0 0 0 0,-1 0 0 0 0,1 0-1 0 0,-1 0 1 0 0,0 0 0 0 0,1 0 0 0 0,-3 3 0 0 0,-13 24-85 0 0,5-10 4 0 0,-16 35-18 0 0,-59 87 0 0 0,58-105 0 0 0,-12 18 0 0 0,37-44-201 0 0,3-10 122 0 0,1 1 1 0 0,-1-1-1 0 0,0 1 0 0 0,1-1 1 0 0,-1 1-1 0 0,1-1 1 0 0,-1 1-1 0 0,1-1 1 0 0,-1 1-1 0 0,1-1 0 0 0,-1 1 1 0 0,1-1-1 0 0,0 0 1 0 0,-1 1-1 0 0,1-1 0 0 0,0 0 1 0 0,-1 0-1 0 0,1 0 1 0 0,0 1-1 0 0,-1-1 1 0 0,2 0-1 0 0,16 1-3251 0 0,-3-4-3490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4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2 291 13823 0 0,'0'0'315'0'0,"0"0"45"0"0,0 0 21 0 0,0 0-49 0 0,0 0-81 0 0,0 0 481 0 0,0 0 237 0 0,0 0 45 0 0,0 0 8 0 0,0 0 2 0 0,0-2 0 0 0,10-15 1145 0 0,-8 14-1949 0 0,0 0-1 0 0,-1 1 0 0 0,1-1 0 0 0,-1 0 1 0 0,1 0-1 0 0,0-4 0 0 0,-1 2-116 0 0,1 0-1 0 0,0 1 1 0 0,0 0-1 0 0,1-1 1 0 0,4-6-1 0 0,5-10 830 0 0,-12 19-423 0 0,0 2-66 0 0,-19 27-278 0 0,12-11-165 0 0,2-7 0 0 0,1 0 0 0 0,1 0 0 0 0,-1 0 0 0 0,2 0 0 0 0,-1 1 0 0 0,1-1 0 0 0,-1 18 0 0 0,3-18 0 0 0,3-1 0 0 0,6-4 0 0 0,-6-4-223 0 0,-1 1-1 0 0,1-1 0 0 0,-1 0 1 0 0,1-1-1 0 0,-1 1 1 0 0,1 0-1 0 0,-1-1 1 0 0,1 1-1 0 0,-1-1 1 0 0,1 0-1 0 0,-1 0 1 0 0,0 0-1 0 0,0 0 1 0 0,1 0-1 0 0,-1-1 1 0 0,0 1-1 0 0,0-1 1 0 0,0 1-1 0 0,0-1 1 0 0,0 0-1 0 0,2-2 0 0 0,1-2-1015 0 0,1-1 0 0 0,-1 0 0 0 0,0 0 0 0 0,8-14 0 0 0,-2-1-1320 0 0</inkml:trace>
  <inkml:trace contextRef="#ctx0" brushRef="#br0" timeOffset="1">73 20 15663 0 0,'0'0'356'0'0,"0"0"50"0"0,0 0 20 0 0,0 0-42 0 0,0 0-180 0 0,0 0 176 0 0,0 0 107 0 0,0 0 22 0 0,1-13 99 0 0,1 7-826 0 0,-1 5-4908 0 0,-1 1-922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2:4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0,10 0 1148 0 0,-7 0-1383 0 0,1 0 0 0 0,0 1 0 0 0,0-1 0 0 0,0 1 0 0 0,-1 0 0 0 0,1 0 0 0 0,0 0 0 0 0,-1 1 0 0 0,1-1 0 0 0,-1 1 0 0 0,1 0 0 0 0,-1 0 0 0 0,0 0 0 0 0,0 1 0 0 0,0-1 0 0 0,0 1 0 0 0,0-1 0 0 0,-1 1 0 0 0,4 4 0 0 0,3 7-47 0 0,-1-1 0 0 0,0 2 0 0 0,-1-1 0 0 0,0 1 0 0 0,-2 1 0 0 0,1-1-1 0 0,-2 1 1 0 0,0-1 0 0 0,-1 1 0 0 0,1 17 0 0 0,-3-19-182 0 0,9 104 10 0 0,-9-91-16 0 0,-1 0-1 0 0,-6 38 1 0 0,1-26 1 0 0,2-16 0 0 0,0-1 0 0 0,-1 1 0 0 0,-2-1 0 0 0,0 1 0 0 0,-15 32 0 0 0,15-39 12 0 0,5-12-21 0 0,-1 0-1 0 0,1 0 1 0 0,-1-1-1 0 0,0 1 1 0 0,0 0-1 0 0,0 0 1 0 0,-5 5-1 0 0,5-8-327 0 0,2-1-138 0 0,0 0-1216 0 0,0 0-4970 0 0,0 0-2127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4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6 456 8287 0 0,'0'0'382'0'0,"0"0"-8"0"0,0 0-170 0 0,0 0 176 0 0,5-17 4072 0 0,34-83 788 0 0,-26 67-4045 0 0,-1-1 0 0 0,8-39-1 0 0,-15 55-981 0 0,1 0-1 0 0,15-31 1 0 0,2-9-235 0 0,-16 44-50 0 0,8-25 2176 0 0,-15 39-2104 0 0,0 0 1 0 0,0 0-1 0 0,0 0 0 0 0,0 0 0 0 0,-1 0 1 0 0,1 0-1 0 0,0 0 0 0 0,0 0 0 0 0,0 0 1 0 0,0 0-1 0 0,0 0 0 0 0,0 0 0 0 0,0 0 1 0 0,0 0-1 0 0,0 0 0 0 0,0 0 0 0 0,0 0 1 0 0,0 0-1 0 0,0 0 0 0 0,0 0 0 0 0,0 0 1 0 0,0 0-1 0 0,0 0 0 0 0,0 0 0 0 0,0 0 1 0 0,0 0-1 0 0,0 0 0 0 0,0 0 0 0 0,-1 0 1 0 0,1 0-1 0 0,0-1 0 0 0,0 1 0 0 0,0 0 0 0 0,0 0 1 0 0,0 0-1 0 0,0 0 0 0 0,0 0 0 0 0,0 0 1 0 0,0 0-1 0 0,0 0 0 0 0,0 0 0 0 0,0 0 1 0 0,0 0-1 0 0,0 0 0 0 0,0 0 0 0 0,0 0 1 0 0,0 0-1 0 0,0 0 0 0 0,0 0 0 0 0,0 0 1 0 0,1-1-1 0 0,-1 1 0 0 0,0 0 0 0 0,0 0 1 0 0,0 0-1 0 0,0 0 0 0 0,0 0 0 0 0,0 0 1 0 0,0 0-1 0 0,0 0 0 0 0,0 0 0 0 0,0 0 1 0 0,0 0-1 0 0,0 0 0 0 0,-5 4 4 0 0,-4 8-8 0 0,-1 3 4 0 0,5-8 0 0 0,1-1 0 0 0,0 1 0 0 0,0 0 0 0 0,-4 12 0 0 0,-4 10 0 0 0,-28 53 0 0 0,26-57 0 0 0,1 1 0 0 0,-16 48 0 0 0,26-63 0 0 0,0 1 0 0 0,0 0 0 0 0,1 0 0 0 0,0 22 0 0 0,2-30 0 0 0,0 0 0 0 0,0 0 0 0 0,1 0 0 0 0,-1 0 0 0 0,1 0 0 0 0,0 0 0 0 0,0 0 0 0 0,1 0 0 0 0,-1 0 0 0 0,1-1 0 0 0,0 1 0 0 0,0-1 0 0 0,0 1 0 0 0,0-1 0 0 0,1 0 0 0 0,-1 1 0 0 0,1-1 0 0 0,3 3 0 0 0,-2-3 0 0 0,0-1 0 0 0,0 1 0 0 0,1-1 0 0 0,-1 1 0 0 0,0-2 0 0 0,1 1 0 0 0,-1 0 0 0 0,1-1 0 0 0,-1 0 0 0 0,1 0 0 0 0,0 0 0 0 0,0 0 0 0 0,-1-1 0 0 0,1 0 0 0 0,0 0 0 0 0,9-1 0 0 0,3-2 0 0 0,0-1 0 0 0,-1 0 0 0 0,23-9 0 0 0,-28 8 0 0 0,-1 0 0 0 0,0 0 0 0 0,0-1 0 0 0,17-13 0 0 0,31-33 0 0 0,-54 48 85 0 0,0-1-1 0 0,0 1 1 0 0,0-1-1 0 0,-1 0 1 0 0,0 0 0 0 0,3-6-1 0 0,-5 8-19 0 0,0 0 1 0 0,0 0-1 0 0,0 0 0 0 0,0 0 0 0 0,0 0 0 0 0,-1 0 1 0 0,1 0-1 0 0,-1 0 0 0 0,0-1 0 0 0,0 1 1 0 0,0 0-1 0 0,0-4 0 0 0,-1 6-42 0 0,1 0-1 0 0,-1 0 1 0 0,0 0-1 0 0,1 1 1 0 0,-1-1-1 0 0,0 0 0 0 0,1 0 1 0 0,-1 1-1 0 0,0-1 1 0 0,0 1-1 0 0,0-1 1 0 0,1 0-1 0 0,-1 1 1 0 0,0-1-1 0 0,0 1 1 0 0,0 0-1 0 0,0-1 1 0 0,-2 1-1 0 0,-12-5 159 0 0,15 5-181 0 0,-3 0 0 0 0,1-1 0 0 0,-1 1 0 0 0,1 0 0 0 0,-1 0 0 0 0,0 0 0 0 0,-4 0 0 0 0,7 0 0 0 0,-1 1 0 0 0,0-1 0 0 0,0 0 0 0 0,1 1 0 0 0,-1-1 0 0 0,0 0 0 0 0,1 1 0 0 0,-1-1 0 0 0,1 1 0 0 0,-1-1 0 0 0,0 1 0 0 0,1-1 0 0 0,-1 2 0 0 0,-4 6 0 0 0,0 5 0 0 0,5-9 0 0 0,1-2 0 0 0,2 11 0 0 0,1-9 0 0 0,-2-3 0 0 0,0 1 0 0 0,1 1 0 0 0,-1-1 0 0 0,1 0 0 0 0,0 1 0 0 0,0-1 0 0 0,0-1 0 0 0,0 1 0 0 0,1 0 0 0 0,-1-1 0 0 0,0 1 0 0 0,6 0 0 0 0,1 0 0 0 0,0-1 0 0 0,0 0 0 0 0,13-2 0 0 0,-10 1 0 0 0,-6 1-201 0 0,-12-9-2286 0 0,-7-5 972 0 0,2-1-18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1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10135 0 0,'0'0'231'0'0,"0"0"29"0"0,0 0 19 0 0,0 0 37 0 0,0 0 125 0 0,0 0 58 0 0,3 11 2571 0 0,-3-8-3532 0 0,0 8 3388 0 0,0-10-930 0 0,-2-8-824 0 0,2-2-781 0 0,0 0 1 0 0,1-1-1 0 0,-1 1 0 0 0,2 0 0 0 0,-1 0 0 0 0,6-14 1 0 0,-2 0-475 0 0,4-20-53 0 0,2-11 1220 0 0,24-66 0 0 0,-11 56-1068 0 0,-26 69-16 0 0,-1 2 0 0 0,0 1 0 0 0,0-1 0 0 0,1 1 0 0 0,0 0 0 0 0,-1 11 0 0 0,2-17 0 0 0,0-1 0 0 0,1 0 0 0 0,0 0 0 0 0,0 0 0 0 0,-1 0 0 0 0,1 0 0 0 0,0-1 0 0 0,0 1 0 0 0,0 0 0 0 0,0 0 0 0 0,0 0 0 0 0,1 0 0 0 0,-1 0 0 0 0,0-1 0 0 0,0 1 0 0 0,0 0 0 0 0,1 0 0 0 0,-1 0 0 0 0,1 1 0 0 0,3 6 0 0 0,-2-6 0 0 0,0-1 0 0 0,-1 1 0 0 0,1-1 0 0 0,0 0 0 0 0,0 0 0 0 0,0 0 0 0 0,0 0 0 0 0,0 0 0 0 0,0 0 0 0 0,1 0 0 0 0,-1-1 0 0 0,0 1 0 0 0,0-1 0 0 0,5 1 0 0 0,2-1 0 0 0,-1-1 0 0 0,15-1 0 0 0,7-1 0 0 0,-30 3 0 0 0,3-1 0 0 0,0 1 0 0 0,0-1 0 0 0,0 1 0 0 0,1 0 0 0 0,-1 0 0 0 0,0 0 0 0 0,0 1 0 0 0,0-1 0 0 0,3 2 0 0 0,1 2 0 0 0,-2 5 0 0 0,-3-3 0 0 0,-1 0 0 0 0,1 0 0 0 0,-1 0 0 0 0,-1 0 0 0 0,1 1 0 0 0,-1-1 0 0 0,0 0 0 0 0,0 0 0 0 0,-1 0 0 0 0,-1 11 0 0 0,1-16 0 0 0,0 2 0 0 0,1 1 0 0 0,-1 0 0 0 0,0 0 0 0 0,1 0 0 0 0,0 0 0 0 0,0-1 0 0 0,0 1 0 0 0,0 0 0 0 0,1 0 0 0 0,0 5 0 0 0,2-3 0 0 0,-1 0 0 0 0,1-1 0 0 0,6 12 0 0 0,-8-16 0 0 0,-1 0 0 0 0,1 0 0 0 0,0 0 0 0 0,0 0 0 0 0,0 0 0 0 0,0 0 0 0 0,0 0 0 0 0,0-1 0 0 0,0 1 0 0 0,0 0 0 0 0,0 0 0 0 0,1-1 0 0 0,-1 1 0 0 0,0-1 0 0 0,0 1 0 0 0,1-1 0 0 0,-1 1 0 0 0,0-1 0 0 0,2 0 0 0 0,1 1 0 0 0,7 3 0 0 0,-1 0 0 0 0,-2 1 0 0 0,1-1 0 0 0,-2-1-133 0 0,-14-20-3892 0 0,3 7-3825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1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87 10135 0 0,'0'0'231'0'0,"0"0"29"0"0,-7 3 257 0 0,-3 0 1994 0 0,11-5 4069 0 0,7-3-581 0 0,-3 3-7281 0 0,14-3 1483 0 0,1 1 0 0 0,34-3 0 0 0,-40 6-188 0 0,24-2-13 0 0,-21 3 0 0 0,31-6 0 0 0,90-11 0 0 0,-133 17 0 0 0,164-21 0 0 0,-144 17 1440 0 0,-23 4-997 0 0,-3-1-294 0 0,-25-6-197 0 0,25 7-289 0 0,-12-3-1226 0 0,3 1 403 0 0,3 0-1921 0 0,1 1-4770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1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53 13823 0 0,'0'0'315'0'0,"0"0"45"0"0,0 0 21 0 0,0 0-49 0 0,0 0-81 0 0,0 0 481 0 0,0 0 237 0 0,0 0 45 0 0,0 0-61 0 0,0 0-288 0 0,0 0-121 0 0,0 0-28 0 0,2 2-4 0 0,0 3-293 0 0,0-1 0 0 0,0 0 0 0 0,0 1 0 0 0,-1 0 0 0 0,0-1 0 0 0,1 1-1 0 0,-1 0 1 0 0,-1 0 0 0 0,1 5 0 0 0,-1 52-349 0 0,0-33 223 0 0,-2 2-93 0 0,-6 40 0 0 0,-1 9 0 0 0,1-22 0 0 0,7-51 0 0 0,-5-8 0 0 0,-1-1 0 0 0,6 1 0 0 0,-1 1 0 0 0,1-1 0 0 0,-1 1 0 0 0,1-1 0 0 0,0 0 0 0 0,-1 0 0 0 0,1 1 0 0 0,0-1 0 0 0,-1 0 0 0 0,1 0 0 0 0,0 0 0 0 0,0 0 0 0 0,0-1 0 0 0,-1 0 0 0 0,-3-3 0 0 0,4 3 0 0 0,-1 1 0 0 0,1-1 0 0 0,-1 0 0 0 0,1 0 0 0 0,0 0 0 0 0,0 0 0 0 0,0 0 0 0 0,0-1 0 0 0,0 1 0 0 0,0 0 0 0 0,1 0 0 0 0,-1-1 0 0 0,1 1 0 0 0,-1 0 0 0 0,1-1 0 0 0,0 1 0 0 0,0-3 0 0 0,1-7 0 0 0,-1 0 0 0 0,4-13 0 0 0,-2 12 0 0 0,26-196 0 0 0,-26 201 102 0 0,0-22 1679 0 0,-1 33-1757 0 0,0 0 0 0 0,1 0-1 0 0,-1 0 1 0 0,1 0 0 0 0,0 0 0 0 0,2 3 0 0 0,-2-3-26 0 0,5 6 69 0 0,1 4 326 0 0,1-1 0 0 0,0-1 0 0 0,1 0 0 0 0,14 14 0 0 0,-11-14-391 0 0,-1 0 1 0 0,-1 2-1 0 0,0-1 0 0 0,0 2 1 0 0,-2-1-1 0 0,14 25 0 0 0,-13-22-2 0 0,0 0 0 0 0,0-1 0 0 0,24 26 0 0 0,-31-38 0 0 0,-2-1 0 0 0,1-1 0 0 0,-1 1 0 0 0,1-1 0 0 0,0 0 0 0 0,0 0 0 0 0,-1 0 0 0 0,1 0 0 0 0,4 2 0 0 0,-4-1 0 0 0,-1-2 0 0 0,-1 1 0 0 0,1-1 0 0 0,0 1 0 0 0,-1-1 0 0 0,1 1 0 0 0,0-1 0 0 0,0 1 0 0 0,0-1 0 0 0,-1 0 0 0 0,1 0 0 0 0,0 1 0 0 0,0-1 0 0 0,0 0 0 0 0,0 0 0 0 0,-1 0 0 0 0,1 0 0 0 0,0 0 0 0 0,0 0 0 0 0,1 0 0 0 0,23-1 0 0 0,-11-3 0 0 0,-12 1 0 0 0,-1 1 0 0 0,44-45 0 0 0,-44 45 12 0 0,0 1 0 0 0,-1-1 0 0 0,1 0 0 0 0,0 1 0 0 0,-1-1 0 0 0,0 0 0 0 0,1 0 0 0 0,-1 1 0 0 0,0-1 0 0 0,0 0-1 0 0,0 1 1 0 0,0-1 0 0 0,0-2 0 0 0,0-12 264 0 0,5-12-9 0 0,-2 1 1 0 0,-1-1-1 0 0,-1 0 1 0 0,-1 1-1 0 0,-5-37 1 0 0,0-39 1615 0 0,7 148-1718 0 0,-2-43-165 0 0,0 0 0 0 0,1 1 0 0 0,-1 0 0 0 0,0 0 0 0 0,0 0 0 0 0,0 0 0 0 0,0 0 0 0 0,-1 0 0 0 0,1 0 0 0 0,-2 5 0 0 0,1-7-139 0 0,1 0 0 0 0,0 1 0 0 0,-1-1 0 0 0,1 0 0 0 0,0 1 0 0 0,0-1 0 0 0,0 0 0 0 0,0 1 0 0 0,0-1 0 0 0,0 0 0 0 0,0 1 0 0 0,0-1 0 0 0,1 3 0 0 0,0 0-708 0 0,-1-3-380 0 0,0-1-858 0 0,-3 2-1181 0 0,-2 6 1524 0 0,3-7-817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6447 0 0,'0'0'142'0'0,"0"0"22"0"0,0 0 13 0 0,0 0 123 0 0,0 0 468 0 0,0 0 205 0 0,0 0 41 0 0,0 0-61 0 0,0 0-288 0 0,0 0-121 0 0,0 0-28 0 0,12-12 3068 0 0,-11 11-3415 0 0,2-11 773 0 0,8-27 1123 0 0,5-6-625 0 0,-15 43-997 0 0,-1 1-294 0 0,3-5-133 0 0,2 0 56 0 0,-4 5 299 0 0,-1 1 117 0 0,0 0 21 0 0,0 0-66 0 0,3 18-278 0 0,-2-11-166 0 0,0 0-1 0 0,0 1 1 0 0,-1 0-1 0 0,0-1 1 0 0,0 1-1 0 0,-2 9 1 0 0,0 13 454 0 0,-14 212 945 0 0,8-161-1191 0 0,5 20-207 0 0,3-92 0 0 0,2 0 0 0 0,-1-2-133 0 0,-1-6-563 0 0,-3-3-468 0 0,1 1-727 0 0,1 0-3399 0 0,1 1-1792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1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8287 0 0,'0'0'382'0'0,"0"0"-8"0"0,0 0-32 0 0,0 0 750 0 0,0 0 352 0 0,0 0 76 0 0,0 0-123 0 0,0 0-574 0 0,0 0-250 0 0,0 0-49 0 0,0 0 59 0 0,0 0 287 0 0,0 0 122 0 0,0 0 28 0 0,0 0-65 0 0,0 0-290 0 0,0 0-121 0 0,0 0-28 0 0,0 0-72 0 0,0 0-217 0 0,0 0 161 0 0,0 0 100 0 0,2 0 21 0 0,10 1-373 0 0,0 0 0 0 0,0-1 0 0 0,21-3 0 0 0,9 0-72 0 0,-31 2-64 0 0,-8 0 0 0 0,1 0 0 0 0,-1 1 0 0 0,0 0 0 0 0,1 0 0 0 0,-1 0 0 0 0,6 1 0 0 0,-1 1 0 0 0,-7 6 0 0 0,-1-7 0 0 0,0-1 0 0 0,0 1 0 0 0,0 0 0 0 0,0 0 0 0 0,0-1 0 0 0,-1 1 0 0 0,1 0 0 0 0,0-1 0 0 0,0 1 0 0 0,0 0 0 0 0,-1 0 0 0 0,1-1 0 0 0,0 1 0 0 0,-1-1 0 0 0,1 1 0 0 0,-1 0 0 0 0,1-1 0 0 0,0 1 0 0 0,-1-1 0 0 0,1 1 0 0 0,-1-1 0 0 0,0 1 0 0 0,0 0 0 0 0,-10 8 0 0 0,10-8-423 0 0,-1 1 1 0 0,1-1-1 0 0,-1 0 0 0 0,1 0 0 0 0,-1 0 0 0 0,1 0 1 0 0,-1-1-1 0 0,0 1 0 0 0,1 0 0 0 0,-1-1 1 0 0,0 1-1 0 0,0-1 0 0 0,-2 1 0 0 0,-13 4-3363 0 0,17-5 1739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2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8287 0 0,'0'0'191'0'0,"0"0"26"0"0,0 0 9 0 0,0 0 110 0 0,0 0 444 0 0,0 0 196 0 0,0 0 42 0 0,0 0-63 0 0,0 0-290 0 0,0 0-121 0 0,0 0-28 0 0,0 0-4 0 0,0 0 0 0 0,0 0 0 0 0,0 0 0 0 0,0 0 70 0 0,0 0 288 0 0,0 0 122 0 0,0 0 28 0 0,0 0-65 0 0,0 0-290 0 0,3-16 839 0 0,47-127 716 0 0,-1 2-1777 0 0,-47 134-153 0 0,-2 7-237 0 0,0-1-1 0 0,0 0 1 0 0,0 1 0 0 0,0-1-1 0 0,0 0 1 0 0,1 1-1 0 0,-1-1 1 0 0,0 1 0 0 0,0-1-1 0 0,1 0 1 0 0,-1 1-1 0 0,0-1 1 0 0,1 1 0 0 0,-1-1-1 0 0,1 0 1 0 0,0 1-30 0 0,0 1 1 0 0,-1-1 0 0 0,1 1-1 0 0,0-1 1 0 0,0 1 0 0 0,-1 0-1 0 0,1-1 1 0 0,0 1 0 0 0,-1 0-1 0 0,1-1 1 0 0,-1 1 0 0 0,1 0-1 0 0,-1 0 1 0 0,1 0 0 0 0,-1-1-1 0 0,1 1 1 0 0,-1 0 0 0 0,0 0-1 0 0,1 1 1 0 0,8 15-24 0 0,-7-14 0 0 0,-2-3 0 0 0,0 1 0 0 0,0-1 0 0 0,1 1 0 0 0,-1-1 0 0 0,0 0 0 0 0,0 1 0 0 0,0-1 0 0 0,1 1 0 0 0,-1-1 0 0 0,0 0 0 0 0,0 1 0 0 0,1-1 0 0 0,-1 0 0 0 0,0 1 0 0 0,1-1 0 0 0,-1 0 0 0 0,0 0 0 0 0,1 1 0 0 0,-1-1 0 0 0,0 0 0 0 0,1 0 0 0 0,-1 0 0 0 0,1 1 0 0 0,-1-1 0 0 0,1 0 0 0 0,-1 0 0 0 0,0 0 0 0 0,1 0 0 0 0,0 0 0 0 0,13 2 0 0 0,6 4 0 0 0,1 0 0 0 0,-20-6 0 0 0,4 1 0 0 0,-1-1 0 0 0,1 1 0 0 0,-1 0 0 0 0,0 1 0 0 0,8 3 0 0 0,-11-5 0 0 0,-1 0 0 0 0,0 0 0 0 0,1 0 0 0 0,-1 0 0 0 0,0 0 0 0 0,1 0 0 0 0,-1 1 0 0 0,0-1 0 0 0,1 0 0 0 0,-1 0 0 0 0,0 0 0 0 0,1 1 0 0 0,-1-1 0 0 0,0 0 0 0 0,0 0 0 0 0,1 1 0 0 0,-1-1 0 0 0,0 0 0 0 0,0 1 0 0 0,1-1 0 0 0,-1 0 0 0 0,0 1 0 0 0,0-1 0 0 0,0 0 0 0 0,0 1 0 0 0,0-1 0 0 0,0 0 0 0 0,1 1 0 0 0,-4 3 0 0 0,-9 28 0 0 0,-10 24 0 0 0,18-49 0 0 0,0 1 0 0 0,0 1 0 0 0,1 0 0 0 0,0 0 0 0 0,-4 14 0 0 0,7-21 0 0 0,-1 1 0 0 0,1-1 0 0 0,0 0 0 0 0,-1 0 0 0 0,1 1 0 0 0,0-1 0 0 0,1 0 0 0 0,-1 1 0 0 0,0-1 0 0 0,0 0 0 0 0,1 0 0 0 0,0 1 0 0 0,-1-1 0 0 0,2 3 0 0 0,-1-5 0 0 0,-1 1 0 0 0,0 0 0 0 0,0-1 0 0 0,0 1 0 0 0,0 0 0 0 0,1-1 0 0 0,-1 1 0 0 0,0 0 0 0 0,0-1 0 0 0,1 1 0 0 0,-1 0 0 0 0,1-1 0 0 0,-1 1 0 0 0,0-1 0 0 0,1 1 0 0 0,-1-1 0 0 0,1 1 0 0 0,-1-1 0 0 0,1 1 0 0 0,0-1 0 0 0,-1 0 0 0 0,1 1 0 0 0,0-1 0 0 0,1 2 0 0 0,0-1 0 0 0,0 0 0 0 0,-1 0 0 0 0,1 0 0 0 0,0 0 0 0 0,0 0 0 0 0,0 0 0 0 0,-1 0 0 0 0,1 0 0 0 0,0-1 0 0 0,0 1 0 0 0,0-1 0 0 0,0 0 0 0 0,0 1 0 0 0,0-1 0 0 0,0 0 0 0 0,0 0 0 0 0,1 0 0 0 0,-1 0 0 0 0,0-1 0 0 0,0 1 0 0 0,2-1 0 0 0,-3 1 0 0 0,4-2-271 0 0,1 0-1 0 0,-1 0 1 0 0,1 0-1 0 0,-1-1 1 0 0,0 0-1 0 0,0 0 1 0 0,0 0 0 0 0,8-8-1 0 0,-2 1-1395 0 0,-1 0 0 0 0,13-17 0 0 0,-15 16-5841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2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11975 0 0,'0'0'267'0'0,"0"0"42"0"0,0 0 17 0 0,0 0-28 0 0,0 0-58 0 0,0 0 491 0 0,0 0 238 0 0,0 0 45 0 0,0 0-61 0 0,0 0-288 0 0,0 0-121 0 0,0 0-28 0 0,0 0-4 0 0,0 0 0 0 0,1 2 0 0 0,1 0-390 0 0,0-1 0 0 0,-1 0 0 0 0,1 1 0 0 0,0-1 0 0 0,0 0 0 0 0,0 0 0 0 0,0 0-1 0 0,0-1 1 0 0,0 1 0 0 0,0 0 0 0 0,0-1 0 0 0,0 1 0 0 0,0-1 0 0 0,0 0 0 0 0,0 0 0 0 0,0 1 0 0 0,0-1-1 0 0,0-1 1 0 0,0 1 0 0 0,3 0 0 0 0,22-2 394 0 0,-1-2-1 0 0,31-6 1 0 0,-3-2 42 0 0,61-6 1 0 0,-87 17-559 0 0,-18 2 0 0 0,-10 5 0 0 0,-1-5-281 0 0,0 1 0 0 0,0-1 0 0 0,0 0 0 0 0,0 0 0 0 0,0 0 0 0 0,0 0 0 0 0,0 0 0 0 0,0 0 0 0 0,-1 0-1 0 0,1-1 1 0 0,0 1 0 0 0,-1 0 0 0 0,1-1 0 0 0,0 1 0 0 0,-1-1 0 0 0,1 1 0 0 0,0-1 0 0 0,-1 1 0 0 0,1-1 0 0 0,-1 0 0 0 0,1 0 0 0 0,-1 0 0 0 0,-2 0 0 0 0,2 0-280 0 0,-5 1-6261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2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11975 0 0,'0'0'547'0'0,"0"0"-11"0"0,0 0-203 0 0,0 0 419 0 0,0 0 220 0 0,0 0 42 0 0,0 0-61 0 0,1 2-288 0 0,-1 6-190 0 0,0 0-1 0 0,0 1 1 0 0,-1-1-1 0 0,0 0 1 0 0,-3 10-1 0 0,2-7 125 0 0,0 1 0 0 0,0 13 0 0 0,2 122 529 0 0,1-139-1128 0 0,-2-1 0 0 0,-6-8 0 0 0,6-1 39 0 0,0 1 1 0 0,-1 0-1 0 0,1-1 0 0 0,0 1 0 0 0,0-1 0 0 0,-1 1 1 0 0,1-1-1 0 0,0 1 0 0 0,1-1 0 0 0,-1 0 0 0 0,0 0 1 0 0,0 1-1 0 0,1-1 0 0 0,-1 0 0 0 0,1 0 0 0 0,0 0 1 0 0,-1 0-1 0 0,1 0 0 0 0,0 0 0 0 0,0 0 0 0 0,1-2 0 0 0,-1-6 351 0 0,1-1 0 0 0,2-13 0 0 0,4-4-231 0 0,1 0 0 0 0,21-45-1 0 0,-18 45 1265 0 0,-10 28-1340 0 0,-1 0-80 0 0,1 0 0 0 0,-1 0 0 0 0,1 0 0 0 0,0 0-1 0 0,-1 0 1 0 0,1 0 0 0 0,-1 0 0 0 0,1 1 0 0 0,0-1-1 0 0,-1 0 1 0 0,1 0 0 0 0,-1 1 0 0 0,1-1 0 0 0,-1 0 0 0 0,1 1-1 0 0,-1-1 1 0 0,1 1 0 0 0,-1-1 0 0 0,1 1 0 0 0,-1-1-1 0 0,0 0 1 0 0,1 1 0 0 0,-1 0 0 0 0,0-1 0 0 0,1 1 0 0 0,-1-1-1 0 0,0 1 1 0 0,0 0 0 0 0,3 4-3 0 0,0 0 0 0 0,-1-1 0 0 0,0 1 0 0 0,0 1 0 0 0,2 9 0 0 0,-3-7 0 0 0,1-1 0 0 0,1 1 0 0 0,0-1 0 0 0,0 0 0 0 0,0 0 0 0 0,6 9 0 0 0,41 51 0 0 0,-50-65 0 0 0,1-1 0 0 0,0 1 0 0 0,0-1 0 0 0,0 0 0 0 0,0 1 0 0 0,0-1 0 0 0,0 0 0 0 0,1 0 0 0 0,-1 0 0 0 0,0 0 0 0 0,0 0 0 0 0,1 0 0 0 0,1 1 0 0 0,1 0 0 0 0,5 3 0 0 0,-7-4 44 0 0,0 0-1 0 0,-1-1 0 0 0,1 1 1 0 0,0 0-1 0 0,-1-1 1 0 0,1 1-1 0 0,0-1 1 0 0,-1 0-1 0 0,1 1 0 0 0,0-1 1 0 0,0 0-1 0 0,-1 0 1 0 0,1 0-1 0 0,0 0 1 0 0,0-1-1 0 0,3 0 1 0 0,-1 0 148 0 0,-3 1-154 0 0,0-1 0 0 0,0 1 0 0 0,0-1 0 0 0,0 1 0 0 0,0-1 0 0 0,0 0 0 0 0,0 0 0 0 0,0 1 0 0 0,0-1 0 0 0,0 0 0 0 0,-1 0 0 0 0,1 0 0 0 0,0 0 0 0 0,0 0 0 0 0,-1 0 0 0 0,1 0 0 0 0,0-2 0 0 0,7-18 395 0 0,8-66-433 0 0,-7 33 0 0 0,-8 49 0 0 0,0 3 0 0 0,-1 1 0 0 0,0 0 0 0 0,1-1 0 0 0,-1 1 0 0 0,0-1 0 0 0,0 1 0 0 0,0 0 0 0 0,0-1 0 0 0,0 1 0 0 0,0-1 0 0 0,0 1 0 0 0,-1-1 0 0 0,1 1 0 0 0,-1-2 0 0 0,1 3 0 0 0,0 0 0 0 0,0-1 0 0 0,0 1 0 0 0,0 0 0 0 0,0 0 0 0 0,0 0 0 0 0,0 0 0 0 0,0 0 0 0 0,0 0 0 0 0,0-1 0 0 0,0 1 0 0 0,0 0 0 0 0,0 0 0 0 0,0 0 0 0 0,0 0 0 0 0,-1 0 0 0 0,1 0 0 0 0,0 0 0 0 0,0-1 0 0 0,0 1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0,-1 0 0 0 0,1 0 0 0 0,0 0 0 0 0,0 0 0 0 0,0 0 0 0 0,0 0 0 0 0,0 1 0 0 0,-3 2 0 0 0,-15 21-1400 0 0,13-15-1631 0 0,4-8-6178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2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132 249 10135 0 0,'0'0'231'0'0,"0"0"29"0"0,0 0 19 0 0,0-8 7 0 0,-2-16 792 0 0,2 17-478 0 0,-1 0 0 0 0,1 0 0 0 0,1 0 1 0 0,1-12-1 0 0,-1 7 260 0 0,0 1 1 0 0,-1-1-1 0 0,-1-20 0 0 0,0 2 1539 0 0,-4-10-1264 0 0,2 16 123 0 0,2 17-1170 0 0,0 6 283 0 0,1 1 117 0 0,0 0 21 0 0,0 0-66 0 0,-1 1-294 0 0,0-1-148 0 0,1 0-1 0 0,-1 1 1 0 0,1-1 0 0 0,-1 1-1 0 0,0-1 1 0 0,1 1 0 0 0,0-1-1 0 0,-1 1 1 0 0,1 0 0 0 0,-1-1-1 0 0,1 1 1 0 0,-1 0 0 0 0,1-1-1 0 0,0 1 1 0 0,0 0-1 0 0,-1-1 1 0 0,1 1 0 0 0,0 0-1 0 0,0-1 1 0 0,0 1 0 0 0,0 0-1 0 0,0 0 1 0 0,0-1 0 0 0,0 1-1 0 0,0 0 1 0 0,0 1 0 0 0,0 1-3 0 0,-6 62 2 0 0,-10 36 0 0 0,4-47 0 0 0,-19 53 0 0 0,-8-1 0 0 0,31-73 0 0 0,7-24 0 0 0,4-1 0 0 0,5-4 0 0 0,-5-2 103 0 0,1 0 1 0 0,-1-1-1 0 0,1 1 0 0 0,0-1 1 0 0,0 0-1 0 0,0 0 0 0 0,0-1 1 0 0,0 1-1 0 0,5-1 1 0 0,3 1 302 0 0,7 0-662 0 0,0-1 0 0 0,0-1-1 0 0,35-6 1 0 0,-8 1-103 0 0,-24 4 636 0 0,1 2 0 0 0,-1 0-1 0 0,0 1 1 0 0,31 6 0 0 0,-52-7 166 0 0,1 0-294 0 0,4 0-133 0 0,1 0-80 0 0,-7 0 44 0 0,0 0 0 0 0,0 0 0 0 0,0 0 0 0 0,0 0 0 0 0,1 0 1 0 0,-1 0-1 0 0,0 0 0 0 0,0 0 0 0 0,0-1 0 0 0,0 1 0 0 0,0 0 0 0 0,0 0 0 0 0,1 0 0 0 0,-1 0 0 0 0,0 0 0 0 0,0-1 0 0 0,0 1 0 0 0,0 0 1 0 0,0 0-1 0 0,0 0 0 0 0,0 0 0 0 0,0-1 0 0 0,0 1 0 0 0,0 0 0 0 0,0 0 0 0 0,0 0 0 0 0,0 0 0 0 0,0-1 0 0 0,0 1 0 0 0,0 0 0 0 0,0 0 0 0 0,0 0 1 0 0,0 0-1 0 0,0-1 0 0 0,0 1 0 0 0,0 0 0 0 0,0 0 0 0 0,0 0 0 0 0,-1 0 0 0 0,1 0 0 0 0,0-1 0 0 0,0 1 0 0 0,0 0 0 0 0,0 0 0 0 0,0 0 1 0 0,-1 0-1 0 0,-4-10-1177 0 0,4 9 565 0 0,-3-8-2744 0 0,-1 1-4475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3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10135 0 0,'0'0'231'0'0,"0"0"29"0"0,0 0 19 0 0,0 0 105 0 0,0 0 410 0 0,2-19 5418 0 0,-1 17-6024 0 0,-1 0 1 0 0,1 0-1 0 0,0 1 0 0 0,0-1 0 0 0,1 0 0 0 0,-1 0 1 0 0,0 1-1 0 0,1-1 0 0 0,-1 1 0 0 0,1-1 0 0 0,-1 1 1 0 0,1 0-1 0 0,-1-1 0 0 0,1 1 0 0 0,0 0 0 0 0,0 0 1 0 0,0 0-1 0 0,0 0 0 0 0,0 1 0 0 0,0-1 0 0 0,0 0 1 0 0,0 1-1 0 0,0 0 0 0 0,3-1 0 0 0,6 0 147 0 0,0 0-1 0 0,-1 1 1 0 0,17 1-1 0 0,-25-1-222 0 0,30 4 362 0 0,52 12 0 0 0,-37-5-305 0 0,-37-9-169 0 0,-9-2 0 0 0,1 0 0 0 0,-1 0 0 0 0,1 0 0 0 0,-1 0 0 0 0,1 0 0 0 0,0 0 0 0 0,-1 0 0 0 0,1-1 0 0 0,-1 1 0 0 0,1-1 0 0 0,1 0 0 0 0,1-3-64 0 0,-4 3-273 0 0,0-1-113 0 0,-1 1 0 0 0,1-1 0 0 0,-1 1 0 0 0,0-1 1 0 0,0 1-1 0 0,1-1 0 0 0,-1 1 0 0 0,0 0 0 0 0,0 0 0 0 0,0-1 1 0 0,0 1-1 0 0,-2-1 0 0 0,-3-1-1085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1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11975 0 0,'0'0'267'0'0,"0"0"42"0"0,0 0 17 0 0,0 0-28 0 0,0 0-58 0 0,0 0 491 0 0,0 0 238 0 0,0 0 45 0 0,0 0-61 0 0,0 0-288 0 0,0 0-121 0 0,0 0-28 0 0,0 0-4 0 0,0 0 0 0 0,0 0 0 0 0,0 0 0 0 0,0 0 0 0 0,0 0 0 0 0,0 0 0 0 0,0 0 0 0 0,0 0 0 0 0,12-3 1623 0 0,-5 5-2046 0 0,-3 0-14 0 0,0 0-1 0 0,-1 0 0 0 0,1 0 1 0 0,0 1-1 0 0,-1-1 1 0 0,1 1-1 0 0,-1 0 1 0 0,0 0-1 0 0,0 0 0 0 0,0 0 1 0 0,0 1-1 0 0,0-1 1 0 0,2 6-1 0 0,3 5 237 0 0,-1 0 1 0 0,8 19-1 0 0,-4-1-311 0 0,-9-23 0 0 0,1 0 0 0 0,0-1 0 0 0,1 1 0 0 0,0-1 0 0 0,0 0 0 0 0,0 0 0 0 0,1 0 0 0 0,8 9 0 0 0,0-4 0 0 0,28 27 0 0 0,-34-34 0 0 0,-3 2 0 0 0,1 1 0 0 0,0-2-64 0 0,-4-6-273 0 0,-1-1-138 0 0,0 0-33 0 0,0 0-4 0 0,-5 0-442 0 0,-16-2-1269 0 0,7-6-6480 0 0,7 1 2711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4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24 10135 0 0,'0'0'231'0'0,"0"0"29"0"0,0 0 19 0 0,2 0-41 0 0,5-1-112 0 0,-6 0 267 0 0,-1 1 106 0 0,1-2-1681 0 0,2 1 4244 0 0,0-1 2519 0 0,-7-2-3289 0 0,3 3-1804 0 0,1 1 21 0 0,-2 0-66 0 0,-24-4-96 0 0,14 1-81 0 0,-1 1 1 0 0,1 0 0 0 0,0 1-1 0 0,0 1 1 0 0,-1 0-1 0 0,-16 2 1 0 0,-94 18-267 0 0,-3-1 0 0 0,119-17 0 0 0,7-2 0 0 0,0 0 0 0 0,0 0 0 0 0,0 0 0 0 0,0 0 0 0 0,0 0 0 0 0,-1 0 0 0 0,1 0 0 0 0,0 0 0 0 0,0 0 0 0 0,0 0 0 0 0,0 0 0 0 0,0 0 0 0 0,0 0 0 0 0,0 0 0 0 0,0 0 0 0 0,0 0 0 0 0,0 0 0 0 0,-1 0 0 0 0,1 0 0 0 0,0 0 0 0 0,0 0 0 0 0,0 0 0 0 0,0 0 0 0 0,0 0 0 0 0,0 0 0 0 0,0 0 0 0 0,0 1 0 0 0,0-1 0 0 0,0 0 0 0 0,0 0 0 0 0,0 0 0 0 0,0 0 0 0 0,0 0 0 0 0,0 0 0 0 0,0 0 0 0 0,0 0 0 0 0,0 0 0 0 0,0 0 0 0 0,0 1 0 0 0,0-1 0 0 0,0 0 0 0 0,0 0 0 0 0,0 0 0 0 0,0 0 0 0 0,0 0 0 0 0,0 0 0 0 0,0 0 0 0 0,0 0 0 0 0,0 0 0 0 0,5 5 0 0 0,6 1 0 0 0,162 63 0 0 0,-165-65 0 0 0,0 1 0 0 0,0 0 0 0 0,-1 0 0 0 0,11 9 0 0 0,-12-9 0 0 0,-4-4 0 0 0,-1 0 0 0 0,1 0 0 0 0,-1 1 0 0 0,1-1 0 0 0,-1 0 0 0 0,0 0 0 0 0,0 1 0 0 0,1-1 0 0 0,-1 1 0 0 0,0-1 0 0 0,0 1 0 0 0,0 0 0 0 0,-1-1 0 0 0,1 1 0 0 0,0 0 0 0 0,-1-1 0 0 0,1 1 0 0 0,-1 0 0 0 0,1 2 0 0 0,0 0 0 0 0,-1-4 0 0 0,0 1 0 0 0,0 0 0 0 0,1-1 0 0 0,-1 1 0 0 0,0 0 0 0 0,0-1 0 0 0,0 1 0 0 0,0-1 0 0 0,0 1 0 0 0,0 0 0 0 0,0 0 0 0 0,0-1 0 0 0,0 1 0 0 0,0 0 0 0 0,0-1 0 0 0,0 1 0 0 0,0-1 0 0 0,0 1 0 0 0,-1 0 0 0 0,1-1 0 0 0,0 1 0 0 0,-1 0 0 0 0,1-1 0 0 0,-1 2 0 0 0,0-1 0 0 0,-3 8 0 0 0,0-1 0 0 0,-1 0 0 0 0,1-1 0 0 0,-2 1 0 0 0,1-1 0 0 0,-1 0 0 0 0,0 0 0 0 0,-10 8 0 0 0,13-12 0 0 0,-2 2 0 0 0,0-2 0 0 0,0 1 0 0 0,-1 0 0 0 0,-8 4 0 0 0,-10 6 0 0 0,-47 33 0 0 0,35-25 0 0 0,-37 31 0 0 0,55-39 0 0 0,-34 20 0 0 0,44-27 0 0 0,8-7 0 0 0,-1 0 0 0 0,1 0 0 0 0,0 1 0 0 0,0-1 0 0 0,0 0 0 0 0,-1 0 0 0 0,1 1 0 0 0,0-1 0 0 0,0 0 0 0 0,0 1 0 0 0,0-1 0 0 0,0 0 0 0 0,0 1 0 0 0,0-1 0 0 0,0 0 0 0 0,0 0 0 0 0,0 1 0 0 0,0-1 0 0 0,0 0 0 0 0,0 1 0 0 0,0-1 0 0 0,0 0 0 0 0,0 1 0 0 0,9 4 0 0 0,18 0 0 0 0,0-1 0 0 0,0-1 0 0 0,1-1 0 0 0,46-4 0 0 0,-42-2 0 0 0,-24 3 0 0 0,-1 0 0 0 0,1 0 0 0 0,10 0 0 0 0,54-1 931 0 0,-69 2-575 0 0,11 6 405 0 0,-8-2-894 0 0,-5-3-563 0 0,-1-1-258 0 0,0 0-1558 0 0,0 0-6017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3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10135 0 0,'0'0'231'0'0,"0"0"29"0"0,0 0 19 0 0,0 0 105 0 0,0 0 410 0 0,0 0 184 0 0,0 0 40 0 0,0 0 6 0 0,0 0 0 0 0,0 0 0 0 0,0 0 0 0 0,0 0-137 0 0,2 0-508 0 0,36-2 1882 0 0,-22 1-1360 0 0,32 1-1 0 0,59 5 214 0 0,-9-1-164 0 0,-95-4-950 0 0,11-1 0 0 0,-4-1 0 0 0,-2 0 0 0 0,-2-1-64 0 0,-5 2-273 0 0,-1 1-138 0 0,0 0-33 0 0,0 0-208 0 0,0 0-857 0 0,0 0-379 0 0,-2 0-80 0 0,-10-3-15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3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214 111 8287 0 0,'0'0'191'0'0,"0"0"26"0"0,0 0 9 0 0,7-5 4 0 0,5-7 656 0 0,-4 5 161 0 0,-6 5-531 0 0,0 1 1 0 0,0-1 0 0 0,0 0 0 0 0,0-1 0 0 0,0 1 0 0 0,-1 0 0 0 0,1 0-1 0 0,2-5 1 0 0,-4 5-5 0 0,0 2 0 0 0,-4-23 2048 0 0,2 21-2377 0 0,1 0 1 0 0,0 0-1 0 0,-1 0 0 0 0,0 0 0 0 0,1 0 0 0 0,-1 0 1 0 0,0 0-1 0 0,0 0 0 0 0,0 1 0 0 0,0-1 1 0 0,0 1-1 0 0,0 0 0 0 0,-1 0 0 0 0,1-1 0 0 0,0 1 1 0 0,-4 0-1 0 0,-3-2 226 0 0,-1 1 1 0 0,-18-2-1 0 0,20 3-552 0 0,-1 0 143 0 0,-1 1 0 0 0,0 1 0 0 0,0 0 0 0 0,1 0 0 0 0,-1 1 0 0 0,1 0 0 0 0,-1 1 0 0 0,-12 5 0 0 0,-22 16 0 0 0,43-23 0 0 0,0-1 0 0 0,1 0 0 0 0,-1 0 0 0 0,0 0 0 0 0,1 0 0 0 0,-1 1 0 0 0,1-1 0 0 0,-1 0 0 0 0,1 1 0 0 0,-1-1 0 0 0,0 0 0 0 0,1 1 0 0 0,-1-1 0 0 0,1 1 0 0 0,0-1 0 0 0,-1 0 0 0 0,1 1 0 0 0,-1-1 0 0 0,1 1 0 0 0,0 0 0 0 0,-1-1 0 0 0,1 1 0 0 0,0-1 0 0 0,-1 2 0 0 0,1 0 0 0 0,-1-2 0 0 0,0 1 0 0 0,0 0 0 0 0,0 0 0 0 0,1 0 0 0 0,-1 0 0 0 0,1 0 0 0 0,-1 0 0 0 0,1 0 0 0 0,-1 1 0 0 0,1-1 0 0 0,-1 0 0 0 0,1 0 0 0 0,0 0 0 0 0,0 0 0 0 0,0 1 0 0 0,-1-1 0 0 0,1 0 0 0 0,1 2 0 0 0,-1 1 0 0 0,0 4 0 0 0,0-6 0 0 0,0 1 0 0 0,0-1 0 0 0,1 0 0 0 0,-1 0 0 0 0,1 0 0 0 0,-1 0 0 0 0,1 0 0 0 0,0 1 0 0 0,0-1 0 0 0,0 0 0 0 0,0-1 0 0 0,0 1 0 0 0,1 0 0 0 0,0 2 0 0 0,3 1 0 0 0,1 6 0 0 0,-2-5 0 0 0,0-1 0 0 0,0 1 0 0 0,-1 0 0 0 0,0 0 0 0 0,0 1 0 0 0,-1-1 0 0 0,0 1 0 0 0,0-1 0 0 0,0 1 0 0 0,0 7 0 0 0,6 65 0 0 0,-6-56 0 0 0,2 12 0 0 0,-2 0 0 0 0,-1 1 0 0 0,-6 49 0 0 0,2-52 416 0 0,2 55 0 0 0,2-62-173 0 0,-1 0 0 0 0,-1 0 1 0 0,-2 0-1 0 0,-5 26 0 0 0,6-40-243 0 0,1-8 0 0 0,0 1 0 0 0,0-1 0 0 0,0 0 0 0 0,-1 1 0 0 0,-2 5 0 0 0,2-4 72 0 0,2-5 299 0 0,0-1 117 0 0,0 0 21 0 0,0 0-66 0 0,0 2-294 0 0,0 4-133 0 0,4 0-16 0 0,2-1 0 0 0,-3-4 0 0 0,0-1 0 0 0,1 0 0 0 0,-1 0 0 0 0,0-1 0 0 0,0 1 0 0 0,0-1 0 0 0,4 0 0 0 0,10-2 0 0 0,12-4 0 0 0,-1 4-64 0 0,-26 2-273 0 0,-2 1-138 0 0,0 0-33 0 0,0 0-72 0 0,0 0-285 0 0,0 0-126 0 0,0 0-1394 0 0,0 0-5466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3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8287 0 0,'0'0'382'0'0,"0"0"-8"0"0,0 0-102 0 0,0 0 463 0 0,0 0 234 0 0,0 0 45 0 0,0 0-61 0 0,15-8 2224 0 0,4-2 698 0 0,-14 8-3392 0 0,1 1-1 0 0,-1-1 1 0 0,0 1-1 0 0,0 0 0 0 0,1 1 1 0 0,9-1-1 0 0,-11 2-203 0 0,1 0 1 0 0,-1 0-1 0 0,0 0 0 0 0,1 1 0 0 0,-1-1 1 0 0,0 1-1 0 0,0 0 0 0 0,0 1 1 0 0,-1-1-1 0 0,6 4 0 0 0,-5-2-215 0 0,0 0 0 0 0,0 1 0 0 0,0-1 0 0 0,-1 1 0 0 0,1 0 0 0 0,-1 0 0 0 0,4 8 0 0 0,15 43 430 0 0,-10-22-372 0 0,-1-9 238 0 0,2 0 0 0 0,0-1 0 0 0,27 35 0 0 0,-21-29 21 0 0,-14-20-306 0 0,1-1 1 0 0,10 11 0 0 0,49 56-76 0 0,-59-67 0 0 0,-6-9 0 0 0,17 14 0 0 0,-17-14 0 0 0,0 0 0 0 0,0 0 0 0 0,0 0 0 0 0,0 0 0 0 0,0 0 0 0 0,0 0 0 0 0,0-1 0 0 0,0 1 0 0 0,0 0 0 0 0,0 0 0 0 0,0 0 0 0 0,0 0 0 0 0,0 0 0 0 0,0 0 0 0 0,0 0 0 0 0,0-1 0 0 0,0 1 0 0 0,1 0 0 0 0,-1 0 0 0 0,0 0 0 0 0,0 0 0 0 0,0 0 0 0 0,0 0 0 0 0,0 0 0 0 0,0 0 0 0 0,0 0 0 0 0,0 0 0 0 0,0-1 0 0 0,0 1 0 0 0,1 0 0 0 0,-1 0 0 0 0,0 0 0 0 0,0 0 0 0 0,0 0 0 0 0,0 0 0 0 0,0 0 0 0 0,0 0 0 0 0,0 0 0 0 0,1 0 0 0 0,-1 0 0 0 0,0 0 0 0 0,0 0 0 0 0,0 0 0 0 0,0 0 0 0 0,0 0 0 0 0,0 0 0 0 0,0 0 0 0 0,1 0 0 0 0,-1 0 0 0 0,0 0 0 0 0,0 0 0 0 0,0 0 0 0 0,0 0 0 0 0,0 0 0 0 0,0 1 0 0 0,-3-11 0 0 0,-32-51-3820 0 0,28 49 1134 0 0,2 4-2592 0 0,0-1-2434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3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37 11975 0 0,'0'0'267'0'0,"0"0"42"0"0,-3-7 315 0 0,-3-6 61 0 0,5 12 100 0 0,1-1-1 0 0,-1 1 1 0 0,1 0 0 0 0,-1-1 0 0 0,0 1-1 0 0,1 0 1 0 0,-1-1 0 0 0,0 1 0 0 0,0 0-1 0 0,-2-2 1 0 0,-4 2 1995 0 0,-5 5-4533 0 0,6 0 1856 0 0,-1 0 0 0 0,0 0 0 0 0,1 0 0 0 0,0 1 1 0 0,0 0-1 0 0,0 0 0 0 0,-5 7 0 0 0,-34 44 1025 0 0,33-39-1033 0 0,-278 419 1953 0 0,285-427-2048 0 0,0 1 0 0 0,0-1 0 0 0,1 1 0 0 0,1 1 0 0 0,-1-1 0 0 0,-1 13 0 0 0,5-23-4 0 0,0 1-1 0 0,0-1 1 0 0,0 0-1 0 0,0 0 1 0 0,0 0-1 0 0,-1 1 1 0 0,1-1-1 0 0,0 0 1 0 0,0 0-1 0 0,1 0 1 0 0,-1 1-1 0 0,0-1 1 0 0,0 0-1 0 0,0 0 1 0 0,0 0-1 0 0,0 1 1 0 0,0-1-1 0 0,0 0 1 0 0,0 0-1 0 0,0 0 1 0 0,0 1-1 0 0,0-1 1 0 0,0 0-1 0 0,1 0 1 0 0,-1 0-1 0 0,0 0 1 0 0,0 0-1 0 0,0 1 1 0 0,0-1-1 0 0,1 0 1 0 0,-1 0-1 0 0,0 0 1 0 0,0 0-1 0 0,0 0 1 0 0,0 0 0 0 0,1 0-1 0 0,-1 0 1 0 0,0 1-1 0 0,0-1 1 0 0,0 0-1 0 0,1 0 1 0 0,-1 0-1 0 0,0 0 1 0 0,0 0-1 0 0,0 0 1 0 0,1 0-1 0 0,-1 0 1 0 0,0 0-1 0 0,0 0 1 0 0,0-1-1 0 0,1 1 1 0 0,-1 0-1 0 0,0 0 1 0 0,0 0-1 0 0,0 0 1 0 0,1 0-1 0 0,-1 0 1 0 0,0 0-1 0 0,0-1 1 0 0,12-5-515 0 0,-11 6 431 0 0,16-11-1828 0 0,-1 0 0 0 0,26-25 1 0 0,-21 17 881 0 0,15-10-1013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3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15663 0 0,'0'0'356'0'0,"0"0"50"0"0,0 0 20 0 0,0 0-42 0 0,0 0-112 0 0,0 0 463 0 0,0 0 234 0 0,1-1 45 0 0,4-2-384 0 0,0 0 1 0 0,-1 0 0 0 0,1-1 0 0 0,-1 0 0 0 0,0 1 0 0 0,6-8 0 0 0,22-31 845 0 0,-21 27-586 0 0,-10 14-447 0 0,3-3 739 0 0,-6 9-151 0 0,-20 47-1031 0 0,6-16 0 0 0,-13 47 0 0 0,28-75 0 0 0,3 1 0 0 0,3-1 0 0 0,-4-7 0 0 0,2 2 0 0 0,10-1 0 0 0,-11-2-129 0 0,0 0-1 0 0,-1 0 1 0 0,1 0-1 0 0,0-1 1 0 0,0 1 0 0 0,-1-1-1 0 0,1 1 1 0 0,0-1 0 0 0,0 1-1 0 0,-1-1 1 0 0,1 0-1 0 0,-1 0 1 0 0,1 0 0 0 0,-1 0-1 0 0,1 0 1 0 0,-1 0-1 0 0,0 0 1 0 0,1-1 0 0 0,-1 1-1 0 0,0 0 1 0 0,2-3-1 0 0,1-3-1221 0 0,0 1-1 0 0,0-1 0 0 0,4-11 1 0 0,-2 5-6500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3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15663 0 0,'0'0'356'0'0,"0"0"50"0"0,0 0 20 0 0,0 0-42 0 0,-1 0-250 0 0,-3-1 19 0 0,3 1 567 0 0,1 0 249 0 0,0 0 45 0 0,0 0-129 0 0,0 0-642 0 0,0 0-535 0 0,0 0-175 0 0,0 0-1302 0 0,0 0-5057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3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15663 0 0,'0'0'356'0'0,"0"0"50"0"0,0 0 20 0 0,0 0-42 0 0,0 0-180 0 0,0 0 176 0 0,0 0 107 0 0,0 0 22 0 0,0 0 3 0 0,1 0 0 0 0,65-1 391 0 0,-30 0 62 0 0,0 1 0 0 0,0 1 0 0 0,0 2 0 0 0,41 9 0 0 0,-64-12-965 0 0,-11 0 0 0 0,-1-1 0 0 0,1 1 0 0 0,-1 0 0 0 0,1 0 0 0 0,-1 0 0 0 0,1 0 0 0 0,-1 0 0 0 0,1 1 0 0 0,-1-1 0 0 0,1 0 0 0 0,-1 1 0 0 0,1-1 0 0 0,-1 1 0 0 0,0-1 0 0 0,1 1 0 0 0,-1 0 0 0 0,0 0 0 0 0,1-1 0 0 0,-1 1 0 0 0,1 1 0 0 0,-1-1 10 0 0,-1-1-1 0 0,1 0 0 0 0,0 0 1 0 0,-1 1-1 0 0,1-1 1 0 0,-1 0-1 0 0,1 1 1 0 0,-1-1-1 0 0,1 1 1 0 0,-1-1-1 0 0,0 0 1 0 0,1 1-1 0 0,-1-1 1 0 0,1 1-1 0 0,-1-1 1 0 0,0 1-1 0 0,1 0 0 0 0,-1-1 1 0 0,0 1-1 0 0,0-1 1 0 0,0 1-1 0 0,1-1 1 0 0,-1 1-1 0 0,0 0 1 0 0,0 1-1 0 0,0 1 188 0 0,1 6 3 0 0,0 0 1 0 0,-1 0 0 0 0,0-1-1 0 0,-1 1 1 0 0,1 0 0 0 0,-2 0-1 0 0,-2 11 1 0 0,-48 178-201 0 0,41-152 0 0 0,-6 53 0 0 0,6-24 0 0 0,-1 38 0 0 0,10-71 0 0 0,-5 132 0 0 0,6-140 0 0 0,2-25 0 0 0,-1 1 0 0 0,-1-1 0 0 0,0 1 0 0 0,0-1 0 0 0,-1 1 0 0 0,0-1 0 0 0,-6 17 0 0 0,7-25 9 0 0,1 0 0 0 0,-1 1 1 0 0,1-1-1 0 0,-1 0 0 0 0,1 0 0 0 0,-1 0 0 0 0,0 0 1 0 0,1 0-1 0 0,-1 0 0 0 0,0-1 0 0 0,0 1 0 0 0,1 0 1 0 0,-1 0-1 0 0,0 0 0 0 0,0-1 0 0 0,0 1 0 0 0,0-1 0 0 0,0 1 1 0 0,0-1-1 0 0,-1 1 0 0 0,1-1 0 0 0,0 1 0 0 0,0-1 1 0 0,0 0-1 0 0,0 0 0 0 0,0 1 0 0 0,-1-1 0 0 0,1 0 1 0 0,0 0-1 0 0,0 0 0 0 0,0 0 0 0 0,0 0 0 0 0,-1-1 1 0 0,1 1-1 0 0,-2-1 0 0 0,-1 0 88 0 0,0-1 1 0 0,0 0-1 0 0,0 0 1 0 0,0 0-1 0 0,-7-5 0 0 0,11 7-81 0 0,-3-2 193 0 0,-5-5-104 0 0,0 1 1 0 0,-1 0-1 0 0,1 1 1 0 0,-1 0-1 0 0,-1 1 1 0 0,1 0 0 0 0,-13-4-1 0 0,20 7-689 0 0,-11-3 350 0 0,10 2-2923 0 0,1-1-3518 0 0,0-2-1483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3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 19351 0 0,'0'0'439'0'0,"-7"-3"1225"0"0,4-1-1507 0 0,2 3 568 0 0,1 1 246 0 0,1-2-706 0 0,0 1-1 0 0,0-1 1 0 0,0 0 0 0 0,0 0-1 0 0,1 1 1 0 0,-1-1 0 0 0,0 1-1 0 0,1-1 1 0 0,-1 1 0 0 0,1-1-1 0 0,2-1 1 0 0,6 0-116 0 0,-1-1 0 0 0,1 2 0 0 0,0-1 0 0 0,0 1 0 0 0,0 1 0 0 0,16-1 0 0 0,-4 0-60 0 0,2 0 594 0 0,1 1-1 0 0,39 3 1 0 0,-55-1-683 0 0,-2 0-64 0 0,-6-1-273 0 0,-1 0-138 0 0,0 0-33 0 0,0 0-72 0 0,0 0-285 0 0,0 0-126 0 0,0 0-984 0 0,0 0-4014 0 0,0 0-1723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3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19351 0 0,'0'0'439'0'0,"0"0"62"0"0,0 0 33 0 0,0 0-65 0 0,0 0-169 0 0,13 7 2426 0 0,4-4-1992 0 0,0-1-1 0 0,-1-1 1 0 0,1 0-1 0 0,0-2 0 0 0,29-3 1 0 0,-22 1 36 0 0,83-11 842 0 0,-59 5-1004 0 0,-39 7-608 0 0,-1-1 0 0 0,0 0 0 0 0,-8 3-4 0 0,1 0 0 0 0,-1 0-1 0 0,0 0 1 0 0,0 0 0 0 0,0 0 0 0 0,0 0 0 0 0,1 0-1 0 0,-1 0 1 0 0,0 0 0 0 0,0 0 0 0 0,0 0-1 0 0,0 0 1 0 0,0-1 0 0 0,1 1 0 0 0,-1 0 0 0 0,0 0-1 0 0,0 0 1 0 0,0 0 0 0 0,0 0 0 0 0,0 0-1 0 0,0-1 1 0 0,1 1 0 0 0,-1 0 0 0 0,0 0 0 0 0,0 0-1 0 0,0 0 1 0 0,0-1 0 0 0,0 1 0 0 0,0 0 0 0 0,0 0-1 0 0,0 0 1 0 0,0 0 0 0 0,0-1 0 0 0,0 1-1 0 0,0 0 1 0 0,0 0 0 0 0,0 0 0 0 0,0-1 0 0 0,0 1-1 0 0,0 0 1 0 0,0 0 0 0 0,0 0 0 0 0,0 0-1 0 0,0-1 1 0 0,0 1 0 0 0,-1 0 0 0 0,1 0 0 0 0,0 0-1 0 0,0 0 1 0 0,0 0 0 0 0,0-1 0 0 0,0 1 0 0 0,0 0-1 0 0,0 0 1 0 0,-1 0 0 0 0,1 0 0 0 0,0 0-1 0 0,0 0 1 0 0,0 0 0 0 0,0-1 0 0 0,-1 1 0 0 0,1 0-1 0 0,0 0 1 0 0,0 0 0 0 0,0 0 0 0 0,0 0 0 0 0,-1 0-1 0 0,1 0 1 0 0,-11-6-957 0 0,-11-1-1990 0 0,7 2 1418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4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20 333 4607 0 0,'0'0'208'0'0,"0"0"135"0"0,0 0 440 0 0,0 0 193 0 0,0 0 42 0 0,0 0 6 0 0,0 0 0 0 0,0 0 0 0 0,0 0 0 0 0,0 0-69 0 0,0 0-290 0 0,0 0-121 0 0,-2 9 484 0 0,1-5-306 0 0,0-1 0 0 0,-1 0 0 0 0,1 0-1 0 0,-1 0 1 0 0,-3 6 0 0 0,3-5-781 0 0,1-3 430 0 0,1-1 117 0 0,0 0 21 0 0,-1 4 207 0 0,0-2-645 0 0,4 10 1870 0 0,-3-10-1570 0 0,0-2 117 0 0,0 0 21 0 0,0 0-66 0 0,3-8-278 0 0,21-54 859 0 0,30-59 0 0 0,30-38-1024 0 0,-62 119 0 0 0,-19 39 0 0 0,-2 6 0 0 0,-1 6 0 0 0,-1 21 0 0 0,1-24 0 0 0,1 1 0 0 0,3 13 0 0 0,-3-17 0 0 0,-1-4 0 0 0,1 1 0 0 0,-1-1 0 0 0,1 0 0 0 0,-1 1 0 0 0,1-1 0 0 0,-1 0 0 0 0,1 0 0 0 0,0 0 0 0 0,0 1 0 0 0,-1-1 0 0 0,1 0 0 0 0,0 0 0 0 0,0 0 0 0 0,0 0 0 0 0,0 0 0 0 0,3 1 0 0 0,-3 0 0 0 0,-1-1 0 0 0,1-1 0 0 0,-1 1 0 0 0,1 0 0 0 0,-1-1 0 0 0,1 1 0 0 0,0-1 0 0 0,-1 1 0 0 0,1-1 0 0 0,0 1 0 0 0,-1-1 0 0 0,1 0 0 0 0,0 1 0 0 0,-1-1 0 0 0,1 0 0 0 0,0 0 0 0 0,0 1 0 0 0,-1-1 0 0 0,1 0 0 0 0,1 0 0 0 0,-1 1 0 0 0,1-1 0 0 0,-1 0 0 0 0,0 1 0 0 0,1-1 0 0 0,-1 0 0 0 0,0 0 0 0 0,1 0 0 0 0,-1 0 0 0 0,0 0 0 0 0,1 0 0 0 0,-1 0 0 0 0,2-1 0 0 0,26-1 0 0 0,-12 1 0 0 0,-16 0 0 0 0,-1 1 0 0 0,0 0 0 0 0,1 0 0 0 0,-1 0 0 0 0,0 0 0 0 0,1 0 0 0 0,-1 0 0 0 0,0 0 0 0 0,1 0 0 0 0,-1 0 0 0 0,1 0 0 0 0,-1 0 0 0 0,0 0 0 0 0,1 0 0 0 0,-1 0 0 0 0,0 0 0 0 0,1 0 0 0 0,-1 0 0 0 0,0 0 0 0 0,1 0 0 0 0,-1 0 0 0 0,0 1 0 0 0,1-1 0 0 0,-1 0 0 0 0,0 0 0 0 0,1 0 0 0 0,-1 1 0 0 0,0-1 0 0 0,0 0 0 0 0,1 0 0 0 0,-1 1 0 0 0,0-1 0 0 0,0 0 0 0 0,0 0 0 0 0,1 1 0 0 0,-1-1 0 0 0,0 0 0 0 0,0 1 0 0 0,0-1 0 0 0,0 0 0 0 0,0 1 0 0 0,0-1 0 0 0,1 0 0 0 0,-1 1 0 0 0,0-1 0 0 0,0 1 0 0 0,0-1 0 0 0,0 0 0 0 0,0 1 0 0 0,0-1 0 0 0,-1 1 0 0 0,1-1 0 0 0,1 5 0 0 0,0 1 0 0 0,-1-1 0 0 0,0 0 0 0 0,0 1 0 0 0,0-1 0 0 0,-1 0 0 0 0,-2 9 0 0 0,-12 38 0 0 0,6-26 0 0 0,6-16 0 0 0,0 1 0 0 0,0 0 0 0 0,1 0 0 0 0,-1 19 0 0 0,3-19 0 0 0,1-5 0 0 0,5 4 0 0 0,-1-3 0 0 0,2-2 0 0 0,-4-5 0 0 0,-1 1 0 0 0,0-1 0 0 0,1 1 0 0 0,-1-1 0 0 0,1 0 0 0 0,-1 0 0 0 0,1 0 0 0 0,-1 0 0 0 0,1 0 0 0 0,-1 0 0 0 0,1-1 0 0 0,-1 1 0 0 0,1-1 0 0 0,-1 0 0 0 0,0 0 0 0 0,1 0 0 0 0,-1 0 0 0 0,0 0 0 0 0,0 0 0 0 0,1-1 0 0 0,-1 1 0 0 0,3-4 0 0 0,3-2 0 0 0,1-2 0 0 0,-2 1 0 0 0,12-17 0 0 0,-10 13 0 0 0,3-3-1575 0 0,-2 0 0 0 0,10-17 0 0 0,-20 31 51 0 0,0 1-11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5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153 216 10135 0 0,'0'0'464'0'0,"2"-9"151"0"0,-2-9-626 0 0,-1 16 154 0 0,1 0 1 0 0,0-1-1 0 0,0 1 1 0 0,0 0-1 0 0,0 0 0 0 0,0 0 1 0 0,1-1-1 0 0,-1 1 1 0 0,1 0-1 0 0,0 0 0 0 0,-1 0 1 0 0,3-4-1 0 0,2-4 857 0 0,0-1-1 0 0,2-11 0 0 0,-4 14-371 0 0,0-1 0 0 0,1 0-1 0 0,0 1 1 0 0,5-10-1 0 0,-7 15-294 0 0,0 0-1 0 0,-1 0 1 0 0,0 0 0 0 0,1-1-1 0 0,-1 1 1 0 0,-1-1-1 0 0,2-5 1 0 0,-2 6-111 0 0,1-1-1 0 0,0 1 1 0 0,0-1-1 0 0,0 1 1 0 0,0-1 0 0 0,3-3-1 0 0,-3 5 291 0 0,-1 2 0 0 0,0 0 0 0 0,0 0-68 0 0,0 0-217 0 0,0 0 161 0 0,0 0 100 0 0,0 0 21 0 0,0 0-66 0 0,-1 3-422 0 0,0 0 0 0 0,0-1 0 0 0,0 1 0 0 0,0 0 0 0 0,0-1 0 0 0,0 1-1 0 0,-3 3 1 0 0,-2 5-23 0 0,5-9 2 0 0,-2 4 0 0 0,0 1 0 0 0,0 0 0 0 0,-9 11 0 0 0,10-14-122 0 0,0 1 1 0 0,0-1-1 0 0,0 1 0 0 0,1-1 0 0 0,-1 1 0 0 0,1 0 1 0 0,0-1-1 0 0,1 1 0 0 0,-1 0 0 0 0,1 0 1 0 0,0-1-1 0 0,0 1 0 0 0,0 0 0 0 0,2 9 0 0 0,3-5-27 0 0,-3-6 148 0 0,0-1 0 0 0,0 0-1 0 0,0-1 1 0 0,1 1 0 0 0,-1 0 0 0 0,1-1-1 0 0,-1 1 1 0 0,1-1 0 0 0,0 0 0 0 0,0 0-1 0 0,-1 0 1 0 0,1 0 0 0 0,0 0 0 0 0,0-1-1 0 0,3 1 1 0 0,-1 0 2 0 0,0-1-1 0 0,0 0 0 0 0,0 0 1 0 0,1 0-1 0 0,-1-1 1 0 0,0 1-1 0 0,0-1 1 0 0,5-2-1 0 0,-1 0 181 0 0,0 0 0 0 0,1-1 0 0 0,-1 0 0 0 0,-1-1 1 0 0,1 0-1 0 0,-1-1 0 0 0,1 1 0 0 0,-2-1 0 0 0,1-1 0 0 0,11-12 0 0 0,-4 6-181 0 0,-12 11 0 0 0,0-1 0 0 0,0 1 0 0 0,0-1 0 0 0,0 0 0 0 0,0 0 0 0 0,-1 0 0 0 0,0 0 0 0 0,1 0 0 0 0,-1 0 0 0 0,0-1 0 0 0,-1 1 0 0 0,3-5 0 0 0,-3 6-10 0 0,0-11 92 0 0,-1 11 289 0 0,0 2 117 0 0,0 0 21 0 0,0 0-66 0 0,-2 2-427 0 0,0-1 1 0 0,0 1-1 0 0,0 0 1 0 0,0 0-1 0 0,1 0 1 0 0,-1 0-1 0 0,0 0 1 0 0,1 0 0 0 0,-2 3-1 0 0,-2 5-16 0 0,1 0 0 0 0,0 0 0 0 0,1 0 0 0 0,-1 1 0 0 0,2-1 0 0 0,-2 15 0 0 0,-8 27 0 0 0,9-40 0 0 0,1-1 0 0 0,1 1 0 0 0,0-1 0 0 0,0 1 0 0 0,2 17 0 0 0,-1 22 0 0 0,-3 30 0 0 0,3-50 0 0 0,-1-1 0 0 0,-7 38 0 0 0,-10-2 0 0 0,6-21 0 0 0,11-41 0 0 0,-3 6 0 0 0,2-9 0 0 0,1 0 0 0 0,-1 0 0 0 0,1 1 0 0 0,-1-1 0 0 0,0 0 0 0 0,0-1 0 0 0,1 1 0 0 0,-4 1 0 0 0,-4 1 0 0 0,-1-1 0 0 0,1 0 0 0 0,-1-1 0 0 0,0 0 0 0 0,0 0 0 0 0,1-1 0 0 0,-1-1 0 0 0,0 1 0 0 0,-10-3 0 0 0,3 1 0 0 0,-29 1 0 0 0,0 9 0 0 0,4 0 0 0 0,22-4 0 0 0,12-1 0 0 0,3 3 0 0 0,0 0-201 0 0,4-5-850 0 0,1-1-385 0 0,0-2-79 0 0,0-5-18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5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11975 0 0,'0'0'267'0'0,"0"0"42"0"0,0 0 17 0 0,0 0-28 0 0,0 0-126 0 0,0 0 204 0 0,0 0 111 0 0,0 0 22 0 0,0 0 71 0 0,0 0 286 0 0,0 0 124 0 0,0 0 30 0 0,0 0-65 0 0,0 0-290 0 0,0 0-121 0 0,0 0-28 0 0,0 0-4 0 0,0 0 0 0 0,0 0 0 0 0,0 0 0 0 0,0 0 0 0 0,0 0 0 0 0,0 0 0 0 0,0 0 0 0 0,0 0-68 0 0,1-2-289 0 0,1 0-101 0 0,1 0 1 0 0,-1 0-1 0 0,1 0 1 0 0,-1 0-1 0 0,1 0 1 0 0,0 1-1 0 0,0-1 0 0 0,-1 1 1 0 0,1 0-1 0 0,0 0 1 0 0,0 0-1 0 0,1 0 1 0 0,-1 0-1 0 0,3 0 1 0 0,10-1 507 0 0,26 0 1 0 0,-24 1-440 0 0,95 4-123 0 0,-26 1 0 0 0,-56-3 0 0 0,-14-1 0 0 0,30-1 0 0 0,5-5 0 0 0,-15 3 0 0 0,-1-2 0 0 0,63-16 0 0 0,-89 17 0 0 0,0 2 0 0 0,0-1 0 0 0,1 2 0 0 0,14-2 0 0 0,-24 3 0 0 0,11 0 492 0 0,2 3-320 0 0,-15-3-615 0 0,-4 1 294 0 0,-3 1-23 0 0,2-1 507 0 0,-11-2-2350 0 0,7 1-500 0 0,0 3-6014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3:5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33 11975 0 0,'0'0'267'0'0,"0"0"42"0"0,0 0 17 0 0,-1-1-28 0 0,1 0-177 0 0,-1 0-1 0 0,1 0 0 0 0,0 1 1 0 0,0-1-1 0 0,-1 0 0 0 0,1 0 1 0 0,0 0-1 0 0,0 0 0 0 0,0 0 1 0 0,0 1-1 0 0,0-1 0 0 0,0 0 1 0 0,0 0-1 0 0,0 0 1 0 0,0 0-1 0 0,1 0 0 0 0,-1 1 1 0 0,0-1-1 0 0,0 0 0 0 0,1 0 1 0 0,-1 0-1 0 0,1 1 0 0 0,-1-1 1 0 0,0 0-1 0 0,2-1 0 0 0,2-7 1867 0 0,-35 118 5289 0 0,26-95-7276 0 0,-4 19 0 0 0,-1 0 0 0 0,-25 50 0 0 0,32-76-4 0 0,0-1-1 0 0,0 1 1 0 0,-2 9-1 0 0,-12 33 95 0 0,17-48 281 0 0,0-1 117 0 0,0 0 21 0 0,0 0-66 0 0,-4-25-278 0 0,9-5-165 0 0,1 0 0 0 0,1 0 0 0 0,1 1 0 0 0,16-36 0 0 0,-1 13 0 0 0,-20 45 72 0 0,-2 6 299 0 0,-1 1 117 0 0,0 0-481 0 0,0-1 1 0 0,0 1 0 0 0,0 0 0 0 0,0 0-1 0 0,0-1 1 0 0,0 1 0 0 0,0 0-1 0 0,0 0 1 0 0,0-1 0 0 0,0 1 0 0 0,0 0-1 0 0,0 0 1 0 0,0-1 0 0 0,1 1-1 0 0,-1 0 1 0 0,0 0 0 0 0,0-1 0 0 0,0 1-1 0 0,0 0 1 0 0,1 0 0 0 0,-1 0-1 0 0,0 0 1 0 0,0-1 0 0 0,0 1 0 0 0,1 0-1 0 0,-1 0 1 0 0,0 0 0 0 0,0 0-1 0 0,1 0 1 0 0,-1 0 0 0 0,0 0 0 0 0,0-1-1 0 0,1 1 1 0 0,-1 0 0 0 0,0 0-1 0 0,0 0 1 0 0,1 0 0 0 0,-1 0 0 0 0,0 0-1 0 0,1 0 1 0 0,15 5 360 0 0,8 8 65 0 0,-19-9-433 0 0,1 1 0 0 0,-1 0 0 0 0,0 0 0 0 0,6 10 0 0 0,5 3 0 0 0,-10-10 0 0 0,0-1 0 0 0,0 0 0 0 0,-1 1 0 0 0,0 0 0 0 0,-1 1 0 0 0,0-1 0 0 0,0 1 0 0 0,-1-1 0 0 0,0 1 0 0 0,0 0 0 0 0,-1 0 0 0 0,0 1 0 0 0,1 9 0 0 0,-1-6 0 0 0,1 0 0 0 0,1 0 0 0 0,0 0 0 0 0,1-1 0 0 0,13 24 0 0 0,-17-34 0 0 0,0 1 0 0 0,-1-2 0 0 0,0-1 0 0 0,1 1 0 0 0,-1 0 0 0 0,0 0 0 0 0,1 0 0 0 0,-1 0 0 0 0,0-1 0 0 0,1 1 0 0 0,-1 0 0 0 0,1-1 0 0 0,-1 1 0 0 0,1 0 0 0 0,-1-1 0 0 0,1 1 0 0 0,0 0 0 0 0,-1-1 0 0 0,1 1 0 0 0,0-1 0 0 0,0 1 0 0 0,-1-1 0 0 0,1 1 0 0 0,0-1 0 0 0,0 0 0 0 0,-1 0 0 0 0,1 1 0 0 0,1-1 0 0 0,9 4 0 0 0,-9-3 0 0 0,1 0 0 0 0,-1 0 0 0 0,1-1 0 0 0,-1 1 0 0 0,1-1 0 0 0,0 1 0 0 0,-1-1 0 0 0,1 0 0 0 0,0 0 0 0 0,0 0 0 0 0,-1 0 0 0 0,1 0 0 0 0,0-1 0 0 0,-1 1 0 0 0,1-1 0 0 0,-1 0 0 0 0,1 0 0 0 0,2-1 0 0 0,2 0 0 0 0,-5 1 0 0 0,-1 0 0 0 0,1 1 0 0 0,0-1 0 0 0,-1 0 0 0 0,1 0 0 0 0,0 0 0 0 0,-1 0 0 0 0,1 0 0 0 0,-1 0 0 0 0,1 0 0 0 0,-1 0 0 0 0,0-1 0 0 0,1 1 0 0 0,-1-1 0 0 0,2-2 0 0 0,2-3 0 0 0,2 0 87 0 0,0-1 0 0 0,-1-1 0 0 0,0 1 0 0 0,0-1 1 0 0,-1 0-1 0 0,0 0 0 0 0,4-11 0 0 0,20-71 1012 0 0,-16 44-863 0 0,-8 30-233 0 0,0 1-1 0 0,-2-1 1 0 0,0 0 0 0 0,-1 0-1 0 0,1-27 1 0 0,-5 39-3 0 0,-1 19 0 0 0,1-11 0 0 0,1 0 0 0 0,3 19 0 0 0,-2-19 10 0 0,4 11-84 0 0,-4-12-263 0 0,0-2-138 0 0,0 0-33 0 0,0 0-208 0 0,0 0-857 0 0,0 0-379 0 0,-2-1-80 0 0,-10-3-15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0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68 223 8287 0 0,'0'0'191'0'0,"0"0"26"0"0,-5-7 201 0 0,-6-5-654 0 0,7 9 713 0 0,1 0 1 0 0,-1-1-1 0 0,1 0 1 0 0,0 0-1 0 0,1 0 1 0 0,-1 0-1 0 0,1 0 0 0 0,0 0 1 0 0,-3-7-1 0 0,-2-11 859 0 0,4 13-584 0 0,1 0-1 0 0,-1-1 0 0 0,1 1 1 0 0,1-1-1 0 0,-1-18 0 0 0,2 27-380 0 0,0-4 412 0 0,0 5 2071 0 0,54 345-2838 0 0,-19-135-16 0 0,-33-201 0 0 0,9 10 484 0 0,-8-15-37 0 0,-2-3 62 0 0,-1-1-66 0 0,1 1-294 0 0,4 1-133 0 0,3-1-16 0 0,-7-1 0 0 0,0 0 0 0 0,0 1 0 0 0,0-1 0 0 0,0 0 0 0 0,0-1 0 0 0,0 1 0 0 0,0 0 0 0 0,0 0 0 0 0,0 0 0 0 0,0-1 0 0 0,0 1 0 0 0,0 0 0 0 0,0-1 0 0 0,0 1 0 0 0,0-1 0 0 0,0 1 0 0 0,0-1 0 0 0,-1 1 0 0 0,1-1 0 0 0,0 0 0 0 0,0 1 0 0 0,-1-1 0 0 0,1 0 0 0 0,0 0 0 0 0,0-1 0 0 0,1-1 0 0 0,11-12 0 0 0,-1 0 0 0 0,-1-1 0 0 0,0-1 0 0 0,15-33 0 0 0,24-78 0 0 0,-22 54 0 0 0,65-157 72 0 0,-93 230-86 0 0,16-42 1244 0 0,-15 40-1292 0 0,0-1-1 0 0,0 0 1 0 0,0 1-1 0 0,-1-1 1 0 0,1 0-1 0 0,-1 0 0 0 0,0 1 1 0 0,-1-1-1 0 0,0-6 1 0 0,1 9-312 0 0,0 1 576 0 0,0 0 248 0 0,0 0 50 0 0,0 0-58 0 0,0 0-357 0 0,0 0-406 0 0,0 0-154 0 0,0 0-33 0 0,0 0-4 0 0,0 0 0 0 0,0 0 0 0 0,1 2 0 0 0,0-1 1 0 0,0 1-1 0 0,1-1 0 0 0,-1 1 0 0 0,1-1 1 0 0,-1 0-1 0 0,1 0 0 0 0,-1 0 0 0 0,3 2 1 0 0,-2-2-30 0 0,11 9-1995 0 0,-10-8-22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0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230 150 10135 0 0,'0'0'231'0'0,"0"0"29"0"0,0 0 19 0 0,2 0-41 0 0,0-1-9 0 0,-1 1 0 0 0,1 0 0 0 0,-1-1 0 0 0,0 0 0 0 0,1 1-1 0 0,-1-1 1 0 0,0 0 0 0 0,0 0 0 0 0,0 0 0 0 0,0 1 0 0 0,1-1 0 0 0,-1 0-1 0 0,0 0 1 0 0,-1-1 0 0 0,1 1 0 0 0,0 0 0 0 0,0 0 0 0 0,0 0-1 0 0,0-2 1 0 0,5-6 810 0 0,-4 6-834 0 0,0-1 0 0 0,-1 1 0 0 0,1-1 0 0 0,-1 1 1 0 0,0-1-1 0 0,0 0 0 0 0,0 1 0 0 0,-1-1 0 0 0,1 0 0 0 0,-1 0 0 0 0,0 0 0 0 0,0 1 0 0 0,0-1 0 0 0,0 0 0 0 0,-1 0 0 0 0,0 0 0 0 0,0 1 0 0 0,0-1 0 0 0,0 0 1 0 0,0 1-1 0 0,-1-1 0 0 0,1 1 0 0 0,-1 0 0 0 0,0-1 0 0 0,0 1 0 0 0,-1 0 0 0 0,1 0 0 0 0,0 0 0 0 0,-6-4 0 0 0,5 5-132 0 0,1 1 0 0 0,-1-1 0 0 0,1 1-1 0 0,-1 0 1 0 0,0 0 0 0 0,1 0 0 0 0,-1 0 0 0 0,0 1-1 0 0,0-1 1 0 0,0 1 0 0 0,0-1 0 0 0,0 1 0 0 0,0 0-1 0 0,0 0 1 0 0,1 0 0 0 0,-1 1 0 0 0,0-1 0 0 0,0 1-1 0 0,-3 1 1 0 0,0 0 60 0 0,0 0 1 0 0,1 1-1 0 0,-1 0 0 0 0,1 0 1 0 0,0 0-1 0 0,-1 1 0 0 0,2 0 1 0 0,-6 5-1 0 0,-2 2-133 0 0,1 1 0 0 0,0 0 0 0 0,1 1 0 0 0,0 0 0 0 0,1 1 0 0 0,0 0 0 0 0,2 1 0 0 0,-11 24 0 0 0,14-29 0 0 0,-5 13 0 0 0,-5 24 0 0 0,12-40 0 0 0,0 0 0 0 0,1 0 0 0 0,0 0 0 0 0,1 0 0 0 0,0 0 0 0 0,0 0 0 0 0,0 0 0 0 0,2 9 0 0 0,2-7 0 0 0,-2-8 0 0 0,0 0 0 0 0,-1 0 0 0 0,1 0 0 0 0,0-1 0 0 0,0 1 0 0 0,-1 0 0 0 0,1-1 0 0 0,0 1 0 0 0,0-1 0 0 0,0 1 0 0 0,0-1 0 0 0,0 0 0 0 0,0 0 0 0 0,-1 0 0 0 0,1 0 0 0 0,0 0 0 0 0,0 0 0 0 0,2-1 0 0 0,2 0 0 0 0,-1 0 0 0 0,0 0 0 0 0,0-1 0 0 0,0 1 0 0 0,8-5 0 0 0,-2 0 0 0 0,-1-1 0 0 0,1-1 0 0 0,-1 1 0 0 0,15-16 0 0 0,33-42 0 0 0,-48 54 0 0 0,5-9 0 0 0,0 0 0 0 0,-2-1 0 0 0,21-42 0 0 0,-29 52 0 0 0,-30 49 1883 0 0,11-10-1804 0 0,-12 34 0 0 0,24-54-78 0 0,-1 0 0 0 0,1 0-1 0 0,0 1 1 0 0,1-1 0 0 0,-1 0-1 0 0,2 1 1 0 0,-1-1 0 0 0,1 0-1 0 0,2 15 1 0 0,2-8-1 0 0,-1-12 0 0 0,-1-2 0 0 0,5 5 0 0 0,2-3 0 0 0,-5-3 0 0 0,0-1 0 0 0,0 1 0 0 0,-1-1 0 0 0,1 1 0 0 0,0-1 0 0 0,0 0 0 0 0,-1 0 0 0 0,1-1 0 0 0,-1 1 0 0 0,1-1 0 0 0,-1 0 0 0 0,0 0 0 0 0,1 0 0 0 0,-1 0 0 0 0,0-1 0 0 0,4-4 0 0 0,6-5 0 0 0,-1-1 0 0 0,13-20 0 0 0,-12 16 0 0 0,0-2 0 0 0,-1 0 0 0 0,0-1 0 0 0,-2-1 0 0 0,12-32 0 0 0,2-4 0 0 0,-22 54 0 0 0,3-14 0 0 0,-8 17 0 0 0,-3 6 0 0 0,-7 8 0 0 0,7-4 0 0 0,0 0 0 0 0,-10 21 0 0 0,14-23 0 0 0,2 1 0 0 0,1-7 0 0 0,-1-1 0 0 0,0 0 0 0 0,1 0 0 0 0,-1 0 0 0 0,1 0 0 0 0,0 0 0 0 0,-1 0 0 0 0,1 0 0 0 0,0 0 0 0 0,-1-1 0 0 0,1 1 0 0 0,0 0 0 0 0,0 0 0 0 0,0-1 0 0 0,0 1 0 0 0,-1 0 0 0 0,1-1 0 0 0,0 1 0 0 0,0-1 0 0 0,0 1 0 0 0,1-1 0 0 0,0 1 0 0 0,0 0 0 0 0,0-1 0 0 0,0 1 0 0 0,0 0 0 0 0,0-1 0 0 0,0 1 0 0 0,0-1 0 0 0,1 0 0 0 0,-1 1 0 0 0,0-1 0 0 0,3-1 0 0 0,27 3 0 0 0,-23 0 0 0 0,4 2 0 0 0,-10 0 0 0 0,-2-3 0 0 0,-1 0 0 0 0,1-1 0 0 0,0 1 0 0 0,-1-1 0 0 0,1 1 0 0 0,-1 0 0 0 0,1-1 0 0 0,-1 1 0 0 0,1-1 0 0 0,-1 1 0 0 0,1 0 0 0 0,-1 0 0 0 0,0-1 0 0 0,1 1 0 0 0,-1 0 0 0 0,0 0 0 0 0,0-1 0 0 0,1 1 0 0 0,-1 0 0 0 0,0 0 0 0 0,0-1 0 0 0,0 1 0 0 0,0 0 0 0 0,0 1 0 0 0,0 1 0 0 0,3 17 0 0 0,0 0 0 0 0,-1 1 0 0 0,-2 36 0 0 0,-1-50 0 0 0,1-4 0 0 0,0 1 0 0 0,0-1 0 0 0,0 1 0 0 0,0-1 0 0 0,0 0 0 0 0,1 1 0 0 0,0 3 0 0 0,-1-6 0 0 0,0-1 0 0 0,0 1 0 0 0,0-1 0 0 0,0 1 0 0 0,0-1 0 0 0,0 0 0 0 0,0 1 0 0 0,0-1 0 0 0,0 1 0 0 0,1-1 0 0 0,-1 1 0 0 0,0-1 0 0 0,0 0 0 0 0,0 1 0 0 0,0-1 0 0 0,1 1 0 0 0,-1-1 0 0 0,0 0 0 0 0,0 1 0 0 0,1-1 0 0 0,-1 0 0 0 0,0 1 0 0 0,1-1 0 0 0,-1 0 0 0 0,0 0 0 0 0,1 1 0 0 0,-1-1 0 0 0,0 0 0 0 0,1 0 0 0 0,-1 0 0 0 0,1 1 0 0 0,-1-1 0 0 0,0 0 0 0 0,1 0 0 0 0,-1 0 0 0 0,1 0 0 0 0,-1 0 0 0 0,1 0 0 0 0,0 0 0 0 0,7 0 0 0 0,-5-1-57 0 0,0 0 0 0 0,-1-1 0 0 0,1 1 0 0 0,0-1-1 0 0,-1 0 1 0 0,1 0 0 0 0,-1 0 0 0 0,0 0 0 0 0,0 0 0 0 0,0 0 0 0 0,0-1-1 0 0,0 1 1 0 0,0-1 0 0 0,0 1 0 0 0,2-7 0 0 0,2-3-500 0 0,-1 0 1 0 0,4-17 0 0 0,-8 26 451 0 0,3-9-2740 0 0,-3-1-5342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0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73 11975 0 0,'0'0'267'0'0,"2"-1"42"0"0,0 0-297 0 0,4-2 438 0 0,-2-12-37 0 0,-4 13-148 0 0,1 0 0 0 0,-1 1 0 0 0,0-1 0 0 0,0 0 0 0 0,-1 1 0 0 0,1-1 0 0 0,0 0-1 0 0,0 1 1 0 0,-1-1 0 0 0,1 0 0 0 0,-1 1 0 0 0,0-1 0 0 0,1 1 0 0 0,-1-1 0 0 0,0 1 0 0 0,0-1 0 0 0,0 1 0 0 0,0 0 0 0 0,-1-2 0 0 0,-1 1-33 0 0,1 0 0 0 0,0 0 1 0 0,-1 1-1 0 0,1-1 1 0 0,0 1-1 0 0,-1 0 0 0 0,0 0 1 0 0,1 0-1 0 0,-1 0 0 0 0,-4-1 1 0 0,-6 0 171 0 0,1 1 1 0 0,-1 0-1 0 0,0 1 1 0 0,-13 1-1 0 0,22 0-204 0 0,-4-1-198 0 0,0 2 0 0 0,1-1 0 0 0,-1 1 0 0 0,0 0 0 0 0,1 1 0 0 0,-1-1 0 0 0,1 2 0 0 0,-13 6 0 0 0,-2 4-3 0 0,-26 23 0 0 0,46-35 1 0 0,1-2 0 0 0,1 0 0 0 0,-1 1 0 0 0,1-1 0 0 0,-1 1 0 0 0,1-1 0 0 0,-1 0 0 0 0,1 1 0 0 0,-1-1 0 0 0,1 1 0 0 0,0-1 0 0 0,-1 1 0 0 0,1-1 0 0 0,0 1 0 0 0,0 0 0 0 0,-1-1 0 0 0,1 1 0 0 0,0-1 0 0 0,0 2 0 0 0,2 3 0 0 0,-2-5 0 0 0,1 2 0 0 0,0 0 0 0 0,0 0 0 0 0,0 0 0 0 0,1 0 0 0 0,-1 0 0 0 0,1 0 0 0 0,-1-1 0 0 0,1 1 0 0 0,0 0 0 0 0,3 2 0 0 0,23 13 0 0 0,-13-8 0 0 0,-8-4 0 0 0,0 0 0 0 0,-1 1 0 0 0,1 0 0 0 0,-1 0 0 0 0,0 1 0 0 0,-1-1 0 0 0,0 1 0 0 0,0 0 0 0 0,0 1 0 0 0,-1-1 0 0 0,0 1 0 0 0,0 0 0 0 0,-1 0 0 0 0,0 0 0 0 0,-1 1 0 0 0,3 9 0 0 0,-4-3-6 0 0,1 0 1 0 0,-2 0-1 0 0,0 0 0 0 0,-1 1 0 0 0,0-1 0 0 0,-7 28 0 0 0,-33 89 365 0 0,19-67 763 0 0,5-20-835 0 0,-42 80 1 0 0,36-81-255 0 0,12-24-33 0 0,8-16 0 0 0,0 0 0 0 0,1 0 0 0 0,-1 1 0 0 0,1-1 0 0 0,0 1 0 0 0,1-1 0 0 0,-1 1 0 0 0,-1 7 0 0 0,3-3 0 0 0,0-8 0 0 0,0-1 0 0 0,0 1 0 0 0,0-1 0 0 0,0 0 0 0 0,0 1 0 0 0,0-1 0 0 0,0 1 0 0 0,0-1 0 0 0,1 1 0 0 0,-1-1 0 0 0,0 0 0 0 0,0 1 0 0 0,0-1 0 0 0,0 0 0 0 0,1 1 0 0 0,-1-1 0 0 0,0 1 0 0 0,0-1 0 0 0,1 0 0 0 0,-1 1 0 0 0,0-1 0 0 0,1 0 0 0 0,-1 0 0 0 0,0 1 0 0 0,1-1 0 0 0,-1 0 0 0 0,0 0 0 0 0,1 0 0 0 0,-1 1 0 0 0,0-1 0 0 0,1 0 0 0 0,-1 0 0 0 0,1 0 0 0 0,-1 0 0 0 0,0 0 0 0 0,1 0 0 0 0,-1 0 0 0 0,1 0 0 0 0,-1 0 0 0 0,1 0 0 0 0,-1 0 0 0 0,0 0 0 0 0,1 0 0 0 0,-1 0 0 0 0,8 0 0 0 0,0 0 0 0 0,0 0 0 0 0,-1-1 0 0 0,1 0 0 0 0,-1-1 0 0 0,15-4 0 0 0,11-2 0 0 0,-23 6 0 0 0,8-1 0 0 0,-17 3-263 0 0,-1 0 0 0 0,1 0-1 0 0,0-1 1 0 0,-1 1 0 0 0,1 0-1 0 0,-1 0 1 0 0,1 0 0 0 0,0 0 0 0 0,-1 0-1 0 0,1 0 1 0 0,0 0 0 0 0,-1 0 0 0 0,1 0-1 0 0,-1 1 1 0 0,1-1 0 0 0,0 0-1 0 0,-1 0 1 0 0,1 0 0 0 0,-1 1 0 0 0,1-1-1 0 0,-1 0 1 0 0,1 1 0 0 0,-1-1 0 0 0,1 0-1 0 0,0 1 1 0 0,-1-1-549 0 0,0 0-1235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0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13823 0 0,'0'0'315'0'0,"0"0"45"0"0,0 0 21 0 0,0 0-49 0 0,0 0-81 0 0,3-5 1083 0 0,0 3 1665 0 0,0 0-2723 0 0,1 0-1 0 0,-1 0 0 0 0,1 1 1 0 0,-1-1-1 0 0,1 1 0 0 0,0 0 1 0 0,0 0-1 0 0,0 0 0 0 0,0 1 1 0 0,7-1-1 0 0,-9 1-130 0 0,1 0-1 0 0,0 1 0 0 0,-1-1 1 0 0,1 1-1 0 0,-1-1 0 0 0,1 1 1 0 0,-1 0-1 0 0,0 0 0 0 0,1 0 1 0 0,-1 0-1 0 0,0 1 1 0 0,0-1-1 0 0,1 0 0 0 0,-1 1 1 0 0,0 0-1 0 0,0-1 0 0 0,-1 1 1 0 0,3 3-1 0 0,5 6 61 0 0,-1 1 0 0 0,-1 1-1 0 0,0-1 1 0 0,0 1 0 0 0,-2 0 0 0 0,1 0 0 0 0,-2 1-1 0 0,0 0 1 0 0,3 19 0 0 0,5 10-205 0 0,34 80 0 0 0,-40-109 0 0 0,3 8 0 0 0,16 28 0 0 0,-17-41 0 0 0,-5-8 0 0 0,-1-1 0 0 0,-1 1 0 0 0,-1 0 0 0 0,0-1 0 0 0,1 0 0 0 0,-1 1 0 0 0,1-1 0 0 0,-1 0 0 0 0,1 1 0 0 0,-1-1 0 0 0,1 0 0 0 0,-1 0 0 0 0,1 1 0 0 0,-1-1 0 0 0,1 0 0 0 0,-1 0 0 0 0,1 0 0 0 0,-1 0 0 0 0,1 0 0 0 0,0 0 0 0 0,-1 0 0 0 0,1 0 0 0 0,-1 0 0 0 0,1 0 0 0 0,-1 0 0 0 0,1 0 0 0 0,-1 0 0 0 0,1 0 0 0 0,0-1 0 0 0,0 1-26 0 0,1 0-1 0 0,-1-1 1 0 0,0 1 0 0 0,0 0-1 0 0,1-1 1 0 0,-1 1-1 0 0,0-1 1 0 0,0 1 0 0 0,1-1-1 0 0,-1 0 1 0 0,0 0 0 0 0,0 1-1 0 0,0-1 1 0 0,0 0-1 0 0,0 0 1 0 0,0 0 0 0 0,1-2-1 0 0,0 1-113 0 0,-1-1-1 0 0,1 0 0 0 0,-1 0 0 0 0,0 0 0 0 0,1 1 1 0 0,-1-1-1 0 0,0-4 0 0 0,1-3-464 0 0,0-1 1 0 0,-1 1-1 0 0,0-16 0 0 0,-2 19-923 0 0,1-1 0 0 0,-1 0-1 0 0,-3-9 1 0 0,1 5 548 0 0,-1-13-1579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0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36 15663 0 0,'0'0'356'0'0,"-12"-11"994"0"0,5-8-477 0 0,7 18 96 0 0,0 1 45 0 0,0 0-61 0 0,0 0-288 0 0,-3-4 656 0 0,2 4 539 0 0,-2 5-1317 0 0,-8 17-270 0 0,1 0 0 0 0,-11 38-1 0 0,-3 6 350 0 0,-58 115-14 0 0,77-171-616 0 0,0-1-94 0 0,0 0-1 0 0,1 0 0 0 0,0 0 1 0 0,0 1-1 0 0,1 0 0 0 0,1-1 0 0 0,-3 19 1 0 0,5-26-76 0 0,0-1 0 0 0,0 0 0 0 0,0 1 0 0 0,0-1 0 0 0,1 0 0 0 0,-1 0 0 0 0,1 1 0 0 0,-1-1 0 0 0,1 0 0 0 0,-1 0 0 0 0,1 0 0 0 0,0 0 0 0 0,-1 0 0 0 0,1 0 0 0 0,2 2 0 0 0,4 2-4714 0 0,-1-5 2348 0 0,13-5-15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0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15663 0 0,'0'0'356'0'0,"0"0"50"0"0,0 0 20 0 0,0 0-42 0 0,1-1-250 0 0,49-37 4130 0 0,-45 34-3808 0 0,-1 0 1 0 0,0 0 0 0 0,-1 0 0 0 0,7-9 0 0 0,-7 9-182 0 0,0-1 0 0 0,1 1 0 0 0,0-1 0 0 0,0 1 0 0 0,5-4 0 0 0,-6 6-163 0 0,7-5 1401 0 0,-7 8-660 0 0,-4 6-352 0 0,-29 61-10 0 0,21-52-387 0 0,2 0 1 0 0,0 0-1 0 0,1 0 0 0 0,1 1 1 0 0,-5 23-1 0 0,6-12-168 0 0,3-26-273 0 0,12-6-646 0 0,-8 3 619 0 0,-1 0-1 0 0,0 0 1 0 0,0-1-1 0 0,1 1 1 0 0,-1-1-1 0 0,0 1 1 0 0,0-1-1 0 0,-1 0 1 0 0,1 0-1 0 0,0 0 1 0 0,0 0-1 0 0,-1 0 1 0 0,0 0 0 0 0,1 0-1 0 0,-1-1 1 0 0,2-3-1 0 0,2-8-7823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1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49 19351 0 0,'-10'4'162'0'0,"-5"0"470"0"0,-22-7 766 0 0,36 3-1027 0 0,0 0-341 0 0,1 0 0 0 0,0 0 1 0 0,0 0-1 0 0,-1 0 0 0 0,1-1 1 0 0,0 1-1 0 0,0 0 0 0 0,-1 0 1 0 0,1 0-1 0 0,0 0 0 0 0,0 0 1 0 0,-1 0-1 0 0,1 0 0 0 0,0-1 0 0 0,0 1 1 0 0,0 0-1 0 0,0 0 0 0 0,-1 0 1 0 0,1-1-1 0 0,0 1 0 0 0,0 0 1 0 0,0 0-1 0 0,0 0 0 0 0,0-1 0 0 0,-1 1 1 0 0,1 0-1 0 0,0 0 0 0 0,0-1 1 0 0,0 1-1 0 0,0 0 0 0 0,0 0 1 0 0,0-1-1 0 0,0 1 0 0 0,0 0 1 0 0,0 0-1 0 0,0-1 0 0 0,0 1 0 0 0,0 0 1 0 0,0 0-1 0 0,0-1 0 0 0,0 1 1 0 0,0 0-1 0 0,1 0 0 0 0,-1-1 1 0 0,0 1-1 0 0,0 0 0 0 0,0 0 1 0 0,0-1-1 0 0,7-11 90 0 0,25-13-1372 0 0,-31 24-184 0 0,0 0-78 0 0,5-3-20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1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0,0 0 228 0 0,0 0 43 0 0,0 0-59 0 0,2 0-289 0 0,26 3-161 0 0,46 8 668 0 0,-14-2-1172 0 0,-46-7 0 0 0,45 12 0 0 0,-57-14 21 0 0,0 1 1 0 0,0-1-1 0 0,-1 1 0 0 0,1-1 1 0 0,0 1-1 0 0,0 0 0 0 0,-1-1 0 0 0,1 1 1 0 0,-1 0-1 0 0,3 2 0 0 0,-1-1 188 0 0,-2-1 279 0 0,-1-1 21 0 0,8 39 99 0 0,-8-29-416 0 0,-2 0-1 0 0,1 0 1 0 0,-1 0-1 0 0,-1 0 1 0 0,-4 12-1 0 0,3-10 34 0 0,0 0 0 0 0,1 0-1 0 0,-2 14 1 0 0,2 11-225 0 0,1 1 0 0 0,2-1 0 0 0,1 0 0 0 0,12 69 0 0 0,-1-50 0 0 0,15 100 0 0 0,-25-141 0 0 0,-1-10 0 0 0,0-1 0 0 0,-1 1 0 0 0,0 0 0 0 0,0 0 0 0 0,0-1 0 0 0,0 1 0 0 0,-1 0 0 0 0,0 0 0 0 0,-2 8 0 0 0,1-9 0 0 0,-1 1 0 0 0,1-1 0 0 0,0 0 0 0 0,-1 0 0 0 0,0-1 0 0 0,0 1 0 0 0,0 0 0 0 0,0-1 0 0 0,-1 0 0 0 0,1 0 0 0 0,-7 4 0 0 0,9-6 0 0 0,0 0 0 0 0,0 0 0 0 0,-1 0 0 0 0,1 0 0 0 0,-1 0 0 0 0,1-1 0 0 0,-1 1 0 0 0,1-1 0 0 0,-1 1 0 0 0,1-1 0 0 0,-1 1 0 0 0,1-1 0 0 0,-1 0 0 0 0,0 0 0 0 0,1 0 0 0 0,-3 0 0 0 0,-1 0 0 0 0,-5 2 0 0 0,-25-1 0 0 0,27-2 0 0 0,3 0-133 0 0,4 1-563 0 0,1 0-258 0 0,0 0-56 0 0,6-24-5902 0 0,-2 16 4865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5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12 314 8287 0 0,'11'-8'63'0'0,"10"-9"508"0"0,-19 14-333 0 0,0 0 0 0 0,0-1 0 0 0,0 1-1 0 0,0-1 1 0 0,-1 1 0 0 0,2-5 0 0 0,1-2 379 0 0,42-82 6987 0 0,-25 50-3508 0 0,-20 41-3652 0 0,-1 0-289 0 0,2-5-66 0 0,-1 5-64 0 0,-1 0-1 0 0,0 0 1 0 0,1 0 0 0 0,-1 0-1 0 0,1 0 1 0 0,-1 0 0 0 0,1 1-1 0 0,-1-1 1 0 0,1 0-1 0 0,-1 0 1 0 0,1 0 0 0 0,0 1-1 0 0,-1-1 1 0 0,3-1 0 0 0,-3 2-4 0 0,0 0 0 0 0,0 0 0 0 0,1 0 0 0 0,-1 0 0 0 0,0 0 0 0 0,0 1 0 0 0,1-1 0 0 0,-1 0 0 0 0,0 0 0 0 0,0 0 0 0 0,1 0 0 0 0,-1 0 0 0 0,0 0 0 0 0,0 1 0 0 0,1-1 0 0 0,-1 0 0 0 0,0 0 0 0 0,0 0 0 0 0,0 0 0 0 0,1 1 0 0 0,-1-1 0 0 0,0 0 0 0 0,0 0 0 0 0,0 1 0 0 0,0-1 0 0 0,0 0 0 0 0,0 0 0 0 0,1 1 0 0 0,-1-1 0 0 0,0 0 0 0 0,0 1 0 0 0,1 4 166 0 0,0 0 0 0 0,0-1 0 0 0,0 1-1 0 0,0 6 1 0 0,-1 12-187 0 0,-1 0 0 0 0,-1 0 0 0 0,0 0 0 0 0,-9 30 0 0 0,-31 89 0 0 0,25-88 0 0 0,-20 36 0 0 0,24-61 0 0 0,-11 39 0 0 0,22-65 0 0 0,0 13 0 0 0,2-11 0 0 0,2-10 0 0 0,2-42 237 0 0,19-126 1574 0 0,4 63-1811 0 0,-18 75 339 0 0,1 1-1 0 0,2 1 1 0 0,1-1 0 0 0,2 2-1 0 0,35-59 1 0 0,-42 81-316 0 0,-1 0 0 0 0,2 1 0 0 0,17-17 1 0 0,-21 22-208 0 0,0 0 1 0 0,0 0-1 0 0,0 1 1 0 0,0-1-1 0 0,1 1 0 0 0,-1 1 1 0 0,1-1-1 0 0,0 1 1 0 0,10-3-1 0 0,-12 5 339 0 0,-1 1 0 0 0,1-1 0 0 0,-1 1 0 0 0,1 0 0 0 0,-1 0 0 0 0,1 0 0 0 0,-1 1-1 0 0,0-1 1 0 0,0 1 0 0 0,6 3 0 0 0,-6-3-100 0 0,-1 0-55 0 0,0-1 0 0 0,0 1 0 0 0,0-1 0 0 0,0 1 0 0 0,0 0 0 0 0,0 0 0 0 0,-1 0 0 0 0,1 0 0 0 0,-1 0 0 0 0,1 0 0 0 0,-1 0 0 0 0,0 1 0 0 0,1 2 0 0 0,10 35 0 0 0,-4-10 0 0 0,-6-21-2 0 0,0-1 0 0 0,0 1-1 0 0,0 0 1 0 0,-1 0 0 0 0,-1-1 0 0 0,1 1-1 0 0,-1 0 1 0 0,-3 17 0 0 0,0-10 3 0 0,0 1 0 0 0,-2-1 0 0 0,-10 28 0 0 0,12-38 1 0 0,0 0-1 0 0,-1 0 1 0 0,0 0-1 0 0,0 0 1 0 0,0-1-1 0 0,0 0 1 0 0,-1 0-1 0 0,0 0 1 0 0,0 0-1 0 0,0-1 1 0 0,-1 1 0 0 0,-10 5-1 0 0,2-3-2 0 0,0 0 0 0 0,0-1 1 0 0,0 0-1 0 0,-26 5 0 0 0,29-8-47 0 0,1-1 0 0 0,-2 0 0 0 0,-21 1-1 0 0,30-3 19 0 0,0 0 0 0 0,0 0-1 0 0,0-1 1 0 0,0 1 0 0 0,0-1-1 0 0,0 1 1 0 0,0-1 0 0 0,1 0 0 0 0,-1 0-1 0 0,0 0 1 0 0,0 0 0 0 0,1-1-1 0 0,-1 1 1 0 0,1-1 0 0 0,-1 0-1 0 0,1 1 1 0 0,-1-1 0 0 0,1 0-1 0 0,0-1 1 0 0,-3-2 0 0 0,5 4-127 0 0,-1 0 0 0 0,1 0 1 0 0,-1 0-1 0 0,1 0 0 0 0,-1 0 1 0 0,1 0-1 0 0,0-1 0 0 0,0 1 0 0 0,-1 0 1 0 0,1 0-1 0 0,0 0 0 0 0,0 0 1 0 0,0 0-1 0 0,0-1 0 0 0,0 1 1 0 0,1 0-1 0 0,-1 0 0 0 0,0 0 0 0 0,0 0 1 0 0,1-2-1 0 0,0 0-439 0 0,1 1-1 0 0,-1-1 0 0 0,1 0 1 0 0,0 0-1 0 0,0 1 1 0 0,2-4-1 0 0,6-4-939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1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2759 0 0,'0'0'107'0'0,"0"0"-19"0"0,0 0 60 0 0,0 0 233 0 0,0 0 106 0 0,0 0 22 0 0,0 0-66 0 0,0 0-222 0 0,0 0 166 0 0,-9-2 1202 0 0,5 1-1637 0 0,3 1-289 0 0,1 0-138 0 0,0 0-33 0 0,0 0 66 0 0,0 0 220 0 0,0 0-164 0 0,0 0-102 0 0,0 0-192 0 0,0 0-686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1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43 2759 0 0,'0'0'107'0'0,"0"0"-19"0"0,0 0 60 0 0,0 0 233 0 0,0 0 106 0 0,0 0 22 0 0,0 0-66 0 0,0 0-222 0 0,0 0 166 0 0,0 0 101 0 0,0 0 21 0 0,0 0-66 0 0,0 0-358 0 0,0 0-406 0 0,0 0-154 0 0,0 0-33 0 0,0 0 66 0 0,-1-1 292 0 0,-5 0 62 0 0,5 1-282 0 0,1 0-118 0 0,0 0-22 0 0,0 0-2 0 0,0 0 0 0 0,0 0 0 0 0,0 0 0 0 0,0 0 70 0 0,-1 0 292 0 0,-4-2 134 0 0,-3 1 16 0 0,2 1 0 0 0,-1-2 0 0 0,-23-7 13032 0 0,30 9-12077 0 0,0 0-290 0 0,-5-3 3620 0 0,4 2-494 0 0,7-1-1999 0 0,29-6-1792 0 0,-27 5 0 0 0,0 0 0 0 0,0 0 0 0 0,-2 0-133 0 0,-5 3-563 0 0,-1 0-258 0 0,0 0-56 0 0,0 0-217 0 0,0 0-858 0 0,0 0-379 0 0,0 0-80 0 0,0 0-15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1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0,14 8 1148 0 0,-10-7-1941 0 0,-1 0 0 0 0,1 0 0 0 0,0 0 0 0 0,0 0 0 0 0,0-1 0 0 0,0 0 0 0 0,0 0 0 0 0,0 0 0 0 0,0 0 0 0 0,0-1 0 0 0,-1 1 0 0 0,1-1 0 0 0,5-2 0 0 0,-2 1 84 0 0,1 1 0 0 0,-1-1 0 0 0,0 2-1 0 0,0-1 1 0 0,0 1 0 0 0,9 0 0 0 0,-8 2-305 0 0,-3 0-133 0 0,-4-1-563 0 0,-1-1-258 0 0,0 0-1421 0 0,0 0-5475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1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79 349 6447 0 0,'0'0'298'0'0,"0"0"-10"0"0,2-13-39 0 0,6-64 7076 0 0,-6 42-4201 0 0,-3-47 0 0 0,0 59-2591 0 0,2-1 0 0 0,0 1 0 0 0,1 0-1 0 0,7-25 1 0 0,-59 306-533 0 0,1 14 0 0 0,47-268 1 0 0,2 15 50 0 0,0-14-31 0 0,0-3 351 0 0,0-2 117 0 0,0 1-366 0 0,1 1 1 0 0,-1-1-1 0 0,1 1 0 0 0,-1 0 1 0 0,1-1-1 0 0,0 0 0 0 0,-1 1 1 0 0,3 2-1 0 0,0-3-121 0 0,0 1 1 0 0,-1-1-1 0 0,1 0 0 0 0,0 0 1 0 0,0 0-1 0 0,0 0 0 0 0,0 0 0 0 0,0-1 1 0 0,0 1-1 0 0,0-1 0 0 0,0 0 0 0 0,5 0 1 0 0,-4 0-3 0 0,27-2 1 0 0,0-1 0 0 0,52-12 0 0 0,-69 13 0 0 0,-5 1 0 0 0,0 0 0 0 0,0-1 0 0 0,10-3 0 0 0,-10 3 0 0 0,-3 0-64 0 0,-5 1-273 0 0,-1 1-138 0 0,0-1 118 0 0,1 0 0 0 0,-1-1 0 0 0,0 1 0 0 0,1-1 1 0 0,-1 1-1 0 0,0-1 0 0 0,0 1 0 0 0,0 0 0 0 0,0-1 0 0 0,-1 1 0 0 0,1-1 0 0 0,0 1 0 0 0,0-1 0 0 0,-1 1 1 0 0,1 0-1 0 0,-1-1 0 0 0,0 1 0 0 0,0-2 0 0 0,-2-3-1690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1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13823 0 0,'0'0'315'0'0,"0"0"45"0"0,0 0 21 0 0,0 0-49 0 0,8-14 1224 0 0,-4 9-1321 0 0,1 0 1 0 0,0 0-1 0 0,0 0 0 0 0,0 1 0 0 0,1 0 0 0 0,-1 0 1 0 0,1 1-1 0 0,0-1 0 0 0,0 1 0 0 0,1 1 0 0 0,-1-1 1 0 0,0 1-1 0 0,1 0 0 0 0,0 0 0 0 0,-1 1 0 0 0,1 0 1 0 0,0 0-1 0 0,0 1 0 0 0,9 0 0 0 0,55 6-235 0 0,-68-5 0 0 0,-2-1 0 0 0,0 0 0 0 0,0 0 0 0 0,0 0 0 0 0,-1 0 0 0 0,1 0 0 0 0,0 0 0 0 0,0 0 0 0 0,0 0 0 0 0,0 0 0 0 0,0 0 0 0 0,0-1 0 0 0,0 1 0 0 0,-1 0 0 0 0,1-1 0 0 0,2 0 0 0 0,4-2 0 0 0,-6 3-138 0 0,0 0-1 0 0,0-1 1 0 0,0 1-1 0 0,0-1 1 0 0,0 1-1 0 0,0-1 1 0 0,0 1-1 0 0,0-1 1 0 0,0 0-1 0 0,0 1 1 0 0,-1-1-1 0 0,1 0 1 0 0,0 1-1 0 0,-1-1 1 0 0,1 0-1 0 0,0 0 1 0 0,-1 0-1 0 0,1 0 1 0 0,-1 0-1 0 0,1 0 1 0 0,-1 0 0 0 0,0 0-1 0 0,1 0 1 0 0,-1 0-1 0 0,0 0 1 0 0,0 0-1 0 0,1 0 1 0 0,-1 0-1 0 0,0 0 1 0 0,0 0-1 0 0,0 0 1 0 0,0 0-1 0 0,-1 0 1 0 0,1 0-1 0 0,0 0 1 0 0,-1-2-1 0 0,-2-3-6001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1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13823 0 0,'0'0'315'0'0,"0"0"45"0"0,0 0 21 0 0,0 0-49 0 0,0 0-81 0 0,0 0 481 0 0,0 0 237 0 0,2 0 45 0 0,13 1-289 0 0,-1 0 1 0 0,1-1 0 0 0,0-1 0 0 0,-1-1 0 0 0,1 0 0 0 0,16-5 0 0 0,30-3-465 0 0,30 0-598 0 0,-78 9-1222 0 0,-6 1-3565 0 0,-7 0 2568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1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87 15663 0 0,'0'0'356'0'0,"-5"-6"476"0"0,-1-4-261 0 0,-1 1 1 0 0,0 0-1 0 0,0 0 0 0 0,-10-7 0 0 0,14 13-298 0 0,-1 0-1 0 0,0 0 0 0 0,1 1 0 0 0,-1-1 1 0 0,0 1-1 0 0,0 0 0 0 0,-1 0 1 0 0,1 0-1 0 0,0 1 0 0 0,-1 0 0 0 0,1-1 1 0 0,-1 2-1 0 0,-4-2 0 0 0,4 2-269 0 0,1 1 1 0 0,0-1-1 0 0,-1 1 0 0 0,1-1 0 0 0,-1 1 0 0 0,1 1 1 0 0,0-1-1 0 0,0 1 0 0 0,-1-1 0 0 0,1 1 1 0 0,-4 3-1 0 0,-8 5 585 0 0,-20 16 1 0 0,23-16 78 0 0,2-1-613 0 0,0 0-1 0 0,1 0 1 0 0,-10 12 0 0 0,16-17-99 0 0,0 1 0 0 0,1 0-1 0 0,-1 0 1 0 0,1 0 0 0 0,0 0 0 0 0,1 1 0 0 0,-1-1 0 0 0,1 1 0 0 0,-2 9 0 0 0,2-6-61 0 0,0-1 0 0 0,1 1 0 0 0,0-1 0 0 0,1 1 0 0 0,-1 0 0 0 0,2-1-1 0 0,-1 1 1 0 0,1 0 0 0 0,1-1 0 0 0,-1 1 0 0 0,2-1 0 0 0,-1 1 0 0 0,1-1 0 0 0,5 11 0 0 0,8 9 106 0 0,23 32 0 0 0,-21-34 0 0 0,25 46 0 0 0,-39-63 0 0 0,0 0 0 0 0,-1 0 0 0 0,0 0 0 0 0,0 1 0 0 0,-1-1 0 0 0,0 1 0 0 0,-1-1 0 0 0,0 1 0 0 0,0 16 0 0 0,-2-20 104 0 0,0-1 0 0 0,0 0-1 0 0,0 0 1 0 0,-1 0 0 0 0,1 0 0 0 0,-1 0-1 0 0,-5 9 1 0 0,-22 30 989 0 0,22-33-1024 0 0,5-8-69 0 0,-1 0 0 0 0,0 0 0 0 0,0 0 0 0 0,-5 5 0 0 0,4-5 0 0 0,0 0 0 0 0,0 0 0 0 0,1 1 0 0 0,0 0 0 0 0,0-1 0 0 0,0 1 0 0 0,-5 8 0 0 0,6-4 0 0 0,6-1 0 0 0,-3-5 0 0 0,0-1 0 0 0,1 0 0 0 0,-1 1 0 0 0,0-1 0 0 0,1 0 0 0 0,-1 0 0 0 0,0 1 0 0 0,1-1 0 0 0,0 0 0 0 0,-1-1 0 0 0,1 1 0 0 0,-1 0 0 0 0,1 0 0 0 0,0-1 0 0 0,0 1 0 0 0,1 0 0 0 0,3 0 0 0 0,-2 0 0 0 0,-1 0 0 0 0,0 0 0 0 0,0 0 0 0 0,0 0 0 0 0,0-1 0 0 0,1 0 0 0 0,-1 1 0 0 0,0-1 0 0 0,0 0 0 0 0,1-1 0 0 0,-1 1 0 0 0,6-2 0 0 0,-3 1-43 0 0,-3 1-69 0 0,1 0 1 0 0,-1-1-1 0 0,0 0 0 0 0,0 1 0 0 0,1-1 1 0 0,-1 0-1 0 0,0-1 0 0 0,0 1 0 0 0,0 0 1 0 0,0-1-1 0 0,4-3 0 0 0,-6 4-331 0 0,-1 1 86 0 0,0 0-738 0 0,0 0-354 0 0,0 0-72 0 0,0 0-14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1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0-61 0 0,0 0-288 0 0,0 0-121 0 0,2 0-28 0 0,-1 0-408 0 0,1 1 0 0 0,-1-1 0 0 0,1 1-1 0 0,-1-1 1 0 0,1 1 0 0 0,-1-1 0 0 0,1 1-1 0 0,-1 0 1 0 0,0 0 0 0 0,1 0 0 0 0,-1-1 0 0 0,0 1-1 0 0,0 0 1 0 0,1 1 0 0 0,-1-1 0 0 0,0 0 0 0 0,0 0-1 0 0,1 2 1 0 0,9 11 303 0 0,0-1 1 0 0,-1 1-1 0 0,-1 1 0 0 0,12 24 0 0 0,5 23-138 0 0,-10-23-105 0 0,40 70-1 0 0,-26-61-167 0 0,-16-28-64 0 0,-13-19-273 0 0,-1-1-138 0 0,0 0-33 0 0,6-16-5414 0 0,-6 8-900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1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33 15663 0 0,'0'0'356'0'0,"0"0"50"0"0,0 0 20 0 0,1-2-42 0 0,4-12-1469 0 0,-4 0 4037 0 0,-2 11 428 0 0,-3 9-2343 0 0,-25 69-232 0 0,-56 105-1 0 0,31-74-365 0 0,49-96-424 0 0,3-7-27 0 0,1 0-1 0 0,-1 0 1 0 0,1-1 0 0 0,0 1-1 0 0,0 0 1 0 0,0 0 0 0 0,0 1-1 0 0,0-1 1 0 0,1 0-1 0 0,-1 0 1 0 0,1 6 0 0 0,0-8-684 0 0,20-5-2427 0 0,-14 2 2405 0 0,0-1 0 0 0,0 1 0 0 0,0-1 0 0 0,0 0 0 0 0,-1 0-1 0 0,1-1 1 0 0,4-4 0 0 0,-10 8 710 0 0,24-17-2039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1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21 125 11975 0 0,'0'0'547'0'0,"0"0"-11"0"0,0 0-203 0 0,0 0 419 0 0,0 0 220 0 0,1-1 42 0 0,28-52 4108 0 0,-22 41-3938 0 0,13-25 1 0 0,-14 23-357 0 0,-5 13-317 0 0,-1 0-68 0 0,1-3-222 0 0,-1 3 166 0 0,0 1 101 0 0,-1 0 21 0 0,-2 1-490 0 0,1 0-1 0 0,-1 0 1 0 0,1 0 0 0 0,-1 0 0 0 0,1 1-1 0 0,-1-1 1 0 0,1 1 0 0 0,0-1-1 0 0,0 1 1 0 0,0 0 0 0 0,0 0-1 0 0,0 0 1 0 0,0 0 0 0 0,0 0-1 0 0,1 0 1 0 0,-1 0 0 0 0,1 1 0 0 0,-1-1-1 0 0,0 3 1 0 0,-4 9 52 0 0,0 0 0 0 0,-5 20 0 0 0,4-14-50 0 0,4-12-21 0 0,1 0 0 0 0,0 0 0 0 0,0 1 0 0 0,1-1 0 0 0,-1 14 0 0 0,2-13 0 0 0,3 0 0 0 0,6 0 0 0 0,-5-8 0 0 0,-3-2 0 0 0,11 2 0 0 0,-8-3 0 0 0,-3 1 0 0 0,3-1-571 0 0,1 0 0 0 0,-1 0 0 0 0,0-1 1 0 0,0 0-1 0 0,0 1 0 0 0,0-1 0 0 0,-1 0 0 0 0,1-1 0 0 0,-1 1 0 0 0,0-1 0 0 0,0 1 0 0 0,0-1 0 0 0,0 0 1 0 0,-1 0-1 0 0,1-1 0 0 0,1-5 0 0 0,3-5-1476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5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15663 0 0,'0'0'356'0'0,"0"0"50"0"0,0 0 20 0 0,0 0-42 0 0,3-7-236 0 0,-3 0-9 0 0,0 6 581 0 0,1-6 965 0 0,4-13 1979 0 0,-4 18-3293 0 0,4 0 328 0 0,-4 1-81 0 0,1 8-330 0 0,10 45-288 0 0,-7-28 0 0 0,9 24 0 0 0,0-24 0 0 0,-12-19 0 0 0,-1-5 0 0 0,-1 1 0 0 0,1 0 0 0 0,-1 0 0 0 0,0-1 0 0 0,1 1 0 0 0,-1 0 0 0 0,1-1 0 0 0,-1 1 0 0 0,1-1 0 0 0,0 1 0 0 0,-1 0 0 0 0,1-1 0 0 0,0 0 0 0 0,-1 1 0 0 0,1-1 0 0 0,0 1 0 0 0,0-1 0 0 0,-1 0 0 0 0,1 1 0 0 0,0-1 0 0 0,0 0 0 0 0,0 0 0 0 0,-1 0 0 0 0,1 1 0 0 0,1-1 0 0 0,2 0 0 0 0,-1 1 4 0 0,0 0 0 0 0,1 0 0 0 0,-1-1 0 0 0,0 1 0 0 0,0-1 0 0 0,0 0 0 0 0,0 0 0 0 0,1 0 0 0 0,-1 0 0 0 0,0-1 0 0 0,0 1 0 0 0,0-1 0 0 0,0 0 0 0 0,1 0 0 0 0,-1 0 0 0 0,0 0 0 0 0,-1 0 0 0 0,1-1 0 0 0,0 1 0 0 0,0-1 0 0 0,-1 0 0 0 0,1 0 0 0 0,3-3 0 0 0,1-2 47 0 0,-1-1 0 0 0,0 0 0 0 0,0 0 0 0 0,-1 0 0 0 0,7-15 0 0 0,-9 18-10 0 0,27-63 1063 0 0,-11 20-603 0 0,-18 44-501 0 0,1 1 0 0 0,-1-1 0 0 0,0 0 0 0 0,-1 0 0 0 0,1 1 0 0 0,0-6 0 0 0,-1 9 0 0 0,0 1 0 0 0,0-1 0 0 0,0 0 0 0 0,-1 0 0 0 0,1 0 0 0 0,0 0 0 0 0,0 0 0 0 0,0 0 0 0 0,0 0 0 0 0,0 0 0 0 0,0 0 0 0 0,0 0 0 0 0,0 0 0 0 0,0 0 0 0 0,0 0 0 0 0,0 0 0 0 0,0 0 0 0 0,0 0 0 0 0,0 0 0 0 0,0 0 0 0 0,0 0 0 0 0,0 0 0 0 0,-1 0 0 0 0,1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0,-5 6 0 0 0,-3 8 0 0 0,-10 26 607 0 0,3 1 0 0 0,-16 64 0 0 0,17-56-380 0 0,5-15-227 0 0,-1-2 0 0 0,-2 1 0 0 0,-2-1 0 0 0,-26 46 0 0 0,0-7-64 0 0,39-70-273 0 0,1-1-138 0 0,0 0-33 0 0,0 0 65 0 0,1-4 425 0 0,0 1-1 0 0,0-1 0 0 0,0 0 1 0 0,1 1-1 0 0,-1-1 0 0 0,1 1 1 0 0,0-1-1 0 0,3-4 1 0 0,1-2 20 0 0,8-15-2042 0 0,9-12-5712 0 0,-14 23 40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1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35 17503 0 0,'0'0'399'0'0,"-8"-4"540"0"0,5 3-763 0 0,-10-9 258 0 0,9 6-390 0 0,4 4-24 0 0,0 0 1 0 0,0 0-1 0 0,0 0 0 0 0,-1 0 0 0 0,1 0 0 0 0,0-1 1 0 0,0 1-1 0 0,0 0 0 0 0,0 0 0 0 0,0 0 0 0 0,0 0 0 0 0,0 0 1 0 0,0-1-1 0 0,0 1 0 0 0,0 0 0 0 0,0 0 0 0 0,0 0 1 0 0,0 0-1 0 0,-1 0 0 0 0,1-1 0 0 0,0 1 0 0 0,0 0 1 0 0,0 0-1 0 0,0 0 0 0 0,1 0 0 0 0,-1-1 0 0 0,0 1 1 0 0,0 0-1 0 0,0 0 0 0 0,0 0 0 0 0,0 0 0 0 0,0 0 0 0 0,0-1 1 0 0,0 1-1 0 0,0 0 0 0 0,0 0 0 0 0,0 0 0 0 0,0 0 1 0 0,0 0-1 0 0,1 0 0 0 0,-1-1 0 0 0,0 1 0 0 0,0 0 1 0 0,0 0-1 0 0,0 0 0 0 0,0 0 0 0 0,1 0 0 0 0,-1 0 1 0 0,0 0-1 0 0,14-5 2060 0 0,18 1 902 0 0,-26 4-2982 0 0,8 0 0 0 0,0 1 0 0 0,-1 1 0 0 0,1 0 0 0 0,18 6 0 0 0,-16-3 495 0 0,12 5 893 0 0,-28-9-1383 0 0,1-1 0 0 0,-1 0 0 0 0,1 1 0 0 0,-1-1 0 0 0,0 1 1 0 0,1-1-1 0 0,-1 1 0 0 0,0-1 0 0 0,1 1 0 0 0,-1-1 0 0 0,0 1 0 0 0,1-1 0 0 0,-1 1 1 0 0,0-1-1 0 0,0 1 0 0 0,0 0 0 0 0,0-1 0 0 0,0 1 0 0 0,0-1 0 0 0,1 1 0 0 0,-1-1 1 0 0,-1 1-1 0 0,1 0 0 0 0,0-1 0 0 0,0 1 0 0 0,0-1 0 0 0,0 1 0 0 0,0 0 1 0 0,-1 0-1 0 0,-7 17 7 0 0,7-16-13 0 0,-6 8 1 0 0,0-1 0 0 0,0 1 0 0 0,-1-2 0 0 0,0 1 0 0 0,-1-1 0 0 0,1 0 0 0 0,-13 8 0 0 0,9-8 0 0 0,1 2 0 0 0,0-1 0 0 0,1 2 0 0 0,-11 12 0 0 0,15-15 0 0 0,5 0 0 0 0,2-6 0 0 0,-1 0 0 0 0,1-1 0 0 0,0 1 0 0 0,-1-1 0 0 0,1 1 0 0 0,0-1 0 0 0,0 1 0 0 0,0-1 0 0 0,0 0 0 0 0,0 1 0 0 0,0-1 0 0 0,1 0 0 0 0,-1 0 0 0 0,0 0 0 0 0,1 0 0 0 0,-1 0 0 0 0,0 0 0 0 0,1 0 0 0 0,-1 0 0 0 0,1-1 0 0 0,0 1 0 0 0,-1 0 0 0 0,1-1 0 0 0,-1 0 0 0 0,1 1 0 0 0,0-1 0 0 0,0 0 0 0 0,-1 0 0 0 0,4 0 0 0 0,2 0 0 0 0,0 0 0 0 0,-1 0 0 0 0,1-1 0 0 0,0 0 0 0 0,0 0 0 0 0,7-2 0 0 0,27-6-3753 0 0,-9 3-2230 0 0,-20 3-1729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1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15663 0 0,'0'0'356'0'0,"0"0"50"0"0,0 0 20 0 0,0 0-42 0 0,-1 1-250 0 0,-4 1-49 0 0,4-1 280 0 0,-4-2 419 0 0,5 3 1988 0 0,1 0-2677 0 0,0 0-1 0 0,0 0 1 0 0,0 0-1 0 0,0 0 1 0 0,1-1-1 0 0,-1 1 1 0 0,0 0-1 0 0,1-1 1 0 0,0 0-1 0 0,-1 1 1 0 0,1-1-1 0 0,0 0 1 0 0,0 0-1 0 0,0 1 1 0 0,0-1-1 0 0,-1-1 1 0 0,1 1-1 0 0,1 0 1 0 0,-1 0-1 0 0,3 0 1 0 0,9 2 247 0 0,29 4 1 0 0,-27-6 571 0 0,-7 1-792 0 0,1-1-1 0 0,-1 2 1 0 0,0-1 0 0 0,11 5-1 0 0,-19-7-121 0 0,0 1 0 0 0,0-1 0 0 0,-1 1 0 0 0,1-1 0 0 0,0 1 0 0 0,0 0 0 0 0,0-1 0 0 0,-1 1 0 0 0,1 0 0 0 0,0 0 0 0 0,-1 0 0 0 0,1-1 0 0 0,-1 1 0 0 0,1 0 0 0 0,-1 0 0 0 0,1 0 0 0 0,-1 0 0 0 0,1 0 0 0 0,-1 0 0 0 0,0 0 0 0 0,0 0 0 0 0,0 0 0 0 0,1 0 0 0 0,-1 0 0 0 0,0 0 0 0 0,0 0 0 0 0,0 0 0 0 0,-1 0 0 0 0,1 2 0 0 0,0 1 0 0 0,-2 27 601 0 0,-2 0 0 0 0,-12 54 0 0 0,8-46-356 0 0,-15 68-245 0 0,-25 159 0 0 0,46-234 0 0 0,2 0 0 0 0,4 34 0 0 0,-2-39 0 0 0,0 1 0 0 0,-2-1 0 0 0,-5 41 0 0 0,4-58 0 0 0,1-10 0 0 0,-1 1 0 0 0,1-1 0 0 0,0 1 0 0 0,0 0 0 0 0,-1-1 0 0 0,1 1 0 0 0,0-1 0 0 0,-1 1 0 0 0,1-1 0 0 0,-1 1 0 0 0,1-1 0 0 0,-1 1 0 0 0,1-1 0 0 0,-1 1 0 0 0,1-1 0 0 0,-1 0 0 0 0,1 1 0 0 0,-1-1 0 0 0,1 0 0 0 0,-1 1 0 0 0,0-1 0 0 0,1 0 0 0 0,-1 0 0 0 0,0 1 0 0 0,1-1 0 0 0,-1 0 0 0 0,0 0 0 0 0,1 0 0 0 0,-1 0 0 0 0,0 0 0 0 0,1 0 0 0 0,-1 0 0 0 0,0 0 0 0 0,1 0 0 0 0,-1-1 0 0 0,1 1 0 0 0,-1 0 0 0 0,-1-1 0 0 0,0 1 0 0 0,-1 0 0 0 0,-7-2 0 0 0,-3-2 0 0 0,-53-8-133 0 0,65 11-563 0 0,-2 0-438 0 0,0 0-914 0 0,3 0-3677 0 0,0 1-1987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1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19351 0 0,'0'0'439'0'0,"8"-3"596"0"0,5-1-454 0 0,0 1 1 0 0,0 0 0 0 0,0 1 0 0 0,1 0 0 0 0,-1 1 0 0 0,1 1 0 0 0,21 1-1 0 0,-14 0 126 0 0,0-1 0 0 0,21-2-1 0 0,-35-1-687 0 0,-5 2-19 0 0,0 1-1 0 0,0-1 1 0 0,0 1 0 0 0,0-1-1 0 0,0 1 1 0 0,0 0 0 0 0,0 0 0 0 0,0 0-1 0 0,3 0 1 0 0,-4 0-33 0 0,0-1 0 0 0,0 1 1 0 0,0 0-1 0 0,0 0 0 0 0,0 0 0 0 0,0 0 0 0 0,0 0 0 0 0,0 0 0 0 0,0 1 1 0 0,-1-1-1 0 0,1 0 0 0 0,0 0 0 0 0,0 1 0 0 0,0-1 0 0 0,0 0 0 0 0,0 1 1 0 0,-1-1-1 0 0,2 2 0 0 0,0-1-219 0 0,-1 0-1928 0 0,-1-1-6692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2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2 281 8287 0 0,'0'0'382'0'0,"-1"-16"140"0"0,0 5 204 0 0,1 0 0 0 0,1 0-1 0 0,-1 0 1 0 0,2 0-1 0 0,0 1 1 0 0,0-1-1 0 0,6-17 1 0 0,-5 18-499 0 0,34-108 4893 0 0,-30 88-3549 0 0,-6 29-1083 0 0,-1 1 21 0 0,1-1-66 0 0,-1 1-440 0 0,0 0 0 0 0,0 0 0 0 0,0 0 0 0 0,0 0 0 0 0,0 0 0 0 0,0-1 1 0 0,0 1-1 0 0,0 0 0 0 0,0 0 0 0 0,0 0 0 0 0,0 0 0 0 0,0 0 0 0 0,0 0 0 0 0,0 0 0 0 0,0 0 0 0 0,0 0 1 0 0,1 0-1 0 0,-1 0 0 0 0,0 0 0 0 0,0 0 0 0 0,0 0 0 0 0,0 0 0 0 0,0 0 0 0 0,0 0 0 0 0,0 0 0 0 0,0 0 1 0 0,0 0-1 0 0,0 0 0 0 0,0 0 0 0 0,0 0 0 0 0,0 0 0 0 0,1 0 0 0 0,-1 0 0 0 0,0 0 0 0 0,0 0 0 0 0,0 0 1 0 0,0 0-1 0 0,0 0 0 0 0,0 1 0 0 0,0-1 0 0 0,0 0 0 0 0,0 0 0 0 0,0 0 0 0 0,0 0 0 0 0,0 0 0 0 0,0 0 1 0 0,0 0-1 0 0,0 0 0 0 0,0 0 0 0 0,0 0 0 0 0,0 0 0 0 0,0 0 0 0 0,0 0 0 0 0,0 0 0 0 0,0 1 0 0 0,0-1 1 0 0,0 0-1 0 0,0 0 0 0 0,0 0 0 0 0,0 0 0 0 0,5 9 243 0 0,1 8 415 0 0,-2 18-289 0 0,0-1 0 0 0,-3 48 1 0 0,-1-80-373 0 0,-8 163 0 0 0,4-134 0 0 0,-2-1 0 0 0,0 1 0 0 0,-15 37 0 0 0,18-60 0 0 0,2 0 0 0 0,-1-1 0 0 0,1 1 0 0 0,1 0 0 0 0,5-1 0 0 0,0-4 0 0 0,0-1 0 0 0,0 0 0 0 0,0 0 0 0 0,8 2 0 0 0,10-1 0 0 0,1-1 0 0 0,-1-1 0 0 0,30-2 0 0 0,-39-1 0 0 0,24-6 0 0 0,-30 5 0 0 0,-7 3-16 0 0,-1 0-1 0 0,0-1 1 0 0,1 1-1 0 0,-1 0 0 0 0,1 0 1 0 0,-1-1-1 0 0,0 1 1 0 0,0 0-1 0 0,1 0 1 0 0,-1-1-1 0 0,0 1 1 0 0,1 0-1 0 0,-1-1 1 0 0,0 1-1 0 0,0 0 1 0 0,0-1-1 0 0,1 1 1 0 0,-1-1-1 0 0,0 1 1 0 0,0 0-1 0 0,0-1 0 0 0,0 1 1 0 0,0-1-1 0 0,0 1 1 0 0,0 0-1 0 0,0-1 1 0 0,0 1-1 0 0,0-1 1 0 0,0 1-1 0 0,0-1 1 0 0,0 1-1 0 0,0 0 1 0 0,0-1-1 0 0,0 1 1 0 0,0-1-1 0 0,0 1 1 0 0,-1 0-1 0 0,1-1 0 0 0,0 1 1 0 0,0 0-1 0 0,0-1 1 0 0,-1 1-1 0 0,1 0 1 0 0,0-1-1 0 0,-1 1 1 0 0,1 0-1 0 0,0-1 1 0 0,0 1-1 0 0,-1 0 1 0 0,1 0-1 0 0,-1 0 1 0 0,0-1-1 0 0,-29-19-6413 0 0,20 15-392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2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15663 0 0,'0'0'356'0'0,"0"0"50"0"0,0 0 20 0 0,0 0-42 0 0,0 0-180 0 0,1-1 176 0 0,6-3 232 0 0,0 0 0 0 0,0 1 0 0 0,0 0 0 0 0,1 0 0 0 0,12-3 0 0 0,46-6-630 0 0,-2 0 16 0 0,-49 9 2 0 0,-11 2 0 0 0,-1 1 0 0 0,1-1 0 0 0,-1 0 0 0 0,0 0 0 0 0,0 0 0 0 0,0 0 0 0 0,1 0 0 0 0,-1-1 0 0 0,0 0 0 0 0,-1 1 0 0 0,1-1 0 0 0,0 0 0 0 0,4-4 0 0 0,-6 5-140 0 0,0 0 0 0 0,0-1-1 0 0,0 1 1 0 0,0 0 0 0 0,0-1-1 0 0,0 1 1 0 0,0 0 0 0 0,0-1-1 0 0,0 1 1 0 0,-1-1 0 0 0,1-2-1 0 0,0 3-431 0 0,-1-1 0 0 0,0 1 1 0 0,1-1-1 0 0,-1 1 0 0 0,0-1 0 0 0,0 1 0 0 0,0-1 0 0 0,-1 1 0 0 0,1-1 0 0 0,0 0 0 0 0,-1 1 1 0 0,0-2-1 0 0,-3-5-4790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2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11975 0 0,'0'0'267'0'0,"0"0"42"0"0,0 0 17 0 0,0 0-28 0 0,0 0-58 0 0,0 0 491 0 0,0 0 238 0 0,0 0 45 0 0,1 2-61 0 0,0-1-799 0 0,0 1 1 0 0,1-1-1 0 0,-1 0 1 0 0,0 0-1 0 0,1 1 0 0 0,0-1 1 0 0,-1 0-1 0 0,1-1 1 0 0,-1 1-1 0 0,1 0 1 0 0,0 0-1 0 0,0-1 1 0 0,-1 1-1 0 0,1-1 0 0 0,0 1 1 0 0,0-1-1 0 0,0 0 1 0 0,0 0-1 0 0,-1 0 1 0 0,1 0-1 0 0,0 0 0 0 0,0 0 1 0 0,3-1-1 0 0,6-1 78 0 0,0 0 0 0 0,20-8 0 0 0,-22 7-245 0 0,24-6-89 0 0,1 1 0 0 0,49-4 0 0 0,-33 5-3477 0 0,-34 5-2904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2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301 145 11975 0 0,'3'-6'1083'0'0,"-1"2"-966"0"0,-1 0-1 0 0,0 0 1 0 0,1-1 0 0 0,-1 1-1 0 0,-1 0 1 0 0,1-5-1 0 0,-3-16 3547 0 0,2 20-3227 0 0,-1 1 1 0 0,0-1 0 0 0,0 1-1 0 0,-1-1 1 0 0,1 1 0 0 0,-1 0-1 0 0,0-1 1 0 0,0 1 0 0 0,-1 0-1 0 0,1 0 1 0 0,-6-5 0 0 0,6 6-283 0 0,-1 1 0 0 0,1 0 0 0 0,-1 0 0 0 0,0 0 0 0 0,1 1 0 0 0,-1-1 0 0 0,0 1 0 0 0,0-1 0 0 0,0 1 0 0 0,0 0 0 0 0,-1 0 0 0 0,1 0 0 0 0,0 1 1 0 0,0-1-1 0 0,-1 1 0 0 0,1 0 0 0 0,-4 0 0 0 0,-4 0-153 0 0,0 1 0 0 0,0 1 0 0 0,0 0 0 0 0,0 0 0 0 0,0 1 0 0 0,1 1 0 0 0,-1 0 0 0 0,1 0 1 0 0,0 1-1 0 0,0 0 0 0 0,1 0 0 0 0,0 2 0 0 0,0-1 0 0 0,0 1 0 0 0,-11 10 0 0 0,18-14-17 0 0,0 0 1 0 0,0-1-1 0 0,0 1 1 0 0,0 0-1 0 0,1 0 0 0 0,-1 0 1 0 0,1 1-1 0 0,0-1 0 0 0,0 0 1 0 0,0 0-1 0 0,0 1 0 0 0,0-1 1 0 0,1 1-1 0 0,-1-1 0 0 0,1 0 1 0 0,0 1-1 0 0,0-1 0 0 0,0 1 1 0 0,2 6-1 0 0,0-3-54 0 0,0 0-1 0 0,0 1 1 0 0,1-1 0 0 0,0 0-1 0 0,1 0 1 0 0,-1-1-1 0 0,10 13 1 0 0,2 3-89 0 0,0 1-1 0 0,-2 0 1 0 0,0 1-1 0 0,-2 0 1 0 0,-1 1 0 0 0,8 27-1 0 0,-15-41 231 0 0,-1 0 0 0 0,-1 1 1 0 0,1-1-1 0 0,-2 1 0 0 0,0-1 0 0 0,0 1 0 0 0,-1-1 0 0 0,0 1 0 0 0,-1-1 1 0 0,0 0-1 0 0,-1 1 0 0 0,0-1 0 0 0,-6 12 0 0 0,1-5 54 0 0,-1-1-1 0 0,-1 0 1 0 0,0-1-1 0 0,-1 0 1 0 0,-1 0-1 0 0,0-2 1 0 0,-15 15-1 0 0,15-18-124 0 0,7-7 0 0 0,0 0 0 0 0,1 0 0 0 0,0 0 0 0 0,0 1 0 0 0,-5 7 0 0 0,4-3 0 0 0,2 5 0 0 0,6-10 0 0 0,-3-4 0 0 0,7 6 0 0 0,-4-4 0 0 0,1-1 0 0 0,-1 0 0 0 0,0 0 0 0 0,1 0 0 0 0,-1 0 0 0 0,1 0 0 0 0,0-1 0 0 0,-1 1 0 0 0,1-1 0 0 0,3 0 0 0 0,40-6 0 0 0,-2 0 0 0 0,-40 7 0 0 0,-4 0 0 0 0,0-1 0 0 0,0 0 0 0 0,1 0 0 0 0,-1 0 0 0 0,0 0 0 0 0,0 0 0 0 0,0 0 0 0 0,0 0 0 0 0,0 0 0 0 0,0-1 0 0 0,1 1 0 0 0,-1 0 0 0 0,0-1 0 0 0,0 1 0 0 0,0 0 0 0 0,0-1 0 0 0,0 0 0 0 0,1 0 0 0 0,4-3-201 0 0,-4 4-850 0 0,3-4-3094 0 0,-4 3-3362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2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0,'0'0'630'0'0,"0"0"-13"0"0,0 0-320 0 0,0 0 105 0 0,0 0 87 0 0,9-1 600 0 0,-6 1-798 0 0,0 0 0 0 0,1 1 1 0 0,-1-1-1 0 0,1 1 0 0 0,-1-1 0 0 0,0 1 0 0 0,0 0 0 0 0,1 1 0 0 0,-1-1 0 0 0,0 0 0 0 0,0 1 0 0 0,0 0 0 0 0,0 0 1 0 0,0-1-1 0 0,-1 2 0 0 0,1-1 0 0 0,-1 0 0 0 0,1 1 0 0 0,-1-1 0 0 0,3 5 0 0 0,5 5-124 0 0,-1 1-1 0 0,-1 1 1 0 0,7 14-1 0 0,-12-22 158 0 0,61 142 527 0 0,-27-58-585 0 0,-32-77-266 0 0,-1-5 0 0 0,0 0 0 0 0,7 13 0 0 0,-6-16 0 0 0,2-4 0 0 0,-6-1 0 0 0,-1 0 0 0 0,1 0 0 0 0,-1 0 0 0 0,1 0 0 0 0,-1 0 0 0 0,1 0 0 0 0,-1 0 0 0 0,1 0 0 0 0,-1 0 0 0 0,1 0 0 0 0,-1 0 0 0 0,1-1 0 0 0,-1 1 0 0 0,1 0 0 0 0,-1 0 0 0 0,0 0 0 0 0,1-1 0 0 0,-1 1 0 0 0,1 0 0 0 0,-1-1 0 0 0,1 1 0 0 0,-1 0 0 0 0,0-1 0 0 0,1 1 0 0 0,-1 0 0 0 0,0-1 0 0 0,0 1 0 0 0,1-1 0 0 0,-1 1 0 0 0,1-1 0 0 0,-1-1 0 0 0,2 0-324 0 0,0 0 0 0 0,-1-1 0 0 0,1 1 0 0 0,-1 0-1 0 0,1-1 1 0 0,-1 0 0 0 0,0 1 0 0 0,0-1 0 0 0,0 0 0 0 0,0 0 0 0 0,0 1 0 0 0,-1-4-1 0 0,3-34-5081 0 0,-3 39 5321 0 0,0-20-1962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2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14 13823 0 0,'0'0'630'0'0,"0"0"-13"0"0,-3-11 1463 0 0,0 8 4232 0 0,1 4-6310 0 0,-1 1 0 0 0,0-1 0 0 0,1 1 0 0 0,-1 0 0 0 0,1 0-1 0 0,0 0 1 0 0,0 0 0 0 0,-1 0 0 0 0,1 0 0 0 0,-2 4 0 0 0,-18 31 164 0 0,3-5 633 0 0,-39 62 186 0 0,39-60-851 0 0,5-8-134 0 0,1 0 0 0 0,-11 32 0 0 0,15-23 0 0 0,8-34-53 0 0,1 0-1 0 0,-1 0 0 0 0,1 0 1 0 0,0 0-1 0 0,0 0 1 0 0,0 0-1 0 0,-1 0 1 0 0,1 0-1 0 0,0 0 0 0 0,0 0 1 0 0,0 0-1 0 0,0 0 1 0 0,1 0-1 0 0,-1 0 1 0 0,0 0-1 0 0,0 0 1 0 0,1 0-1 0 0,-1 0 0 0 0,0 0 1 0 0,1 0-1 0 0,-1 0 1 0 0,1-1-1 0 0,-1 1 1 0 0,1 0-1 0 0,0 1 0 0 0,1-1-336 0 0,-1 0 194 0 0,0 0-1 0 0,0-1 0 0 0,0 1 0 0 0,0-1 1 0 0,0 1-1 0 0,0-1 0 0 0,0 1 0 0 0,0-1 1 0 0,0 0-1 0 0,0 1 0 0 0,0-1 0 0 0,0 0 0 0 0,0 0 1 0 0,1 0-1 0 0,-1 0 0 0 0,1 0 0 0 0,0 0-359 0 0,3 0-114 0 0,1 0 0 0 0,-1 0 0 0 0,1 0-1 0 0,-1-1 1 0 0,6-2 0 0 0,13-4-1377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2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38 15663 0 0,'0'0'719'0'0,"0"0"-20"0"0,5-7-278 0 0,11-19 3255 0 0,-16 25-3011 0 0,5-2 179 0 0,-3 2 2019 0 0,-2 5-2801 0 0,1 0 0 0 0,-1 0 0 0 0,0 0 0 0 0,0 0 1 0 0,-1 0-1 0 0,1 0 0 0 0,-1 0 0 0 0,0-1 0 0 0,-2 8 0 0 0,-17 35 986 0 0,4-11-652 0 0,13-25-417 0 0,-1 0-1 0 0,-3 20 1 0 0,7-30-68 0 0,0 1 1 0 0,0-1-1 0 0,0 1 1 0 0,0-1-1 0 0,0 1 0 0 0,0-1 1 0 0,-1 1-1 0 0,1-1 0 0 0,0 1 1 0 0,0-1-1 0 0,1 1 0 0 0,-1-1 1 0 0,0 1-1 0 0,0-1 1 0 0,0 1-1 0 0,0-1 0 0 0,0 1 1 0 0,0-1-1 0 0,1 1 0 0 0,-1-1 1 0 0,0 0-1 0 0,0 1 0 0 0,1 0 1 0 0,0-1 0 0 0,-1 0 1 0 0,1 0-1 0 0,-1 1 0 0 0,1-1 1 0 0,-1 0-1 0 0,1 0 0 0 0,-1 0 1 0 0,1 0-1 0 0,-1 0 1 0 0,1 0-1 0 0,-1 0 0 0 0,0 0 1 0 0,1 0-1 0 0,-1 0 0 0 0,1-1 1 0 0,-1 1-1 0 0,1 0 1 0 0,-1 0-1 0 0,1-1 0 0 0,20-12-8266 0 0,-12 5 1716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3:5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13823 0 0,'0'0'315'0'0,"0"0"45"0"0,0 0 21 0 0,0 0-49 0 0,0 0-81 0 0,0 0 481 0 0,0 0 237 0 0,0 0 45 0 0,0 0 8 0 0,0 0 2 0 0,0 0 0 0 0,-1 1 0 0 0,-14 17-518 0 0,1 1 0 0 0,1-1 0 0 0,0 2-1 0 0,-12 25 1 0 0,14-24 96 0 0,-19 37-520 0 0,-42 121 1 0 0,69-171-83 0 0,0 1 0 0 0,1 0 0 0 0,0 0 0 0 0,1 0 0 0 0,0 1 0 0 0,1-1 0 0 0,0 0 0 0 0,0 0 0 0 0,1 0 0 0 0,0 0 0 0 0,3 14 0 0 0,-3-21-39 0 0,0 1 0 0 0,0-1 0 0 0,0 0-1 0 0,0 0 1 0 0,0 0 0 0 0,1 0 0 0 0,-1 0 0 0 0,1 0 0 0 0,-1 0 0 0 0,1 0-1 0 0,0-1 1 0 0,-1 1 0 0 0,1 0 0 0 0,0-1 0 0 0,0 0 0 0 0,0 1-1 0 0,0-1 1 0 0,1 0 0 0 0,-1 0 0 0 0,0 0 0 0 0,0 0 0 0 0,1-1 0 0 0,-1 1-1 0 0,0-1 1 0 0,1 1 0 0 0,-1-1 0 0 0,1 0 0 0 0,-1 0 0 0 0,4 0-1 0 0,0 0-125 0 0,1-1 0 0 0,-1 1-1 0 0,0-1 1 0 0,1 0-1 0 0,-1-1 1 0 0,0 0-1 0 0,0 0 1 0 0,0 0-1 0 0,10-6 1 0 0,-9 2-3074 0 0,-5 4-3925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2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15663 0 0,'0'0'344'0'0,"0"0"72"0"0,0 0 8 0 0,0 0 24 0 0,0 0-360 0 0,-1-6-88 0 0,-7 10 0 0 0,8-4 0 0 0,0 0 0 0 0,0 0 0 0 0,0 0 0 0 0,0 0 0 0 0,0 0 0 0 0,0 0 0 0 0,0 0 0 0 0,0 0-4624 0 0,0 0-944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2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13823 0 0,'-8'1'1471'0'0,"-6"5"-996"0"0,12-5 14 0 0,2-1 20 0 0,0 0 3 0 0,0 0 0 0 0,0 0 0 0 0,0 0 0 0 0,0 0 0 0 0,0 0 0 0 0,0 0 0 0 0,0 0 0 0 0,0 0 0 0 0,0 0 0 0 0,0 0 0 0 0,2 1 0 0 0,2 1-429 0 0,0 0 0 0 0,1 0 0 0 0,-1 0-1 0 0,1 0 1 0 0,0-1 0 0 0,-1 0 0 0 0,1 0 0 0 0,8 1-1 0 0,44 0 988 0 0,-26-2-245 0 0,-13 1-814 0 0,9 0-9 0 0,-1 1-1 0 0,30 6 1 0 0,-41-3-2 0 0,-13-3 0 0 0,-1-2 0 0 0,0 1 0 0 0,0 0 0 0 0,0 0 0 0 0,0-1 0 0 0,0 1 0 0 0,0 0 0 0 0,-1 0 0 0 0,1 0 0 0 0,0 0 0 0 0,0 0 0 0 0,-1 0 0 0 0,1 0 0 0 0,-1 0 0 0 0,1 0 0 0 0,-1 0 0 0 0,1 1 0 0 0,-1-1 0 0 0,0 0 0 0 0,0 0 0 0 0,1 0 0 0 0,-1 0 0 0 0,0 1 0 0 0,0 1 0 0 0,0-1 0 0 0,0 17 0 0 0,0 0 0 0 0,-2 0 0 0 0,-4 22 0 0 0,0 4 0 0 0,3-5 0 0 0,2-1 0 0 0,1 0 0 0 0,2 1 0 0 0,2-1 0 0 0,2 0 0 0 0,14 55 0 0 0,-15-79 0 0 0,-2 1 0 0 0,1 0 0 0 0,-2 0 0 0 0,0 0 0 0 0,-1 0 0 0 0,0 0 0 0 0,-2 1 0 0 0,0-1 0 0 0,-4 24 0 0 0,0-27 1004 0 0,1-11 24 0 0,-2-2-1012 0 0,-2 1-16 0 0,0-1 0 0 0,7 0-59 0 0,0 0 1 0 0,0 0-1 0 0,-1 0 0 0 0,1 0 0 0 0,0 0 1 0 0,0 0-1 0 0,0-1 0 0 0,0 1 1 0 0,0-1-1 0 0,-1 1 0 0 0,1-1 0 0 0,0 1 1 0 0,0-1-1 0 0,0 1 0 0 0,0-1 0 0 0,1 0 1 0 0,-1 1-1 0 0,0-1 0 0 0,0 0 1 0 0,-1-2-1 0 0,0 1-1184 0 0,0 0-4947 0 0,-1-3-1968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2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 10135 0 0,'0'0'231'0'0,"0"0"29"0"0,0 0 19 0 0,0 0 105 0 0,0 0 410 0 0,0 0 184 0 0,0 0 40 0 0,0 0-63 0 0,0 0-290 0 0,0 0-121 0 0,0 0-28 0 0,0 0-4 0 0,-12-3 2560 0 0,11 3-2758 0 0,-2-2-566 0 0,-7 8 3349 0 0,6-3-3096 0 0,0 0 0 0 0,1 0 1 0 0,-1 0-1 0 0,1 1 0 0 0,0 0 0 0 0,0 0 1 0 0,0-1-1 0 0,0 2 0 0 0,1-1 0 0 0,0 0 1 0 0,0 0-1 0 0,0 1 0 0 0,0-1 1 0 0,-1 6-1 0 0,-1 9-2 0 0,0 0 0 0 0,-1 25 0 0 0,2-15 2 0 0,-30 261 2031 0 0,24-203-2022 0 0,2 95 0 0 0,8-141-11 0 0,2 0 1 0 0,2 0-1 0 0,2-1 0 0 0,18 63 0 0 0,-21-92-176 0 0,0 1-1 0 0,1-1 0 0 0,0 0 1 0 0,1 0-1 0 0,0 0 1 0 0,1-1-1 0 0,11 13 0 0 0,-13-16-153 0 0,1-1 0 0 0,0-1-1 0 0,1 1 1 0 0,-1-1 0 0 0,1 0-1 0 0,0 0 1 0 0,0-1-1 0 0,1 0 1 0 0,-1 0 0 0 0,1-1-1 0 0,12 4 1 0 0,3-1-7176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2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0,'0'0'464'0'0,"0"0"-9"0"0,0 0-155 0 0,0 0 443 0 0,0 0 227 0 0,0 0 44 0 0,0 0 8 0 0,0 0 2 0 0,0 0 0 0 0,0 0 0 0 0,0 0-69 0 0,15 2 770 0 0,-9-1-1548 0 0,1 0-1 0 0,-1 1 0 0 0,0 0 0 0 0,-1 0 1 0 0,1 0-1 0 0,0 1 0 0 0,-1 0 1 0 0,1 0-1 0 0,-1 0 0 0 0,0 1 1 0 0,0 0-1 0 0,0 0 0 0 0,-1 0 1 0 0,1 1-1 0 0,-1-1 0 0 0,0 1 1 0 0,4 7-1 0 0,7 10 252 0 0,-1 2-1 0 0,18 39 1 0 0,-28-55-189 0 0,12 28-232 0 0,-1 1-1 0 0,14 56 1 0 0,-23-67-8 0 0,-1-1 1 0 0,-1 1-1 0 0,-1 1 0 0 0,-2 44 0 0 0,-3-47 82 0 0,-2-1 0 0 0,-10 39-1 0 0,5-27 121 0 0,2-15 133 0 0,0 0 0 0 0,-1-1-1 0 0,-1 1 1 0 0,-17 25 0 0 0,10-16-462 0 0,12-22-224 0 0,0 0-1 0 0,-1 0 1 0 0,0-1-1 0 0,-11 12 0 0 0,15-17 369 0 0,0 0 0 0 0,0 0 0 0 0,0 0-1 0 0,0 0 1 0 0,-1 0 0 0 0,1 0-1 0 0,0 0 1 0 0,0-1 0 0 0,-1 1 0 0 0,1-1-1 0 0,-2 1 1 0 0,-2-1-1086 0 0,3-2-2471 0 0,-3-4 2006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2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17503 0 0,'0'-2'399'0'0,"0"-2"-263"0"0,1 0 0 0 0,0 0 1 0 0,1 0-1 0 0,-1 0 0 0 0,1 0 0 0 0,0 0 0 0 0,0 0 1 0 0,0 0-1 0 0,0 0 0 0 0,1 1 0 0 0,-1 0 1 0 0,1-1-1 0 0,0 1 0 0 0,0 0 0 0 0,0 0 0 0 0,0 0 1 0 0,6-3-1 0 0,-4 4 259 0 0,1 0-1 0 0,-1-1 1 0 0,1 2 0 0 0,0-1 0 0 0,0 1-1 0 0,0 0 1 0 0,0 0 0 0 0,0 0 0 0 0,9 1-1 0 0,-8 1-250 0 0,0-1-1 0 0,-1 1 0 0 0,1 1 0 0 0,-1-1 0 0 0,1 1 0 0 0,-1 0 0 0 0,0 1 0 0 0,0-1 0 0 0,0 1 1 0 0,0 0-1 0 0,0 1 0 0 0,0 0 0 0 0,-1-1 0 0 0,0 2 0 0 0,0-1 0 0 0,0 1 0 0 0,0-1 0 0 0,-1 1 0 0 0,0 1 1 0 0,0-1-1 0 0,6 11 0 0 0,-9-13-92 0 0,0 0 0 0 0,1 0 1 0 0,-2 0-1 0 0,1 1 0 0 0,0-1 0 0 0,-1 0 1 0 0,1 1-1 0 0,-1-1 0 0 0,0 0 0 0 0,0 1 1 0 0,-1-1-1 0 0,1 0 0 0 0,-1 1 1 0 0,1-1-1 0 0,-1 0 0 0 0,0 0 0 0 0,0 0 1 0 0,0 1-1 0 0,-1-1 0 0 0,1 0 0 0 0,-1 0 1 0 0,-3 5-1 0 0,-4 3 207 0 0,0 1 1 0 0,-1-1-1 0 0,-19 17 1 0 0,28-28-259 0 0,-22 20 0 0 0,17-16 0 0 0,1 0 0 0 0,-1 1 0 0 0,1 0 0 0 0,0 0 0 0 0,0 0 0 0 0,0 1 0 0 0,1-1 0 0 0,0 1 0 0 0,0 0 0 0 0,-6 13 0 0 0,7-4 0 0 0,4-12 0 0 0,1 9 0 0 0,2-10 0 0 0,-3-1 0 0 0,3 2 0 0 0,0 0 0 0 0,0 0 0 0 0,0 0 0 0 0,1-1 0 0 0,-1 0 0 0 0,1 0 0 0 0,0 0 0 0 0,-1 0 0 0 0,1-1 0 0 0,0 1 0 0 0,0-1 0 0 0,0-1 0 0 0,0 1 0 0 0,6 0 0 0 0,11-1 0 0 0,40-5 0 0 0,-60 5 0 0 0,103-18 15 0 0,-19 1-94 0 0,-85 17-258 0 0,-15 1-3143 0 0,5-1-1867 0 0,-5 3-3441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5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20 6447 0 0,'0'0'142'0'0,"0"0"22"0"0,0 0 13 0 0,0 0 123 0 0,0 0 468 0 0,0 0 205 0 0,0 0 41 0 0,0 0-129 0 0,0 0-506 0 0,0 0 37 0 0,0 0 80 0 0,0 0 14 0 0,0 0-67 0 0,0 0-222 0 0,0 0 166 0 0,0 0 101 0 0,0 0 21 0 0,0 0-66 0 0,0 0-222 0 0,0 0 166 0 0,3-1 101 0 0,7-3 21 0 0,-7 3-66 0 0,-4 1-294 0 0,-10-4 310 0 0,10 4 29 0 0,1 0 21 0 0,0 0-66 0 0,-1-1-294 0 0,-3-1-61 0 0,0-2 626 0 0,-12 3 24 0 0,2 1-142 0 0,13 0-225 0 0,1 0 117 0 0,0 0 21 0 0,0 0-66 0 0,-1 0-294 0 0,-2-1-148 0 0,0 1 1 0 0,0 0-1 0 0,1 0 0 0 0,-1 0 1 0 0,0 0-1 0 0,0 0 0 0 0,1 1 1 0 0,-1-1-1 0 0,0 1 0 0 0,-4 2 1 0 0,5-3-1 0 0,-4 2 71 0 0,-7 5 1976 0 0,12-6-1677 0 0,1-1 117 0 0,0 0 21 0 0,0 0-66 0 0,79-3-278 0 0,-74 2-165 0 0,0 0 0 0 0,0 0 0 0 0,0 0 0 0 0,0 1 0 0 0,-1 0 0 0 0,1 0 0 0 0,0 0 0 0 0,0 1 0 0 0,8 1 0 0 0,11 5 0 0 0,-16-4 0 0 0,14 6-64 0 0,-20-9-273 0 0,-6-1 108 0 0,3-1-1404 0 0,-1 2-3761 0 0,2 0 3347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5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8287 0 0,'0'0'382'0'0,"0"0"-8"0"0,0 0-102 0 0,0 0 463 0 0,0 0 234 0 0,0 0 45 0 0,0 0-61 0 0,0 0-288 0 0,-15 7 2839 0 0,9-5-2159 0 0,0-1-1 0 0,-1 1 1 0 0,-8 0 0 0 0,-14 4-288 0 0,28-6-686 0 0,1 0 117 0 0,0 0 21 0 0,0 0-66 0 0,12 3-278 0 0,0 0 89 0 0,-1-2 0 0 0,0 1 0 0 0,1-1 0 0 0,16-1 0 0 0,37 1 524 0 0,-57 1-778 0 0,4 0 0 0 0,-2 4 0 0 0,-8-5 0 0 0,0 1 0 0 0,9 5 0 0 0,-3-5 0 0 0,1-1 0 0 0,-1-1 0 0 0,-6 1 34 0 0,-5 2-1 0 0,-6 1-369 0 0,6-3-175 0 0,-12 3-4319 0 0,7-1 2784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5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126 465 6447 0 0,'0'0'142'0'0,"0"0"22"0"0,0 0 13 0 0,0 0 55 0 0,0 0 181 0 0,0 0 78 0 0,0 0 18 0 0,0 0 3 0 0,0 0 0 0 0,0 0 0 0 0,0 0 0 0 0,-1-5 299 0 0,1 2 1962 0 0,4-53 2443 0 0,-1 41-4474 0 0,2-1 548 0 0,-5 10-1274 0 0,0 0-16 0 0,6-13 0 0 0,-4 13 222 0 0,0 0-1 0 0,-1 0 1 0 0,0 0-1 0 0,0 1 1 0 0,0-1-1 0 0,0 0 1 0 0,-1-1-1 0 0,0 1 1 0 0,-1-6-1 0 0,1 3-388 0 0,1-19 167 0 0,0 27 3 0 0,-1 0-1 0 0,0 0 1 0 0,1-1-1 0 0,-1 1 0 0 0,0 0 1 0 0,0-1-1 0 0,0 1 1 0 0,0 0-1 0 0,0 0 1 0 0,-1-1-1 0 0,1 1 1 0 0,0 0-1 0 0,-1 0 1 0 0,1-2-1 0 0,-1 3 20 0 0,1-1-1 0 0,0 1 0 0 0,0-1 1 0 0,0 1-1 0 0,0-1 0 0 0,-1 1 1 0 0,1-1-1 0 0,0 1 0 0 0,0-1 1 0 0,0 1-1 0 0,0-1 0 0 0,0 1 1 0 0,0-1-1 0 0,0 1 0 0 0,1-1 1 0 0,-1 1-1 0 0,0-1 0 0 0,0 0 1 0 0,3-5 417 0 0,-2 3-295 0 0,0 1 0 0 0,0 0 0 0 0,-1 0-1 0 0,1-1 1 0 0,-1 1 0 0 0,1-1-1 0 0,-1-3 1 0 0,0 2-142 0 0,1 0 0 0 0,-1 0-1 0 0,-1 0 1 0 0,1 0 0 0 0,0 0 0 0 0,-1 1 0 0 0,0-1-1 0 0,-1-5 1 0 0,1 6-2 0 0,-6-24 0 0 0,7 10 0 0 0,0 16 0 0 0,0 0 0 0 0,0-1 0 0 0,0 1 0 0 0,0 0 0 0 0,0-1 0 0 0,0 1 0 0 0,-1 0 0 0 0,1-1 0 0 0,0 1 0 0 0,-1 0 0 0 0,0-2 0 0 0,-2-5 0 0 0,1 0 0 0 0,0-48 2032 0 0,2 73-2016 0 0,-2 22-16 0 0,1 2 0 0 0,-10 89 0 0 0,-3-7 0 0 0,12-112 0 0 0,0 0 0 0 0,-1 0 0 0 0,0 0 0 0 0,-1 0 0 0 0,-4 10 0 0 0,-9 13 0 0 0,9-20 0 0 0,2 0 0 0 0,-10 25 0 0 0,15-33 0 0 0,-1-1 0 0 0,0 0 0 0 0,-6 9 0 0 0,-10 25 0 0 0,13-21 0 0 0,2 1 0 0 0,5-12 0 0 0,6-6 0 0 0,-5-1 10 0 0,11-6-84 0 0,-12 6-263 0 0,-6-4 11 0 0,2 0-6604 0 0,-2-1 4883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5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74 4607 0 0,'0'0'102'0'0,"0"0"20"0"0,0 0 6 0 0,0 0 119 0 0,0 0 500 0 0,0 0 223 0 0,0 0 44 0 0,0 0-61 0 0,0 0-288 0 0,0 0-121 0 0,0 0-28 0 0,0 0-4 0 0,0 0 0 0 0,0 0 0 0 0,0 0 0 0 0,0 0 70 0 0,0 0 288 0 0,0 0 122 0 0,0 0 28 0 0,-7-12 204 0 0,3 8-1149 0 0,13-7 1204 0 0,-3 4 367 0 0,-4 5-1459 0 0,1 0 0 0 0,0-1 0 0 0,0 1 1 0 0,1 1-1 0 0,5-4 0 0 0,-5 3-118 0 0,-4 2-64 0 0,8 0 1575 0 0,-7 1-1566 0 0,-1-1 0 0 0,0 1 0 0 0,1-1 0 0 0,-1 1 0 0 0,0-1 0 0 0,1 1 0 0 0,-1-1 0 0 0,0 1 0 0 0,0-1 0 0 0,0 1 0 0 0,0 0 0 0 0,1-1 0 0 0,-1 1 0 0 0,0-1 0 0 0,0 1 0 0 0,0 0 0 0 0,0-1 0 0 0,0 1 0 0 0,0-1-1 0 0,0 1 1 0 0,-1 0 0 0 0,1-1 0 0 0,0 1 0 0 0,0-1 0 0 0,0 1 0 0 0,-1 0 0 0 0,1 0 0 0 0,0 0-14 0 0,0-1 0 0 0,0 1 0 0 0,0 0 0 0 0,-1-1 0 0 0,1 1 0 0 0,0 0 0 0 0,0-1 0 0 0,0 1 0 0 0,-1 0 0 0 0,1-1 0 0 0,0 1 0 0 0,0-1 0 0 0,-1 1 0 0 0,1 0 0 0 0,-1-1 0 0 0,1 1 0 0 0,-1-1 0 0 0,1 1 0 0 0,-1-1 0 0 0,1 1 0 0 0,-1-1 0 0 0,1 0 0 0 0,-2 1 0 0 0,1 0 0 0 0,-2 2 97 0 0,1-1 0 0 0,0 0-1 0 0,-1 0 1 0 0,0 0 0 0 0,1 0 0 0 0,-1 0-1 0 0,0-1 1 0 0,0 1 0 0 0,0-1 0 0 0,0 0 0 0 0,0 0-1 0 0,0 0 1 0 0,0 0 0 0 0,0 0 0 0 0,0-1-1 0 0,-1 1 1 0 0,1-1 0 0 0,0 0 0 0 0,0 0-1 0 0,-6-1 1 0 0,2 0-81 0 0,2-4-16 0 0,4 2 0 0 0,1 1 0 0 0,-1 0 0 0 0,0-1 0 0 0,1 1 0 0 0,-1-1 0 0 0,1 1 0 0 0,0-1 0 0 0,0 1 0 0 0,0 0 0 0 0,0-1 0 0 0,1 1 0 0 0,-1-1 0 0 0,0 1 0 0 0,1-1 0 0 0,0 1 0 0 0,-1 0 0 0 0,1-1 0 0 0,0 1 0 0 0,0 0 0 0 0,2-3 0 0 0,-2 4 0 0 0,0-1 0 0 0,0 1 0 0 0,-1 0 0 0 0,1 0 0 0 0,0 0 0 0 0,0 0 0 0 0,0 0 0 0 0,0 0 0 0 0,1 0 0 0 0,-1 0 0 0 0,0 0 0 0 0,0 0 0 0 0,2 0 0 0 0,0-1 0 0 0,6-1 0 0 0,0 4 0 0 0,-5 7 0 0 0,0-1 0 0 0,0-1 0 0 0,2 20 0 0 0,-5-18 0 0 0,0-8 0 0 0,-1 0 1 0 0,0 1-1 0 0,0-1 1 0 0,0 1-1 0 0,0-1 0 0 0,0 0 1 0 0,0 1-1 0 0,0-1 0 0 0,0 1 1 0 0,0-1-1 0 0,0 0 1 0 0,-1 1-1 0 0,1-1 0 0 0,0 0 1 0 0,0 1-1 0 0,0-1 0 0 0,0 1 1 0 0,0-1-1 0 0,-1 0 1 0 0,1 1-1 0 0,0-1 0 0 0,0 0 1 0 0,-1 0-1 0 0,1 1 0 0 0,0-1 1 0 0,-1 0-1 0 0,1 0 1 0 0,0 1-1 0 0,0-1 0 0 0,-1 0 1 0 0,1 0-1 0 0,-1 0 0 0 0,1 1 1 0 0,0-1-1 0 0,-1 0 1 0 0,1 0-1 0 0,0 0 0 0 0,-1 0 1 0 0,1 0-1 0 0,-1 0 0 0 0,1 0 1 0 0,-1 0-1 0 0,-10 0-80 0 0,9-1-249 0 0,0 1 1 0 0,0 0-1 0 0,-1 0 0 0 0,1-1 0 0 0,0 1 1 0 0,0-1-1 0 0,-3-1 0 0 0,-7-2-5081 0 0,-9 0-2110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4:5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37 368 10135 0 0,'0'0'231'0'0,"0"0"29"0"0,0 0 19 0 0,-1 0-41 0 0,-4 1-44 0 0,3-1 552 0 0,2 0 232 0 0,-23 2 4256 0 0,17-18-3698 0 0,6 11-1269 0 0,0 0 0 0 0,0 0 0 0 0,1 0 0 0 0,0 0-1 0 0,0 0 1 0 0,0 0 0 0 0,0 0 0 0 0,1 0 0 0 0,0 1 0 0 0,4-9 0 0 0,5-18 893 0 0,0-5-340 0 0,19-43 0 0 0,-18 56-820 0 0,1-1 0 0 0,32-41 0 0 0,-26 37 0 0 0,-14 23 72 0 0,-5 4 299 0 0,0 1 117 0 0,-7 15 613 0 0,-9 7-1455 0 0,13-19 264 0 0,1-1 0 0 0,0 1 0 0 0,0 0-1 0 0,0 0 1 0 0,0 0 0 0 0,0 0 0 0 0,0 0 0 0 0,1 0 0 0 0,0 0 0 0 0,-1 1 0 0 0,1-1 0 0 0,0 0 0 0 0,1 1-1 0 0,-1-1 1 0 0,1 1 0 0 0,-1-1 0 0 0,1 8 0 0 0,2-2 90 0 0,-2-8 0 0 0,0 0 0 0 0,1 0 0 0 0,-1 0 0 0 0,0 0 0 0 0,0-1 0 0 0,0 1 0 0 0,1 0 0 0 0,-1 0 0 0 0,0 0 0 0 0,1 0 0 0 0,-1-1 0 0 0,1 1 0 0 0,-1 0 0 0 0,1 0 0 0 0,0-1 0 0 0,-1 1 0 0 0,1 0 0 0 0,-1-1 0 0 0,1 1 0 0 0,1 0 0 0 0,0 1 0 0 0,1-1 0 0 0,-1 1 0 0 0,0 0 0 0 0,0-1 0 0 0,1 1 0 0 0,-1-1 0 0 0,1 1 0 0 0,0-1 0 0 0,-1 0 0 0 0,1 0 0 0 0,0-1 0 0 0,-1 1 0 0 0,1 0 0 0 0,0-1 0 0 0,0 0 0 0 0,0 1 0 0 0,4-2 0 0 0,5 1 0 0 0,1-2 0 0 0,18-4 0 0 0,-2 1 0 0 0,0-2 0 0 0,-22 6 64 0 0,-6 1 273 0 0,0 9 175 0 0,-1-7-392 0 0,0-1 0 0 0,1 1 0 0 0,-1 0 0 0 0,0 0-1 0 0,0 0 1 0 0,-1 0 0 0 0,1 0 0 0 0,-1 3 0 0 0,-7 16-120 0 0,-2 0 0 0 0,0-1 0 0 0,-16 24 0 0 0,21-36 0 0 0,1-1 0 0 0,0 1 0 0 0,0 0 0 0 0,-3 12 0 0 0,3-10 0 0 0,0-1 0 0 0,7 0 0 0 0,-2-7 0 0 0,-1-1 0 0 0,0-1 0 0 0,1 1 0 0 0,-1-1 0 0 0,1 1 0 0 0,-1 0 0 0 0,1-1 0 0 0,-1 1 0 0 0,1-1 0 0 0,-1 1 0 0 0,1-1 0 0 0,-1 0 0 0 0,1 1 0 0 0,0-1 0 0 0,-1 0 0 0 0,1 1 0 0 0,0-1 0 0 0,-1 0 0 0 0,1 0 0 0 0,0 1 0 0 0,-1-1 0 0 0,1 0 0 0 0,1 0 0 0 0,0 1-82 0 0,0 0-1 0 0,1-1 1 0 0,-1 1-1 0 0,0-1 1 0 0,0 0-1 0 0,1 0 1 0 0,-1 1-1 0 0,0-1 0 0 0,1-1 1 0 0,-1 1-1 0 0,0 0 1 0 0,0-1-1 0 0,1 1 1 0 0,-1-1-1 0 0,0 1 1 0 0,4-3-1 0 0,0 0-416 0 0,0-1-1 0 0,0 0 0 0 0,0 0 0 0 0,5-5 0 0 0,4-4-326 0 0,-14 12-695 0 0,-1 1-14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0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81 112 17503 0 0,'0'0'399'0'0,"0"-2"60"0"0,1-6-219 0 0,0 1 1 0 0,0-1-1 0 0,0 1 1 0 0,4-10-1 0 0,8-20 2908 0 0,-5 13-1424 0 0,-7 23-1208 0 0,-1 1-72 0 0,-1 13 31 0 0,0 0 0 0 0,-6 23 0 0 0,-1 9 320 0 0,7-37-795 0 0,0 2 0 0 0,0-1 0 0 0,0 0 0 0 0,1 1 0 0 0,1-1 0 0 0,1 15 0 0 0,-1-22 0 0 0,-1 0 0 0 0,1-1 0 0 0,-1 1 0 0 0,1 0 0 0 0,0-1 0 0 0,-1 1 0 0 0,1-1 0 0 0,0 1 0 0 0,0-1 0 0 0,0 1 0 0 0,0-1 0 0 0,0 0 0 0 0,1 0 0 0 0,-1 1 0 0 0,0-1 0 0 0,0 0 0 0 0,1 0 0 0 0,-1 0 0 0 0,1 0 0 0 0,-1-1 0 0 0,1 1 0 0 0,-1 0 0 0 0,1 0 0 0 0,0-1 0 0 0,-1 1 0 0 0,1-1 0 0 0,0 0 0 0 0,-1 1 0 0 0,1-1 0 0 0,0 0 0 0 0,0 0 0 0 0,-1 0 0 0 0,1 0 0 0 0,0 0 0 0 0,0-1 0 0 0,2 0 0 0 0,9-2 0 0 0,-1 0 0 0 0,0 0 0 0 0,0-1 0 0 0,0-1 0 0 0,-1 0 0 0 0,0-1 0 0 0,0 0 0 0 0,0-1 0 0 0,0 0 0 0 0,-1 0 0 0 0,0-1 0 0 0,-1-1 0 0 0,0 1 0 0 0,15-20 0 0 0,-16 18 310 0 0,0 2 1 0 0,17-15-1 0 0,-23 22 199 0 0,-2 1-66 0 0,0 1-294 0 0,-1 6-145 0 0,0 0 0 0 0,0-1 0 0 0,-1 1 0 0 0,-2 8 0 0 0,-4 14-8 0 0,-25 94 4 0 0,19-74 0 0 0,0 0 0 0 0,2 2 0 0 0,2 0 0 0 0,-5 78 0 0 0,15-117 0 0 0,0-5 0 0 0,0 0 0 0 0,-1 0 0 0 0,-3 13 0 0 0,1-9 0 0 0,0-8 0 0 0,1-2 0 0 0,0 0 0 0 0,1 0 0 0 0,0 0 0 0 0,-1 0 0 0 0,1 0 0 0 0,-1 0 0 0 0,0 0 0 0 0,1 0 0 0 0,-1 0 0 0 0,0-1 0 0 0,1 1 0 0 0,-1 0 0 0 0,0-1 0 0 0,0 0 0 0 0,0 1 0 0 0,-2-1 0 0 0,-2 1 0 0 0,2 0 0 0 0,1-1 0 0 0,0 0 0 0 0,-1 0 0 0 0,1 0 0 0 0,-1 0 0 0 0,1 0 0 0 0,0 0 0 0 0,-1-1 0 0 0,1 0 0 0 0,0 0 0 0 0,-4-1 0 0 0,3 1 0 0 0,0-1 0 0 0,0 1 0 0 0,0 1 0 0 0,0-1 0 0 0,0 0 0 0 0,0 1 0 0 0,-5 0 0 0 0,2 1 0 0 0,0-1 0 0 0,0-1 0 0 0,-8 0 0 0 0,-18-1 0 0 0,28 3-3 0 0,3-1 7 0 0,1 0-1 0 0,-1 0 0 0 0,0 0 0 0 0,0 0 0 0 0,1 0 0 0 0,-1 0 0 0 0,0 0 0 0 0,0-1 0 0 0,1 1 1 0 0,-1-1-1 0 0,0 1 0 0 0,1-1 0 0 0,-1 1 0 0 0,1-1 0 0 0,-1 0 0 0 0,1 0 0 0 0,-1 0 0 0 0,1 0 1 0 0,-1 0-1 0 0,1 0 0 0 0,0 0 0 0 0,0-1 0 0 0,-2 0 0 0 0,2 0 56 0 0,0 1-1 0 0,0 0 1 0 0,0-1 0 0 0,1 1-1 0 0,-1-1 1 0 0,0 1 0 0 0,1-1-1 0 0,-1 1 1 0 0,1-1-1 0 0,-1 1 1 0 0,1-1 0 0 0,0 0-1 0 0,0 1 1 0 0,0-1 0 0 0,-1 1-1 0 0,2-1 1 0 0,-1 0 0 0 0,0 1-1 0 0,0-1 1 0 0,0 1 0 0 0,1-1-1 0 0,-1 0 1 0 0,1 1-1 0 0,1-3 1 0 0,-1-1-223 0 0,1 1-1 0 0,0 0 0 0 0,1 0 1 0 0,-1 0-1 0 0,1 1 1 0 0,0-1-1 0 0,6-6 0 0 0,129-100-50 0 0,-4 4-1175 0 0,-7 0-6292 0 0,-94 77 5124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0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13823 0 0,'0'0'315'0'0,"0"0"45"0"0,0 0 21 0 0,0 0-49 0 0,0 0-81 0 0,0 0 481 0 0,0 0 237 0 0,0 0 45 0 0,0 0 8 0 0,2-1 2 0 0,21-8 1319 0 0,-18 7-2210 0 0,0-1-1 0 0,0 1 1 0 0,1 1 0 0 0,-1-1 0 0 0,1 1-1 0 0,7-1 1 0 0,73-1 693 0 0,27-1 420 0 0,-84 3-1246 0 0,45 5 0 0 0,-1-1 0 0 0,-65-2 0 0 0,6-1-2867 0 0,0-1-515 0 0,-14 1 1847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0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21 13823 0 0,'0'0'29'0'0,"0"0"0"0"0,0 0 0 0 0,0 0 0 0 0,1 0-1 0 0,-1-1 1 0 0,0 1 0 0 0,0 0 0 0 0,0 0 0 0 0,0 0-1 0 0,0 0 1 0 0,0-1 0 0 0,0 1 0 0 0,0 0 0 0 0,0 0 0 0 0,0 0-1 0 0,0-1 1 0 0,0 1 0 0 0,0 0 0 0 0,0 0 0 0 0,0 0-1 0 0,0-1 1 0 0,0 1 0 0 0,0 0 0 0 0,0 0 0 0 0,0 0-1 0 0,-1 0 1 0 0,1-1 0 0 0,0 1 0 0 0,0 0 0 0 0,0 0 0 0 0,0 0-1 0 0,0 0 1 0 0,0-1 0 0 0,0 1 0 0 0,-1 0 0 0 0,1 0-1 0 0,0 0 1 0 0,0 0 0 0 0,0 0 0 0 0,0 0 0 0 0,-1 0 0 0 0,1 0-1 0 0,0-1 1 0 0,0 1 0 0 0,0 0 0 0 0,-1 0 0 0 0,1 0-1 0 0,0 0 1 0 0,0 0 0 0 0,0 0 0 0 0,0 0 0 0 0,-1 0 0 0 0,1 0-1 0 0,0 0 1 0 0,0 0 0 0 0,0 0 0 0 0,-1 0 0 0 0,1 0-1 0 0,0 0 1 0 0,0 1 0 0 0,0-1 0 0 0,-1 0 0 0 0,1 0-1 0 0,0 0 1 0 0,0 0 0 0 0,0 0 0 0 0,0 0 0 0 0,-1 1 0 0 0,2-7 353 0 0,-1 5 587 0 0,0 1 45 0 0,-1 0-928 0 0,1 0 1 0 0,0 0-1 0 0,-1 0 1 0 0,1 0-1 0 0,0-1 1 0 0,0 1-1 0 0,-1 0 1 0 0,1 0-1 0 0,0 0 1 0 0,-1 0-1 0 0,1-1 1 0 0,0 1-1 0 0,0 0 1 0 0,-1 0-1 0 0,1 0 1 0 0,0-1-1 0 0,0 1 1 0 0,0 0-1 0 0,-1-1 1 0 0,1 1-1 0 0,0 0 1 0 0,0 0-1 0 0,0-1 1 0 0,0 1-1 0 0,0-1 22 0 0,1 1 0 0 0,0-1 0 0 0,0 1 0 0 0,-1 0-1 0 0,1-1 1 0 0,0 1 0 0 0,0 0 0 0 0,0 0 0 0 0,0 0 0 0 0,-1 0-1 0 0,1-1 1 0 0,0 1 0 0 0,0 0 0 0 0,0 1 0 0 0,0-1 0 0 0,0 0-1 0 0,-1 0 1 0 0,1 0 0 0 0,0 0 0 0 0,0 1 0 0 0,0-1 0 0 0,-1 0-1 0 0,1 1 1 0 0,1 0 0 0 0,-1 0-4 0 0,0 0-1 0 0,0 0 1 0 0,0 0-1 0 0,0 0 1 0 0,0 0-1 0 0,0 1 1 0 0,0-1 0 0 0,0 0-1 0 0,-1 1 1 0 0,1-1-1 0 0,0 1 1 0 0,0 2 0 0 0,0 0 12 0 0,0 0 1 0 0,0 1 0 0 0,-1-1 0 0 0,1 1 0 0 0,-1-1-1 0 0,0 1 1 0 0,0-1 0 0 0,0 0 0 0 0,-2 7 0 0 0,-9 24-111 0 0,-2 0 0 0 0,-23 45 1 0 0,19-45-9 0 0,13-22 2 0 0,3-11 0 0 0,1 0 0 0 0,-1 0 0 0 0,1-1 0 0 0,-1 1 0 0 0,0 0 0 0 0,0 0 0 0 0,0 0 0 0 0,0-1 0 0 0,-1 3 0 0 0,1-4 0 0 0,1 0 0 0 0,0 1 0 0 0,0-1 0 0 0,0 0 0 0 0,0 0 0 0 0,0 0 0 0 0,0 1 0 0 0,-1-1 0 0 0,1 0 0 0 0,0 0 0 0 0,0 0 0 0 0,0 0 0 0 0,-1 0 0 0 0,1 1 0 0 0,0-1 0 0 0,0 0 0 0 0,0 0 0 0 0,-1 0 0 0 0,1 0 0 0 0,0 0 0 0 0,0 0 0 0 0,-1 0 0 0 0,1 0 0 0 0,0 0 0 0 0,0 0 0 0 0,0 0 0 0 0,-1 0 0 0 0,1 0 0 0 0,0 0 0 0 0,0 0 0 0 0,-1 0 0 0 0,1 0 0 0 0,0 0 0 0 0,0 0 0 0 0,-1 0 0 0 0,1 0 0 0 0,0 0 0 0 0,0-1 0 0 0,0 1 0 0 0,-1 0 0 0 0,1 0 0 0 0,0 0 0 0 0,0 0 0 0 0,-2-4 0 0 0,0-1 87 0 0,1 0 0 0 0,-1-1 1 0 0,1 1-1 0 0,0 0 0 0 0,0 0 0 0 0,1-1 0 0 0,-1 1 1 0 0,1 0-1 0 0,0-1 0 0 0,1-5 0 0 0,2-7 446 0 0,8-28-1 0 0,-10 42-524 0 0,0-1-7 0 0,1-1 0 0 0,0 1 1 0 0,0 0-1 0 0,0 0 0 0 0,1 0 0 0 0,0 0 0 0 0,0 1 0 0 0,0-1 0 0 0,0 1 1 0 0,1-1-1 0 0,0 1 0 0 0,0 0 0 0 0,7-6 0 0 0,-4 6-1 0 0,9-6 0 0 0,-7 8 0 0 0,-8 2 0 0 0,-1-1 0 0 0,1 1 0 0 0,0 0 0 0 0,0 0 0 0 0,-1 0 0 0 0,1 0 0 0 0,0 0 0 0 0,0 0 0 0 0,0 0 0 0 0,0 0 0 0 0,-1 0 0 0 0,1 0 0 0 0,0 0 0 0 0,0 0 0 0 0,-1 1 0 0 0,1-1 0 0 0,0 0 0 0 0,0 1 0 0 0,-1-1 0 0 0,1 0 0 0 0,1 2 0 0 0,0-1 0 0 0,3 1 0 0 0,-3-1 0 0 0,1 0 0 0 0,-1 0 0 0 0,0 1 0 0 0,0-1 0 0 0,0 1 0 0 0,0-1 0 0 0,0 1 0 0 0,0 0 0 0 0,2 2 0 0 0,6 6 0 0 0,-1 1 0 0 0,0 0 0 0 0,0 0 0 0 0,8 17 0 0 0,11 14 0 0 0,-26-39 0 0 0,1 1 0 0 0,-1-1 0 0 0,-1 1 0 0 0,1 0 0 0 0,0 0 0 0 0,0 4 0 0 0,0-3 0 0 0,-1 0 0 0 0,1 0 0 0 0,1-1 0 0 0,-1 1 0 0 0,0 0 0 0 0,1-1 0 0 0,0 0 0 0 0,7 8 0 0 0,-10-11 0 0 0,2 1 0 0 0,0 0 0 0 0,0 0 0 0 0,0 0 0 0 0,0 0 0 0 0,1-1 0 0 0,-1 1 0 0 0,1-1 0 0 0,-1 1 0 0 0,1-1 0 0 0,4 2 0 0 0,-5-2 0 0 0,6 0 0 0 0,10-7 0 0 0,-15 4 7 0 0,1 0 1 0 0,-1 0-1 0 0,0 0 1 0 0,0-1-1 0 0,0 1 0 0 0,0-1 1 0 0,0 0-1 0 0,-1 0 0 0 0,1 0 1 0 0,-1 0-1 0 0,0-1 1 0 0,0 1-1 0 0,3-7 0 0 0,2-5 158 0 0,9-29 0 0 0,-16 43-155 0 0,28-69 1595 0 0,-28 70-1609 0 0,0 0 0 0 0,0 0 0 0 0,0 0 0 0 0,0-1 0 0 0,0 1 0 0 0,0 0 0 0 0,0 0 0 0 0,0 0 0 0 0,0 0 0 0 0,0 0-1 0 0,0 0 1 0 0,0 0 0 0 0,0 0 0 0 0,0 0 0 0 0,-1-1 0 0 0,1 1 0 0 0,0 0 0 0 0,0 0 0 0 0,0 0 0 0 0,0 0 0 0 0,0 0 0 0 0,0 0 0 0 0,0 0 0 0 0,0 0 0 0 0,0 0 0 0 0,0 0 0 0 0,0 0 0 0 0,0 0 0 0 0,0 0-1 0 0,-1 0 1 0 0,1 0 0 0 0,0-1 0 0 0,0 1 0 0 0,0 0 0 0 0,0 0 0 0 0,0 0 0 0 0,0 0 0 0 0,0 0 0 0 0,0 0 0 0 0,0 0 0 0 0,-1 0 0 0 0,1 0 0 0 0,0 0 0 0 0,0 0 0 0 0,0 0 0 0 0,0 0 0 0 0,0 1 0 0 0,0-1-1 0 0,0 0 1 0 0,0 0 0 0 0,0 0 0 0 0,-1 0 0 0 0,1 0 0 0 0,0 0 0 0 0,0 0 0 0 0,0 0 0 0 0,0 0 0 0 0,0 0 0 0 0,0 0 0 0 0,0 0 0 0 0,0 0 0 0 0,0 0 0 0 0,0 0 0 0 0,0 1 0 0 0,-12 4-1218 0 0,1 0-1724 0 0,-1-2-6263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0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78 8287 0 0,'0'0'191'0'0,"0"0"26"0"0,0 0 9 0 0,2-8 966 0 0,-2 7-412 0 0,0-1 1 0 0,-1 0-1 0 0,1 0 1 0 0,-1 0-1 0 0,0 1 1 0 0,1-1-1 0 0,-1 1 1 0 0,0-1-1 0 0,0 0 1 0 0,0 1-1 0 0,0-1 1 0 0,-2-1-1 0 0,2 3 212 0 0,-11-4 3767 0 0,22 3-4684 0 0,132-15 1455 0 0,-43 6-1530 0 0,-22 2 0 0 0,-70 9 0 0 0,-5-1 0 0 0,0 0 0 0 0,0 0 0 0 0,0 0 0 0 0,0 0 0 0 0,0 0 0 0 0,0 0 0 0 0,0 0 0 0 0,0-1 0 0 0,0 1 0 0 0,3-2 0 0 0,3-1 0 0 0,-1 1 72 0 0,-6 1 299 0 0,-1 1 117 0 0,0 0 21 0 0,0 0-66 0 0,-1 1-294 0 0,-15 7-335 0 0,12-6-119 0 0,1 0 0 0 0,0 0 0 0 0,-1-1 0 0 0,1 0 0 0 0,-7 2 0 0 0,9-3-915 0 0,-5 0-1777 0 0,0-1 1462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0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8 328 8287 0 0,'0'0'191'0'0,"0"0"26"0"0,0 0 9 0 0,0 0 42 0 0,0 0 158 0 0,0 0 72 0 0,0 0 12 0 0,0 0 2 0 0,0 0 0 0 0,0 0 0 0 0,-6 11 1317 0 0,4-10 5558 0 0,36-124-4312 0 0,-17 67-2669 0 0,-8 22-50 0 0,24-55-1 0 0,-29 75-355 0 0,2-10 0 0 0,-13 34 0 0 0,5-8 0 0 0,1 0 0 0 0,-1 0 0 0 0,0 0 0 0 0,0 1 0 0 0,1-1 0 0 0,-1 1 0 0 0,1 0 0 0 0,0-1 0 0 0,0 1 0 0 0,0 0 0 0 0,0-1 0 0 0,0 1 0 0 0,1 0 0 0 0,-1 0 0 0 0,1 0 0 0 0,0 0 0 0 0,0 4 0 0 0,0-6 0 0 0,0 0 0 0 0,-1 0 0 0 0,1-1 0 0 0,0 1 0 0 0,0 0 0 0 0,1-1 0 0 0,-1 1 0 0 0,0 0 0 0 0,0-1 0 0 0,0 1 0 0 0,0-1 0 0 0,1 1 0 0 0,-1 0 0 0 0,0-1 0 0 0,0 1 0 0 0,1-1 0 0 0,-1 1 0 0 0,0 0 0 0 0,1-1 0 0 0,-1 1 0 0 0,1-1 0 0 0,-1 1 0 0 0,1-1 0 0 0,0 1 0 0 0,0 0 26 0 0,1 0 0 0 0,-1 0 0 0 0,0 0 0 0 0,1 0 0 0 0,-1 0 0 0 0,1 0 0 0 0,-1 0 0 0 0,1-1 0 0 0,-1 1 0 0 0,1-1 0 0 0,0 1 0 0 0,-1-1 0 0 0,1 1 0 0 0,0-1 0 0 0,-1 0 0 0 0,1 0 0 0 0,0 0 0 0 0,2 0 0 0 0,34-5 789 0 0,-31 4-684 0 0,1-1-244 0 0,-1 0 0 0 0,1 0 1 0 0,9-6-1 0 0,-11 5 101 0 0,1 1 0 0 0,0-1 0 0 0,9-1 0 0 0,-14 4 512 0 0,-2 0-58 0 0,1 1-293 0 0,2 4-133 0 0,-1 5-16 0 0,-3-2 0 0 0,0 0 0 0 0,0 1 0 0 0,-1-1 0 0 0,0 0 0 0 0,-1 0 0 0 0,1 0 0 0 0,-1 0 0 0 0,-1-1 0 0 0,0 1 0 0 0,0-1 0 0 0,-10 14 0 0 0,13-20 0 0 0,0 1 0 0 0,0-1 0 0 0,0 1 0 0 0,0 0 0 0 0,0-1 0 0 0,1 1 0 0 0,-1 0 0 0 0,1 0 0 0 0,-1 0 0 0 0,0 1 0 0 0,2 26 0 0 0,0-18 0 0 0,-1-9 0 0 0,0-1 0 0 0,-1 0 0 0 0,1-1 0 0 0,0 1 0 0 0,0-1 0 0 0,0 1 0 0 0,0 0 0 0 0,0-1 0 0 0,0 1 0 0 0,1-1 0 0 0,-1 1 0 0 0,0 0 0 0 0,0-1 0 0 0,0 1 0 0 0,0-1 0 0 0,1 1 0 0 0,-1 0 0 0 0,0-1 0 0 0,1 1 0 0 0,-1-1 0 0 0,0 1 0 0 0,1-1 0 0 0,-1 1 0 0 0,1-1 0 0 0,-1 0 0 0 0,1 2 0 0 0,1-1 0 0 0,0 1 0 0 0,-1-1 0 0 0,1 1 0 0 0,0-1 0 0 0,0 0 0 0 0,-1 1 0 0 0,4 0 0 0 0,-5-2 0 0 0,1 1 0 0 0,0-1 0 0 0,-1 1 0 0 0,1-1 0 0 0,0 1 0 0 0,-1-1 0 0 0,1 0 0 0 0,0 1 0 0 0,0-1 0 0 0,0 0 0 0 0,-1 1 0 0 0,1-1 0 0 0,0 0 0 0 0,0 0 0 0 0,0 0 0 0 0,-1 0 0 0 0,1 0 0 0 0,0 0 0 0 0,0 0 0 0 0,0 0 0 0 0,0 0 0 0 0,0-1 0 0 0,2 0 0 0 0,4 1 0 0 0,0 0 0 0 0,-1-1 0 0 0,1 0 0 0 0,-1 0 0 0 0,1-1 0 0 0,-1 0 0 0 0,0 0 0 0 0,1 0 0 0 0,-1-1 0 0 0,0 0 0 0 0,-1 0 0 0 0,1-1 0 0 0,6-4 0 0 0,-5 2 0 0 0,-1 1 0 0 0,1-2 0 0 0,-2 1 0 0 0,1-1 0 0 0,-1 1 0 0 0,0-1 0 0 0,0-1 0 0 0,0 1 0 0 0,4-14 0 0 0,2-11-4244 0 0,-4 9-1248 0 0,-4 13-2220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0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 13823 0 0,'0'0'630'0'0,"0"0"-13"0"0,-7 2 82 0 0,7-2-552 0 0,-1 0 0 0 0,1 0 0 0 0,0 0 0 0 0,0 0 1 0 0,-1 1-1 0 0,1-1 0 0 0,0 0 0 0 0,-1 0 0 0 0,1 0 0 0 0,0 0 1 0 0,0 0-1 0 0,-1 1 0 0 0,1-1 0 0 0,0 0 0 0 0,0 0 1 0 0,-1 0-1 0 0,1 1 0 0 0,0-1 0 0 0,0 0 0 0 0,0 0 1 0 0,-1 1-1 0 0,1-1 0 0 0,0 0 0 0 0,0 0 0 0 0,0 1 0 0 0,0-1 1 0 0,0 0-1 0 0,0 1 0 0 0,0-1 0 0 0,0 0 0 0 0,0 0 1 0 0,-1 1-1 0 0,1-1 0 0 0,0 0 0 0 0,0 1 0 0 0,1-1 1 0 0,-1 0-1 0 0,0 1 0 0 0,0-1 0 0 0,0 1 0 0 0,1 0-10 0 0,0-1 0 0 0,0 1 0 0 0,0 0 0 0 0,0 0-1 0 0,0-1 1 0 0,0 1 0 0 0,0 0 0 0 0,0-1 0 0 0,0 1-1 0 0,0-1 1 0 0,1 1 0 0 0,5 1-122 0 0,-1-1 0 0 0,0 1-1 0 0,0-1 1 0 0,8 1 0 0 0,49-4 668 0 0,0-3-1 0 0,99-19 1 0 0,-87 4-683 0 0,17-4 0 0 0,-85 23 3 0 0,1-1 0 0 0,14-5 0 0 0,4-2-76 0 0,-24 8-264 0 0,-2 1-138 0 0,0 0-33 0 0,-35-2-6652 0 0,18 0 680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0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38 17503 0 0,'0'0'399'0'0,"0"0"60"0"0,0 0 21 0 0,0-1-59 0 0,9-15 1199 0 0,-9 15 1261 0 0,-2 7-1685 0 0,-2 16-1064 0 0,-2 0-1 0 0,-14 38 1 0 0,-25 40 72 0 0,33-76-195 0 0,9-16-9 0 0,1-5 0 0 0,0 2 0 0 0,0-1 0 0 0,0 0 0 0 0,1 0 0 0 0,0 0 0 0 0,-1 6 0 0 0,2-10 0 0 0,0 1 0 0 0,0-1 0 0 0,0 0 0 0 0,0 0 0 0 0,0 0 0 0 0,0 1 0 0 0,0-1 0 0 0,0 0 0 0 0,0 0 0 0 0,0 0 0 0 0,0 1 0 0 0,0-1 0 0 0,0 0 0 0 0,0 0 0 0 0,0 1 0 0 0,0-1 0 0 0,0 0 0 0 0,0 0 0 0 0,0 0 0 0 0,0 1 0 0 0,0-1 0 0 0,0 0 0 0 0,1 0 0 0 0,-1 0 0 0 0,0 0 0 0 0,0 1 0 0 0,0-1 0 0 0,0 0 0 0 0,0 0 0 0 0,1 0 0 0 0,-1 0 0 0 0,0 0 0 0 0,0 1 0 0 0,0-1 0 0 0,1 0 0 0 0,-1 0 0 0 0,0 0 0 0 0,0 0 0 0 0,0 0 0 0 0,1 0 0 0 0,-1 0 0 0 0,0 0 0 0 0,0 0 0 0 0,0 0 0 0 0,1 0 0 0 0,-1 0 0 0 0,0 0 0 0 0,0 0 0 0 0,1 0 0 0 0,-1 0 0 0 0,0 0 0 0 0,0 0 0 0 0,0 0 0 0 0,1 0 0 0 0,7-3 0 0 0,-5 1 0 0 0,0-1 0 0 0,-1 1 0 0 0,1-1 0 0 0,-1 0 0 0 0,0 0 0 0 0,0 0 0 0 0,0 0 0 0 0,0 0 0 0 0,0 0 0 0 0,0 0 0 0 0,-1-1 0 0 0,0 1 0 0 0,2-7 0 0 0,6-13 0 0 0,88-169 443 0 0,-73 159 1146 0 0,-24 33-1589 0 0,0 0 1 0 0,0 0-1 0 0,1-1 1 0 0,-1 1-1 0 0,0 0 0 0 0,0 0 1 0 0,0 0-1 0 0,0 0 0 0 0,0-1 1 0 0,0 1-1 0 0,0 0 0 0 0,0 0 1 0 0,0 0-1 0 0,0 0 0 0 0,1 0 1 0 0,-1 0-1 0 0,0 0 1 0 0,0-1-1 0 0,0 1 0 0 0,0 0 1 0 0,0 0-1 0 0,0 0 0 0 0,1 0 1 0 0,-1 0-1 0 0,0 0 0 0 0,0 0 1 0 0,0 0-1 0 0,0 0 0 0 0,1 0 1 0 0,-1 0-1 0 0,0 0 1 0 0,0 0-1 0 0,0 0 0 0 0,0 0 1 0 0,1 0-1 0 0,-1 0 0 0 0,0 0 1 0 0,0 0-1 0 0,0 0 0 0 0,0 0 1 0 0,0 0-1 0 0,1 0 0 0 0,-1 0 1 0 0,0 0-1 0 0,0 0 1 0 0,0 0-1 0 0,0 0 0 0 0,0 1 1 0 0,1-1-1 0 0,-1 0 0 0 0,0 0 1 0 0,0 0-1 0 0,0 0 0 0 0,0 0 1 0 0,0 1-1 0 0,3 5-4 0 0,-3-6 4 0 0,3 11 0 0 0,0 0 0 0 0,0 1 0 0 0,-1 0 0 0 0,-1-1 0 0 0,0 21 0 0 0,0-19 0 0 0,-1 0 0 0 0,2 1 0 0 0,0-1 0 0 0,5 17 0 0 0,-3-18 0 0 0,1 1 0 0 0,0-1 0 0 0,13 20 0 0 0,-15-27 0 0 0,0-1 0 0 0,1 1 0 0 0,0-1 0 0 0,-1 1 0 0 0,1-1 0 0 0,1 0 0 0 0,-1-1 0 0 0,0 1 0 0 0,1-1 0 0 0,0 0 0 0 0,6 3 0 0 0,-5-4 155 0 0,1 0 0 0 0,-1-1 0 0 0,1 0 1 0 0,-1 0-1 0 0,10 0 0 0 0,-11-1-106 0 0,1 0 0 0 0,-1-1-1 0 0,1 0 1 0 0,-1 0 0 0 0,1 0 0 0 0,-1-1 0 0 0,0 1 0 0 0,0-1 0 0 0,0 0 0 0 0,0-1 0 0 0,0 1 0 0 0,0-1-1 0 0,6-5 1 0 0,-6 3-9 0 0,1 0-1 0 0,-1 0 0 0 0,-1 0 1 0 0,1 0-1 0 0,-1-1 0 0 0,0 0 1 0 0,0 0-1 0 0,0 0 0 0 0,-1-1 1 0 0,3-6-1 0 0,10-24 243 0 0,-8 18 68 0 0,0-1 0 0 0,-1 1 0 0 0,-1-1 0 0 0,5-26 0 0 0,-9 37-334 0 0,-3 11-11 0 0,-9 45-74 0 0,10-42 1073 0 0,0-3-6836 0 0,0 0-2628 0 0,0-2 1836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0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 11975 0 0,'0'0'547'0'0,"0"0"-11"0"0,-4-4 1851 0 0,3 3 3535 0 0,2 6-5735 0 0,0-1-1 0 0,0 1 0 0 0,0-1 1 0 0,0 1-1 0 0,-1 0 1 0 0,1-1-1 0 0,-1 1 0 0 0,0 0 1 0 0,-1-1-1 0 0,1 1 1 0 0,-2 5-1 0 0,-3 9-150 0 0,-10 26 0 0 0,3-12 738 0 0,6-13-724 0 0,-111 384 1017 0 0,110-373-1067 0 0,-24 116 0 0 0,27-125 0 0 0,2-1 0 0 0,1 1 0 0 0,1 0 0 0 0,4 39 0 0 0,-2-51-393 0 0,0 0 0 0 0,0 0-1 0 0,1 0 1 0 0,1 0 0 0 0,-1-1 0 0 0,2 1-1 0 0,-1-1 1 0 0,11 16 0 0 0,-11-20-55 0 0,0 0 1 0 0,1 0 0 0 0,-1 0-1 0 0,1 0 1 0 0,0-1-1 0 0,1 0 1 0 0,-1 0 0 0 0,1 0-1 0 0,-1 0 1 0 0,1-1-1 0 0,0 0 1 0 0,1 0-1 0 0,-1-1 1 0 0,8 3 0 0 0,11 0-6191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0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13823 0 0,'0'0'630'0'0,"0"0"-13"0"0,2 0-393 0 0,2 0 177 0 0,1 1 0 0 0,-1-1 0 0 0,1 1 0 0 0,-1-1 0 0 0,0 1 0 0 0,1 1 0 0 0,-1-1 0 0 0,0 1 0 0 0,0-1 0 0 0,0 1 0 0 0,6 4 0 0 0,-7-5-239 0 0,-1 1 0 0 0,0 0 0 0 0,0 0 0 0 0,0 0 0 0 0,0 0 0 0 0,0 0 0 0 0,0 0 0 0 0,-1 1 1 0 0,1-1-1 0 0,-1 1 0 0 0,0-1 0 0 0,1 1 0 0 0,-1-1 0 0 0,0 1 0 0 0,-1 0 0 0 0,1-1 0 0 0,0 1 0 0 0,-1 0 0 0 0,1 5 0 0 0,1 12-102 0 0,1 0 0 0 0,8 28 0 0 0,2 15-68 0 0,-7-16 119 0 0,-2 1-1 0 0,-2 0 1 0 0,-7 68 0 0 0,-4-55 386 0 0,-3-1 0 0 0,-31 92 1 0 0,25-94-385 0 0,8-23-113 0 0,4-12 0 0 0,-1-1 0 0 0,-1 1 0 0 0,-19 38 0 0 0,26-59-354 0 0,-1 1 0 0 0,0 0 0 0 0,-1 0 1 0 0,1-1-1 0 0,0 1 0 0 0,-5 3 0 0 0,6-5 112 0 0,0-1 1 0 0,0 1-1 0 0,0 0 1 0 0,-1 0 0 0 0,1-1-1 0 0,0 1 1 0 0,0-1-1 0 0,0 1 1 0 0,-1-1-1 0 0,1 1 1 0 0,0-1-1 0 0,-1 0 1 0 0,1 0-1 0 0,0 0 1 0 0,-1 1-1 0 0,1-1 1 0 0,0-1-1 0 0,-1 1 1 0 0,-1 0 0 0 0,-5-4-6581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19351 0 0,'0'0'439'0'0,"6"-8"1065"0"0,-3 3-1127 0 0,1-1 0 0 0,0 1 1 0 0,1 0-1 0 0,-1 1 0 0 0,1-1 1 0 0,5-3-1 0 0,-9 7 135 0 0,19-4 1024 0 0,-13 4-1442 0 0,-1 1 0 0 0,0-1 0 0 0,1 1 0 0 0,-1 0 0 0 0,0 1-1 0 0,1-1 1 0 0,-1 1 0 0 0,11 3 0 0 0,48 19 664 0 0,-53-19-729 0 0,0 0-29 0 0,-12-4 0 0 0,0 0 0 0 0,1 0 0 0 0,-1 0 0 0 0,0 0 0 0 0,0 0 0 0 0,1 0 0 0 0,-1 0 0 0 0,0 1 0 0 0,0-1 0 0 0,1 0 0 0 0,-1 0 0 0 0,0 0 0 0 0,0 0 0 0 0,1 1 0 0 0,-1-1 0 0 0,0 0 0 0 0,0 0 0 0 0,0 1 0 0 0,1-1 0 0 0,-1 0 0 0 0,0 0 0 0 0,0 0 0 0 0,0 1 0 0 0,0-1 0 0 0,6 9 0 0 0,-5-7 34 0 0,0 0 0 0 0,0 0 0 0 0,0 0 0 0 0,0-1 0 0 0,0 1 1 0 0,-1 0-1 0 0,1 0 0 0 0,-1 0 0 0 0,1 0 0 0 0,-1 0 0 0 0,0 0 0 0 0,0 0 0 0 0,0 0 0 0 0,0 0 0 0 0,0 1 0 0 0,0-1 0 0 0,0 0 1 0 0,-1 0-1 0 0,1 0 0 0 0,-1 0 0 0 0,0-1 0 0 0,1 1 0 0 0,-1 0 0 0 0,0 0 0 0 0,0 0 0 0 0,-2 2 0 0 0,-3 4 186 0 0,0 0 1 0 0,-1 0-1 0 0,0 0 0 0 0,-8 6 0 0 0,9-8-193 0 0,-60 48-27 0 0,46-39 0 0 0,0 0 0 0 0,-30 33 0 0 0,42-38 0 0 0,2 2 0 0 0,8-8 0 0 0,-1-3 0 0 0,-1 1-1 0 0,1 0-1 0 0,-1 0 1 0 0,1 0 0 0 0,0 0 0 0 0,0 0-1 0 0,0 0 1 0 0,0-1 0 0 0,0 1-1 0 0,0 0 1 0 0,0-1 0 0 0,1 1 0 0 0,-1-1-1 0 0,1 1 1 0 0,-1-1 0 0 0,1 0-1 0 0,3 2 1 0 0,-2-1-7 0 0,0 0 1 0 0,0-1-1 0 0,1 0 0 0 0,-1 0 0 0 0,0 0 1 0 0,1 0-1 0 0,0-1 0 0 0,6 1 0 0 0,3-1-54 0 0,0-1 1 0 0,0 0-1 0 0,0-1 0 0 0,16-4 0 0 0,120-35-7194 0 0,-129 32 5209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0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21191 0 0,'0'0'480'0'0,"0"0"67"0"0,0 0 31 0 0,14-7 145 0 0,3-3-378 0 0,-7 4 223 0 0,1 0-1 0 0,17-6 1 0 0,-7 3-568 0 0,-14 6-7 0 0,0 0 0 0 0,0 1 0 0 0,0 0 0 0 0,0 0 0 0 0,0 1-1 0 0,1 0 1 0 0,-1 0 0 0 0,13 0 0 0 0,-19 1-330 0 0,-1 0-138 0 0,0 0-33 0 0,0 0-208 0 0,0 0-857 0 0,0 0-379 0 0,-2 3-80 0 0,-7 8-15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0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17503 0 0,'0'0'803'0'0,"9"-2"266"0"0,-3 1-792 0 0,0 0 0 0 0,1 0-1 0 0,-1 1 1 0 0,1-1-1 0 0,-1 1 1 0 0,12 2 0 0 0,-14-1 126 0 0,1 0 0 0 0,0 0 0 0 0,-1 1 0 0 0,0 0 0 0 0,1 0 1 0 0,-1 0-1 0 0,0 1 0 0 0,0-1 0 0 0,7 7 0 0 0,-3-2-296 0 0,0 0 0 0 0,0 1 0 0 0,-1 0 0 0 0,0 1 0 0 0,0-1 0 0 0,-1 2 0 0 0,0-1 0 0 0,7 17 0 0 0,-7-12 135 0 0,0 1 0 0 0,-2 0 1 0 0,0 0-1 0 0,0 0 0 0 0,1 24 0 0 0,-3-8 75 0 0,-2 0 1 0 0,-1 0-1 0 0,-2 0 0 0 0,0 0 1 0 0,-14 49-1 0 0,9-50-888 0 0,-17 41 0 0 0,20-58 296 0 0,-1 0 0 0 0,-1-1 0 0 0,0 0-1 0 0,-1 0 1 0 0,-13 16 0 0 0,14-20-748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0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17503 0 0,'-7'13'399'0'0,"6"-11"60"0"0,1-2 21 0 0,0 0-59 0 0,11 12 671 0 0,-5-9-637 0 0,1-1 0 0 0,-1 0 1 0 0,1 0-1 0 0,-1-1 0 0 0,1 0 0 0 0,0 0 0 0 0,0-1 1 0 0,0 0-1 0 0,-1 0 0 0 0,13-2 0 0 0,-8 2-273 0 0,-1-2 161 0 0,0 1-1 0 0,-1-1 1 0 0,1-1 0 0 0,-1 0-1 0 0,10-4 1 0 0,-17 5-360 0 0,10 2-493 0 0,-7 0 177 0 0,-5 0 9 0 0,6 0 346 0 0,-5 0-3684 0 0,-1 0 2638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10135 0 0,'0'0'231'0'0,"0"0"29"0"0,0 0 19 0 0,0 0 37 0 0,0 0 125 0 0,0 0 58 0 0,0 0 11 0 0,0 0 2 0 0,0 0 0 0 0,3 2 0 0 0,-3-1 505 0 0,7 5-2317 0 0,-4-4 4693 0 0,0-2 4692 0 0,7-11-7920 0 0,-4 5-153 0 0,-2 1 74 0 0,0 0 0 0 0,0 0 0 0 0,0 0 1 0 0,4-9-1 0 0,13-25 317 0 0,-6 10 198 0 0,21-54 0 0 0,-20 38-601 0 0,38-72 0 0 0,-41 95 281 0 0,3-3 369 0 0,-16 24-141 0 0,0 1-66 0 0,0 0-358 0 0,0 0-406 0 0,0 0-154 0 0,-16 13-625 0 0,13-11 1150 0 0,1 1-1 0 0,0-1 1 0 0,0 1-1 0 0,0 0 1 0 0,0 0-1 0 0,0 0 1 0 0,1 0-1 0 0,-1 0 1 0 0,1 0-1 0 0,-2 4 1 0 0,-5 33 970 0 0,6-28-1494 0 0,3-10 410 0 0,-1-1 0 0 0,0 1 0 0 0,1 0 0 0 0,-1 0 0 0 0,1 0 0 0 0,0 0 0 0 0,-1-1 0 0 0,1 1 0 0 0,0 0 0 0 0,0-1 0 0 0,0 1 0 0 0,0 0 0 0 0,1-1 0 0 0,-1 1 0 0 0,0-1 0 0 0,3 2 0 0 0,-2-1 45 0 0,-1 0 19 0 0,0-1 0 0 0,0 1 0 0 0,1-1 0 0 0,-1 1 0 0 0,1-1 0 0 0,-1 1 0 0 0,1-1 0 0 0,-1 0 0 0 0,1 0 0 0 0,0 0 0 0 0,-1 0 0 0 0,1 0 0 0 0,0 0 0 0 0,0-1 0 0 0,3 2 0 0 0,2 0 0 0 0,6 3 0 0 0,0 0 0 0 0,0-1 0 0 0,25 4 0 0 0,5 1 0 0 0,-35-8 0 0 0,0 0 0 0 0,1 3 0 0 0,-8-3 0 0 0,0 0 0 0 0,-1 0 0 0 0,1 0 0 0 0,0 0 0 0 0,-1 0 0 0 0,0 0 0 0 0,1 0 0 0 0,-1 1 0 0 0,1-1 0 0 0,-1 0 0 0 0,0 0 0 0 0,0 0 0 0 0,0 0 0 0 0,0 1 0 0 0,0-1 0 0 0,0 0 0 0 0,0 0 0 0 0,0 0 0 0 0,0 1 0 0 0,0-1 0 0 0,-1 0 0 0 0,0 2 0 0 0,-13 28 0 0 0,9-20 0 0 0,-14 26 0 0 0,13-28 0 0 0,1 0 0 0 0,1 0 0 0 0,0 1 0 0 0,0-1 0 0 0,0 1 0 0 0,2 0 0 0 0,-3 12 0 0 0,4-13 0 0 0,6-2 0 0 0,-3-5 0 0 0,0 0 0 0 0,0 0 0 0 0,1 0 0 0 0,-1-1 0 0 0,1 0 0 0 0,0 1 0 0 0,-1-1 0 0 0,1 0 0 0 0,0 0 0 0 0,-1 0 0 0 0,1-1 0 0 0,0 1 0 0 0,0-1 0 0 0,0 1 0 0 0,4-1 0 0 0,-3 0 0 0 0,0-1 0 0 0,1 1 0 0 0,-1-1 0 0 0,0 0 0 0 0,1 0 0 0 0,-1-1 0 0 0,0 1 0 0 0,0-1 0 0 0,6-3 0 0 0,-5 1 0 0 0,1 1 0 0 0,0-1 0 0 0,-1 0 0 0 0,0 0 0 0 0,0-1 0 0 0,-1 0 0 0 0,1 0 0 0 0,-1 0 0 0 0,0 0 0 0 0,0-1 0 0 0,0 1 0 0 0,-1-1 0 0 0,3-8 0 0 0,5-36-208 0 0,-11 49-871 0 0,0 1-370 0 0,0 0-1403 0 0,0 0-5336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1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79 13823 0 0,'0'0'315'0'0,"0"0"45"0"0,-6 6 353 0 0,-4-2-189 0 0,3-1 4373 0 0,13-3-2626 0 0,91-12-1390 0 0,88-13 902 0 0,142-18 265 0 0,-312 43-2048 0 0,-4-1 0 0 0,-1 0 0 0 0,1 0 0 0 0,0 0 0 0 0,13-5 0 0 0,-15 4 0 0 0,-9 2 0 0 0,0 1 0 0 0,0-1 0 0 0,0 0 0 0 0,0 0 0 0 0,1 0 0 0 0,-1 0 0 0 0,0 0 0 0 0,0 1 0 0 0,0-1 0 0 0,0 0 0 0 0,0 0 0 0 0,0 0 0 0 0,0 1 0 0 0,1-1 0 0 0,-1 0 0 0 0,0 0 0 0 0,0 0 0 0 0,0 1 0 0 0,0-1 0 0 0,0 0 0 0 0,0 0 0 0 0,0 0 0 0 0,0 1 0 0 0,0-1 0 0 0,0 0 0 0 0,0 0 0 0 0,0 1 0 0 0,-1-1 0 0 0,-2 6 0 0 0,-4-1 0 0 0,1-4-133 0 0,3-1-894 0 0,0 0 0 0 0,0 0 1 0 0,0-1-1 0 0,-1 1 0 0 0,1-1 0 0 0,0 0 1 0 0,0 0-1 0 0,0 0 0 0 0,-3-2 0 0 0,3 2 315 0 0,0 0-1847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1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15 13823 0 0,'0'0'315'0'0,"0"0"45"0"0,0 0 21 0 0,-1 0-49 0 0,0 0-300 0 0,1 0 0 0 0,0-1 0 0 0,-1 1-1 0 0,1 0 1 0 0,0 0 0 0 0,-1 0 0 0 0,1-1-1 0 0,0 1 1 0 0,-1 0 0 0 0,1 0 0 0 0,0-1 0 0 0,0 1-1 0 0,-1 0 1 0 0,1 0 0 0 0,0-1 0 0 0,0 1-1 0 0,0 0 1 0 0,-1-1 0 0 0,1 1 0 0 0,0 0 0 0 0,0-1-1 0 0,0 1 1 0 0,-1-1 0 0 0,1 0 188 0 0,0 0 749 0 0,0 1 45 0 0,0 0-61 0 0,0 0-288 0 0,0-4-225 0 0,1 3 824 0 0,0 2 2787 0 0,1 4-4050 0 0,0 1 0 0 0,0-1 0 0 0,-1 1 1 0 0,0-1-1 0 0,0 1 0 0 0,0-1 0 0 0,-1 1 1 0 0,1 0-1 0 0,-1 0 0 0 0,-1-1 0 0 0,1 1 1 0 0,-1 0-1 0 0,-2 8 0 0 0,-6 16-1 0 0,3-8 0 0 0,-9 22 0 0 0,-27 52 0 0 0,19-56 0 0 0,20-33 72 0 0,3-6 299 0 0,0-1 117 0 0,0 0 21 0 0,0 0-66 0 0,0-13-408 0 0,1 0 1 0 0,1 1-1 0 0,0-1 1 0 0,7-21 0 0 0,22-50-46 0 0,-17 50 79 0 0,-9 19 114 0 0,1-2 415 0 0,1 1 0 0 0,14-25-1 0 0,-20 39-597 0 0,5-5 0 0 0,13 0 0 0 0,-16 6 0 0 0,0 1 0 0 0,0-1 0 0 0,0 1 0 0 0,0 0 0 0 0,0-1 0 0 0,-1 1 0 0 0,1 1 0 0 0,0-1 0 0 0,5 1 0 0 0,-4 1 0 0 0,0 0 0 0 0,0 1 0 0 0,-1-1 0 0 0,1 1 0 0 0,-1-1 0 0 0,1 1 0 0 0,-1 0 0 0 0,3 4 0 0 0,22 29 0 0 0,-19-23 0 0 0,1 3 0 0 0,17 33 0 0 0,-13-20 0 0 0,0-1 0 0 0,-9-17 0 0 0,0 0 0 0 0,1 0 0 0 0,9 13 0 0 0,-11-20 0 0 0,0 1 0 0 0,0-1 0 0 0,0 0 0 0 0,0 0 0 0 0,1-1 0 0 0,0 1 0 0 0,-1-1 0 0 0,1 0 0 0 0,0 0 0 0 0,11 3 0 0 0,-13-5 0 0 0,1 0 0 0 0,-1 0 0 0 0,1 0 0 0 0,0-1 0 0 0,-1 1 0 0 0,1-1 0 0 0,0 0 0 0 0,-1 0 0 0 0,1 0 0 0 0,0-1 0 0 0,-1 0 0 0 0,1 1 0 0 0,0-1 0 0 0,-1 0 0 0 0,1-1 0 0 0,-1 1 0 0 0,0 0 0 0 0,1-1 0 0 0,-1 0 0 0 0,0 0 0 0 0,0 0 0 0 0,0 0 0 0 0,0-1 0 0 0,0 1 0 0 0,-1-1 0 0 0,4-3 0 0 0,1-4 0 0 0,-1 0 0 0 0,0-1 0 0 0,0 1 0 0 0,-1-1 0 0 0,-1 0 0 0 0,4-14 0 0 0,1-6 310 0 0,-3 1 0 0 0,5-44 1 0 0,-12 59 572 0 0,0 37-713 0 0,2-12-633 0 0,0-6-888 0 0,0 2-4487 0 0,-1-6-3030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1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5 13823 0 0,'0'0'315'0'0,"0"0"45"0"0,0 0 21 0 0,0 0-49 0 0,-2 0-220 0 0,-4-3 108 0 0,5 2 858 0 0,1 1 366 0 0,0 0 76 0 0,0 0-123 0 0,0 0-574 0 0,0 0-250 0 0,0 0-49 0 0,0 0-11 0 0,0 0-1 0 0,-2 1 0 0 0,-45 22 688 0 0,46-22-1109 0 0,0 0 1 0 0,0 0-1 0 0,0 1 0 0 0,0-1 1 0 0,0 0-1 0 0,0 1 0 0 0,1-1 1 0 0,-1 1-1 0 0,1-1 0 0 0,-1 1 0 0 0,0 1 1 0 0,-1 3 180 0 0,-103 235 160 0 0,17 6-256 0 0,88-247-176 0 0,-18 52 41 0 0,-20 59 361 0 0,12-29-85 0 0,-19 67 512 0 0,40-125-737 0 0,1-1 0 0 0,0 1 0 0 0,2 0-1 0 0,1 34 1 0 0,1-55-165 0 0,1-1 0 0 0,-1 1 0 0 0,1 0 0 0 0,-1-1 0 0 0,1 0 0 0 0,0 1 0 0 0,0-1 0 0 0,0 1 0 0 0,0-1 0 0 0,0 0 0 0 0,0 1 0 0 0,4 3 0 0 0,-1-1-186 0 0,1 0 0 0 0,1 0-1 0 0,7 5 1 0 0,-11-8 253 0 0,0-1 51 0 0,1 0 0 0 0,-1 0 0 0 0,1 0 0 0 0,-1 0 0 0 0,1 0 0 0 0,0 0 0 0 0,-1-1 0 0 0,1 0 0 0 0,0 1 0 0 0,0-1 0 0 0,-1 0 0 0 0,1 0 0 0 0,0 0 0 0 0,4-1 0 0 0,0 0 27 0 0,-1-1 0 0 0,1 1 0 0 0,-1-1 0 0 0,1 0 0 0 0,6-3 0 0 0,-11 3-22 0 0,0 1 0 0 0,-1 0 0 0 0,1 0 0 0 0,0 0 0 0 0,-1-1 0 0 0,1 1 0 0 0,0-1 0 0 0,2-3 0 0 0,-4 4-500 0 0,1 0 378 0 0,-1 1 0 0 0,0 0 0 0 0,0 0 0 0 0,0 0 0 0 0,0-1 0 0 0,1 1 0 0 0,-1 0 0 0 0,0-1 0 0 0,0 1 0 0 0,0 0 0 0 0,0 0 0 0 0,0-1 0 0 0,0 1 0 0 0,0 0 0 0 0,0 0 0 0 0,0-1 0 0 0,0 1 1 0 0,0 0-1 0 0,0-1 0 0 0,0 1 0 0 0,0 0 0 0 0,0 0 0 0 0,0-1 0 0 0,0 1 0 0 0,0 0 0 0 0,-1-1 0 0 0,1 1 0 0 0,0 0 0 0 0,0 0 0 0 0,0-1 0 0 0,-4-8-1028 0 0,0 2-280 0 0,-1 0 1 0 0,0 0-1 0 0,0 0 0 0 0,-6-6 1 0 0,-4-3-1179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1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108 229 11975 0 0,'0'0'547'0'0,"-1"-1"-11"0"0,0 1-479 0 0,0-1 1 0 0,1 1-1 0 0,-1-1 0 0 0,1 1 0 0 0,0-1 1 0 0,-1 1-1 0 0,1-1 0 0 0,-1 0 1 0 0,1 1-1 0 0,0-1 0 0 0,-1 1 1 0 0,1-1-1 0 0,0 0 0 0 0,0 1 0 0 0,0-1 1 0 0,0 0-1 0 0,-1 0 0 0 0,1 1 1 0 0,0-1-1 0 0,0 0 0 0 0,0 1 1 0 0,0-1-1 0 0,0 0 0 0 0,1 0 0 0 0,-1 1 1 0 0,0-1-1 0 0,0 0 0 0 0,0 1 1 0 0,1-2-1 0 0,0-1 281 0 0,19-128 8438 0 0,-1 59-6657 0 0,-19 70-1631 0 0,0 2 21 0 0,0 0-66 0 0,0 0-222 0 0,0 0 166 0 0,0 0 101 0 0,0 0 21 0 0,0 0-66 0 0,0 2-294 0 0,-19 150-129 0 0,2-15-24 0 0,11-113 4 0 0,-10 27 0 0 0,11-34 0 0 0,2-9 0 0 0,0 0 0 0 0,-2-2 0 0 0,-1-5 0 0 0,-6 1-64 0 0,11-2-8 0 0,0-1 0 0 0,0 1 0 0 0,0 0 0 0 0,1-1-1 0 0,-1 1 1 0 0,0 0 0 0 0,0-1 0 0 0,1 1 0 0 0,-1-1 0 0 0,0 1 0 0 0,1-1 0 0 0,-1 1 0 0 0,0-2-1 0 0,-2 0-237 0 0,-27-9-2126 0 0,29 11 461 0 0,0-1-4014 0 0,-3-4-1723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1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15663 0 0,'0'0'356'0'0,"0"0"50"0"0,0 0 20 0 0,0 0-42 0 0,0 0-42 0 0,0 0 750 0 0,0 0 352 0 0,0 0 76 0 0,0 0-123 0 0,0 0-575 0 0,3 1-248 0 0,12 1-197 0 0,1-1-1 0 0,-1 0 1 0 0,1-1 0 0 0,-1-1 0 0 0,20-3 0 0 0,36-2 551 0 0,-28 7 955 0 0,-34 0-1734 0 0,-2 1-266 0 0,-6-1-579 0 0,-1-1-258 0 0,0 0-56 0 0,0 0-149 0 0,-5-5-4594 0 0,-2-4 3706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1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13 309 6447 0 0,'0'0'142'0'0,"0"0"22"0"0,0 0 13 0 0,0 0 123 0 0,0 0 468 0 0,0 0 205 0 0,0 0 41 0 0,0 0-61 0 0,0 0-288 0 0,-1 2-121 0 0,-5 3-28 0 0,5-4-4 0 0,1-1 0 0 0,0 0 0 0 0,0 0 0 0 0,0 0 0 0 0,0 0 0 0 0,0 0 0 0 0,0 0 0 0 0,0 0 0 0 0,0 0 0 0 0,0 0 0 0 0,0 0 0 0 0,0 0 0 0 0,0 0 0 0 0,0 0 0 0 0,0 0 0 0 0,0 0-68 0 0,0 0-217 0 0,0 0 161 0 0,0 0 100 0 0,0 0 21 0 0,0 0-66 0 0,0 0-222 0 0,0 0 166 0 0,0 0 101 0 0,0 0 21 0 0,0 0-66 0 0,-1 1-294 0 0,-3 2-61 0 0,8-28 1723 0 0,5 8-1756 0 0,-1 1 0 0 0,11-31 0 0 0,-14 32-55 0 0,2 1 0 0 0,15-27 0 0 0,1-1 0 0 0,-15 27 0 0 0,15-21 0 0 0,6-11 0 0 0,-26 42 0 0 0,-5 12 0 0 0,3-4 0 0 0,5 5 0 0 0,-4-5 0 0 0,1 0 0 0 0,-1-1 0 0 0,0 0 0 0 0,-1 0 0 0 0,1-1 0 0 0,0 1 0 0 0,0-1 0 0 0,0 0 0 0 0,0 1 0 0 0,3 0 0 0 0,0 2 0 0 0,21 8 0 0 0,-24-12 0 0 0,0 1 0 0 0,0 0 0 0 0,0 0 0 0 0,0 0 0 0 0,-1 0 0 0 0,1 0 0 0 0,0 0 0 0 0,-1 0 0 0 0,1 1 0 0 0,-1-1 0 0 0,1 1 0 0 0,-1-1 0 0 0,0 1 0 0 0,0-1 0 0 0,0 1 0 0 0,0 0 0 0 0,0-1 0 0 0,0 1 0 0 0,0 0 0 0 0,0 0 0 0 0,0 2 0 0 0,0-1 0 0 0,-1-1 0 0 0,1 1 0 0 0,-1-1 0 0 0,1 0 0 0 0,-1 1 0 0 0,0-1 0 0 0,0 1 0 0 0,0-1 0 0 0,-1 1 0 0 0,1-1 0 0 0,-1 1 0 0 0,1-1 0 0 0,-1 0 0 0 0,0 1 0 0 0,0-1 0 0 0,0 0 0 0 0,0 0 0 0 0,0 0 0 0 0,-2 4 0 0 0,-3 3 0 0 0,-42 71 0 0 0,31-55 0 0 0,14-20 0 0 0,2-3 0 0 0,0 0 0 0 0,0 1 0 0 0,-1-1 0 0 0,1 1 0 0 0,1-1 0 0 0,-1 1 0 0 0,0-1 0 0 0,0 5 0 0 0,0-3 0 0 0,0-3 0 0 0,1 0 0 0 0,-1 1 0 0 0,1-1 0 0 0,0 0 0 0 0,-1 0 0 0 0,1 1 0 0 0,0-1 0 0 0,0 0 0 0 0,0 1 0 0 0,0-1 0 0 0,0 0 0 0 0,1 0 0 0 0,-1 1 0 0 0,0-1 0 0 0,0 0 0 0 0,1 0 0 0 0,0 2 0 0 0,0-1 0 0 0,0 0 0 0 0,0 0 0 0 0,0 1 0 0 0,0-1 0 0 0,0-1 0 0 0,1 1 0 0 0,-1 0 0 0 0,1 0 0 0 0,-1 0 0 0 0,1-1 0 0 0,0 1 0 0 0,0-1 0 0 0,0 1 0 0 0,3 1 0 0 0,-4-2 0 0 0,1 0 0 0 0,-1 0 0 0 0,1-1 0 0 0,0 1 0 0 0,-1 0 0 0 0,1-1 0 0 0,0 1 0 0 0,0-1 0 0 0,-1 0 0 0 0,1 1 0 0 0,0-1 0 0 0,0 0 0 0 0,-1 0 0 0 0,1 0 0 0 0,0 0 0 0 0,0 0 0 0 0,0-1 0 0 0,-1 1 0 0 0,4-1 0 0 0,3-3 0 0 0,0 1 0 0 0,0-2 0 0 0,-1 1 0 0 0,1-1 0 0 0,-1 0 0 0 0,0 0 0 0 0,-1-1 0 0 0,1 0 0 0 0,-1 0 0 0 0,0-1 0 0 0,0 0 0 0 0,-1 0 0 0 0,0 0 0 0 0,5-9 0 0 0,-1-3-937 0 0,-1 0 0 0 0,-1 0 0 0 0,9-37 0 0 0,-15 47-5051 0 0,-2 1-1724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1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11975 0 0,'0'0'267'0'0,"0"0"42"0"0,0 0 17 0 0,0 0-28 0 0,0 0-58 0 0,-7 5 3427 0 0,7-4-3562 0 0,0-1 0 0 0,0 0 0 0 0,-1 1-1 0 0,1-1 1 0 0,0 0 0 0 0,0 1 0 0 0,0-1 0 0 0,0 0 0 0 0,0 1 0 0 0,0-1 0 0 0,0 0-1 0 0,-1 1 1 0 0,1-1 0 0 0,0 0 0 0 0,0 1 0 0 0,0-1 0 0 0,1 1 0 0 0,-1-1 0 0 0,0 0 0 0 0,0 1-1 0 0,0-1 1 0 0,0 0 0 0 0,0 1 0 0 0,0-1 0 0 0,0 0 0 0 0,1 1 0 0 0,-1-1 0 0 0,0 0-1 0 0,0 0 1 0 0,0 1 0 0 0,1-1 0 0 0,-1 0 0 0 0,0 0 0 0 0,1 1 0 0 0,15 6 1410 0 0,-9-6-1228 0 0,0 0-1 0 0,0 0 1 0 0,10-1 0 0 0,252-32 1705 0 0,-209 23-1832 0 0,81-13-160 0 0,-132 22 0 0 0,-9 0 0 0 0,0 0 0 0 0,0 0 0 0 0,1 0 0 0 0,-1 0 0 0 0,0 1 0 0 0,0-1 0 0 0,0 0 0 0 0,0 0 0 0 0,1 0 0 0 0,-1 0 0 0 0,0 1 0 0 0,0-1 0 0 0,0 0 0 0 0,0 0 0 0 0,0 0 0 0 0,0 1 0 0 0,0-1 0 0 0,0 0 0 0 0,0 0 0 0 0,1 1 0 0 0,-1-1 0 0 0,0 0 0 0 0,0 0 0 0 0,0 0 0 0 0,0 1 0 0 0,0-1 0 0 0,-1 0 0 0 0,-4 5-64 0 0,-7 3-586 0 0,-6 1-761 0 0,4-7-2713 0 0,7-2 2589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1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32 15663 0 0,'0'0'356'0'0,"0"0"50"0"0,0 0 20 0 0,0 0-42 0 0,0 0-180 0 0,0 0 176 0 0,0 0 107 0 0,0 0 22 0 0,-8 2 1027 0 0,4 4-1180 0 0,0-1-1 0 0,1 0 1 0 0,-1 1-1 0 0,1 0 1 0 0,0 0-1 0 0,0 0 1 0 0,1 0-1 0 0,-3 9 1 0 0,-5 12-388 0 0,-6 14 32 0 0,0-3 0 0 0,-24 46 0 0 0,25-60-19 0 0,8-15 653 0 0,2 0 0 0 0,-10 19 0 0 0,36-82-518 0 0,25-61 138 0 0,-37 96 203 0 0,1 0 0 0 0,1 1-1 0 0,24-32 1 0 0,-14 22-437 0 0,-14 17-22 0 0,17-18 0 0 0,-16 23 2 0 0,-3 1 72 0 0,-4 5 299 0 0,-1 0 117 0 0,0 0 21 0 0,0 0-66 0 0,2 0-294 0 0,0 0-148 0 0,0 0-1 0 0,-1 0 1 0 0,1 1 0 0 0,0-1-1 0 0,0 0 1 0 0,-1 1 0 0 0,1 0-1 0 0,0-1 1 0 0,-1 1-1 0 0,1 0 1 0 0,-1 0 0 0 0,1 0-1 0 0,-1 0 1 0 0,1 0 0 0 0,-1 0-1 0 0,0 1 1 0 0,1-1 0 0 0,-1 0-1 0 0,0 1 1 0 0,0-1 0 0 0,0 1-1 0 0,0-1 1 0 0,0 1-1 0 0,1 2 1 0 0,2 17-1 0 0,-3-13 0 0 0,2 0 0 0 0,-1 0 0 0 0,1 0 0 0 0,0-1 0 0 0,1 1 0 0 0,0-1 0 0 0,5 8 0 0 0,-6-9 0 0 0,0-1 0 0 0,0 0 0 0 0,-1 1 0 0 0,1-1 0 0 0,-1 1 0 0 0,0-1 0 0 0,1 9 0 0 0,5 45 0 0 0,-5-33 0 0 0,-4-12 0 0 0,1-12 0 0 0,-1 0 0 0 0,1 0 0 0 0,0 0 0 0 0,-1-1 0 0 0,1 1 0 0 0,0 0 0 0 0,1 0 0 0 0,-1 0 0 0 0,0 0 0 0 0,0 0 0 0 0,1 0 0 0 0,-1-1 0 0 0,1 1 0 0 0,0 0 0 0 0,-1 0 0 0 0,1-1 0 0 0,0 1 0 0 0,0 0 0 0 0,2 2 0 0 0,3 3 0 0 0,2-2 0 0 0,-5-3 0 0 0,-3-1 0 0 0,1-1 0 0 0,0 1 0 0 0,0 0 0 0 0,0-1 0 0 0,0 1 0 0 0,-1-1 0 0 0,1 1 0 0 0,0-1 0 0 0,0 0 0 0 0,0 1 0 0 0,0-1 0 0 0,0 0 0 0 0,0 0 0 0 0,0 1 0 0 0,0-1 0 0 0,0 0 0 0 0,0 0 0 0 0,0 0 0 0 0,0 0 0 0 0,0 0 0 0 0,0-1 0 0 0,0 1 0 0 0,0 0 0 0 0,0 0 0 0 0,0-1 0 0 0,1 1 0 0 0,5-2 0 0 0,-2 0 46 0 0,0 0-1 0 0,0 0 1 0 0,0-1-1 0 0,-1 1 1 0 0,1-1-1 0 0,0 0 1 0 0,-1 0-1 0 0,0-1 1 0 0,0 1-1 0 0,0-1 1 0 0,0 0 0 0 0,5-8-1 0 0,4-5 379 0 0,18-35 0 0 0,-21 32-287 0 0,-1 0 0 0 0,-2-2 0 0 0,7-21 0 0 0,-1 0-77 0 0,-13 46-60 0 0,1 0 0 0 0,-1 0 0 0 0,0-1 0 0 0,0 1 0 0 0,0 0 0 0 0,0 0 0 0 0,0 0 0 0 0,-1-1 0 0 0,1 1 0 0 0,-1 0 0 0 0,0 0 0 0 0,0-1 0 0 0,-1 4 0 0 0,-1 2 0 0 0,0 0 0 0 0,-1-2-133 0 0,3-5-563 0 0,1-1-258 0 0,0 0-56 0 0,-11-5-4631 0 0,-2-6 1553 0 0,5 1 1018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0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10135 0 0,'17'12'231'0'0,"-13"-9"29"0"0,-4-3 19 0 0,0-1-41 0 0,2-5-112 0 0,-1 4 267 0 0,-1 2 106 0 0,0 0 11 0 0,0 0 2 0 0,-3 0-129 0 0,0 0-1 0 0,0 0 0 0 0,-1 0 1 0 0,1 0-1 0 0,0 0 0 0 0,0 0 1 0 0,0 1-1 0 0,0-1 0 0 0,0 1 1 0 0,-4 1-1 0 0,3 0 25 0 0,-1-1 0 0 0,0 0 0 0 0,0 0-1 0 0,-6 0 1 0 0,4-1-1264 0 0,-7 0 3692 0 0,13-1-1133 0 0,8-3-1286 0 0,-3 2-416 0 0,-3 2 0 0 0,0-1 0 0 0,0 0 0 0 0,0 1 0 0 0,0 0 0 0 0,0-1 0 0 0,0 1 0 0 0,0-1 0 0 0,0 1 0 0 0,0 0 0 0 0,0 0 0 0 0,0 0 0 0 0,1 0 0 0 0,-1 0 0 0 0,0 0 0 0 0,2 0 0 0 0,5 0 0 0 0,20-4 0 0 0,26-11 0 0 0,-24 7 23 0 0,-23 5 264 0 0,0 1 0 0 0,1 0 0 0 0,0 1 0 0 0,-1 0 0 0 0,1 0 0 0 0,11 0 0 0 0,-12 0-335 0 0,-10 10-1195 0 0,-6 9-1156 0 0,8-16 1865 0 0,0-1 0 0 0,-1 1 0 0 0,1 0 1 0 0,0-1-1 0 0,-1 1 0 0 0,1-1 1 0 0,-1 0-1 0 0,-3 2 0 0 0,5-3 499 0 0,-7 7-6444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5:2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36 10135 0 0,'0'0'231'0'0,"0"0"29"0"0,3-6 257 0 0,0 0-469 0 0,1 1 98 0 0,-3 4 600 0 0,-1 1 232 0 0,0 0 40 0 0,0 0 6 0 0,0 0 0 0 0,17-17 7288 0 0,13 26-5153 0 0,-25-7-3106 0 0,0 0 0 0 0,-1 1 0 0 0,1 0 0 0 0,0 0 0 0 0,-1 0 0 0 0,0 0 0 0 0,0 0 0 0 0,0 1 0 0 0,0 0 0 0 0,0 0 0 0 0,-1 0 0 0 0,0 0 0 0 0,3 6 0 0 0,4 7 317 0 0,-1 0 1 0 0,9 25-1 0 0,-2-5-158 0 0,-2-3-212 0 0,-2 1 0 0 0,-1 1 0 0 0,6 43 0 0 0,-7-36 0 0 0,19 139 0 0 0,-26-157 205 0 0,-2 0 0 0 0,-1 1-1 0 0,-1-1 1 0 0,-6 35 0 0 0,-1-17 307 0 0,-24 71 0 0 0,6-51-512 0 0,5-13 0 0 0,-68 139 0 0 0,55-123 0 0 0,23-41 0 0 0,-8 13 0 0 0,17-35 0 0 0,-5 10 0 0 0,3-5 0 0 0,4-8 0 0 0,0 0 0 0 0,0 0 0 0 0,0 1 0 0 0,0-1 0 0 0,0 0 0 0 0,0 0 0 0 0,0 0 0 0 0,0 1 0 0 0,-1-1 0 0 0,1 0 0 0 0,0 0 0 0 0,0 0 0 0 0,0 1 0 0 0,0-1 0 0 0,0 0 0 0 0,-1 0 0 0 0,1 0 0 0 0,0 0 0 0 0,0 0 0 0 0,0 1 0 0 0,-1-1 0 0 0,1 0 0 0 0,0 0 0 0 0,0 0 0 0 0,0 0 0 0 0,-1 0 0 0 0,1 0 0 0 0,0 0 0 0 0,0 0 0 0 0,-1 0 0 0 0,1 0 0 0 0,0 0 0 0 0,0 0 0 0 0,-1 0 0 0 0,1 0 0 0 0,0 0 0 0 0,0 0 0 0 0,0 0 0 0 0,-1 0 0 0 0,1 0 0 0 0,0 0 0 0 0,0 0 0 0 0,-1 0 0 0 0,1 0 0 0 0,0 0 0 0 0,0-1 0 0 0,0 1 0 0 0,-1 0 0 0 0,1 0 0 0 0,0 0 0 0 0,0 0 0 0 0,0 0 0 0 0,0-1 0 0 0,-1 1 0 0 0,1 0 0 0 0,0 0 0 0 0,0 0 0 0 0,0-1 0 0 0,0 1 0 0 0,0 0 0 0 0,0 0 0 0 0,0-1 0 0 0,-8-6-257 0 0,5 5-500 0 0,0-1-1 0 0,1 0 0 0 0,-1 0 0 0 0,0 0 0 0 0,1 0 0 0 0,0 0 0 0 0,0 0 0 0 0,0-1 0 0 0,0 1 0 0 0,0-1 0 0 0,0 0 0 0 0,1 1 0 0 0,-1-5 0 0 0,-1-3-8230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0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159 221 6447 0 0,'0'0'298'0'0,"0"0"-10"0"0,0 0-118 0 0,0 0 206 0 0,0 0 111 0 0,0 0 22 0 0,0 0 3 0 0,-8-5 512 0 0,5 4-939 0 0,3 1-331 0 0,-2-7 1612 0 0,-2-7 2717 0 0,3 13-3712 0 0,-1-43 3354 0 0,0-4-309 0 0,2 38-2874 0 0,0 5-532 0 0,0 1-1 0 0,-1-1 0 0 0,1 1 1 0 0,-1-1-1 0 0,0 1 1 0 0,-2-7-1 0 0,-2-36 2039 0 0,5 46-2048 0 0,0 1 0 0 0,0 0 0 0 0,0 0 0 0 0,0 0 0 0 0,0-1 0 0 0,0 1 0 0 0,0 0 0 0 0,0 0 0 0 0,-1-1 0 0 0,1 1 0 0 0,0 0 0 0 0,0 0 0 0 0,0 0 0 0 0,0-1 0 0 0,0 1 0 0 0,0 0 0 0 0,-1 0 0 0 0,1 0 0 0 0,0-1 0 0 0,0 1 0 0 0,0 0 0 0 0,0 0 0 0 0,-1 0 0 0 0,1 0 0 0 0,0 0 0 0 0,0 0 0 0 0,0 0 0 0 0,-1-1 0 0 0,1 1 0 0 0,0 0 0 0 0,0 0 0 0 0,-1 0 0 0 0,1 0 0 0 0,0 0 0 0 0,0 0 0 0 0,0 0 0 0 0,-1 0 0 0 0,1 0 0 0 0,0 0 0 0 0,0 0 0 0 0,-1 0 0 0 0,1 0 0 0 0,0 0 0 0 0,0 0 0 0 0,-1 1 0 0 0,1-1 0 0 0,0 0 0 0 0,0 0 0 0 0,0 0 0 0 0,-1 0 0 0 0,1 0 0 0 0,0 0 0 0 0,0 1 0 0 0,0-1 0 0 0,0 0 0 0 0,-1 0 0 0 0,1 0 0 0 0,0 0 0 0 0,0 1 0 0 0,0-1 0 0 0,0 0 0 0 0,0 0 0 0 0,0 0 0 0 0,-1 1 0 0 0,1-1 0 0 0,0 0 0 0 0,-7 9 0 0 0,2 3 0 0 0,2 15 0 0 0,0 1 0 0 0,2 30 0 0 0,0-29 0 0 0,-5 51 0 0 0,5-78 0 0 0,-6 45 0 0 0,-3 0 0 0 0,-22 65 0 0 0,23-91 0 0 0,-15 49 0 0 0,21-61 0 0 0,3-8 0 0 0,-1-1 0 0 0,1 0 0 0 0,0 0 0 0 0,0 1 0 0 0,0-1 0 0 0,-1 0 0 0 0,1 0 0 0 0,0 1 0 0 0,0-1 0 0 0,0 0 0 0 0,0 1 0 0 0,0-1 0 0 0,0 0 0 0 0,0 1 0 0 0,-1-1 0 0 0,1 0 0 0 0,0 1 0 0 0,0-1 0 0 0,0 0 0 0 0,0 0 0 0 0,0 1 0 0 0,1-1 0 0 0,-1 0 0 0 0,0 1 0 0 0,0-1 0 0 0,0 0 0 0 0,0 1 0 0 0,0-1 0 0 0,0 0 0 0 0,0 0 0 0 0,1 1 0 0 0,-1-1 0 0 0,0 0 0 0 0,0 0 0 0 0,0 1 0 0 0,1-1 0 0 0,-1 0 0 0 0,0 0 0 0 0,0 1 0 0 0,0-1 0 0 0,1 0 0 0 0,-1 0 0 0 0,0 0 0 0 0,1 0 0 0 0,-1 1 0 0 0,0-1 0 0 0,0 0 0 0 0,1 0 0 0 0,-1 0 0 0 0,0 0 0 0 0,1 0 0 0 0,-1 0 0 0 0,0 0 0 0 0,1 0 0 0 0,-1 0 0 0 0,0 0 0 0 0,1 0 0 0 0,-1 0 0 0 0,0 0 0 0 0,1 0 0 0 0,-1 0 0 0 0,0 0 0 0 0,1-1 0 0 0,-1 1 0 0 0,8 1 0 0 0,0 0 0 0 0,1-1 0 0 0,-1 0 0 0 0,11-1 0 0 0,-18 0 0 0 0,51-6 0 0 0,-11 1 0 0 0,72-1 0 0 0,-104 7 0 0 0,-1 2 0 0 0,-1-1-201 0 0,-6-1-850 0 0,-9-1-1899 0 0,4 0 2349 0 0,-3 0-507 0 0,1 0 0 0 0,-1-1-1 0 0,1 1 1 0 0,-9-4 0 0 0,3-3-428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0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10 151 8287 0 0,'0'0'382'0'0,"0"0"-8"0"0,0-2-240 0 0,1 1-102 0 0,-1 0 1 0 0,1 0 0 0 0,-1-1 0 0 0,0 1-1 0 0,1-1 1 0 0,-1 1 0 0 0,0 0 0 0 0,0-1-1 0 0,0 1 1 0 0,0-1 0 0 0,0 1 0 0 0,0 0-1 0 0,0-1 1 0 0,0 1 0 0 0,-1-1 0 0 0,1 1-1 0 0,-1 0 1 0 0,1-1 0 0 0,-1 0 0 0 0,-3-8 2168 0 0,2-7 418 0 0,-2-22 0 0 0,4 37-2107 0 0,0 2 0 0 0,4-6 409 0 0,-4 5-656 0 0,0 0 0 0 0,1 0-1 0 0,-1 0 1 0 0,0 0-1 0 0,1 0 1 0 0,-1 0-1 0 0,1 1 1 0 0,0-1-1 0 0,-1 0 1 0 0,1 0 0 0 0,1-1-1 0 0,10-3 112 0 0,0 1 0 0 0,22-6 0 0 0,-25 9-376 0 0,0 1 0 0 0,0 1 0 0 0,18 2 0 0 0,29 3 0 0 0,-28-3 0 0 0,-18-4 0 0 0,-6 1 0 0 0,-1-1 0 0 0,0 1 0 0 0,1 0 0 0 0,-1 0 0 0 0,1 0 0 0 0,-1 1 0 0 0,1-1 0 0 0,5 3 0 0 0,1-2 0 0 0,-4-1-133 0 0,-5 0-563 0 0,-2-1 297 0 0,-1-1 1 0 0,1 1 0 0 0,0-1-1 0 0,-1 1 1 0 0,1 0-1 0 0,-1 0 1 0 0,0 0 0 0 0,1 0-1 0 0,-1 0 1 0 0,0 0-1 0 0,-3-1 1 0 0,5 2 324 0 0,-26-9-3947 0 0,12 2 1974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0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11975 0 0,'0'0'547'0'0,"0"0"-11"0"0,0-8 1637 0 0,0 1-1661 0 0,0 5 0 0 0,0 2 0 0 0,0 0 0 0 0,0 0 0 0 0,0 0-397 0 0,0-1-1 0 0,0 0 0 0 0,1 0 1 0 0,-1 1-1 0 0,0-1 0 0 0,1 1 1 0 0,-1-1-1 0 0,1 0 0 0 0,-1 1 1 0 0,1-1-1 0 0,-1 1 0 0 0,1-1 1 0 0,-1 1-1 0 0,1-1 0 0 0,-1 1 1 0 0,1-1-1 0 0,0 1 0 0 0,-1 0 1 0 0,1-1-1 0 0,0 1 0 0 0,-1 0 1 0 0,1 0-1 0 0,0-1 0 0 0,0 1 1 0 0,-1 0-1 0 0,2 0 0 0 0,25-4 897 0 0,-21 3-501 0 0,16-2 127 0 0,63-5-87 0 0,-71 7-563 0 0,0 1-1 0 0,0 0 1 0 0,-1 2 0 0 0,16 2-1 0 0,-14-2-266 0 0,0-1-1 0 0,-1 0 1 0 0,27-2-1 0 0,-8 0-4222 0 0,-31 1 2471 0 0,-2 0-15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0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58 13823 0 0,'0'0'315'0'0,"-2"-1"45"0"0,-6-2-129 0 0,4 1-130 0 0,-1 0 0 0 0,0-1 0 0 0,0 1 0 0 0,1-1 0 0 0,-5-3 0 0 0,3 3 105 0 0,1 0-1 0 0,-1 0 0 0 0,1 1 0 0 0,-1 0 1 0 0,0 0-1 0 0,0 0 0 0 0,-8-1 1 0 0,-45-3 1988 0 0,57 6-2163 0 0,-38-5 1864 0 0,25 3-1734 0 0,0 0 1 0 0,0 1-1 0 0,0 1 0 0 0,-18 2 0 0 0,-56 15 1454 0 0,84-15-1615 0 0,11 1 0 0 0,0 4 0 0 0,-6-5 0 0 0,0 0 0 0 0,0 0 0 0 0,1 0 0 0 0,-1 0 0 0 0,1-1 0 0 0,-1 1 0 0 0,1 0 0 0 0,0 0 0 0 0,-1-1 0 0 0,1 1 0 0 0,0 0 0 0 0,0-1 0 0 0,0 1 0 0 0,3 2 0 0 0,-3-3 0 0 0,0 0 0 0 0,-1 0 0 0 0,1 0 0 0 0,0 0 0 0 0,0 0 0 0 0,-1 0 0 0 0,1 0 0 0 0,-1 0 0 0 0,1 0 0 0 0,-1 0 0 0 0,1 1 0 0 0,-1-1 0 0 0,0 0 0 0 0,1 0 0 0 0,-1 3 0 0 0,1 1 0 0 0,0 1 0 0 0,1 0 0 0 0,-1 0 0 0 0,1-1 0 0 0,1 1 0 0 0,3 7 0 0 0,6 15 0 0 0,1 4 0 0 0,-10-26 0 0 0,0 0 0 0 0,0 1 0 0 0,-1 0 0 0 0,0-1 0 0 0,0 1 0 0 0,0 0 0 0 0,-1 0 0 0 0,1 12 0 0 0,-14 94 0 0 0,12-53 0 0 0,0-42 0 0 0,0 0 0 0 0,0-1 0 0 0,-2 1 0 0 0,0 0 0 0 0,-10 33 0 0 0,-14 10 0 0 0,10-25 0 0 0,13-30 0 0 0,0-1 0 0 0,-1 1 0 0 0,1-1 0 0 0,-1 0 0 0 0,-6 7 0 0 0,5-7 0 0 0,0 0 0 0 0,1 1 0 0 0,0-1 0 0 0,-6 13 0 0 0,3-6 0 0 0,0 0 0 0 0,-1 0 0 0 0,0-1 0 0 0,-1 0 0 0 0,-12 12 0 0 0,11-13 0 0 0,4-2 0 0 0,11-2 0 0 0,-3-4 0 0 0,1 0 0 0 0,0-1 0 0 0,-1 0 0 0 0,1 0 0 0 0,0 0 0 0 0,0 0 0 0 0,0 0 0 0 0,0 0 0 0 0,0-1 0 0 0,0 1 0 0 0,0-1 0 0 0,0 0 0 0 0,4 0 0 0 0,4-1 0 0 0,0-1 0 0 0,16-4 0 0 0,-19 4 0 0 0,1 0 0 0 0,0 0 0 0 0,-1 1 0 0 0,16 0 0 0 0,-4 0 0 0 0,-13 1 0 0 0,-1 0 0 0 0,1 0 0 0 0,0 0 0 0 0,-1 1 0 0 0,0 0 0 0 0,9 2 0 0 0,-7 1 0 0 0,-4 3 0 0 0,-4-6-14 0 0,0 1 1 0 0,0-1-1 0 0,0 1 0 0 0,0-1 0 0 0,0 0 0 0 0,0 1 1 0 0,0-1-1 0 0,0 1 0 0 0,-1-1 0 0 0,1 0 0 0 0,-1 1 0 0 0,1-1 1 0 0,-1 0-1 0 0,1 1 0 0 0,-1-1 0 0 0,0 0 0 0 0,0 0 1 0 0,1 0-1 0 0,-1 0 0 0 0,0 0 0 0 0,0 0 0 0 0,0 0 1 0 0,0 0-1 0 0,0 0 0 0 0,-3 2 0 0 0,1-2-569 0 0,0 1-1 0 0,0 0 1 0 0,0-1-1 0 0,0 0 1 0 0,0 1-1 0 0,0-1 1 0 0,0 0-1 0 0,-7 0 1 0 0,7 0-1463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0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11975 0 0,'0'0'267'0'0,"0"0"42"0"0,0 0 17 0 0,0 0-28 0 0,1-2-196 0 0,3-7 47 0 0,-3 6 571 0 0,-1 3 249 0 0,0 0 45 0 0,0 0 8 0 0,0 0 2 0 0,0 0 0 0 0,0 0 0 0 0,0 0-69 0 0,0 0-290 0 0,0 0-121 0 0,0 0-28 0 0,0 0-72 0 0,11 0-272 0 0,-3 0 61 0 0,-1 1-1 0 0,0-1 1 0 0,13 3 0 0 0,-18-2-117 0 0,-1 0 0 0 0,1-1 0 0 0,0 1 0 0 0,0 0 0 0 0,-1 0 0 0 0,1 0 0 0 0,0 1 0 0 0,1 0 0 0 0,1 2-59 0 0,-1-2-54 0 0,0 0 0 0 0,-1 0 0 0 0,0 1-1 0 0,1-1 1 0 0,-1 1 0 0 0,3 4 0 0 0,11 12-7 0 0,10-1 4 0 0,-21-16 0 0 0,0 1 0 0 0,-1 0 0 0 0,1 1 0 0 0,-1-1 0 0 0,0 1 0 0 0,0 0 0 0 0,4 5 0 0 0,-1-1 0 0 0,0 0 0 0 0,12 9 0 0 0,13 15 0 0 0,-5 5 0 0 0,-15-21 0 0 0,23 26 0 0 0,-1-3 456 0 0,-25-27-128 0 0,1 0 0 0 0,18 15 0 0 0,-25-25-183 0 0,-2-2-115 0 0,-1 1 0 0 0,1 0 0 0 0,0 0-1 0 0,-1 0 1 0 0,1-1 0 0 0,0 1 0 0 0,-1 0 0 0 0,1 0-1 0 0,-1 0 1 0 0,1 0 0 0 0,-1 0 0 0 0,1 0-1 0 0,-1 0 1 0 0,0 2 0 0 0,12 20-14 0 0,1-12-16 0 0,-11-9 0 0 0,-1-2-8 0 0,-1 0 0 0 0,0 0-1 0 0,0 0 1 0 0,0 0 0 0 0,0 0-1 0 0,1 0 1 0 0,-1 0 0 0 0,0 1 0 0 0,0-1-1 0 0,0 0 1 0 0,0 0 0 0 0,1 0-1 0 0,-1 0 1 0 0,0 0 0 0 0,0 0 0 0 0,0 0-1 0 0,1 0 1 0 0,-1 0 0 0 0,0 0 0 0 0,0 0-1 0 0,0 0 1 0 0,1 0 0 0 0,-1 0-1 0 0,0 0 1 0 0,0 0 0 0 0,0 0 0 0 0,0-1-1 0 0,1 1 1 0 0,-1 0 0 0 0,0 0 0 0 0,0 0-1 0 0,0 0 1 0 0,0 0 0 0 0,1 0-1 0 0,-1 0 1 0 0,0-1 0 0 0,0 1 0 0 0,0 0-1 0 0,0 0 1 0 0,0 0 0 0 0,0 0 0 0 0,1-1-1 0 0,-1 1 1 0 0,0 0 0 0 0,0 0-1 0 0,0 0 1 0 0,0 0 0 0 0,0-1 0 0 0,0 1-1 0 0,0 0 1 0 0,0 0 0 0 0,0 0-1 0 0,0-1 1 0 0,0 1 0 0 0,0 0 0 0 0,0 0-1 0 0,0 0 1 0 0,0-1 0 0 0,0 1 0 0 0,0 0-1 0 0,0 0 1 0 0,0-1 0 0 0,-2-11-802 0 0,2 11 757 0 0,-1-1-320 0 0,1 0 0 0 0,0 0 0 0 0,0 0 1 0 0,-1 0-1 0 0,1 0 0 0 0,0-1 0 0 0,1 1 0 0 0,-1 0 0 0 0,0 0 0 0 0,1 0 0 0 0,-1 0 0 0 0,1 0 1 0 0,0 0-1 0 0,1-3 0 0 0,-1-4-4948 0 0,-6 1-1317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0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16 11975 0 0,'0'0'267'0'0,"0"0"42"0"0,0 0 17 0 0,0-1-28 0 0,2-6-196 0 0,2 1 47 0 0,-4 4 571 0 0,0 2 249 0 0,0 0 45 0 0,0 0 8 0 0,0 0 2 0 0,0 0 0 0 0,-17 8 2164 0 0,7 1-3030 0 0,1 0 0 0 0,0 0 0 0 0,0 1 0 0 0,1 0 0 0 0,1 1 0 0 0,-9 14 0 0 0,-3 4-60 0 0,-95 138 1862 0 0,101-146-1953 0 0,1 1-1 0 0,-14 35 1 0 0,-4 5-11 0 0,-39 80 4 0 0,64-135 12 0 0,4-6-19 0 0,0 1 0 0 0,0 0 0 0 0,0-1 0 0 0,0 1 0 0 0,0 0 1 0 0,1-1-1 0 0,-1 1 0 0 0,0 0 0 0 0,1 0 0 0 0,-1 3 0 0 0,1-4-330 0 0,0-3-138 0 0,40-66-7715 0 0,-24 42 5632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0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 11975 0 0,'0'0'547'0'0,"0"0"-11"0"0,-11-9-478 0 0,10 8 8705 0 0,18 11-7868 0 0,-14-8-771 0 0,1-1 1 0 0,-1 1-1 0 0,1 1 0 0 0,-1-1 0 0 0,4 3 0 0 0,-4-1-124 0 0,1-1 0 0 0,0 0 0 0 0,0 0 0 0 0,0 0 0 0 0,1 0 0 0 0,7 3 0 0 0,2-2 0 0 0,0 0 0 0 0,21 4 0 0 0,-4-3 72 0 0,-28-4 299 0 0,8 1 626 0 0,20 5-389 0 0,-27-6-608 0 0,8 0 0 0 0,3-4 0 0 0,-11 3 435 0 0,-2 1-338 0 0,-1-1-1 0 0,0 0 1 0 0,0 0-1 0 0,0 0 1 0 0,1 0-1 0 0,-1 0 1 0 0,0 0-1 0 0,0 0 1 0 0,0 0-1 0 0,1-1 1 0 0,-1 1-1 0 0,0 0 1 0 0,0-1-1 0 0,1 0 1 0 0,1 1-76 0 0,0 0 0 0 0,0 1 0 0 0,0-1 0 0 0,-1 1-1 0 0,1-1 1 0 0,0 1 0 0 0,4 2 0 0 0,-3-1-23 0 0,-3-2 2 0 0,-1 0 0 0 0,0 0 0 0 0,1 0 0 0 0,-1 0 0 0 0,0 0 0 0 0,1 0 0 0 0,-1 0 0 0 0,0 0 0 0 0,1 0 0 0 0,-1 0 0 0 0,0 0 0 0 0,1 0 0 0 0,-1 0 0 0 0,0 1 0 0 0,0-1 0 0 0,1 0 0 0 0,-1 0 0 0 0,0 0 0 0 0,1 1 0 0 0,-1-1 0 0 0,0 0 0 0 0,0 0 0 0 0,0 0 0 0 0,1 1 0 0 0,-1-1 0 0 0,0 0 0 0 0,0 1 0 0 0,0-1 0 0 0,1 0 0 0 0,-1 0 0 0 0,0 1 0 0 0,0-1 0 0 0,0 0 0 0 0,0 1 0 0 0,0-1 0 0 0,0 0 0 0 0,0 1 0 0 0,0-1 0 0 0,0 0 0 0 0,0 1 0 0 0,0-1 0 0 0,-4 4 0 0 0,-3 7 0 0 0,8-6 0 0 0,0-3 0 0 0,-1 1 0 0 0,0 0 0 0 0,0 0 0 0 0,0 0 0 0 0,0 0 0 0 0,-1 0 0 0 0,0 0 0 0 0,0 3 0 0 0,-3 18 0 0 0,3 3 0 0 0,2 25 0 0 0,-1-17 0 0 0,-1-27 0 0 0,1 1 0 0 0,1-1 0 0 0,-1 0 0 0 0,3 10 0 0 0,-2-14 0 0 0,1 3 0 0 0,0 0 0 0 0,-1 1 0 0 0,1-1 0 0 0,-2 0 0 0 0,1 1 0 0 0,-1-1 0 0 0,0 1 0 0 0,0-1 0 0 0,-1 1 0 0 0,-3 13 0 0 0,-48 200 0 0 0,31-124 0 0 0,11-64 0 0 0,7-23 0 0 0,0-1 0 0 0,-3 16 0 0 0,-3 41 0 0 0,10-66 0 0 0,-1 0 0 0 0,0 0 0 0 0,0 0 0 0 0,0-1 0 0 0,0 1 0 0 0,0 0 0 0 0,1 0 0 0 0,-1 0 0 0 0,0 0 0 0 0,0 0 0 0 0,0 0 0 0 0,1 0 0 0 0,-1-1 0 0 0,0 1 0 0 0,0 0 0 0 0,0 0 0 0 0,1 0 0 0 0,-1 0 0 0 0,0 0 0 0 0,0 0 0 0 0,0 0 0 0 0,1 0 0 0 0,-1 0 0 0 0,0 0 0 0 0,0 0 0 0 0,0 0 0 0 0,1 0 0 0 0,-1 1 0 0 0,0-1 0 0 0,0 0 0 0 0,0 0 0 0 0,1 0 0 0 0,-1 0 0 0 0,0 0 0 0 0,0 0 0 0 0,0 0 0 0 0,0 0 0 0 0,1 1 0 0 0,-1-1 0 0 0,0 0 0 0 0,0 0 0 0 0,0 0 0 0 0,0 0 0 0 0,0 1 0 0 0,0-1 0 0 0,1 0 0 0 0,-1 0 0 0 0,0 0 0 0 0,0 1 0 0 0,0-1 0 0 0,0 0 0 0 0,0 0 0 0 0,0 0 0 0 0,0 1 0 0 0,0-1 0 0 0,0 0 0 0 0,0 0 0 0 0,0 0 0 0 0,0 1 0 0 0,0-1 0 0 0,0 0 0 0 0,0 0 0 0 0,0 0 0 0 0,0 1 0 0 0,0-1 0 0 0,0 0 0 0 0,-1 0 0 0 0,1 1 0 0 0,1-2 0 0 0,8-3 0 0 0,-13-1 0 0 0,0 2-80 0 0,-1 1-1 0 0,0-1 1 0 0,0 1 0 0 0,0 0 0 0 0,-1 0-1 0 0,1 1 1 0 0,-7-2 0 0 0,1 1-300 0 0,0 1 0 0 0,-14-1-1 0 0,2-2-6975 0 0,17 1 6790 0 0,3 2-1481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0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19351 0 0,'0'0'439'0'0,"0"0"62"0"0,0 0 33 0 0,0 0-65 0 0,7 1-292 0 0,-5-2-107 0 0,-1 1 1 0 0,1-1-1 0 0,-1 0 0 0 0,1 0 0 0 0,-1 0 0 0 0,1 0 1 0 0,-1 0-1 0 0,0 0 0 0 0,1-1 0 0 0,-1 1 0 0 0,0 0 1 0 0,1-3-1 0 0,0 2 242 0 0,-1 0 1 0 0,1 0 0 0 0,0 0-1 0 0,0 1 1 0 0,-1-1-1 0 0,1 0 1 0 0,0 1 0 0 0,1-1-1 0 0,2-1 1 0 0,8-1 108 0 0,0-1 0 0 0,0 2 0 0 0,1 0 0 0 0,26-3 0 0 0,-32 7-421 0 0,1 0 0 0 0,-1 0 0 0 0,1 0 0 0 0,-1 1 0 0 0,15 6 0 0 0,-12-5 0 0 0,14 8-6249 0 0,-25-11 4714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0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0,1 0-42 0 0,3 0-367 0 0,0 0-1 0 0,0 0 1 0 0,0 1-1 0 0,-1-1 1 0 0,8 3-1 0 0,12 1 892 0 0,48-3 4343 0 0,-17-2-3201 0 0,-54 1-2047 0 0,3 1-117 0 0,0-1 1 0 0,0 0 0 0 0,0 1-1 0 0,1 0 1 0 0,-1-1 0 0 0,0 1-1 0 0,0 1 1 0 0,0-1 0 0 0,3 2-1 0 0,-5-2-5773 0 0,-1-1-2071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0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10135 0 0,'0'0'464'0'0,"0"0"-9"0"0,-1 0-295 0 0,-5-1-3 0 0,5 1 569 0 0,1 0 244 0 0,0 0 44 0 0,1 0-810 0 0,0 1 1 0 0,0-1 0 0 0,0 0-1 0 0,1 0 1 0 0,-1 1 0 0 0,0-1 0 0 0,0 0-1 0 0,0 0 1 0 0,0 0 0 0 0,1 0-1 0 0,-1 0 1 0 0,0 0 0 0 0,0 0 0 0 0,1-1-1 0 0,42-9 4423 0 0,22 2-2886 0 0,-62 8-1741 0 0,0-1 0 0 0,0 1 0 0 0,0 0 0 0 0,0 0 0 0 0,8 1 0 0 0,13 2 0 0 0,-17-1 0 0 0,17 0 0 0 0,-21-3 73 0 0,-2 1-539 0 0,1 1-6675 0 0,-3-1 259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1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728 93 6447 0 0,'0'0'298'0'0,"0"0"-10"0"0,0 0-50 0 0,0 0 493 0 0,9-7 2870 0 0,5-8-139 0 0,-10 9-2280 0 0,-3 5-670 0 0,-1 1 0 0 0,2-3 4 0 0,-1 1 0 0 0,1-1 0 0 0,0 1 0 0 0,-1 0-1 0 0,1-1 1 0 0,0 1 0 0 0,1 0 0 0 0,1-2 0 0 0,-5 2-273 0 0,0 0 0 0 0,0 0 0 0 0,-1 0 0 0 0,1 0 0 0 0,-1 1 1 0 0,-3-4-1 0 0,4 4-340 0 0,-3-2 158 0 0,1 0 0 0 0,-1 1 1 0 0,0 0-1 0 0,0 0 0 0 0,0 0 0 0 0,-1 0 0 0 0,1 0 0 0 0,0 1 0 0 0,-1 0 0 0 0,1 0 1 0 0,-9-1-1 0 0,-5 1 498 0 0,-30 2 0 0 0,19 0-363 0 0,-18-2-196 0 0,0 3 0 0 0,-1 2 0 0 0,1 2 0 0 0,-65 17 0 0 0,69-8 0 0 0,36-11 0 0 0,2 2 0 0 0,6 3 0 0 0,0-7 0 0 0,1 1 0 0 0,-1 0 0 0 0,1-1 0 0 0,-1 1 0 0 0,1-1 0 0 0,0 0 0 0 0,0 1 0 0 0,0-1 0 0 0,1 0 0 0 0,-1 0 0 0 0,4 2 0 0 0,33 19 0 0 0,-21-14 0 0 0,19 11 0 0 0,-24-14 0 0 0,0 1 0 0 0,0 0 0 0 0,-1 1 0 0 0,0 0 0 0 0,0 1 0 0 0,10 10 0 0 0,-16-13 0 0 0,0 0 0 0 0,-1 1 0 0 0,0 0 0 0 0,7 11 0 0 0,-9-14 0 0 0,-3-3 0 0 0,0 0 0 0 0,1 0 0 0 0,-1 0 0 0 0,0 0 0 0 0,0 0 0 0 0,0 1 0 0 0,1-1 0 0 0,-1 0 0 0 0,0 0 0 0 0,0 0 0 0 0,-1 0 0 0 0,1 0 0 0 0,0 0 0 0 0,0 0 0 0 0,0 0 0 0 0,-1 1 0 0 0,-9 20 0 0 0,5-10 0 0 0,-1 1 0 0 0,-1-1 0 0 0,0 0 0 0 0,0-1 0 0 0,-15 18 0 0 0,10-14 0 0 0,-6 7 0 0 0,-2 0 0 0 0,0-1 0 0 0,-1-1 0 0 0,-1-1 0 0 0,-34 23 0 0 0,5-10 0 0 0,-86 40 0 0 0,55-30 0 0 0,82-42 0 0 0,-1 0 0 0 0,1 0 0 0 0,0 0 0 0 0,0 0 0 0 0,0 0 0 0 0,0 1 0 0 0,0-1 0 0 0,0 0 0 0 0,-1 0 0 0 0,1 0 0 0 0,0 0 0 0 0,0 0 0 0 0,0 0 0 0 0,0 0 0 0 0,0 0 0 0 0,0 0 0 0 0,0 0 0 0 0,-1 0 0 0 0,1 0 0 0 0,0 1 0 0 0,0-1 0 0 0,0 0 0 0 0,0 0 0 0 0,0 0 0 0 0,0 0 0 0 0,0 0 0 0 0,0 0 0 0 0,0 0 0 0 0,0 1 0 0 0,0-1 0 0 0,0 0 0 0 0,0 0 0 0 0,0 0 0 0 0,0 0 0 0 0,0 0 0 0 0,0 1 0 0 0,0-1 0 0 0,0 0 0 0 0,0 0 0 0 0,0 0 0 0 0,0 0 0 0 0,0 0 0 0 0,0 0 0 0 0,0 1 0 0 0,0-1 0 0 0,0 0 0 0 0,0 0 0 0 0,0 0 0 0 0,0 0 0 0 0,0 0 0 0 0,0 0 0 0 0,0 0 0 0 0,0 1 0 0 0,1-1 0 0 0,-1 0 0 0 0,0 0 0 0 0,0 0 0 0 0,0 0 0 0 0,0 0 0 0 0,0 0 0 0 0,6 3 0 0 0,-6-3 0 0 0,9 4 0 0 0,1-1 0 0 0,-1 0 0 0 0,0 0 0 0 0,1-1 0 0 0,16 2 0 0 0,52-2 0 0 0,-34-2 0 0 0,61 1 720 0 0,144-19 0 0 0,-217 15-428 0 0,-16 2-186 0 0,-1 0-1 0 0,24-7 0 0 0,-39 8-105 0 0,0 0 0 0 0,0 0 0 0 0,0 0 1 0 0,0 0-1 0 0,0 0 0 0 0,0 0 0 0 0,0 0 0 0 0,0 0 0 0 0,0 0 0 0 0,0 0 0 0 0,0 0 1 0 0,0 0-1 0 0,0 0 0 0 0,0 0 0 0 0,0 0 0 0 0,0-1 0 0 0,0 1 0 0 0,0 0 0 0 0,0 0 1 0 0,0 0-1 0 0,0 0 0 0 0,0 0 0 0 0,0 0 0 0 0,0 0 0 0 0,0 0 0 0 0,0 0 1 0 0,0 0-1 0 0,0 0 0 0 0,0 0 0 0 0,0 0 0 0 0,0 0 0 0 0,0 0 0 0 0,0 0 0 0 0,0 0 1 0 0,0-1-1 0 0,0 1 0 0 0,1 0 0 0 0,-1 0 0 0 0,0 0 0 0 0,0 0 0 0 0,0 0 0 0 0,0 0 1 0 0,0 0-1 0 0,0 0 0 0 0,0 0 0 0 0,0 0 0 0 0,0 0 0 0 0,0 0 0 0 0,0 0 0 0 0,0 0 1 0 0,0 0-1 0 0,0 0 0 0 0,0 0 0 0 0,0 0 0 0 0,1 0 0 0 0,-1 0 0 0 0,0 0 0 0 0,0 0 1 0 0,0 0-1 0 0,0 0 0 0 0,0 0 0 0 0,0 0 0 0 0,-7-1 8 0 0,-11 0-88 0 0,-16-1-1156 0 0,10 1-6130 0 0,6-1-792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1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40 364 8287 0 0,'0'0'191'0'0,"-8"1"444"0"0,3-3-521 0 0,5 0 17 0 0,-1 1-1 0 0,0-1 0 0 0,1 0 0 0 0,0 1 0 0 0,-1-1 0 0 0,1 0 0 0 0,0 1 1 0 0,0-1-1 0 0,0 0 0 0 0,0 1 0 0 0,0-1 0 0 0,0-3 0 0 0,0 4 154 0 0,-4-35 3752 0 0,3 29-3573 0 0,0 0-1 0 0,0 0 0 0 0,1-10 0 0 0,0 14-369 0 0,1 1 0 0 0,-1-1 0 0 0,1 0 0 0 0,0 1 0 0 0,-1-1-1 0 0,1 0 1 0 0,0 1 0 0 0,1-1 0 0 0,-1 1 0 0 0,0-1 0 0 0,1 1-1 0 0,2-3 1 0 0,2-3 157 0 0,-3 5-107 0 0,-1 0 0 0 0,1 0 0 0 0,-1 0-1 0 0,0 0 1 0 0,0 0 0 0 0,0 0 0 0 0,-1 0 0 0 0,1-1 0 0 0,-1 1 0 0 0,0-1-1 0 0,2-5 1 0 0,-1-4 319 0 0,1-1 1 0 0,0 0-1 0 0,1 1 0 0 0,1-1 1 0 0,0 1-1 0 0,10-18 0 0 0,11-25 1002 0 0,-25 55-1021 0 0,-1 0-294 0 0,0 0-149 0 0,0 1 1 0 0,0 0-1 0 0,0 0 0 0 0,0 0 1 0 0,0 0-1 0 0,0 0 0 0 0,0-1 1 0 0,0 1-1 0 0,0 0 0 0 0,-1 0 1 0 0,1 0-1 0 0,0 0 0 0 0,0-1 0 0 0,0 1 1 0 0,0 0-1 0 0,0 0 0 0 0,0 0 1 0 0,0 0-1 0 0,0 0 0 0 0,0-1 1 0 0,0 1-1 0 0,0 0 0 0 0,-1 0 1 0 0,1 0-1 0 0,0 0 0 0 0,0 0 1 0 0,0 0-1 0 0,0 0 0 0 0,0 0 0 0 0,0-1 1 0 0,-1 1-1 0 0,1 0 0 0 0,0 0 1 0 0,0 0-1 0 0,0 0 0 0 0,0 0 1 0 0,-1 0-1 0 0,1 0 0 0 0,0 0 1 0 0,0 0-1 0 0,0 0 0 0 0,0 0 1 0 0,0 0-1 0 0,-1 0 0 0 0,1 0 0 0 0,0 0 1 0 0,0 0-1 0 0,0 0 0 0 0,0 0 1 0 0,-1 0-1 0 0,1 1 0 0 0,0-1 1 0 0,0 0-1 0 0,0 0 0 0 0,0 0 1 0 0,0 0-1 0 0,0 0 0 0 0,-1 0 1 0 0,1 0-1 0 0,0 0 0 0 0,0 1 0 0 0,0-1 1 0 0,0 0-1 0 0,-7 6-4 0 0,2 0 4 0 0,1 0 0 0 0,0 1 0 0 0,0-1 0 0 0,-4 12 0 0 0,-3 6 0 0 0,3-9 0 0 0,-10 33 0 0 0,10-27 0 0 0,1 2 0 0 0,-8 41 0 0 0,11-43 0 0 0,2-8 0 0 0,1 0 0 0 0,0 0 0 0 0,2 18 0 0 0,-1-17 0 0 0,0 0 0 0 0,-3 23 0 0 0,-6 16 0 0 0,8-43 0 0 0,3-1 0 0 0,3-2 0 0 0,-3-5 0 0 0,-1-1 0 0 0,0 0 0 0 0,0-1 0 0 0,0 1 0 0 0,1-1 0 0 0,-1 1 0 0 0,0-1 0 0 0,0 1 0 0 0,0-1 0 0 0,0 0 0 0 0,0 1 0 0 0,1-1 0 0 0,-1 0 0 0 0,0 0 0 0 0,2 0 0 0 0,8 1 0 0 0,0-1 0 0 0,1 0 0 0 0,-1 0 0 0 0,0-2 0 0 0,15-2 0 0 0,-10 1 0 0 0,27-1 0 0 0,14 1 0 0 0,-43 1 33 0 0,6-3-199 0 0,-19 4-530 0 0,-1 1-258 0 0,0 0-56 0 0,0 0-81 0 0,0 0-286 0 0,0 0-126 0 0,0 0-29 0 0,0 0-4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1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13823 0 0,'0'0'630'0'0,"0"0"-13"0"0,0 0-320 0 0,0 0 105 0 0,0 0 87 0 0,0 0 20 0 0,0 0 3 0 0,2 0 0 0 0,6 2 73 0 0,1 0 1 0 0,0 0-1 0 0,0-1 0 0 0,0 0 0 0 0,0 0 1 0 0,11-2-1 0 0,58-7 1405 0 0,-27 1-1420 0 0,-13 6 422 0 0,-21 0-971 0 0,1 0 0 0 0,23-5 0 0 0,-40 6-358 0 0,-1 0-138 0 0,0 0-33 0 0,0 0-140 0 0,-8-19-3569 0 0,2 10 2682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1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13823 0 0,'0'0'315'0'0,"0"0"45"0"0,0 0 21 0 0,0 0-49 0 0,8-7 228 0 0,-1 2 54 0 0,1 1 0 0 0,-1 0 1 0 0,1 1-1 0 0,0 0 0 0 0,0 0 0 0 0,1 1 0 0 0,10-2 0 0 0,18-6 1089 0 0,-24 5-1561 0 0,0 1-1 0 0,1 1 1 0 0,-1 0-1 0 0,1 0 1 0 0,0 2-1 0 0,0 0 1 0 0,23 1-1 0 0,-33 0-141 0 0,0 0 0 0 0,0 1 0 0 0,0 0 0 0 0,1-1 0 0 0,-1 1 0 0 0,0 1 0 0 0,4 1 0 0 0,4 1 0 0 0,8 2-1705 0 0,-10-2-2200 0 0,-2-2 1859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1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230 159 13823 0 0,'0'0'315'0'0,"2"-1"45"0"0,1 0-277 0 0,0 0 0 0 0,0-1 1 0 0,0 0-1 0 0,0 1 0 0 0,0-1 1 0 0,0-1-1 0 0,0 1 0 0 0,0 0 0 0 0,-1-1 1 0 0,4-3-1 0 0,1-3 838 0 0,-1 0 0 0 0,6-11 0 0 0,-11 19-706 0 0,0-1 1 0 0,0 1-1 0 0,0-1 1 0 0,-1 0-1 0 0,1 1 1 0 0,-1-1-1 0 0,1 0 1 0 0,-1 0-1 0 0,1 1 1 0 0,-1-1 0 0 0,0 0-1 0 0,0 0 1 0 0,0 1-1 0 0,0-1 1 0 0,0 0-1 0 0,-1-3 1 0 0,-1 0 31 0 0,0 0 0 0 0,0 0 0 0 0,-1 0 0 0 0,0 0 0 0 0,1 0 0 0 0,-5-4 0 0 0,5 6-197 0 0,0 1 0 0 0,0 0 0 0 0,0 0 1 0 0,-1 1-1 0 0,1-1 0 0 0,0 0 0 0 0,-1 1 1 0 0,1 0-1 0 0,-1-1 0 0 0,0 1 0 0 0,1 0 0 0 0,-1 0 1 0 0,0 0-1 0 0,0 1 0 0 0,1-1 0 0 0,-1 1 1 0 0,0-1-1 0 0,0 1 0 0 0,0 0 0 0 0,-3 0 0 0 0,-5 1 139 0 0,1 0 0 0 0,0 0-1 0 0,0 1 1 0 0,-13 4-1 0 0,17-4-188 0 0,0 0 0 0 0,0 0 0 0 0,0 1 0 0 0,1-1 0 0 0,-1 1 0 0 0,1 0 0 0 0,0 1 0 0 0,0-1 0 0 0,0 1 0 0 0,0 0 0 0 0,1 1 0 0 0,0-1 0 0 0,-1 1 0 0 0,1-1 0 0 0,1 1 0 0 0,-1 0 0 0 0,1 1 0 0 0,0-1 0 0 0,0 1 0 0 0,1-1 0 0 0,-3 10 0 0 0,-11 23 0 0 0,13-31 0 0 0,-1 1 0 0 0,1 0 0 0 0,0 0 0 0 0,1 0 0 0 0,0 0 0 0 0,0 0 0 0 0,0 9 0 0 0,2-8-181 0 0,1 0 1 0 0,0 0-1 0 0,1-1 1 0 0,0 1-1 0 0,0 0 0 0 0,6 15 1 0 0,-3-11-176 0 0,5 25 0 0 0,-6-25 352 0 0,0 1 0 0 0,0-1-1 0 0,10 20 1 0 0,-8-18 4 0 0,0 0 1 0 0,6 20-1 0 0,-10-23 0 0 0,1-5 0 0 0,-1 1 0 0 0,-1 0 0 0 0,1 0 0 0 0,-1 0 0 0 0,-1 0 0 0 0,0 0 0 0 0,0 0 0 0 0,-2 13 0 0 0,0-12 0 0 0,1 1 0 0 0,-1-1 0 0 0,-1 0 0 0 0,0 0 0 0 0,-4 11 0 0 0,-11 24 0 0 0,15-34 0 0 0,-1 0 0 0 0,0 0 0 0 0,-1 0 0 0 0,-10 16 0 0 0,13-22 0 0 0,-3 4 0 0 0,-24 20 0 0 0,23-22 0 0 0,7 1 0 0 0,0-7 0 0 0,-1 1 0 0 0,1 0 0 0 0,0-1 0 0 0,-1 1 0 0 0,1-1 0 0 0,0 1 0 0 0,-1 0 0 0 0,1-1 0 0 0,0 0 0 0 0,0 1 0 0 0,-1-1 0 0 0,1 1 0 0 0,0-1 0 0 0,0 0 0 0 0,0 0 0 0 0,0 1 0 0 0,0-1 0 0 0,0 0 0 0 0,-1 0 0 0 0,3 0 0 0 0,9 3 0 0 0,-10-3 0 0 0,0 1 0 0 0,1-1 0 0 0,-1 1 0 0 0,0-1 0 0 0,0 0 0 0 0,1 1 0 0 0,-1-1 0 0 0,0-1 0 0 0,1 1 0 0 0,3-1 0 0 0,3 0 0 0 0,1 0-122 0 0,-1 0-1 0 0,1-1 1 0 0,13-4-1 0 0,28-12-4973 0 0,-50 18 5016 0 0,16-6-1966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1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0,'0'0'630'0'0,"0"0"-13"0"0,0 0-320 0 0,0 0 105 0 0,0 0 87 0 0,0 0 20 0 0,0 0 3 0 0,1 0 0 0 0,3 0-285 0 0,1 0 1 0 0,-2 1-1 0 0,1 0 0 0 0,0 0 0 0 0,0 0 1 0 0,0 0-1 0 0,0 0 0 0 0,0 1 0 0 0,-1 0 0 0 0,1 0 1 0 0,-1 0-1 0 0,5 3 0 0 0,-2 0 83 0 0,-1-1-1 0 0,0 1 0 0 0,0 0 1 0 0,-1 0-1 0 0,1 0 1 0 0,6 11-1 0 0,-3-5 165 0 0,0 1 0 0 0,11 9 0 0 0,13 19 595 0 0,7 25-915 0 0,9 12-143 0 0,-22-41-11 0 0,21 39 0 0 0,-40-56 0 0 0,-7-19 0 0 0,6 10 0 0 0,-5-7 0 0 0,-2-6 0 0 0,1 2-59 0 0,0 0-1 0 0,0 0 0 0 0,-1 1 1 0 0,1-1-1 0 0,0 0 0 0 0,0 0 1 0 0,0 0-1 0 0,0 0 1 0 0,0 0-1 0 0,0 0 0 0 0,0 0 1 0 0,1-1-1 0 0,0-10-948 0 0,-3-14-6383 0 0,4 11 309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1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13823 0 0,'0'0'315'0'0,"0"0"45"0"0,0 0 21 0 0,0 0-49 0 0,0 0-81 0 0,0 0 481 0 0,0 0 237 0 0,0 0 45 0 0,0 0 8 0 0,0 0 2 0 0,0 0 0 0 0,0 0 0 0 0,-1 0-69 0 0,-17 12-264 0 0,1 1 0 0 0,-25 25 0 0 0,19-17-423 0 0,3-1-268 0 0,1 1 0 0 0,-30 42 0 0 0,13-13 0 0 0,7-13 0 0 0,-35 59 0 0 0,61-92 0 0 0,1 1 0 0 0,0-1 0 0 0,0 1 0 0 0,1 0 0 0 0,-1-1 0 0 0,-1 11 0 0 0,3-14-36 0 0,0-1 0 0 0,-1 1 0 0 0,1 0 0 0 0,0 0 0 0 0,0 0 0 0 0,0-1 0 0 0,0 1 0 0 0,0 0 1 0 0,0 0-1 0 0,0 0 0 0 0,0-1 0 0 0,0 1 0 0 0,0 0 0 0 0,1 0 0 0 0,-1 0 0 0 0,0-1 0 0 0,0 1 0 0 0,1 0 0 0 0,-1 0 0 0 0,0-1 0 0 0,1 1 0 0 0,-1 0 0 0 0,1-1 0 0 0,-1 1 0 0 0,1 0 0 0 0,0-1 0 0 0,-1 1 0 0 0,1-1 1 0 0,-1 1-1 0 0,1-1 0 0 0,0 1 0 0 0,-1-1 0 0 0,2 1 0 0 0,0-1-183 0 0,-1 0 0 0 0,1 1 0 0 0,0-1 0 0 0,0 0 0 0 0,0 0 0 0 0,-1 0 0 0 0,1 0-1 0 0,0-1 1 0 0,2 1 0 0 0,-2-1-41 0 0,49-10-3724 0 0,-20 2 1937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1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13823 0 0,'0'0'315'0'0,"0"0"45"0"0,0 0 21 0 0,0 0-49 0 0,8-3 0 0 0,-5 1 327 0 0,0 1 0 0 0,0-1 0 0 0,0 0 0 0 0,0 0 0 0 0,0 0 1 0 0,-1 0-1 0 0,1-1 0 0 0,-1 1 0 0 0,3-4 0 0 0,19-28 599 0 0,-13 16-211 0 0,15-25 1513 0 0,-25 42-2116 0 0,-1 0-289 0 0,1-3-66 0 0,-1 3 282 0 0,0 1 117 0 0,0 0 21 0 0,0 0-66 0 0,0 2-294 0 0,-21 99-133 0 0,20-98-16 0 0,1 1 0 0 0,-1 0 0 0 0,1 0 0 0 0,0 0 0 0 0,0 0 0 0 0,1-1 0 0 0,-1 1 0 0 0,1 0 0 0 0,0 0 0 0 0,0-1 0 0 0,0 1 0 0 0,2 3 0 0 0,-3-3 0 0 0,0-3 0 0 0,0-1 0 0 0,0 1 0 0 0,1 0 0 0 0,-1 0 0 0 0,0 0 0 0 0,0 0 0 0 0,1-1 0 0 0,-1 1 0 0 0,1 0 0 0 0,-1 0 0 0 0,0 0 0 0 0,1-1 0 0 0,-1 1 0 0 0,1 0 0 0 0,1 0 0 0 0,-1 1-49 0 0,0 0 1 0 0,0 0-1 0 0,1 0 0 0 0,-1 0 1 0 0,1-1-1 0 0,-1 1 0 0 0,1-1 1 0 0,0 1-1 0 0,0-1 0 0 0,-1 1 1 0 0,4 0-1 0 0,0 1-243 0 0,-4-2 62 0 0,0-1 1 0 0,0 1-1 0 0,0-1 0 0 0,1 0 0 0 0,-1 1 1 0 0,0-1-1 0 0,0 0 0 0 0,1 0 0 0 0,-1 0 0 0 0,0 0 1 0 0,0 0-1 0 0,1 0 0 0 0,-1 0 0 0 0,0 0 1 0 0,0-1-1 0 0,0 1 0 0 0,1 0 0 0 0,-1-1 1 0 0,0 1-1 0 0,0-1 0 0 0,0 0 0 0 0,0 1 1 0 0,0-1-1 0 0,0 0 0 0 0,0 1 0 0 0,0-1 1 0 0,2-2-1 0 0,-2 1-204 0 0,1-1 1 0 0,0 1-1 0 0,-1-1 1 0 0,0 0-1 0 0,1 1 1 0 0,0-6-1 0 0,1-7-1102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1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19351 0 0,'0'0'439'0'0,"0"0"62"0"0,0 0 33 0 0,0 0-65 0 0,0 0-237 0 0,0 0 156 0 0,0 0 100 0 0,0 0 21 0 0,0 0 3 0 0,0 0 0 0 0,0 0 0 0 0,0 0 0 0 0,0 0-69 0 0,-6-14-2061 0 0,3 8 608 0 0,1-2-13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2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 11975 0 0,'0'0'267'0'0,"0"0"42"0"0,0 0 17 0 0,0 0-28 0 0,-16-1 2136 0 0,9 1 5304 0 0,21 4-7573 0 0,0-1 0 0 0,1-1 0 0 0,-1 0 0 0 0,1 0 0 0 0,21-1 0 0 0,78-10 979 0 0,-84 6-1058 0 0,29-3 1797 0 0,-59 7-1870 0 0,0 0-1 0 0,0 0 1 0 0,0 0 0 0 0,0 0 0 0 0,0 0 0 0 0,0 1 0 0 0,0-1-1 0 0,0 0 1 0 0,-1 0 0 0 0,1 0 0 0 0,0 0 0 0 0,-1 1-1 0 0,0-1-13 0 0,-6 20 1 0 0,-15 33 0 0 0,14-35 0 0 0,0 0 0 0 0,-8 28 0 0 0,-1 27 0 0 0,-9 94 0 0 0,18 194 72 0 0,18-254 1357 0 0,-1-18-2439 0 0,-3-48 2567 0 0,-6-41-1557 0 0,0-1 0 0 0,0 0 0 0 0,0 1 0 0 0,0-1 0 0 0,0 1 0 0 0,0-1 0 0 0,0 0 0 0 0,0 1 0 0 0,0-1 0 0 0,0 0 0 0 0,0 1 0 0 0,0-1 0 0 0,0 0 0 0 0,0 1 0 0 0,0-1 0 0 0,-1 0 0 0 0,1 1 0 0 0,0-1 0 0 0,0 0 0 0 0,0 1 0 0 0,-1-1 0 0 0,1 0 0 0 0,0 1 0 0 0,0-1 0 0 0,-1 0 0 0 0,1 0 0 0 0,0 0 0 0 0,-1 1 0 0 0,1-1 0 0 0,0 0 0 0 0,0 0 0 0 0,-1 0 0 0 0,1 1 0 0 0,-1-1 0 0 0,1 0 0 0 0,0 0 0 0 0,-1 0 0 0 0,1 0 0 0 0,0 0 0 0 0,-1 0 0 0 0,1 0 0 0 0,0 0 0 0 0,-1 0 0 0 0,1 0 0 0 0,-1 0 0 0 0,1 0 0 0 0,-1 0 0 0 0,-3 0 0 0 0,-1 1 0 0 0,0-1 0 0 0,0 0 0 0 0,1 0 0 0 0,-1 0 0 0 0,-8-2 0 0 0,-7 0 0 0 0,9 3-132 0 0,-1 0 1 0 0,1-1-1 0 0,-1 0 0 0 0,1-1 1 0 0,-12-2-1 0 0,21 2 93 0 0,0 1-915 0 0,1 0-1694 0 0,-4-2-6561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234 183 6447 0 0,'0'0'142'0'0,"2"-1"22"0"0,1-1-135 0 0,0 0 0 0 0,0 0 1 0 0,0 0-1 0 0,-1 0 1 0 0,1 0-1 0 0,0-1 0 0 0,-1 1 1 0 0,0-1-1 0 0,1 0 1 0 0,-1 1-1 0 0,0-1 0 0 0,2-4 1 0 0,3-16 2706 0 0,-6 15-1224 0 0,1 2-871 0 0,-1 0 0 0 0,1 0 1 0 0,-2 0-1 0 0,1-1 1 0 0,-1 1-1 0 0,0-1 0 0 0,0 1 1 0 0,-2-7-1 0 0,2 11-444 0 0,-1 1-1 0 0,0 0 1 0 0,0-1 0 0 0,0 1-1 0 0,0 0 1 0 0,0 0 0 0 0,0 0-1 0 0,0-1 1 0 0,0 1 0 0 0,0 1-1 0 0,0-1 1 0 0,0 0-1 0 0,-3-1 1 0 0,1 0 234 0 0,2 1 85 0 0,-11-16 1020 0 0,12 16-1478 0 0,-1 0 1 0 0,0 0-1 0 0,1 0 0 0 0,-1 0 0 0 0,0 0 1 0 0,0 0-1 0 0,1 0 0 0 0,-1 0 0 0 0,0 1 1 0 0,0-1-1 0 0,0 0 0 0 0,0 1 0 0 0,0-1 1 0 0,0 0-1 0 0,0 1 0 0 0,0-1 0 0 0,-1 1 1 0 0,1 0-1 0 0,0-1 0 0 0,0 1 0 0 0,0 0 1 0 0,-2 0-1 0 0,-1 0 119 0 0,1 0 0 0 0,-1 1 1 0 0,1-1-1 0 0,0 1 1 0 0,0 0-1 0 0,-5 2 0 0 0,-3 1 402 0 0,10-4-578 0 0,0 1 1 0 0,0-1-1 0 0,0 0 0 0 0,0 0 0 0 0,0 1 1 0 0,0-1-1 0 0,0 0 0 0 0,0 0 0 0 0,0 0 1 0 0,0 0-1 0 0,0 0 0 0 0,0 0 0 0 0,0-1 1 0 0,0 1-1 0 0,-1 0 0 0 0,1 0-1 0 0,1-1 0 0 0,-1 1 0 0 0,0 0-1 0 0,1 0 1 0 0,-1 0 0 0 0,1 0 0 0 0,-1 0 0 0 0,0 0 0 0 0,1 0-1 0 0,-1 0 1 0 0,0 1 0 0 0,1-1 0 0 0,-1 0 0 0 0,1 0 0 0 0,-1 0 0 0 0,0 1-1 0 0,1-1 1 0 0,-1 0 0 0 0,1 1 0 0 0,-1-1 0 0 0,1 0 0 0 0,-1 1-1 0 0,1-1 1 0 0,-1 2 0 0 0,-5 2 0 0 0,0 1 0 0 0,0 0 0 0 0,0 0 0 0 0,1 0 0 0 0,0 1 0 0 0,0 0 0 0 0,1 0 0 0 0,0 0 0 0 0,-7 13 0 0 0,-17 30 0 0 0,-17 33 0 0 0,40-71 0 0 0,0 0 0 0 0,2 0 0 0 0,-1 0 0 0 0,1 0 0 0 0,-2 23 0 0 0,5-24 0 0 0,0-10 0 0 0,-1 1 0 0 0,1-1 0 0 0,0 1 0 0 0,0-1 0 0 0,0 1 0 0 0,0-1 0 0 0,0 1 0 0 0,0-1 0 0 0,1 1 0 0 0,-1-1 0 0 0,0 1 0 0 0,0-1 0 0 0,0 1 0 0 0,0-1 0 0 0,1 1 0 0 0,-1-1 0 0 0,0 1 0 0 0,0-1 0 0 0,1 1 0 0 0,-1-1 0 0 0,0 1 0 0 0,1-1 0 0 0,-1 0 0 0 0,1 1 0 0 0,-1-1 0 0 0,0 0 0 0 0,1 1 0 0 0,-1-1 0 0 0,1 0 0 0 0,-1 1 0 0 0,1-1 0 0 0,-1 0 0 0 0,2 0 0 0 0,-1 1 0 0 0,3 1 0 0 0,0 0 0 0 0,0-1 0 0 0,0 1 0 0 0,0-1 0 0 0,0 0 0 0 0,1 0 0 0 0,-1 0 0 0 0,0 0 0 0 0,1-1 0 0 0,-1 0 0 0 0,0 0 0 0 0,1 0 0 0 0,-1 0 0 0 0,1-1 0 0 0,4-1 0 0 0,9-2 0 0 0,0-1 0 0 0,22-10 0 0 0,-26 10 0 0 0,-7 2 0 0 0,0-1 0 0 0,0 1 0 0 0,0-1 0 0 0,0-1 0 0 0,-1 1 0 0 0,8-8 0 0 0,33-36 0 0 0,-37 37 0 0 0,-6 6-2 0 0,-1 1 1 0 0,1-1-1 0 0,-1 1 0 0 0,3-7 1 0 0,6-9 81 0 0,-12 18 291 0 0,0 2 117 0 0,-1 2 21 0 0,-14 25-387 0 0,1 0-1 0 0,1 2 1 0 0,1 0-1 0 0,-10 35 1 0 0,20-58-122 0 0,1-4 0 0 0,1 0 0 0 0,-1 0 0 0 0,1 0 0 0 0,0 0 0 0 0,-1 0 0 0 0,1 0 0 0 0,0 0 0 0 0,0 0 0 0 0,0 0 0 0 0,0-1 0 0 0,0 1 0 0 0,1 0 0 0 0,-1 0 0 0 0,1 0 0 0 0,1 4 0 0 0,1 4 0 0 0,5 0-64 0 0,-4-10-150 0 0,-3 0 91 0 0,1 0-74 0 0,0 1 1 0 0,1-1 0 0 0,-1 0-1 0 0,0 0 1 0 0,0 0 0 0 0,0 0-1 0 0,1 0 1 0 0,-1-1-1 0 0,0 1 1 0 0,0-1 0 0 0,0 1-1 0 0,0-1 1 0 0,0 0 0 0 0,0 0-1 0 0,0 0 1 0 0,0 0-1 0 0,0 0 1 0 0,0 0 0 0 0,0 0-1 0 0,2-3 1 0 0,0 0-452 0 0,-1 0 1 0 0,0 1-1 0 0,0-1 1 0 0,0 0-1 0 0,-1-1 1 0 0,1 1-1 0 0,2-9 1 0 0,4-9-1400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1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93 10135 0 0,'0'0'231'0'0,"0"0"29"0"0,0 0 19 0 0,0 0 105 0 0,0 0 410 0 0,0 0 184 0 0,0 0 40 0 0,0 0 6 0 0,0 0 0 0 0,0 0 0 0 0,0 0 0 0 0,0 0-69 0 0,0 0-290 0 0,0 0-121 0 0,0 0-28 0 0,0-2-4 0 0,-1-1-304 0 0,1-1-1 0 0,0 0 0 0 0,0 1 1 0 0,0-1-1 0 0,0 0 0 0 0,1 1 1 0 0,-1-1-1 0 0,1 1 0 0 0,0-1 1 0 0,0 0-1 0 0,1 1 0 0 0,1-4 1 0 0,3-9 680 0 0,-2 7-455 0 0,6-5-250 0 0,-10 14-183 0 0,0 1 0 0 0,0-1 0 0 0,-1 0 0 0 0,1 0 0 0 0,0 0 0 0 0,0 0 0 0 0,0 0 0 0 0,0 0 0 0 0,0 0 0 0 0,0 0 0 0 0,0 0 0 0 0,0-1 0 0 0,0 1 0 0 0,-1 0 0 0 0,1 0 0 0 0,0 0 0 0 0,0 0 0 0 0,0 0 0 0 0,0 0 0 0 0,0 0 0 0 0,0 0 0 0 0,0 0 0 0 0,0 0 0 0 0,0 0 0 0 0,0 0 0 0 0,0 0 0 0 0,0 0 0 0 0,-1 0 0 0 0,1 0 0 0 0,0-1 0 0 0,0 1 0 0 0,0 0 0 0 0,0 0 0 0 0,0 0 0 0 0,0 0 0 0 0,0 0 0 0 0,0 0 0 0 0,0 0 0 0 0,0 0 0 0 0,0 0 0 0 0,0-1 0 0 0,-8 8 0 0 0,-4 8 508 0 0,1 0 0 0 0,0 0 0 0 0,-10 20 0 0 0,18-27-587 0 0,1 1 0 0 0,0-1 0 0 0,0 1 0 0 0,0-1 0 0 0,1 1 0 0 0,0 10 0 0 0,-3 18-1111 0 0,4-33 1315 0 0,0 0 0 0 0,-1 0 0 0 0,1 0 0 0 0,1 0 0 0 0,-1 0 0 0 0,0 0 0 0 0,1-1 0 0 0,0 1 0 0 0,0 0 0 0 0,2 5 0 0 0,0 2-626 0 0,-2-10 428 0 0,0 1 0 0 0,0-1 0 0 0,0 1 1 0 0,0-1-1 0 0,0 0 0 0 0,0 1 0 0 0,0-1 0 0 0,0 0 1 0 0,0 0-1 0 0,1 0 0 0 0,-1 0 0 0 0,0 0 0 0 0,1 0 1 0 0,2 1-1 0 0,-3-1 58 0 0,12 2 15 0 0,-11-3-367 0 0,0 0 0 0 0,0-1-1 0 0,0 1 1 0 0,0-1 0 0 0,0 1-1 0 0,0-1 1 0 0,0 0 0 0 0,0 0-1 0 0,0 0 1 0 0,0 0 0 0 0,0 0 0 0 0,-1-1-1 0 0,1 1 1 0 0,0 0 0 0 0,-1-1-1 0 0,1 1 1 0 0,-1-1 0 0 0,1 0-1 0 0,-1 1 1 0 0,2-5 0 0 0,-2 4-1680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1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 17503 0 0,'0'0'399'0'0,"0"0"60"0"0,0 0 21 0 0,0 0-59 0 0,2 0-136 0 0,6-4 534 0 0,1 1 1 0 0,-1 1-1 0 0,1-1 0 0 0,0 2 0 0 0,-1-1 0 0 0,19 0 1 0 0,-3-1-535 0 0,-19 2-285 0 0,15 1 0 0 0,-8 2 0 0 0,-12-2 0 0 0,1 0 0 0 0,-1 0 0 0 0,1 0 0 0 0,-1 0 0 0 0,0 0 0 0 0,1 1 0 0 0,-1-1 0 0 0,0 0 0 0 0,1 0 0 0 0,-1 0 0 0 0,1 1 0 0 0,-1-1 0 0 0,0 0 0 0 0,1 1 0 0 0,-1-1 0 0 0,0 0 0 0 0,0 0 0 0 0,1 1 0 0 0,-1-1 0 0 0,0 0 0 0 0,0 1 0 0 0,0 0 0 0 0,1-1 0 0 0,-2 1 0 0 0,1 0 0 0 0,0-1 0 0 0,0 1 0 0 0,0 0 0 0 0,0-1 0 0 0,0 1 0 0 0,0-1 0 0 0,-1 1 0 0 0,1 0 0 0 0,0-1 0 0 0,0 1 0 0 0,-1-1 0 0 0,1 1 0 0 0,-1 0 0 0 0,-4 4 0 0 0,0 0 0 0 0,-1 0 0 0 0,1 0 0 0 0,-1-1 0 0 0,0 0 0 0 0,-13 7 0 0 0,5-3 0 0 0,-94 51 0 0 0,108-59 0 0 0,-1 0 0 0 0,1 0 0 0 0,0 0 0 0 0,-1 0 0 0 0,1 1 0 0 0,0-1 0 0 0,-1 0 0 0 0,1 0 0 0 0,0 0 0 0 0,0 0 0 0 0,-1 1 0 0 0,1-1 0 0 0,0 0 0 0 0,0 0 0 0 0,-1 1 0 0 0,1-1 0 0 0,0 0 0 0 0,0 0 0 0 0,0 1 0 0 0,0-1 0 0 0,-1 0 0 0 0,1 1 0 0 0,0-1 0 0 0,0 0 0 0 0,0 1 0 0 0,0-1 0 0 0,0 0 0 0 0,0 1 0 0 0,0-1 0 0 0,0 0 0 0 0,0 1 0 0 0,0-1 0 0 0,0 0 0 0 0,0 1 0 0 0,0-1 0 0 0,0 0 0 0 0,0 1 0 0 0,0-1 0 0 0,0 0 0 0 0,1 0 0 0 0,-1 1 0 0 0,0-1 0 0 0,0 0 0 0 0,0 1 0 0 0,0-1 0 0 0,1 0 0 0 0,-1 0 0 0 0,0 1 0 0 0,0-1 0 0 0,1 0 0 0 0,-1 0 0 0 0,0 1 0 0 0,0-1 0 0 0,1 0 0 0 0,-1 0 0 0 0,0 0 0 0 0,0 0 0 0 0,1 0 0 0 0,-1 1 0 0 0,0-1 0 0 0,1 0 0 0 0,-1 0 0 0 0,0 0 0 0 0,1 0 0 0 0,12 5 0 0 0,-3-5 2 0 0,-1 1 1 0 0,1-1-1 0 0,0 0 0 0 0,-1-1 1 0 0,1 0-1 0 0,13-4 0 0 0,57-20-82 0 0,-49 13-401 0 0,-16 6-1335 0 0,0 1-3927 0 0,0-1-1777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1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0,2 0-42 0 0,6 0-112 0 0,-6 0 463 0 0,-2 0 234 0 0,5-1 452 0 0,0 0-936 0 0,-1 3 3908 0 0,5 4-4360 0 0,-2 4-33 0 0,-5-5 115 0 0,-1 0 0 0 0,1 0 0 0 0,-1 0 1 0 0,0 0-1 0 0,-1 0 0 0 0,1 0 0 0 0,-1 0 0 0 0,0 5 0 0 0,0 4 403 0 0,-5 25 0 0 0,-4 0-518 0 0,9-26 0 0 0,-1 0 0 0 0,0-3-133 0 0,1-9 114 0 0,0-1 0 0 0,0 0 0 0 0,0 1 0 0 0,0-1 0 0 0,0 0 0 0 0,0 1 0 0 0,0-1-1 0 0,-1 0 1 0 0,1 1 0 0 0,0-1 0 0 0,0 0 0 0 0,0 1 0 0 0,-1-1 0 0 0,1 0 0 0 0,0 0 0 0 0,0 1 0 0 0,0-1 0 0 0,-1 0 0 0 0,1 0 0 0 0,0 1 0 0 0,-1-1 0 0 0,1 0 0 0 0,0 0 0 0 0,-1 1 0 0 0,-1 0-1697 0 0,1 2-5695 0 0,1-3-301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2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73 8287 0 0,'0'0'382'0'0,"0"0"-8"0"0,-1 0-240 0 0,-2-2-49 0 0,2 1 280 0 0,1 1 122 0 0,-5-13 2458 0 0,4 10-2616 0 0,1 1-1 0 0,-1-1 0 0 0,1 1 0 0 0,0-1 0 0 0,-1 1 1 0 0,1-1-1 0 0,1 1 0 0 0,-1-1 0 0 0,0 1 1 0 0,0-1-1 0 0,1 1 0 0 0,0-1 0 0 0,-1 1 1 0 0,2-4-1 0 0,1-3 496 0 0,-3 8-312 0 0,0 1 0 0 0,4-6 297 0 0,-3 6 2054 0 0,-2 8-2847 0 0,1-8-5 0 0,0 1 1 0 0,0-1-1 0 0,0 1 0 0 0,0-1 0 0 0,0 1 0 0 0,0-1 1 0 0,0 1-1 0 0,0-1 0 0 0,0 1 0 0 0,0-1 0 0 0,0 1 1 0 0,0-1-1 0 0,-1 0 0 0 0,1 1 0 0 0,0-1 1 0 0,0 1-1 0 0,0-1 0 0 0,-1 1 0 0 0,1-1 0 0 0,0 0 1 0 0,0 1-1 0 0,-1-1 0 0 0,1 1 0 0 0,0-1 0 0 0,-1 0 1 0 0,1 0-1 0 0,-1 1 0 0 0,1-1 0 0 0,0 0 1 0 0,-1 0-1 0 0,1 1 0 0 0,-1-1 0 0 0,1 0 0 0 0,-1 0 1 0 0,1 0-1 0 0,-1 0 0 0 0,1 1 0 0 0,-1-1 0 0 0,1 0-208 0 0,-1 0 0 0 0,1 0 0 0 0,0 0-1 0 0,0 0 1 0 0,0 0 0 0 0,0 0-1 0 0,-1 0 1 0 0,1 0 0 0 0,0 0-1 0 0,0 0 1 0 0,0 0 0 0 0,0 0 0 0 0,-1 0-1 0 0,1 0 1 0 0,0 0 0 0 0,0 0-1 0 0,0 0 1 0 0,0 1 0 0 0,0-1 0 0 0,-1 0-1 0 0,1 0 1 0 0,0 0 0 0 0,0 0-1 0 0,0 0 1 0 0,0 0 0 0 0,0 1 0 0 0,0-1-1 0 0,0 0 1 0 0,0 0 0 0 0,0 0-1 0 0,-1 0 1 0 0,1 1 0 0 0,0-1 0 0 0,0 0-1 0 0,0 0-7118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2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22 374 6447 0 0,'0'0'298'0'0,"0"0"-10"0"0,0 0-50 0 0,0 0 493 0 0,0 0 238 0 0,0 0 45 0 0,0 0 8 0 0,0 0 2 0 0,0 0 0 0 0,0 0 0 0 0,0 0-69 0 0,0 0-290 0 0,0 0-121 0 0,0 0-28 0 0,0 0 66 0 0,0 0 288 0 0,0 0 122 0 0,0 0 28 0 0,-8-12 1144 0 0,6 9-2081 0 0,0 0 0 0 0,1 0 0 0 0,-1-1 0 0 0,1 1 0 0 0,0 0 0 0 0,0 0 0 0 0,0-1 0 0 0,0 1 0 0 0,1-1 0 0 0,-1 1 0 0 0,1-1 0 0 0,0 1 0 0 0,0-1-1 0 0,0 1 1 0 0,0 0 0 0 0,1-1 0 0 0,-1 1 0 0 0,1-1 0 0 0,1-3 0 0 0,3-8 296 0 0,1 1 0 0 0,0 0-1 0 0,8-14 1 0 0,-12 25-373 0 0,7-14 287 0 0,1 0-1 0 0,0 1 1 0 0,1 1-1 0 0,1-1 1 0 0,1 2 0 0 0,19-19-1 0 0,-25 28-292 0 0,0 3 0 0 0,-6 2 0 0 0,3 1 0 0 0,5 11 0 0 0,-7-9 0 0 0,-1 1 0 0 0,1 0 0 0 0,-1-1 0 0 0,1 1 0 0 0,-1 0 0 0 0,-1 0 0 0 0,1 0 0 0 0,0 0 0 0 0,-1 0 0 0 0,0 7 0 0 0,-1 3 0 0 0,-5 24 0 0 0,4-23 0 0 0,0-6 0 0 0,-1-1 0 0 0,-2-1 0 0 0,-1-1 0 0 0,6-6 0 0 0,0 1 0 0 0,-1-1 0 0 0,1 0 0 0 0,0 0 0 0 0,0 0 0 0 0,-1 0 0 0 0,1 0 0 0 0,0 1 0 0 0,0-1 0 0 0,-1 0 0 0 0,1 0 0 0 0,0 0 0 0 0,-1 0 0 0 0,1 0 0 0 0,0 0 0 0 0,0 0 0 0 0,-1 0 0 0 0,1 0 0 0 0,0 0 0 0 0,-1 0 0 0 0,1 0 0 0 0,0 0 0 0 0,0 0 0 0 0,-1 0 0 0 0,1 0 0 0 0,0-1 0 0 0,-1 1 0 0 0,1 0 0 0 0,0 0 0 0 0,0 0 0 0 0,0 0 0 0 0,-1 0 0 0 0,1-1 0 0 0,0 1 0 0 0,-1 0 0 0 0,0-4 0 0 0,1 1 0 0 0,-1 1 0 0 0,0-1 0 0 0,1 1 0 0 0,0-1 0 0 0,-1 1 0 0 0,1-1 0 0 0,0 0 0 0 0,1 1 0 0 0,-1-1 0 0 0,0 0 0 0 0,1 1 0 0 0,-1-1 0 0 0,1 1 0 0 0,0-1 0 0 0,0 1 0 0 0,0-1 0 0 0,0 1 0 0 0,0 0 0 0 0,3-4 0 0 0,3-5 0 0 0,0 1 0 0 0,14-15 0 0 0,-21 24 0 0 0,19-18 0 0 0,0 0 0 0 0,1 1 0 0 0,1 1 0 0 0,37-23 0 0 0,-51 37 0 0 0,-1-1 0 0 0,2 2 0 0 0,-1-1 0 0 0,0 1 0 0 0,12-3 0 0 0,-11 4 0 0 0,-7 0 0 0 0,0 1 0 0 0,1-1 0 0 0,-1 1 0 0 0,0 0 0 0 0,1-1 0 0 0,-1 1 0 0 0,0 0 0 0 0,1 0 0 0 0,-1 0 0 0 0,0 0 0 0 0,1 0 0 0 0,-1 1 0 0 0,1-1 0 0 0,-1 0 0 0 0,0 0 0 0 0,0 1 0 0 0,1-1 0 0 0,0 1 0 0 0,3 2 0 0 0,-3-3 0 0 0,0 1 0 0 0,0-1 0 0 0,0 1 0 0 0,-1 0 0 0 0,1 0 0 0 0,0-1 0 0 0,0 2 0 0 0,0-1 0 0 0,-1 0 0 0 0,1 0 0 0 0,-1 0 0 0 0,1 1 0 0 0,-1-1 0 0 0,1 1 0 0 0,-1-1 0 0 0,2 3 0 0 0,1 2 0 0 0,-1-3 0 0 0,0 1 0 0 0,-1-1 0 0 0,1 1 0 0 0,-1 0 0 0 0,0-1 0 0 0,0 1 0 0 0,0 0 0 0 0,0 0 0 0 0,1 8 0 0 0,-1-6 0 0 0,-2 0 0 0 0,1 0 0 0 0,-1 0 0 0 0,0 1 0 0 0,0-1 0 0 0,0 0 0 0 0,-3 12 0 0 0,1-11 0 0 0,-2 1 0 0 0,0-4-201 0 0,3-3-850 0 0,1-1-385 0 0,-1-2-79 0 0,-1-5-18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3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 8287 0 0,'0'0'191'0'0,"0"0"26"0"0,0 0 9 0 0,0 0 110 0 0,0 0 444 0 0,0 0 196 0 0,0 0 42 0 0,0 0 6 0 0,0 0 0 0 0,0 0 0 0 0,0 0 0 0 0,-3-12 1140 0 0,0 10-1365 0 0,3 2-726 0 0,0 0 0 0 0,0 0 0 0 0,0 0 1 0 0,0 0-1 0 0,0 0 0 0 0,0 0 0 0 0,0 0 0 0 0,0 0 0 0 0,0 0 1 0 0,0 0-1 0 0,-1 0 0 0 0,1 0 0 0 0,0 0 0 0 0,0-1 0 0 0,0 1 1 0 0,0 0-1 0 0,0 0 0 0 0,0 0 0 0 0,0 0 0 0 0,0 0 1 0 0,0 0-1 0 0,0 0 0 0 0,0 0 0 0 0,0 0 0 0 0,0 0 0 0 0,0 0 1 0 0,0 0-1 0 0,0 0 0 0 0,0-1 0 0 0,0 1 0 0 0,0 0 0 0 0,0 0 1 0 0,0 0-1 0 0,0 0 0 0 0,0 0 0 0 0,0 0 0 0 0,0 0 0 0 0,0 0 1 0 0,0 0-1 0 0,0 0 0 0 0,0-1 0 0 0,0 1 0 0 0,0 0 0 0 0,0 0 1 0 0,0 0-1 0 0,0 0 0 0 0,0 0 0 0 0,0 0 0 0 0,0 0 1 0 0,0 0-1 0 0,0 0 0 0 0,0 0 0 0 0,0 0 0 0 0,17-3 2453 0 0,19 1-2526 0 0,-8 1 0 0 0,31-6 0 0 0,12 0 0 0 0,-46 4 43 0 0,-12 1-124 0 0,-1 0-1 0 0,22 2 1 0 0,-62 2-4104 0 0,15 0-1679 0 0,6-1-774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6:3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0,'0'0'547'0'0,"0"0"-11"0"0,0 0-203 0 0,0 0 419 0 0,0 0 220 0 0,0 0 42 0 0,0 0-61 0 0,0 0-288 0 0,0 0-121 0 0,0 0-28 0 0,3 0-4 0 0,159 4 3688 0 0,-123-4-4264 0 0,-32 0-107 0 0,-3 0-2376 0 0,-4 0-4959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1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28 6447 0 0,'0'0'142'0'0,"0"0"22"0"0,0 0 13 0 0,2 0-20 0 0,5 1 18 0 0,-5-1 561 0 0,-2 0 237 0 0,0 0 41 0 0,0 0-61 0 0,0 0-288 0 0,0 0-121 0 0,0 0-28 0 0,0 0 66 0 0,0 0 288 0 0,0 0 122 0 0,0 0 28 0 0,0 0-65 0 0,0 0-290 0 0,0 0-121 0 0,0 0-28 0 0,0 0 66 0 0,0 0 288 0 0,0 0 122 0 0,0 0 28 0 0,0 0-133 0 0,1-1-583 0 0,-1 0-287 0 0,1 0-1 0 0,0 1 1 0 0,0-1 0 0 0,0 0-1 0 0,-1 0 1 0 0,1 1 0 0 0,0-1 0 0 0,0 0-1 0 0,0 1 1 0 0,0-1 0 0 0,0 1 0 0 0,0-1-1 0 0,0 1 1 0 0,0 0 0 0 0,0-1 0 0 0,1 1-1 0 0,-1 0 1 0 0,1 0 0 0 0,1-1 155 0 0,-1 1 324 0 0,-2 0 15 0 0,0 0-68 0 0,-1-1-294 0 0,-1-1-58 0 0,0 1 0 0 0,0-1 0 0 0,-1 1 0 0 0,1-1 0 0 0,0 1 0 0 0,0 0 0 0 0,-1 0 0 0 0,1 0 0 0 0,-1 0 0 0 0,1 1 0 0 0,-1-1 0 0 0,1 0 0 0 0,-1 1 0 0 0,1 0 0 0 0,-1 0 0 0 0,1 0 0 0 0,-1 0 0 0 0,1 0 0 0 0,-1 0 0 0 0,1 1 0 0 0,-6 0 0 0 0,3 0-29 0 0,-26 6-62 0 0,-37 12 0 0 0,-18 4 0 0 0,-197 45 0 0 0,249-54 0 0 0,27-10 0 0 0,7-4 0 0 0,0 0 0 0 0,0 1 0 0 0,-1-1 0 0 0,1 0 0 0 0,0 0 0 0 0,0 1 0 0 0,0-1 0 0 0,0 0 0 0 0,0 1 0 0 0,0-1 0 0 0,0 0 0 0 0,0 0 0 0 0,0 1 0 0 0,0-1 0 0 0,0 0 0 0 0,0 0 0 0 0,0 1 0 0 0,0-1 0 0 0,0 0 0 0 0,0 0 0 0 0,1 1 0 0 0,-1-1 0 0 0,0 0 0 0 0,0 0 0 0 0,0 1 0 0 0,2 1 0 0 0,0 0 0 0 0,0 1 0 0 0,0-1 0 0 0,1-1 0 0 0,-1 1 0 0 0,0 0 0 0 0,1 0 0 0 0,0-1 0 0 0,-1 0 0 0 0,6 3 0 0 0,31 10 0 0 0,-34-13 0 0 0,73 18 0 0 0,-54-14 0 0 0,1 1 0 0 0,28 11 0 0 0,-40-12 0 0 0,1 0 0 0 0,-2 2 0 0 0,1-1 0 0 0,21 17 0 0 0,-31-21 0 0 0,1 1 0 0 0,-2 0 0 0 0,1 0 0 0 0,0 0 0 0 0,0 0 0 0 0,-1 0 0 0 0,0 1 0 0 0,0-1 0 0 0,0 0 0 0 0,0 1 0 0 0,0 0 0 0 0,-1 0 0 0 0,1-1 0 0 0,-1 1 0 0 0,0 0 0 0 0,0 0 0 0 0,-1 0 0 0 0,1 0 0 0 0,-1 0 0 0 0,0 0 0 0 0,0 8 0 0 0,-1-5 40 0 0,-1 0 0 0 0,0 0-1 0 0,0 0 1 0 0,0 0 0 0 0,0 0 0 0 0,-1-1-1 0 0,-1 1 1 0 0,1-1 0 0 0,-1 0 0 0 0,0 0 0 0 0,0 0-1 0 0,-1 0 1 0 0,1-1 0 0 0,-1 1 0 0 0,-1-1-1 0 0,1-1 1 0 0,-11 8 0 0 0,-8 4 221 0 0,-1-2 1 0 0,0 0-1 0 0,-33 11 1 0 0,26-11-141 0 0,-4 3-57 0 0,-45 18-14 0 0,-95 59 1 0 0,173-92-51 0 0,-3 1 0 0 0,0 1 0 0 0,0 1 0 0 0,0-1 0 0 0,-6 8 0 0 0,11-12 0 0 0,1 0 0 0 0,0 1 0 0 0,0-1 0 0 0,0 0 0 0 0,-1 0 0 0 0,1 0 0 0 0,0 1 0 0 0,0-1 0 0 0,0 0 0 0 0,-1 0 0 0 0,1 1 0 0 0,0-1 0 0 0,0 0 0 0 0,0 1 0 0 0,0-1 0 0 0,0 0 0 0 0,0 1 0 0 0,0-1 0 0 0,0 0 0 0 0,0 0 0 0 0,0 1 0 0 0,0-1 0 0 0,0 0 0 0 0,0 1 0 0 0,0-1 0 0 0,0 0 0 0 0,0 1 0 0 0,0-1 0 0 0,0 0 0 0 0,0 0 0 0 0,0 1 0 0 0,1-1 0 0 0,-1 0 0 0 0,0 0 0 0 0,0 1 0 0 0,0-1 0 0 0,0 0 0 0 0,1 0 0 0 0,-1 1 0 0 0,0-1 0 0 0,0 0 0 0 0,1 0 0 0 0,-1 0 0 0 0,0 1 0 0 0,0-1 0 0 0,1 0 0 0 0,-1 0 0 0 0,0 0 0 0 0,0 0 0 0 0,1 0 0 0 0,-1 0 0 0 0,1 1 0 0 0,-1-1 0 0 0,4 2 0 0 0,0 1 0 0 0,0-1 0 0 0,0 0 0 0 0,0 0 0 0 0,0-1 0 0 0,1 1 0 0 0,-1-1 0 0 0,9 2 0 0 0,39 1 0 0 0,-26-3 0 0 0,338 5-5 0 0,-244-6-123 0 0,-119 0-568 0 0,-1-3 203 0 0,0 1 0 0 0,0-1-1 0 0,0 1 1 0 0,0-1 0 0 0,-1 1 0 0 0,1-1 0 0 0,-1 1 0 0 0,0 0 0 0 0,0-1 0 0 0,0 1 0 0 0,0 0-1 0 0,0-1 1 0 0,0 1 0 0 0,-1 0 0 0 0,1 0 0 0 0,-1 0 0 0 0,-2-3 0 0 0,3 3-1554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1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96 153 10135 0 0,'0'0'464'0'0,"0"0"-9"0"0,-2 1-295 0 0,-4 4-3 0 0,5-3 569 0 0,1-2 244 0 0,0 0 44 0 0,0 0-61 0 0,0 0-288 0 0,0 0-121 0 0,0 0-28 0 0,0 0 66 0 0,0 0 288 0 0,0 0 122 0 0,1-2 28 0 0,8-9 44 0 0,-1-1 0 0 0,-1 0 0 0 0,0 0 0 0 0,8-19 0 0 0,-4 8-111 0 0,9-33 1 0 0,-19 54-733 0 0,-1 2 166 0 0,0 0 101 0 0,0 0 21 0 0,-2 1-478 0 0,0-1 0 0 0,0 0 0 0 0,0 1-1 0 0,0 0 1 0 0,1-1 0 0 0,-1 1 0 0 0,0 0 0 0 0,0 0 0 0 0,1 0 0 0 0,-1 0-1 0 0,1 0 1 0 0,-1 0 0 0 0,-1 2 0 0 0,-18 19 145 0 0,2 2-176 0 0,1 0 0 0 0,1 1 0 0 0,-19 38 0 0 0,28-47 0 0 0,5-11 0 0 0,0 0 0 0 0,1 0 0 0 0,-1 0 0 0 0,1 0 0 0 0,1 0 0 0 0,-1 1 0 0 0,1-1 0 0 0,0 1 0 0 0,0-1 0 0 0,0 1 0 0 0,1-1 0 0 0,0 1 0 0 0,0 6 0 0 0,2 1 0 0 0,3-1 0 0 0,4-2 0 0 0,-4-7 0 0 0,0-1 0 0 0,0 0 0 0 0,0 0 0 0 0,1 0 0 0 0,-1 0 0 0 0,0-1 0 0 0,1 0 0 0 0,7 1 0 0 0,0-2 0 0 0,-9 0 10 0 0,15-9-84 0 0,-15 8-263 0 0,-1-1 0 0 0,1 1 0 0 0,-1-1 0 0 0,0 0 0 0 0,0 0-1 0 0,0 0 1 0 0,0-1 0 0 0,0 1 0 0 0,0-1 0 0 0,0 1 0 0 0,-1-1 0 0 0,0 0 0 0 0,1 0 0 0 0,-1 0 0 0 0,0-1 0 0 0,1-2-1 0 0,-1 2-5651 0 0,3-5-1723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1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17503 0 0,'0'0'399'0'0,"0"0"60"0"0,0 0 21 0 0,0 0-59 0 0,0 0-136 0 0,0 0 457 0 0,0 0 228 0 0,0 0 43 0 0,0 0-59 0 0,3-1-289 0 0,8-1-46 0 0,1-1-1 0 0,0 0 0 0 0,20-10 1 0 0,16-4 631 0 0,-32 12-1250 0 0,-9 3 0 0 0,-1 0 0 0 0,1 0 0 0 0,0 1 0 0 0,-1 0 0 0 0,1 0 0 0 0,0 0 0 0 0,0 1 0 0 0,9 1 0 0 0,15 2 0 0 0,-19-1 0 0 0,-12-2 0 0 0,0 1 0 0 0,0-1 0 0 0,0 1 0 0 0,0-1 0 0 0,1 1 0 0 0,-1-1 0 0 0,0 1 0 0 0,0-1 0 0 0,0 1 0 0 0,0-1 0 0 0,0 0 0 0 0,0 1 0 0 0,0-1 0 0 0,0 1 0 0 0,0-1 0 0 0,0 1 0 0 0,0-1 0 0 0,-1 1 0 0 0,1-1 0 0 0,0 1 0 0 0,0 0 0 0 0,-1 0 0 0 0,1 0 0 0 0,0 0 0 0 0,-1 0 0 0 0,1 0 0 0 0,0-1 0 0 0,-1 1 0 0 0,1 0 0 0 0,-1 0 0 0 0,1-1 0 0 0,-1 1 0 0 0,1 0 0 0 0,-2 0 0 0 0,-12 16 0 0 0,9-13 38 0 0,0 1 0 0 0,0-1 0 0 0,-1 0 0 0 0,1 0 1 0 0,-1-1-1 0 0,0 1 0 0 0,-8 2 0 0 0,-14 10 194 0 0,21-13 200 0 0,-10 6-321 0 0,14-8-177 0 0,0 1 93 0 0,-5 12-925 0 0,8-14 790 0 0,-1 0 0 0 0,1 1 0 0 0,0-1 0 0 0,0 0 0 0 0,0 0 0 0 0,-1 1 0 0 0,1-1 0 0 0,0 0 0 0 0,0 1 0 0 0,0-1 0 0 0,0 0 0 0 0,0 0 0 0 0,0 1 0 0 0,0-1 1 0 0,-1 0-1 0 0,1 1 0 0 0,0-1 0 0 0,0 0 0 0 0,0 1 0 0 0,0-1 0 0 0,0 0 0 0 0,1 1 0 0 0,-1-1 0 0 0,0 0 0 0 0,0 1 0 0 0,0-1 0 0 0,0 0 0 0 0,0 0 0 0 0,0 1 0 0 0,0-1 0 0 0,1 0 0 0 0,-1 1 0 0 0,0-1 1 0 0,0 0-1 0 0,0 0 0 0 0,1 1 0 0 0,-1-1 0 0 0,0 0 0 0 0,0 0 0 0 0,1 0 0 0 0,-1 1 0 0 0,0-1 0 0 0,0 0 0 0 0,1 0 0 0 0,-1 0 0 0 0,0 0 0 0 0,1 1 0 0 0,19-1-7547 0 0,-5-1 1205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1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22 10135 0 0,'2'0'81'0'0,"5"-3"395"0"0,-10-6 2913 0 0,8 5-1608 0 0,-6 4-1759 0 0,1 0 0 0 0,0 0 0 0 0,0 0 0 0 0,0 0 0 0 0,0 0 0 0 0,0 0 0 0 0,0 0 0 0 0,0 0 0 0 0,0 0 0 0 0,-1 0 1 0 0,1 0-1 0 0,0 0 0 0 0,0 0 0 0 0,0 0 0 0 0,0-1 0 0 0,0 1 0 0 0,0 0 0 0 0,0 0 0 0 0,0 0 0 0 0,0 0 0 0 0,0 0 0 0 0,0 0 0 0 0,-1 0 0 0 0,1 0 1 0 0,0 0-1 0 0,0 0 0 0 0,0 0 0 0 0,0 0 0 0 0,0-1 0 0 0,0 1 0 0 0,0 0 0 0 0,0 0 0 0 0,0 0 0 0 0,0 0 0 0 0,0 0 0 0 0,0 0 0 0 0,0 0 0 0 0,0 0 1 0 0,0 0-1 0 0,0-1 0 0 0,0 1 0 0 0,0 0 0 0 0,0 0 0 0 0,0 0 0 0 0,0 0 0 0 0,0 0 0 0 0,0 0 0 0 0,0 0 0 0 0,0 0 0 0 0,0 0 0 0 0,0-1 0 0 0,0 1 1 0 0,0 0-1 0 0,1 0 0 0 0,-1 0 0 0 0,0 0 0 0 0,0 0 0 0 0,0 0 0 0 0,0 0 0 0 0,0 0 0 0 0,0 0 0 0 0,0 0 0 0 0,0 0 0 0 0,0 0 0 0 0,0 0 0 0 0,1 0 1 0 0,8-2 1322 0 0,-9 3 669 0 0,-14 6 1940 0 0,-2 0-3657 0 0,6 1-231 0 0,0 0-1 0 0,1 0 1 0 0,0 1-1 0 0,1 0 1 0 0,0 0-1 0 0,0 1 0 0 0,1 0 1 0 0,-6 12-1 0 0,1-4 170 0 0,-16 20 0 0 0,-4 0 359 0 0,15-16-89 0 0,-26 25 1 0 0,16-18-492 0 0,19-19-33 0 0,-1 0-1 0 0,0-1 1 0 0,-13 11-1 0 0,8-10-1964 0 0,13-9 1597 0 0,1-1-101 0 0,0 0-21 0 0,0 0-3 0 0,0 0 0 0 0,4 0-142 0 0,1 0-1 0 0,-1-1 1 0 0,0 1 0 0 0,0-1-1 0 0,0 0 1 0 0,1 0 0 0 0,-1 0-1 0 0,6-4 1 0 0,7-2-881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0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10135 0 0,'6'-41'984'0'0,"-6"32"-662"0"0,1 0-1 0 0,4-18 0 0 0,-4 24-82 0 0,1-3 437 0 0,0-1-1 0 0,-1 1 0 0 0,0-1 1 0 0,1-11-1 0 0,3-1 150 0 0,-5 18-720 0 0,1-1 0 0 0,0 1 0 0 0,-1-1 0 0 0,1 0 0 0 0,-1 1 0 0 0,0-1 0 0 0,1 0 0 0 0,-1 1 0 0 0,0-1-1 0 0,0 0 1 0 0,0-3 0 0 0,-1 2 87 0 0,1 0-1 0 0,0 0 1 0 0,1 0-1 0 0,-1 0 1 0 0,0 0-1 0 0,1 0 1 0 0,0 0 0 0 0,1-4-1 0 0,3-12 1553 0 0,-6 14-1208 0 0,1 4-437 0 0,0 0 0 0 0,0 0 0 0 0,0 0 0 0 0,0 0 0 0 0,0 0 0 0 0,1 0 0 0 0,-1 0 0 0 0,0 0 0 0 0,0 0 0 0 0,1 0 0 0 0,-1 0 0 0 0,0 0 0 0 0,1 0 1 0 0,-1 0-1 0 0,1 1 0 0 0,-1-1 0 0 0,2-2 0 0 0,-1 2 64 0 0,0-1 3 0 0,0 1-1 0 0,-1 0 0 0 0,1-1 0 0 0,0 1 1 0 0,-1 0-1 0 0,1 0 0 0 0,0 0 0 0 0,0 0 1 0 0,0 0-1 0 0,2-1 0 0 0,4 1-149 0 0,3 3-16 0 0,-8-2 0 0 0,3 2 0 0 0,6 9 0 0 0,-10-9 0 0 0,1 1 0 0 0,-1-1 0 0 0,1 0 0 0 0,-1 1 0 0 0,0-1 0 0 0,0 1 0 0 0,0 0 0 0 0,0-1 0 0 0,0 1 0 0 0,-1 0 0 0 0,1 0 0 0 0,-1-1 0 0 0,1 1 0 0 0,-1 3 0 0 0,-1 3 0 0 0,0 0 0 0 0,0 0 0 0 0,-3 9 0 0 0,-1 5 0 0 0,-15 67 698 0 0,11-54-248 0 0,1 1 0 0 0,-2 39 0 0 0,9-74-519 0 0,1 0 1 0 0,0-1-1 0 0,-1 1 0 0 0,1 0 1 0 0,0 0-1 0 0,0-1 0 0 0,1 1 1 0 0,-1 0-1 0 0,0 0 0 0 0,0-1 1 0 0,1 1-1 0 0,-1 0 0 0 0,1-1 0 0 0,0 1 1 0 0,-1-1-1 0 0,1 1 0 0 0,0-1 1 0 0,2 3-1 0 0,-2-2 0 0 0,0 0 0 0 0,0 0-1 0 0,0 0 1 0 0,0 0 0 0 0,0 0 0 0 0,0 0 0 0 0,0 0-1 0 0,0 3 1 0 0,0-4 406 0 0,-1-1 138 0 0,0 0 33 0 0,0 2-65 0 0,3 9-299 0 0,-3-10-123 0 0,-5 22-21 0 0,5-14 0 0 0,9-5 0 0 0,0-4 0 0 0,1 0 0 0 0,0-1 0 0 0,-1 0 0 0 0,1-1 0 0 0,-1 0 0 0 0,0 0 0 0 0,12-5 0 0 0,-12 3 0 0 0,19-5 0 0 0,-25 8 0 0 0,16-1 0 0 0,7 1 0 0 0,25 1 0 0 0,-41 0 0 0 0,5-3 16 0 0,-1-3-96 0 0,-12 5-257 0 0,-3 0 238 0 0,1 1-1 0 0,0-1 1 0 0,-1 0 0 0 0,1 0 0 0 0,0 0-1 0 0,-1 1 1 0 0,1-1 0 0 0,-1 0 0 0 0,1 0-1 0 0,-1 1 1 0 0,1-1 0 0 0,-1 0 0 0 0,1 1-1 0 0,-1-1 1 0 0,0 1 0 0 0,1-1 0 0 0,-1 0 0 0 0,0 1-1 0 0,0 0 1 0 0,1-1 0 0 0,-1 1 0 0 0,0-1-1 0 0,0 1 1 0 0,0 0 0 0 0,-1-1 0 0 0,-23-4-1690 0 0,24 5 1719 0 0,-57-9-6843 0 0,47 7 4866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1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1 919 0 0,'0'0'466'0'0,"0"0"1616"0"0,0 0 706 0 0,0 0 144 0 0,0 0-220 0 0,-2 1-1054 0 0,2 0-1632 0 0,-16 15 3075 0 0,2-8 2294 0 0,13-8-5343 0 0,1 0-185 0 0,0 0-84 0 0,0 0-943 0 0,0 0-3878 0 0,0 0-1658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1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1375 0 0,'0'0'328'0'0,"0"0"840"0"0,0 0 370 0 0,0-2 78 0 0,0-1-1481 0 0,0 3 317 0 0,0-1 0 0 0,0 0 1 0 0,0 1-1 0 0,0-1 1 0 0,0 0-1 0 0,0 1 1 0 0,0-1-1 0 0,0 0 0 0 0,0 1 1 0 0,-1-1-1 0 0,1 0 1 0 0,0 1-1 0 0,0-1 1 0 0,-1 0-1 0 0,1 1 0 0 0,0-1 1 0 0,-1 1-1 0 0,1-1 1 0 0,0 1-1 0 0,-2-2 1 0 0,2 2 349 0 0,0 0-2 0 0,0 0-5 0 0,0 0-24 0 0,0 0-17 0 0,0 0-2 0 0,0 0-18 0 0,0 0-78 0 0,0 0-31 0 0,0 0-8 0 0,0 0-22 0 0,0 0-90 0 0,0 0-38 0 0,0 0-10 0 0,0 0-18 0 0,0 0-75 0 0,0 0-39 0 0,0 0-5 0 0,0 0-5 0 0,0 0-25 0 0,0 0-15 0 0,0 0-3 0 0,0 0-17 0 0,0 0-73 0 0,0 0-28 0 0,0 0-9 0 0,0 0-1 0 0,2 0 0 0 0,12-4 162 0 0,-10 3-235 0 0,0 0-1 0 0,0 0 1 0 0,0 0-1 0 0,0 0 1 0 0,1 1 0 0 0,5 0-1 0 0,9-2 116 0 0,14-3 88 0 0,-20 4-214 0 0,-2 3-27 0 0,-9-2-151 0 0,-2 0-28 0 0,0 0-86 0 0,0 0-397 0 0,0 0-178 0 0,0 0-31 0 0,0 0-124 0 0,0 0-483 0 0,-1 1-215 0 0,-4 7-40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1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49 131 2759 0 0,'0'0'126'0'0,"0"0"374"0"0,0 0 1488 0 0,0 0 646 0 0,3-12 4362 0 0,8-27-3090 0 0,8-39 4004 0 0,-18 76-7586 0 0,-1 2-4 0 0,0 0-8 0 0,0 0-35 0 0,0 0-18 0 0,0 0-3 0 0,0 0-16 0 0,0 0-67 0 0,-2 3-27 0 0,-17 41 169 0 0,1 2 0 0 0,-22 93 0 0 0,38-134-315 0 0,0 18 0 0 0,2-23 0 0 0,1 8-684 0 0,2-18 5 0 0,2-20-1219 0 0,-3 9-876 0 0,1-1-6063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1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18 254 11975 0 0,'0'0'267'0'0,"3"0"42"0"0,5 3-24 0 0,-19-6 1025 0 0,11 3-341 0 0,-5-6 2091 0 0,-1-4-961 0 0,6 9-1982 0 0,1 1 1 0 0,-1-1-1 0 0,0 1 1 0 0,1-1-1 0 0,-1 1 1 0 0,0-1-1 0 0,1 1 1 0 0,-1-1-1 0 0,1 1 1 0 0,-1-1-1 0 0,1 1 1 0 0,-1 0-1 0 0,1-1 1 0 0,0 1-1 0 0,-1 0 1 0 0,1-1-1 0 0,0 1-96 0 0,-1 0 0 0 0,0 0 0 0 0,0 0 1 0 0,1 0-1 0 0,-1 0 0 0 0,0 0 0 0 0,0 0 0 0 0,1-1 0 0 0,-1 1 0 0 0,0 0 0 0 0,0 0 0 0 0,0 0 0 0 0,1 0 0 0 0,-1-1 1 0 0,0 1-1 0 0,0 0 0 0 0,0 0 0 0 0,0-1 0 0 0,0 1 0 0 0,0 0 0 0 0,1 0 0 0 0,-1-1 0 0 0,0 1 0 0 0,0 0 0 0 0,0 0 1 0 0,0-1-1 0 0,0 1 0 0 0,0 0 0 0 0,0 0 0 0 0,0-1 0 0 0,0 1 0 0 0,0 0 0 0 0,0 0 0 0 0,0-1 0 0 0,0 1 0 0 0,0 0 1 0 0,0-1-1 0 0,-9-7 1074 0 0,0-2-133 0 0,9 10-948 0 0,0 0 1 0 0,-1-1 0 0 0,1 1 0 0 0,0-1-1 0 0,0 1 1 0 0,0 0 0 0 0,0-1 0 0 0,0 1-1 0 0,0 0 1 0 0,0-1 0 0 0,-1 1 0 0 0,1-1 0 0 0,0 1-1 0 0,0 0 1 0 0,0-1 0 0 0,0 1 0 0 0,1-1-1 0 0,-1 1 1 0 0,0 0 0 0 0,0-1 0 0 0,0 1 0 0 0,0-1-1 0 0,0 1 1 0 0,0 0 0 0 0,1-1 0 0 0,-1 1-1 0 0,0-1 1 0 0,11-9 133 0 0,4-3 243 0 0,-15 12-370 0 0,1 1-1 0 0,-1-1 1 0 0,1 0 0 0 0,-1 1 0 0 0,1-1-1 0 0,-1 0 1 0 0,1 0 0 0 0,-1 1 0 0 0,0-1-1 0 0,1 0 1 0 0,-1 0 0 0 0,0 1-1 0 0,0-1 1 0 0,0 0 0 0 0,0 0 0 0 0,0 0-1 0 0,0 0 1 0 0,0 1 0 0 0,0-2-1 0 0,-6-14 454 0 0,5 14-434 0 0,0 0 0 0 0,0 1 1 0 0,0-1-1 0 0,0 0 0 0 0,1 0 1 0 0,-1 0-1 0 0,1 1 0 0 0,-1-1 1 0 0,1 0-1 0 0,0 0 0 0 0,-1 0 1 0 0,1 0-1 0 0,0 0 0 0 0,0 0 1 0 0,1-3-1 0 0,0 1-40 0 0,1 0 0 0 0,-1 1 0 0 0,1-1 0 0 0,-1 1 0 0 0,1 0 0 0 0,1-1 0 0 0,-1 1 0 0 0,0 0 0 0 0,1 0 0 0 0,-1 0 0 0 0,1 1 0 0 0,0-1 0 0 0,0 1 0 0 0,0-1 0 0 0,0 1 0 0 0,0 0 0 0 0,7-3 0 0 0,-9 4 15 0 0,0 1-1 0 0,-1 0 1 0 0,1-1-1 0 0,-1 1 1 0 0,1 0-1 0 0,-1-1 1 0 0,1 1 0 0 0,-1-1-1 0 0,1 1 1 0 0,-1-1-1 0 0,0 1 1 0 0,1-1-1 0 0,-1 1 1 0 0,0-1 0 0 0,1 0-1 0 0,-1 1 1 0 0,0-1-1 0 0,0 1 1 0 0,0-1-1 0 0,1 0 1 0 0,-1 1-1 0 0,0-1 1 0 0,0 0 0 0 0,0 0 8 0 0,0 0 0 0 0,0 1 0 0 0,0-1 1 0 0,0 1-1 0 0,0-1 0 0 0,1 1 0 0 0,-1-1 1 0 0,0 1-1 0 0,0-1 0 0 0,0 1 0 0 0,1-1 1 0 0,-1 1-1 0 0,0-1 0 0 0,1 1 0 0 0,-1 0 1 0 0,0-1-1 0 0,1 1 0 0 0,-1-1 0 0 0,0 1 0 0 0,1 0 1 0 0,-1-1-1 0 0,1 1 0 0 0,-1 0 0 0 0,2-1 1 0 0,6-3 231 0 0,13-8 591 0 0,-9 8-830 0 0,-10 3-16 0 0,-1 1 0 0 0,1-1 0 0 0,-1 1 0 0 0,1 0 0 0 0,-1-1 0 0 0,1 1 0 0 0,0 0 0 0 0,-1 0 0 0 0,1 0 0 0 0,-1 0 0 0 0,1 0 0 0 0,0 0 0 0 0,-1 0 0 0 0,4 1 0 0 0,0 1 0 0 0,-4-2 0 0 0,0 0 0 0 0,-1 0 0 0 0,1 0 0 0 0,0 0 0 0 0,0 0 0 0 0,0 1 0 0 0,0-1 0 0 0,0 0 0 0 0,0 1 0 0 0,-1-1 0 0 0,1 0 0 0 0,0 1 0 0 0,0 0 0 0 0,0 6 0 0 0,-2-7 0 0 0,1 1 0 0 0,0-1 0 0 0,0 1 0 0 0,0 0 0 0 0,0-1 0 0 0,0 1 0 0 0,0-1 0 0 0,0 1 0 0 0,0 0 0 0 0,0-1 0 0 0,0 1 0 0 0,0 0 0 0 0,0-1 0 0 0,0 1 0 0 0,1-1 0 0 0,-1 1 0 0 0,0-1 0 0 0,0 1 0 0 0,1 0 0 0 0,-1-1 0 0 0,1 1 0 0 0,9 9 0 0 0,-8-9 0 0 0,-1 0 0 0 0,0 0 0 0 0,1 0 0 0 0,-1 0 0 0 0,0 0 0 0 0,0 0 0 0 0,0 0 0 0 0,0 1 0 0 0,0-1 0 0 0,0 0 0 0 0,0 1 0 0 0,0-1 0 0 0,-1 0 0 0 0,1 1 0 0 0,0-1 0 0 0,-1 1 0 0 0,1-1 0 0 0,-1 1 0 0 0,0-1 0 0 0,1 1 0 0 0,-1-1 0 0 0,0 1 0 0 0,0 0 0 0 0,0-1 0 0 0,0 1 0 0 0,0-1 0 0 0,0 1 0 0 0,-1 2 0 0 0,-3 5 0 0 0,3-8 0 0 0,1 1 0 0 0,-1 0 0 0 0,0-1 0 0 0,0 1 0 0 0,1 0 0 0 0,0 0 0 0 0,-1-1 0 0 0,1 1 0 0 0,0 0 0 0 0,-1 0 0 0 0,1 2 0 0 0,3 3 0 0 0,-3-6 0 0 0,0 0 0 0 0,1 0 0 0 0,-1-1 0 0 0,0 1 0 0 0,0 0 0 0 0,0 0 0 0 0,1-1 0 0 0,-1 1 0 0 0,0 0 0 0 0,0 0 0 0 0,0 0 0 0 0,0-1 0 0 0,0 1 0 0 0,-1 0 0 0 0,1 0 0 0 0,0 0 0 0 0,0-1 0 0 0,0 1 0 0 0,-1 0 0 0 0,1 0 0 0 0,0-1 0 0 0,-1 1 0 0 0,1 0 0 0 0,-1 0 0 0 0,-5 6 0 0 0,0-1 0 0 0,0 0 0 0 0,-1 0 0 0 0,0-1 0 0 0,0 1 0 0 0,-13 6 0 0 0,-4 4 0 0 0,24-16 0 0 0,0 0 0 0 0,0 0 0 0 0,0 0 0 0 0,0 0 0 0 0,-1 0 0 0 0,1 0 0 0 0,0 0 0 0 0,0 0 0 0 0,0 0 0 0 0,0 0 0 0 0,0 0 0 0 0,0 0 0 0 0,0 0 0 0 0,0 0 0 0 0,-1 0 0 0 0,1 0 0 0 0,0 0 0 0 0,0 0 0 0 0,0 0 0 0 0,0 0 0 0 0,0 0 0 0 0,0 0 0 0 0,0 0 0 0 0,0 1 0 0 0,0-1 0 0 0,0 0 0 0 0,0 0 0 0 0,0 0 0 0 0,0 0 0 0 0,-1 0 0 0 0,1 0 0 0 0,0 0 0 0 0,0 0 0 0 0,0 0 0 0 0,0 1 0 0 0,0-1 0 0 0,0 0 0 0 0,0 0 0 0 0,0 0 0 0 0,0 0 0 0 0,0 0 0 0 0,0 0 0 0 0,0 0 0 0 0,0 0 0 0 0,0 1 0 0 0,0-1 0 0 0,0 0 0 0 0,0 0 0 0 0,1 0 0 0 0,-1 0 0 0 0,0 0 0 0 0,0 0 0 0 0,0 0 0 0 0,0 0 0 0 0,0 0 0 0 0,0 1 0 0 0,0-1 0 0 0,0 0 0 0 0,0 0 0 0 0,16 1 0 0 0,-9-2 0 0 0,-12-3 0 0 0,4 4 0 0 0,1 0 0 0 0,-1-1 0 0 0,1 1 0 0 0,-1 0 0 0 0,1 0 0 0 0,0-1 0 0 0,-1 1 0 0 0,1 0 0 0 0,0-1 0 0 0,-1 1 0 0 0,1-1 0 0 0,0 1 0 0 0,-1 0 0 0 0,1-1 0 0 0,0 1 0 0 0,0-1 0 0 0,-1 1 0 0 0,1-1 0 0 0,0 1 0 0 0,0 0 0 0 0,0-1 0 0 0,0 1 0 0 0,0-1 0 0 0,0 1 0 0 0,-1-1 0 0 0,1 1 0 0 0,0-1 0 0 0,0 1 0 0 0,1-1 0 0 0,-1 1 0 0 0,0-1 0 0 0,0 1 0 0 0,0-1 0 0 0,0 1 0 0 0,0-1 0 0 0,0 1 0 0 0,1-1 0 0 0,-1 1 0 0 0,0-1 0 0 0,0 1 0 0 0,1 0 0 0 0,-1-1 0 0 0,0 1 0 0 0,1 0 0 0 0,-1-1 0 0 0,1 0 0 0 0,0 0 0 0 0,6-17 0 0 0,-6 14 0 0 0,0 1 0 0 0,0 0 0 0 0,0 0 0 0 0,1 0 0 0 0,-1 0 0 0 0,1 0 0 0 0,0 1 0 0 0,0-1 0 0 0,0 0 0 0 0,0 1 0 0 0,0-1 0 0 0,0 1 0 0 0,1 0 0 0 0,3-3 0 0 0,7-4 23 0 0,-4 4 82 0 0,0-1 0 0 0,-1-1 0 0 0,10-8 0 0 0,-12 10 173 0 0,0 0 1 0 0,0 0-1 0 0,12-7 0 0 0,7-4-221 0 0,-22 14-42 0 0,0 0-1 0 0,0 0 1 0 0,0 0-1 0 0,0 1 1 0 0,0-1-1 0 0,0 1 1 0 0,0 0-1 0 0,1 0 1 0 0,-1 0-1 0 0,0 0 1 0 0,1 0-1 0 0,-1 1 1 0 0,0 0-1 0 0,1 0 1 0 0,-1 0-1 0 0,1 0 1 0 0,-1 0-1 0 0,0 0 1 0 0,1 1-1 0 0,-1 0 1 0 0,1 0-1 0 0,-1 0 1 0 0,0 0-1 0 0,0 0 1 0 0,0 1-1 0 0,0-1 1 0 0,0 1-1 0 0,0 0 1 0 0,3 2-1 0 0,2 1-114 0 0,-6-4 18 0 0,0 0-1 0 0,0 0 1 0 0,0 1 0 0 0,0-1 0 0 0,0 0-1 0 0,0 1 1 0 0,0-1 0 0 0,-1 1 0 0 0,1 0-1 0 0,-1-1 1 0 0,1 1 0 0 0,-1 0 0 0 0,0 0-1 0 0,0 0 1 0 0,0 0 0 0 0,0 0 0 0 0,0 0-1 0 0,0 0 1 0 0,0 0 0 0 0,-1 1 0 0 0,1-1-1 0 0,0 3 1 0 0,3 14 82 0 0,-4-19-22 0 0,1 1 0 0 0,-1 0 0 0 0,0-1 0 0 0,0 1 0 0 0,1 0 0 0 0,-1-1 0 0 0,0 1 0 0 0,0 0 0 0 0,0 0 0 0 0,0-1 0 0 0,0 1 0 0 0,0 0 0 0 0,0-1 0 0 0,0 1 0 0 0,-1 0 0 0 0,1-1 0 0 0,0 1 0 0 0,0 0 0 0 0,-1-1 0 0 0,1 1 0 0 0,0 0 0 0 0,-1-1 0 0 0,1 1 0 0 0,0 0-1 0 0,-1-1 1 0 0,1 1 0 0 0,-1-1 0 0 0,1 1 0 0 0,-1-1 0 0 0,1 1 0 0 0,-1-1 0 0 0,1 1 0 0 0,-1-1 0 0 0,0 1 0 0 0,-1 0-138 0 0,1-1-178 0 0,0 1 0 0 0,0 0 0 0 0,0 0 0 0 0,0-1-1 0 0,0 1 1 0 0,0 0 0 0 0,-1-1 0 0 0,1 1 0 0 0,0-1 0 0 0,0 0-1 0 0,0 1 1 0 0,-1-1 0 0 0,1 0 0 0 0,0 0 0 0 0,-1 0-1 0 0,1 0 1 0 0,0 0 0 0 0,0 0 0 0 0,-3 0 0 0 0,2-1 319 0 0,-1 1-2028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1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11 266 4607 0 0,'0'0'102'0'0,"0"0"20"0"0,0 0 6 0 0,0 0 51 0 0,0 0 213 0 0,0 0 96 0 0,0 0 21 0 0,0 0 71 0 0,0 0 286 0 0,0 0 124 0 0,0 0 30 0 0,3 9 2104 0 0,-3-5-2897 0 0,0-3 161 0 0,0-1 100 0 0,-2 25 2069 0 0,-3-7-1949 0 0,4-15-620 0 0,-4 11 96 0 0,4-12 287 0 0,1-2 117 0 0,0 0 21 0 0,0 0 3 0 0,0 0 0 0 0,0 0 0 0 0,0 0 0 0 0,0 0-69 0 0,0 0-222 0 0,0 0 166 0 0,0 0 101 0 0,0 0 21 0 0,0 0-66 0 0,18-8-278 0 0,-18 8-156 0 0,1 0 0 0 0,-1 0-1 0 0,1 0 1 0 0,-1-1 0 0 0,0 1 0 0 0,1 0 0 0 0,-1 0-1 0 0,0 0 1 0 0,1-1 0 0 0,-1 1 0 0 0,0 0-1 0 0,1-1 1 0 0,-1 1 0 0 0,0 0 0 0 0,0-1-1 0 0,0 1 1 0 0,1 0 0 0 0,-1-1 0 0 0,0 1-1 0 0,0 0 1 0 0,0-1 0 0 0,1 1 0 0 0,-1 0 0 0 0,0-1-1 0 0,0 1 1 0 0,0-1 0 0 0,0 0 32 0 0,0 1-1 0 0,0-1 1 0 0,0 1 0 0 0,0-1 0 0 0,1 0 0 0 0,-1 1 0 0 0,0-1-1 0 0,0 1 1 0 0,1-1 0 0 0,-1 1 0 0 0,0-1 0 0 0,1 1 0 0 0,-1-1-1 0 0,0 1 1 0 0,1 0 0 0 0,0-1 0 0 0,4-4 215 0 0,-4 5-209 0 0,0-1 0 0 0,0 0 0 0 0,0 0 0 0 0,0 0 0 0 0,0 0 0 0 0,0 0 0 0 0,0 0-1 0 0,0 0 1 0 0,0 0 0 0 0,-1 0 0 0 0,1 0 0 0 0,0 0 0 0 0,-1-1 0 0 0,1 1 0 0 0,-1 0 0 0 0,0 0 0 0 0,1-3 0 0 0,0 2-46 0 0,0 0 0 0 0,-1 0 0 0 0,1-1 1 0 0,0 1-1 0 0,1 0 0 0 0,-1 0 0 0 0,0 0 0 0 0,1 0 0 0 0,1-2 0 0 0,-1 2 9 0 0,0 0-1 0 0,-1 0 1 0 0,1 0 0 0 0,-1-1-1 0 0,0 1 1 0 0,0 0-1 0 0,2-4 1 0 0,-1-7 261 0 0,-1 10-187 0 0,-1 0 0 0 0,1 0 0 0 0,0 0 0 0 0,-1 1 0 0 0,1-1 0 0 0,2-3 0 0 0,2-2 89 0 0,0-3 59 0 0,0 1 0 0 0,0 0 0 0 0,5-16 0 0 0,-9 22-230 0 0,1-1 1 0 0,0 1-1 0 0,0 0 0 0 0,1 1 0 0 0,-1-1 0 0 0,1 0 1 0 0,-1 1-1 0 0,7-6 0 0 0,-6 5-2 0 0,1 1-1 0 0,-1-1 1 0 0,0 1-1 0 0,-1-1 1 0 0,1 0-1 0 0,-1 0 1 0 0,0 0 0 0 0,3-6-1 0 0,-2 3 1 0 0,-1 0 0 0 0,2 0 0 0 0,-1 0 0 0 0,9-11 0 0 0,-9 14 0 0 0,-3 3 56 0 0,1 0 0 0 0,-1 1-1 0 0,0-1 1 0 0,1 0 0 0 0,-1 1 0 0 0,0-1 0 0 0,0 0-1 0 0,0 1 1 0 0,0-1 0 0 0,0 0 0 0 0,0 1-1 0 0,0-1 1 0 0,0 0 0 0 0,0 0 0 0 0,0 1 0 0 0,0-1-1 0 0,0 0 1 0 0,-2-1 641 0 0,-1 9-366 0 0,3-5-330 0 0,0 0 0 0 0,0 0-1 0 0,-1 0 1 0 0,1 0 0 0 0,-1 1 0 0 0,0-1 0 0 0,1 0-1 0 0,-1 0 1 0 0,0 0 0 0 0,0 0 0 0 0,0 0 0 0 0,-1-1-1 0 0,1 1 1 0 0,0 0 0 0 0,-1 0 0 0 0,1-1 0 0 0,-1 1-1 0 0,0-1 1 0 0,-3 3 0 0 0,-3 2-1 0 0,-1 1 0 0 0,1-1 0 0 0,0 2 0 0 0,-11 13 0 0 0,16-13 0 0 0,4-7 0 0 0,0 0 0 0 0,0 1 0 0 0,-1-1 0 0 0,2 0 0 0 0,-1 0 0 0 0,0 0 0 0 0,0 0 0 0 0,0 0 0 0 0,0 0 0 0 0,1 0 0 0 0,-1-1 0 0 0,0 1 0 0 0,1 0 0 0 0,-1-1 0 0 0,0 1 0 0 0,1-1 0 0 0,-1 0 0 0 0,1 1 0 0 0,-1-1 0 0 0,1 0 0 0 0,1 0 0 0 0,36 2 0 0 0,30-9 0 0 0,8-2 0 0 0,-54 10 0 0 0,-23-1 0 0 0,0 0 0 0 0,0 0 0 0 0,1 0 0 0 0,-1 0 0 0 0,0 0 0 0 0,0 0 0 0 0,0 0 0 0 0,1 0 0 0 0,-1 0 0 0 0,0 0 0 0 0,0 0 0 0 0,0 0 0 0 0,1 0 0 0 0,-1 0 0 0 0,0 0 0 0 0,0 0 0 0 0,0 0 0 0 0,1 0 0 0 0,-1 0 0 0 0,0 0 0 0 0,0 0 0 0 0,0 0 0 0 0,1 0 0 0 0,-1 1 0 0 0,0-1 0 0 0,0 0 0 0 0,0 0 0 0 0,0 0 0 0 0,0 0 0 0 0,1 0 0 0 0,-1 1 0 0 0,0-1 0 0 0,0 0 0 0 0,0 0 0 0 0,0 0 0 0 0,0 1 0 0 0,0-1 0 0 0,0 0 0 0 0,0 0 0 0 0,0 0 0 0 0,0 1 0 0 0,0-1 0 0 0,0 0 0 0 0,1 0 0 0 0,-1 0 0 0 0,0 1 0 0 0,-1-1 0 0 0,1 0 0 0 0,0 0 0 0 0,0 0 0 0 0,0 1 0 0 0,0-1 0 0 0,0 0 0 0 0,0 0 0 0 0,0 0 0 0 0,0 1 0 0 0,0-1 0 0 0,0 0 0 0 0,0 0 0 0 0,0 0 0 0 0,-1 0 0 0 0,1 1 0 0 0,-9 7 0 0 0,8-8 0 0 0,-3 4 0 0 0,2-3 0 0 0,-1 1 0 0 0,1 0 0 0 0,0 0 0 0 0,0 1 0 0 0,0-1 0 0 0,0 0 0 0 0,0 1 0 0 0,0-1 0 0 0,1 1 0 0 0,-1 0 0 0 0,1-1 0 0 0,0 1 0 0 0,-2 5 0 0 0,3-5 0 0 0,-1-1 0 0 0,1 1 0 0 0,-1-1 0 0 0,1 0 0 0 0,-1 1 0 0 0,0-1 0 0 0,0 0 0 0 0,0 1 0 0 0,0-1 0 0 0,0 0 0 0 0,0 0 0 0 0,-1 0 0 0 0,1 0 0 0 0,-1 0 0 0 0,1 0 0 0 0,-1 0 0 0 0,0 0 0 0 0,0-1 0 0 0,-2 3 0 0 0,-6 5 0 0 0,1 1 0 0 0,0 0 0 0 0,-8 13 0 0 0,15-19 0 0 0,1-3 0 0 0,0 0 0 0 0,0 0 0 0 0,0 0 0 0 0,1 1 0 0 0,-1-1 0 0 0,0 0 0 0 0,1 0 0 0 0,-1 1 0 0 0,1-1 0 0 0,-1 0 0 0 0,1 1 0 0 0,-1-1 0 0 0,1 1 0 0 0,0-1 0 0 0,0 1 0 0 0,0-1 0 0 0,0 1 0 0 0,0-1 0 0 0,0 0 0 0 0,0 1 0 0 0,1-1 0 0 0,-1 1 0 0 0,0-1 0 0 0,1 1 0 0 0,-1-1 0 0 0,1 0 0 0 0,-1 1 0 0 0,1-1 0 0 0,0 0 0 0 0,0 0 0 0 0,-1 1 0 0 0,1-1 0 0 0,0 0 0 0 0,1 1 0 0 0,3 10 0 0 0,-5-12 0 0 0,0 1 0 0 0,0 0 0 0 0,0 0 0 0 0,0 0 0 0 0,0 0 0 0 0,1 0 0 0 0,-1 0 0 0 0,0 0 0 0 0,1 0 0 0 0,-1-1 0 0 0,0 1 0 0 0,1 0 0 0 0,-1 0 0 0 0,1 0 0 0 0,-1-1 0 0 0,1 1 0 0 0,0 0 0 0 0,-1 0 0 0 0,1-1 0 0 0,0 1 0 0 0,-1-1 0 0 0,1 1 0 0 0,0-1 0 0 0,0 1 0 0 0,-1-1 0 0 0,1 1 0 0 0,0-1 0 0 0,0 0 0 0 0,0 1 0 0 0,1-1 0 0 0,1 1 0 0 0,1 1 0 0 0,-1-1 0 0 0,1 0 0 0 0,0 0 0 0 0,-1-1 0 0 0,1 1 0 0 0,0-1 0 0 0,0 0 0 0 0,0 0 0 0 0,0 0 0 0 0,5-1 0 0 0,41-10 0 0 0,-43 9 0 0 0,-4 1-118 0 0,0 0-1 0 0,0-1 1 0 0,0 1 0 0 0,0-1-1 0 0,0 1 1 0 0,0-1 0 0 0,0 0-1 0 0,-1 0 1 0 0,1 0 0 0 0,-1 0-1 0 0,1-1 1 0 0,-1 1 0 0 0,0-1-1 0 0,0 1 1 0 0,0-1 0 0 0,0 0-1 0 0,-1 0 1 0 0,1 1 0 0 0,-1-1-1 0 0,0-1 1 0 0,0 1 0 0 0,0 0-1 0 0,0 0 1 0 0,0 0-1 0 0,0 0 1 0 0,-1-1 0 0 0,0 1-1 0 0,0-5 1 0 0,1-3-1708 0 0,0 0 0 0 0,4-14-1 0 0,-3 17 1033 0 0,-1 3-1253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1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15663 0 0,'0'0'356'0'0,"0"0"50"0"0,0 0 20 0 0,0 0-42 0 0,0 0-180 0 0,0 0 176 0 0,0 0 107 0 0,0 0 22 0 0,0 0 71 0 0,0 0 286 0 0,3 2 124 0 0,3 1-578 0 0,-1 0 0 0 0,0-1 0 0 0,1 0 0 0 0,-1 0 0 0 0,1 0 0 0 0,0-1 0 0 0,0 0 0 0 0,11 1 0 0 0,-7-2-155 0 0,-1-1 0 0 0,1 0 0 0 0,14-3 0 0 0,19-2 763 0 0,89-6-490 0 0,-69 5-452 0 0,-32 4-68 0 0,49-6-84 0 0,-79 9-263 0 0,-8 3-646 0 0,-29 8-5077 0 0,25-8-1448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2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 13823 0 0,'0'0'630'0'0,"0"0"-13"0"0,3-6 138 0 0,-1 3 4667 0 0,-2 3-5349 0 0,0 0-1 0 0,0 0 1 0 0,0 0-1 0 0,0-1 1 0 0,0 1-1 0 0,0 0 1 0 0,0 0-1 0 0,0 0 0 0 0,0 0 1 0 0,0 0-1 0 0,0 0 1 0 0,0 0-1 0 0,1 0 1 0 0,-1-1-1 0 0,0 1 1 0 0,0 0-1 0 0,0 0 1 0 0,0 0-1 0 0,0 0 1 0 0,0 0-1 0 0,0 0 1 0 0,1 0-1 0 0,-1 0 1 0 0,0 0-1 0 0,0 0 1 0 0,0 0-1 0 0,0 0 1 0 0,0 0-1 0 0,1 0 1 0 0,-1 0-1 0 0,0 0 0 0 0,0 0 1 0 0,0 0-1 0 0,0 0 1 0 0,0 0-1 0 0,0 0 1 0 0,1 0-1 0 0,-1 0 1 0 0,0 0-1 0 0,0 0 1 0 0,0 0-1 0 0,0 0 1 0 0,0 0-1 0 0,0 1 1 0 0,0-1-1 0 0,1 0 1 0 0,-1 0-1 0 0,0 0 1 0 0,0 0-1 0 0,0 0 1 0 0,0 0-1 0 0,0 0 1 0 0,0 0-1 0 0,0 1 0 0 0,0-1 1 0 0,1 12 565 0 0,-5 16-572 0 0,-52 153 1539 0 0,51-164-1605 0 0,-1-1 0 0 0,-11 23 0 0 0,17-39 0 0 0,0 0 0 0 0,0 1 0 0 0,0-1 0 0 0,0 0 0 0 0,0 0 0 0 0,0 0 0 0 0,0 0 0 0 0,0 0 0 0 0,0 0 0 0 0,0 0 0 0 0,0 0 0 0 0,0 0 0 0 0,0 0 0 0 0,0 0 0 0 0,0 1 0 0 0,0-1 0 0 0,0 0 0 0 0,0 0 0 0 0,0 0 0 0 0,0 0 0 0 0,0 0 0 0 0,0 0 0 0 0,0 0 0 0 0,-1 0 0 0 0,1 0 0 0 0,0 0 0 0 0,0 0 0 0 0,0 0 0 0 0,0 0 0 0 0,0 0 0 0 0,0 0 0 0 0,0 0 0 0 0,0 1 0 0 0,0-1 0 0 0,0 0 0 0 0,0 0 0 0 0,0 0 0 0 0,-1 0 0 0 0,1 0 0 0 0,0 0 0 0 0,0 0 0 0 0,0 0 0 0 0,0 0 0 0 0,0 0 0 0 0,0 0 0 0 0,0 0 0 0 0,0 0 0 0 0,0 0 0 0 0,0 0 0 0 0,0 0 0 0 0,-1 0 0 0 0,1 0 0 0 0,0-1 0 0 0,0 1 0 0 0,0 0 0 0 0,0 0 0 0 0,0 0 0 0 0,0 0 0 0 0,0 0 0 0 0,0 0 0 0 0,0 0 0 0 0,-1-7 0 0 0,2-11 0 0 0,8-25 678 0 0,2 0 1 0 0,26-64-1 0 0,-34 98-665 0 0,0 0-17 0 0,-2 7 2 0 0,-1 0 0 0 0,1-1 0 0 0,0 1 1 0 0,0 0-1 0 0,0 0 0 0 0,3-4 1 0 0,1 0 23 0 0,1 0 0 0 0,-1 1 0 0 0,9-6 0 0 0,-12 9 349 0 0,-2 2 117 0 0,0 0 21 0 0,1 2-66 0 0,2 2-428 0 0,-1-1 0 0 0,1 1 0 0 0,-1 0 1 0 0,0 0-1 0 0,0 1 0 0 0,-1-1 0 0 0,1 0 1 0 0,0 5-1 0 0,7 40 16 0 0,-3-10-34 0 0,0-6 3 0 0,-5-22 0 0 0,1-1 0 0 0,5 15 0 0 0,-6-21 0 0 0,1 0 0 0 0,-1 0 0 0 0,1-1 0 0 0,0 1 0 0 0,1-1 0 0 0,-1 1 0 0 0,1-1 0 0 0,-1 0 0 0 0,6 6 0 0 0,-6-7 0 0 0,11 7 0 0 0,-12-9 0 0 0,-1 0 0 0 0,1 1 0 0 0,0-1 0 0 0,-1 0 0 0 0,1 0 0 0 0,0 1 0 0 0,-1-1 0 0 0,1 0 0 0 0,0 0 0 0 0,-1 0 0 0 0,1 0 0 0 0,0 0 0 0 0,0 0 0 0 0,-1 0 0 0 0,1 0 0 0 0,1 0 0 0 0,1-4 0 0 0,-2 4 0 0 0,30-22 0 0 0,35-33 0 0 0,-53 43 0 0 0,-1-1 0 0 0,13-18 0 0 0,-19 22 0 0 0,0 0 0 0 0,7-14 0 0 0,-10 15 0 0 0,1 0 0 0 0,-1-1 0 0 0,-1 1 0 0 0,1-1 0 0 0,1-14 0 0 0,-5 14 0 0 0,-3 5 0 0 0,0 4-123 0 0,-1 1-1 0 0,1-1 1 0 0,0 1-1 0 0,0 1 1 0 0,0-1-1 0 0,0 0 1 0 0,0 1-1 0 0,-4 2 1 0 0,1-1-150 0 0,5-2-375 0 0,2-1-572 0 0,-5 2-1777 0 0,4-1 1462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2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10135 0 0,'0'0'231'0'0,"0"0"29"0"0,0 0 19 0 0,-14 9 5770 0 0,165-28 4612 0 0,-121 15-10000 0 0,1 1 1 0 0,38 1-1 0 0,-67 2-998 0 0,-2 0-138 0 0,0 0-33 0 0,0 0-4 0 0,0 0 0 0 0,0 0 0 0 0,0 0 0 0 0,0 0-136 0 0,0 0-572 0 0,-2 1-253 0 0,-7 3-1246 0 0,-2 0-4789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2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15663 0 0,'0'0'356'0'0,"0"0"50"0"0,0 0 20 0 0,0 0-42 0 0,0 0-112 0 0,1 0 463 0 0,3 2-300 0 0,1 0 0 0 0,-1-1 1 0 0,1 0-1 0 0,-1 0 0 0 0,1 0 0 0 0,0 0 1 0 0,-1-1-1 0 0,1 0 0 0 0,0 0 0 0 0,-1 0 1 0 0,1 0-1 0 0,0-1 0 0 0,-1 0 0 0 0,1 0 1 0 0,5-2-1 0 0,30-6-192 0 0,62-17 1859 0 0,-101 25-2439 0 0,-1 1-138 0 0,0 0-1125 0 0,0 0-4590 0 0,0 0-1968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2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46 307 15663 0 0,'0'0'356'0'0,"0"0"50"0"0,0 0 20 0 0,0 0-42 0 0,0 0-180 0 0,-13-5 1172 0 0,10 3-975 0 0,0 1 0 0 0,0-1 0 0 0,0 0 0 0 0,0 0 0 0 0,1 0 0 0 0,-1 0 0 0 0,1 0 0 0 0,0 0 0 0 0,-1-1 0 0 0,-1-2 0 0 0,3 2-271 0 0,1 1 0 0 0,0 0 0 0 0,0 0 0 0 0,-1-1 0 0 0,1 1 0 0 0,1 0 0 0 0,-1 0 0 0 0,0-1 0 0 0,0 1 1 0 0,1 0-1 0 0,0 0 0 0 0,-1-1 0 0 0,1 1 0 0 0,0 0 0 0 0,0 0 0 0 0,0 0 0 0 0,1-2 0 0 0,12-17-48 0 0,2-4 311 0 0,1 0 0 0 0,1 1 0 0 0,1 1 1 0 0,27-25-1 0 0,-22 24 39 0 0,-19 19-225 0 0,1-1 1 0 0,0 1-1 0 0,0-1 0 0 0,0 2 0 0 0,0-1 1 0 0,12-6-1 0 0,-10 9-58 0 0,0 2-133 0 0,4 5-16 0 0,-10-1 0 0 0,-1-2 0 0 0,1 2 0 0 0,0 0 0 0 0,0 0 0 0 0,0 1 0 0 0,-1-1 0 0 0,1 0 0 0 0,-1 1 0 0 0,0 0 0 0 0,0-1 0 0 0,-1 1 0 0 0,1 0 0 0 0,-1 6 0 0 0,-1 7 0 0 0,-4 27 0 0 0,2-28 0 0 0,-1-1 0 0 0,0-1 0 0 0,-1 1 0 0 0,-11 23 0 0 0,12-30 0 0 0,7-22 0 0 0,6-11 0 0 0,12-10 0 0 0,1 1 0 0 0,35-38 0 0 0,-52 65 0 0 0,1 1 0 0 0,-1 0 0 0 0,1 0 0 0 0,-1 1 0 0 0,1 0 0 0 0,1 0 0 0 0,-1 0 0 0 0,1 1 0 0 0,10-5 0 0 0,-1 6 0 0 0,-12 4 0 0 0,-2 0 0 0 0,0-1 0 0 0,1 0 0 0 0,-1 0 0 0 0,0 0 0 0 0,0 1 0 0 0,0-1 0 0 0,0 1 0 0 0,0 0 0 0 0,-1-1 0 0 0,1 1 0 0 0,0 0 0 0 0,-1 0 0 0 0,1 0 0 0 0,-1 0 0 0 0,0 1 0 0 0,0-1 0 0 0,0 0 0 0 0,0 0 0 0 0,0 1 0 0 0,0-1 0 0 0,-1 1 0 0 0,1-1 0 0 0,-1 0 0 0 0,1 1 0 0 0,-1-1 0 0 0,0 1 0 0 0,0-1 0 0 0,-1 5 0 0 0,1-4 0 0 0,0 1 0 0 0,0 0 0 0 0,1-1 0 0 0,-1 1 0 0 0,1 0 0 0 0,0-1 0 0 0,0 1 0 0 0,2 4 0 0 0,-2-5 0 0 0,0 0 0 0 0,0 0 0 0 0,0 0 0 0 0,0 1 0 0 0,-1-1 0 0 0,1 0 0 0 0,-1 0 0 0 0,0 0 0 0 0,0 0 0 0 0,0 1 0 0 0,-1 3 0 0 0,-1 4 0 0 0,0-1 0 0 0,-1-1 0 0 0,0 0 0 0 0,0 1 0 0 0,-6 10 0 0 0,4-11 0 0 0,5-8 0 0 0,-1 0 0 0 0,1 0 0 0 0,-1 0 0 0 0,1-1 0 0 0,0 1 0 0 0,-1 0 0 0 0,0 0 0 0 0,1 0 0 0 0,-1-1 0 0 0,1 1 0 0 0,-1 0 0 0 0,0-1 0 0 0,0 1 0 0 0,1-1 0 0 0,-1 1 0 0 0,-1 0 0 0 0,-7 4 0 0 0,9-4-157 0 0,-1 0-852 0 0,0-1 1 0 0,0 1-1 0 0,0-1 0 0 0,0 1 1 0 0,0-1-1 0 0,0 1 0 0 0,0-1 0 0 0,0 1 1 0 0,0-1-1 0 0,0 0 0 0 0,0 0 0 0 0,-2 1 1 0 0,3-1-6074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0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34 103 11975 0 0,'-12'1'267'0'0,"9"0"42"0"0,3-1 17 0 0,-16-10 223 0 0,16 10-370 0 0,0-1 0 0 0,-1 0-1 0 0,1 0 1 0 0,0 1 0 0 0,-1-1 0 0 0,1 0-1 0 0,0 0 1 0 0,0 0 0 0 0,0 1 0 0 0,0-1 0 0 0,0 0-1 0 0,0 0 1 0 0,0 0 0 0 0,0 1 0 0 0,0-1-1 0 0,0 0 1 0 0,0 0 0 0 0,1-1 0 0 0,3-13 1289 0 0,-3 13-1074 0 0,0 0 1 0 0,0 0-1 0 0,1 0 0 0 0,-1 0 0 0 0,0 0 1 0 0,1 0-1 0 0,3-3 0 0 0,11-13 1656 0 0,-14 16-2050 0 0,4-4 17 0 0,5-2 41 0 0,-10 8 324 0 0,17-4 794 0 0,-15 4-1105 0 0,0-1-1 0 0,0 0 1 0 0,-1 1-1 0 0,1-1 1 0 0,6 1-1 0 0,23 0-54 0 0,-22-2-16 0 0,1 1 0 0 0,25 7 0 0 0,-28-3-133 0 0,-6-2-563 0 0,-2-1-258 0 0,0 0-56 0 0,-22 5-4493 0 0,22-5 3967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2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15663 0 0,'0'0'719'0'0,"0"0"-20"0"0,6-6-421 0 0,5-6 1102 0 0,-1-1 1 0 0,-1 1-1 0 0,0-2 0 0 0,13-26 0 0 0,6-10 1359 0 0,-5 10-1888 0 0,27-66 1 0 0,4-8 109 0 0,-12 41-961 0 0,-47 81 78 0 0,0 1 1 0 0,1-1-1 0 0,0 1 1 0 0,1 0-1 0 0,-1 0 1 0 0,2 0-1 0 0,-1 1 1 0 0,1-1-1 0 0,1 1 0 0 0,0-1 1 0 0,0 12-1 0 0,0-18-123 0 0,1 1-1 0 0,1-1 0 0 0,-1 0 0 0 0,0 0 1 0 0,1 0-1 0 0,-1 0 0 0 0,1 0 0 0 0,0 0 1 0 0,0-1-1 0 0,0 1 0 0 0,1 0 0 0 0,-1 0 1 0 0,0-1-1 0 0,1 1 0 0 0,0 0 0 0 0,0-1 1 0 0,0 0-1 0 0,3 4 0 0 0,-4-5 45 0 0,0 0 0 0 0,0 0 0 0 0,0-1 0 0 0,1 1 0 0 0,-1 0 0 0 0,0 0 0 0 0,0 0 1 0 0,1-1-1 0 0,-1 1 0 0 0,0-1 0 0 0,1 1 0 0 0,-1-1 0 0 0,1 0 0 0 0,-1 1 0 0 0,2-1 0 0 0,3 1 0 0 0,-2-1-10 0 0,1 1-1 0 0,0 0 1 0 0,-1-1 0 0 0,1 0-1 0 0,5 0 1 0 0,16-1 1636 0 0,-26 1-1672 0 0,1 1 0 0 0,0-1 0 0 0,0 0 0 0 0,0 0 0 0 0,-1 1 0 0 0,1-1 0 0 0,0 1 0 0 0,0-1 0 0 0,-1 0 0 0 0,1 1 0 0 0,0-1 0 0 0,-1 1 0 0 0,1 0 0 0 0,0-1 0 0 0,-1 1 0 0 0,1-1 0 0 0,-1 1 0 0 0,1 0 0 0 0,-1-1 0 0 0,0 1-1 0 0,1 0 1 0 0,-1 0 0 0 0,0-1 0 0 0,1 1 0 0 0,-1 0 0 0 0,0 0 0 0 0,0 0 0 0 0,1-1 0 0 0,-1 1 0 0 0,0 0 0 0 0,0 0 0 0 0,0 0 0 0 0,0 0 0 0 0,0-1 0 0 0,-1 3 0 0 0,-2 29 183 0 0,-9 12 1125 0 0,-1-4-530 0 0,12-36-731 0 0,-1 14 0 0 0,2-17 0 0 0,-1 0 0 0 0,1-1 0 0 0,0 1 0 0 0,0 0 0 0 0,0 0 0 0 0,-1 0 0 0 0,1 0 0 0 0,0 0 0 0 0,0 0 0 0 0,0 0 0 0 0,1-1 0 0 0,-1 1 0 0 0,0 0 0 0 0,0 0 0 0 0,0 0 0 0 0,1 1 0 0 0,1 0 0 0 0,-2 0 0 0 0,1-1 0 0 0,-1 0 0 0 0,1 0 0 0 0,-1 1 0 0 0,1-1 0 0 0,0 0 0 0 0,0 0 0 0 0,-1 0 0 0 0,1 0 0 0 0,0 0 0 0 0,0 0 0 0 0,0 0 0 0 0,0 0 0 0 0,0-1 0 0 0,0 1 0 0 0,0 0 0 0 0,1 0 0 0 0,-1-1 0 0 0,2 1 0 0 0,1 1 0 0 0,-2 0 0 0 0,-2-1 0 0 0,0 0 0 0 0,1-1 0 0 0,-1 1 0 0 0,1-1 0 0 0,0 1 0 0 0,-1-1 0 0 0,1 0 0 0 0,-1 1 0 0 0,1-1 0 0 0,0 0 0 0 0,-1 1 0 0 0,1-1 0 0 0,0 0 0 0 0,0 1 0 0 0,-1-1 0 0 0,1 0 0 0 0,0 0 0 0 0,-1 0 0 0 0,1 0 0 0 0,1 0 0 0 0,1 1 0 0 0,-2-1 0 0 0,0 1 0 0 0,0-1 0 0 0,0 0 0 0 0,1 0 0 0 0,-1 0 0 0 0,0 0 0 0 0,0 0 0 0 0,0 0 0 0 0,0 0 0 0 0,0 0 0 0 0,1 0 0 0 0,-1 0 0 0 0,0-1 0 0 0,1 0 0 0 0,1 1-33 0 0,-1-1-1 0 0,1 0 1 0 0,-1 1 0 0 0,0-1-1 0 0,1 0 1 0 0,-1 0 0 0 0,0-1-1 0 0,0 1 1 0 0,0 0-1 0 0,0-1 1 0 0,0 1 0 0 0,0-1-1 0 0,0 0 1 0 0,0 0 0 0 0,0 0-1 0 0,-1 0 1 0 0,1 0 0 0 0,-1 0-1 0 0,2-4 1 0 0,2-3-270 0 0,-1-1 0 0 0,-1 1 0 0 0,4-17 0 0 0,4-8-226 0 0,4-1-285 0 0,2-2-4543 0 0,-16 35 2822 0 0,-1 2-23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2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85 11975 0 0,'0'0'267'0'0,"-9"1"368"0"0,-19 4-246 0 0,24-3 157 0 0,0-1-1 0 0,0 0 1 0 0,0 0-1 0 0,-1-1 1 0 0,1 0-1 0 0,0 1 0 0 0,-1-1 1 0 0,-5-1-1 0 0,0-1 1890 0 0,11 4 1598 0 0,10 1-780 0 0,-2-2-4150 0 0,41 1 1102 0 0,0-2 1 0 0,80-10-1 0 0,-130 10-205 0 0,431-20 2032 0 0,-367 18-2027 0 0,0-3 1 0 0,66-14-1 0 0,-99 16-5 0 0,-25 3 0 0 0,1 0 0 0 0,-1 0 0 0 0,1-1 0 0 0,-1 0 0 0 0,7-3 0 0 0,-13 4 0 0 0,1 0 0 0 0,-1 0 0 0 0,0 0 0 0 0,0 0 0 0 0,0 0 0 0 0,1 0 0 0 0,-1 0 0 0 0,0 0 0 0 0,0 0 0 0 0,0 0 0 0 0,0 0 0 0 0,1 0 0 0 0,-1 0 0 0 0,0 0 0 0 0,0-1 0 0 0,0 1 0 0 0,0 0 0 0 0,1 0 0 0 0,-1 0 0 0 0,0 0 0 0 0,0 0 0 0 0,0-1 0 0 0,0 1 0 0 0,0 0 0 0 0,0 0 0 0 0,1 0 0 0 0,-1 0 0 0 0,0-1 0 0 0,0 1 0 0 0,0 0 0 0 0,0 0 0 0 0,0 0 0 0 0,0-1 0 0 0,0 1 0 0 0,0 0 0 0 0,0 0 0 0 0,0 0 0 0 0,0-1 0 0 0,0 1 0 0 0,0 0 0 0 0,0 0 0 0 0,0 0 0 0 0,0-1 0 0 0,0 1 0 0 0,0 0 0 0 0,-1 0 0 0 0,1 0 0 0 0,0-1 0 0 0,0 1 0 0 0,0 0 0 0 0,0 0 0 0 0,0 0 0 0 0,0 0 0 0 0,0 0 0 0 0,-1-1 0 0 0,1 1 0 0 0,0 0 0 0 0,0 0 0 0 0,0 0 0 0 0,0 0 0 0 0,-1 0 0 0 0,-7-5 0 0 0,6 4 21 0 0,-6-8-175 0 0,7 8-542 0 0,1 1-258 0 0,0 0-56 0 0,-19-6-2961 0 0,0 3 2439 0 0,3 0-4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7:2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76 5063 0 0,'0'0'232'0'0,"1"-1"-13"0"0,12-19 1514 0 0,1-12 11065 0 0,-12 30-12009 0 0,0 0 0 0 0,0-1 1 0 0,0 1-1 0 0,0 0 1 0 0,0 0-1 0 0,5-3 1 0 0,-3 1 3285 0 0,-3 7-4056 0 0,0 1-18 0 0,-2 16-4 0 0,-2-2 258 0 0,-1 0 0 0 0,-1 0 0 0 0,-1 0 0 0 0,-1-1 0 0 0,-16 33 0 0 0,-6 16 263 0 0,-1-1-1446 0 0,37-86 988 0 0,1 0 0 0 0,1 0 0 0 0,1 1 0 0 0,0 0 0 0 0,16-22 0 0 0,-11 22 12 0 0,-2 2 27 0 0,0 1-1 0 0,28-29 1 0 0,-37 44-24 0 0,20-9 47 0 0,-11 7-111 0 0,1 7-11 0 0,-13-2 7 0 0,1 0 0 0 0,0 0 0 0 0,0 0 0 0 0,-1 0 0 0 0,1 0 0 0 0,0 1 0 0 0,-1-1-1 0 0,1 1 1 0 0,-1-1 0 0 0,0 1 0 0 0,1-1 0 0 0,-1 1 0 0 0,0 0 0 0 0,0 0 0 0 0,0 0 0 0 0,0 0 0 0 0,0 0 0 0 0,-1 0 0 0 0,2 3 0 0 0,-1 4 48 0 0,0 0 0 0 0,0-1 0 0 0,0 15 0 0 0,-1 2-6 0 0,2-4-49 0 0,2-1 0 0 0,0 0 0 0 0,11 35 0 0 0,-15-53 0 0 0,1 0 0 0 0,-1 0 0 0 0,1 0 0 0 0,0-1 0 0 0,-1 1 0 0 0,1 0 0 0 0,0-1 0 0 0,0 1 0 0 0,0 0 0 0 0,0-1 0 0 0,0 1 0 0 0,0-1 0 0 0,1 1 0 0 0,-1-1 0 0 0,0 0 0 0 0,1 0 0 0 0,1 2 0 0 0,4 2 0 0 0,-2 1 0 0 0,-4-5 1 0 0,0 1 0 0 0,0-1 0 0 0,1 0-1 0 0,-1 1 1 0 0,1-1 0 0 0,-1 0 0 0 0,1 0-1 0 0,-1 1 1 0 0,1-1 0 0 0,0-1-1 0 0,-1 1 1 0 0,1 0 0 0 0,3 1 0 0 0,0 0 21 0 0,-1 0-18 0 0,-1 0 0 0 0,0-1 0 0 0,1 1 0 0 0,0-1-1 0 0,-1 0 1 0 0,1 0 0 0 0,0 0 0 0 0,-1 0 0 0 0,1-1 0 0 0,0 0-1 0 0,0 1 1 0 0,-1-1 0 0 0,1-1 0 0 0,0 1 0 0 0,0-1-1 0 0,0 1 1 0 0,-1-1 0 0 0,1 0 0 0 0,0 0 0 0 0,-1 0 0 0 0,6-4-1 0 0,-3 3 10 0 0,0-1 0 0 0,-1 0 0 0 0,1 0 0 0 0,-1-1 0 0 0,1 0 0 0 0,-1 1 0 0 0,-1-2 0 0 0,1 1 0 0 0,0-1 0 0 0,-1 1 0 0 0,0-1 0 0 0,0-1 0 0 0,0 1 0 0 0,-1 0 0 0 0,0-1 0 0 0,4-10 0 0 0,1-5 36 0 0,-2-1 1 0 0,0 0-1 0 0,-2 0 0 0 0,2-23 0 0 0,-4 35-40 0 0,-2 9 10 0 0,-1 2 0 0 0,-4 9-10 0 0,0 2-9 0 0,2 0 0 0 0,1-1-40 0 0,2-9-168 0 0,0-2-72 0 0,0 0-915 0 0,0 0-3806 0 0,0 0-1663 0 0,0 0-324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0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65 10135 0 0,'0'0'231'0'0,"0"0"29"0"0,0 0 19 0 0,0-1-41 0 0,0 0-197 0 0,1 0-1 0 0,-1 0 0 0 0,0 0 0 0 0,1-1 0 0 0,-1 1 1 0 0,0 0-1 0 0,1 0 0 0 0,0 0 0 0 0,-1 0 0 0 0,1 0 1 0 0,-1 0-1 0 0,1 0 0 0 0,0 1 0 0 0,0-1 0 0 0,0 0 0 0 0,-1 0 1 0 0,1 0-1 0 0,0 1 0 0 0,1-2 0 0 0,6-4 3116 0 0,-6 4-2340 0 0,10-19 6168 0 0,-11 20-6540 0 0,-1 0-289 0 0,0-3-66 0 0,0 3 282 0 0,0 1 117 0 0,0 0 21 0 0,0 0-66 0 0,0 0-222 0 0,0 0 166 0 0,-1-1-343 0 0,1 1-1 0 0,-1-1 1 0 0,1 1 0 0 0,0 0-1 0 0,-1-1 1 0 0,1 1 0 0 0,-1 0 0 0 0,1-1-1 0 0,-1 1 1 0 0,1 0 0 0 0,-1-1 0 0 0,0 1-1 0 0,1 0 1 0 0,-1 0 0 0 0,1 0 0 0 0,-1 0-1 0 0,0 0 1 0 0,1-1 0 0 0,-1 1 0 0 0,0 0-1 0 0,-17-2 644 0 0,13 3-687 0 0,1 0 0 0 0,-1 0 0 0 0,0 0 0 0 0,1 0 0 0 0,-1 1 0 0 0,1 0 0 0 0,0 0 0 0 0,0 0 0 0 0,0 1 0 0 0,-5 3 0 0 0,-12 11 146 0 0,1 1 1 0 0,1 1-1 0 0,1 0 0 0 0,0 2 0 0 0,2 0 1 0 0,-23 38-1 0 0,4 2 366 0 0,-34 86 0 0 0,56-115-512 0 0,-21 45 0 0 0,-26 93 0 0 0,57-159 0 0 0,1 1 0 0 0,0 0 0 0 0,-1 12 0 0 0,3-21 0 0 0,0 0 0 0 0,-1 0 0 0 0,2 0 0 0 0,-1 0 0 0 0,0 0 0 0 0,0 0 0 0 0,1 0 0 0 0,0 0 0 0 0,-1 0 0 0 0,1 0 0 0 0,0 0 0 0 0,1 0 0 0 0,-1-1 0 0 0,0 1 0 0 0,1 0 0 0 0,0-1 0 0 0,2 4 0 0 0,-2-4 0 0 0,0-1 0 0 0,0 0 0 0 0,0 0 0 0 0,0 0 0 0 0,1-1 0 0 0,-1 1 0 0 0,0 0 0 0 0,0-1 0 0 0,0 0 0 0 0,1 1 0 0 0,-1-1 0 0 0,0 0 0 0 0,0 0 0 0 0,1 0 0 0 0,-1 0 0 0 0,5-2 0 0 0,2 1 0 0 0,0-1 0 0 0,15-6 0 0 0,-5 0 0 0 0,0-1 0 0 0,-1-1 0 0 0,-1 0 0 0 0,0-1 0 0 0,0-1 0 0 0,20-19 0 0 0,-5 1 0 0 0,51-65 0 0 0,-78 89 0 0 0,0-1 0 0 0,0 0 0 0 0,-1 0 0 0 0,0 0 0 0 0,-1 0 0 0 0,0-1 0 0 0,3-9 0 0 0,-4 9 0 0 0,-2 8 0 0 0,0 0 0 0 0,0 0 0 0 0,0 0 0 0 0,0 0 0 0 0,0 0 0 0 0,0 0 0 0 0,0 0 0 0 0,0 0 0 0 0,0 0 0 0 0,0 0 0 0 0,0 0 0 0 0,0-1 0 0 0,0 1 0 0 0,0 0 0 0 0,0 0 0 0 0,0 0 0 0 0,0 0 0 0 0,0 0 0 0 0,0 0 0 0 0,0 0 0 0 0,0 0 0 0 0,0 0 0 0 0,-1 0 0 0 0,1 0 0 0 0,0 0 0 0 0,0 0 0 0 0,0-1 0 0 0,0 1 0 0 0,0 0 0 0 0,0 0 0 0 0,0 0 0 0 0,0 0 0 0 0,0 0 0 0 0,0 0 0 0 0,0 0 0 0 0,0 0 0 0 0,0 0 0 0 0,-1 0 0 0 0,1 0 0 0 0,0 0 0 0 0,0 0 0 0 0,0 0 0 0 0,0 0 0 0 0,0 0 0 0 0,0 0 0 0 0,0 0 0 0 0,0 0 0 0 0,0 0 0 0 0,0 0 0 0 0,0 0 0 0 0,-1 0 0 0 0,1 0 0 0 0,-1 8 0 0 0,-2 6 0 0 0,0 0 0 0 0,-10 23 0 0 0,-4 16 0 0 0,11-26 0 0 0,1-9 0 0 0,1 0 0 0 0,1 1 0 0 0,1-1 0 0 0,0 1 0 0 0,2 22 0 0 0,0-40 0 0 0,0 0 0 0 0,0-1 0 0 0,0 1 0 0 0,0 0 0 0 0,0 0 0 0 0,0 0 0 0 0,1 0 0 0 0,-1 0 0 0 0,0 0 0 0 0,1 0 0 0 0,-1-1 0 0 0,0 1 0 0 0,1 0 0 0 0,-1 0 0 0 0,1-1 0 0 0,-1 1 0 0 0,1 0 0 0 0,0 0 0 0 0,-1-1 0 0 0,1 1 0 0 0,0-1 0 0 0,-1 1 0 0 0,1-1 0 0 0,0 1 0 0 0,0-1 0 0 0,1 1 0 0 0,0 0 0 0 0,-2 0 0 0 0,1-1 0 0 0,-1 1 0 0 0,1-1 0 0 0,-1 0 0 0 0,1 1 0 0 0,-1-1 0 0 0,1 0 0 0 0,-1 1 0 0 0,1-1 0 0 0,-1 0 0 0 0,1 0 0 0 0,-1 1 0 0 0,1-1 0 0 0,0 0 0 0 0,-1 0 0 0 0,1 0 0 0 0,-1 0 0 0 0,1 0 0 0 0,0 0 0 0 0,-1 0 0 0 0,1 0 0 0 0,-1 0 0 0 0,1 0 0 0 0,0 0 0 0 0,0 0 0 0 0,1-1 0 0 0,1 1 0 0 0,-1 0 0 0 0,1 0 0 0 0,0 0 0 0 0,-1-1 0 0 0,1 1 0 0 0,0-1 0 0 0,-1 1 0 0 0,1-1 0 0 0,-1 0 0 0 0,1 0 0 0 0,-1 0 0 0 0,0-1 0 0 0,1 1 0 0 0,-1 0 0 0 0,0-1 0 0 0,3-2 0 0 0,3-2 0 0 0,-3 3 0 0 0,-1-1 0 0 0,0 1 0 0 0,0-1 0 0 0,0 0 0 0 0,0-1 0 0 0,0 1 0 0 0,-1-1 0 0 0,0 1 0 0 0,0-1 0 0 0,3-6 0 0 0,2-8 0 0 0,10-29 0 0 0,-12 29 0 0 0,-2 10 0 0 0,-1 0 0 0 0,-1 0 0 0 0,0 0 0 0 0,0 0 0 0 0,0-1 0 0 0,-1 1 0 0 0,-1-1 0 0 0,1 1 0 0 0,-2-11 0 0 0,-2 9 0 0 0,0 9 0 0 0,2 2 0 0 0,-5-2 0 0 0,-9 6 0 0 0,15-4 0 0 0,-1 0 0 0 0,1 1 0 0 0,-1-1 0 0 0,1 0 0 0 0,-1 0 0 0 0,1 0 0 0 0,0 0 0 0 0,-1 0 0 0 0,1 0 0 0 0,-1 1 0 0 0,1-1 0 0 0,0 0 0 0 0,-1 0 0 0 0,1 1 0 0 0,0-1 0 0 0,-1 0 0 0 0,1 0 0 0 0,0 1 0 0 0,0-1 0 0 0,-1 0 0 0 0,1 1 0 0 0,0-1 0 0 0,0 1 0 0 0,-1-1 0 0 0,1 0 0 0 0,0 1 0 0 0,0-1 0 0 0,0 0 0 0 0,0 1 0 0 0,0-1 0 0 0,0 1 0 0 0,-1-1 0 0 0,1 1 0 0 0,0-1 0 0 0,0 2 0 0 0,-1 0 0 0 0,-2 17 0 0 0,1-1 0 0 0,3-10 0 0 0,6 0 0 0 0,-4-7 0 0 0,0 1 0 0 0,1 0 0 0 0,-1-1 0 0 0,1 0 0 0 0,-1 1 0 0 0,0-1 0 0 0,1-1 0 0 0,0 1 0 0 0,-1 0 0 0 0,1-1 0 0 0,-1 0 0 0 0,1 0 0 0 0,0 0 0 0 0,4-1 0 0 0,4 0 0 0 0,0-1 0 0 0,22-8 0 0 0,9-4 0 0 0,40-12 0 0 0,-81 24 0 0 0,-1 2 0 0 0,0-1 0 0 0,-1 1 0 0 0,1-1 0 0 0,0 1 0 0 0,-1 0 0 0 0,1-1 0 0 0,0 1 0 0 0,-1 0 0 0 0,1 0 0 0 0,0-1 0 0 0,0 1 0 0 0,-1 0 0 0 0,1 0 0 0 0,0 0 0 0 0,0 0 0 0 0,0 0 0 0 0,-1 0 0 0 0,1 0 0 0 0,0 0 0 0 0,1 1 0 0 0,-2-1 0 0 0,1 0 0 0 0,-1 0 0 0 0,0 0 0 0 0,1 0 0 0 0,-1 0 0 0 0,1 0 0 0 0,-1 0 0 0 0,1 0 0 0 0,-1 1 0 0 0,0-1 0 0 0,1 0 0 0 0,-1 0 0 0 0,1 0 0 0 0,-1 1 0 0 0,0-1 0 0 0,1 0 0 0 0,-1 1 0 0 0,1-1 0 0 0,0 2 0 0 0,0 0 0 0 0,0 0 0 0 0,0 0 0 0 0,-1 0 0 0 0,1-1 0 0 0,0 1 0 0 0,-1 0 0 0 0,0 0 0 0 0,1 0 0 0 0,-1 0 0 0 0,0 0 0 0 0,0 0 0 0 0,0 3 0 0 0,-4 30 0 0 0,2-20 0 0 0,1-8 0 0 0,-1 13 0 0 0,1 0 0 0 0,0 21 0 0 0,2-36 0 0 0,-1 1 0 0 0,1-1 0 0 0,0 0 0 0 0,0 1 0 0 0,0-1 0 0 0,1 0 0 0 0,0 0 0 0 0,0 0 0 0 0,0 0 0 0 0,1 0 0 0 0,-1-1 0 0 0,7 8 0 0 0,-7-10 0 0 0,0 0 0 0 0,1 0 0 0 0,-1-1 0 0 0,1 1 0 0 0,0-1 0 0 0,-1 0 0 0 0,1 1 0 0 0,0-1 0 0 0,3 0 0 0 0,4-2 0 0 0,-6-1 0 0 0,1 0 0 0 0,-1 0 0 0 0,0-1 0 0 0,1 1 0 0 0,-1-1 0 0 0,0 0 0 0 0,-1-1 0 0 0,1 1 0 0 0,0 0 0 0 0,5-9 0 0 0,2-2 0 0 0,13-26 0 0 0,-12 17 0 0 0,-1 0 0 0 0,-1-1 0 0 0,-1 0 0 0 0,6-28 0 0 0,-13 44 72 0 0,-2 7 299 0 0,0 1 117 0 0,0 0 21 0 0,0 0-66 0 0,0 1-294 0 0,0 7-133 0 0,-1 0-80 0 0,1 16-2325 0 0,1-11-1226 0 0,-1-11 1530 0 0,0-2-379 0 0,0 0-80 0 0,0 0-15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0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19 17503 0 0,'0'0'399'0'0,"0"0"60"0"0,-10-9 587 0 0,-7 1-1129 0 0,9 6 5837 0 0,6 3-5545 0 0,0 0 1 0 0,1 0 0 0 0,-1 1-1 0 0,0-1 1 0 0,0 0 0 0 0,1 1-1 0 0,-1-1 1 0 0,0 1-1 0 0,1-1 1 0 0,-2 3 0 0 0,-3 3 4 0 0,-1 1-212 0 0,0 0 1 0 0,1 1-1 0 0,-1 0 1 0 0,2 0-1 0 0,0 0 1 0 0,-7 16-1 0 0,8-17-2 0 0,-8 20 148 0 0,1-1-1 0 0,-11 46 0 0 0,-5 61 634 0 0,17-84-564 0 0,4-17-141 0 0,2 0 0 0 0,1 1 0 0 0,2-1 0 0 0,1 0 0 0 0,2 1 0 0 0,1-1 0 0 0,10 46 0 0 0,-10-64-76 0 0,-3-11 0 0 0,0 0 0 0 0,1 0 0 0 0,0 0 0 0 0,0 0 0 0 0,0 0 0 0 0,1 0 0 0 0,-1 0 0 0 0,1-1 0 0 0,0 1 0 0 0,0-1 0 0 0,4 7 0 0 0,0-3 0 0 0,0-2 0 0 0,1-3 0 0 0,-1-2 72 0 0,-5 0 299 0 0,-1 0 117 0 0,0 0 21 0 0,20-8-2309 0 0,-14 3 989 0 0,-2 0 0 0 0,1-1 1 0 0,0 0-1 0 0,-1 0 0 0 0,0 0 0 0 0,-1-1 0 0 0,0 0 1 0 0,4-7-1 0 0,1-8-1236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0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 12 0 0,0 0 778 0 0,0 0 356 0 0,0 0 76 0 0,0 0-55 0 0,0 0-288 0 0,0 0-121 0 0,0 0-28 0 0,1 2-72 0 0,23 18 961 0 0,-2 1 0 0 0,24 29 0 0 0,-28-27-1615 0 0,-1 0 1 0 0,-1 2 0 0 0,-1-1 0 0 0,-1 2 0 0 0,-1 0 0 0 0,-1 0-1 0 0,-2 1 1 0 0,12 46 0 0 0,-11-33-284 0 0,-5-16-21 0 0,5 27 1 0 0,-12-47 1 0 0,3 12 0 0 0,0-8 0 0 0,1-1 0 0 0,3-5-64 0 0,-5-2-9 0 0,0 0 0 0 0,0-1 0 0 0,-1 1-1 0 0,1 0 1 0 0,0-1 0 0 0,0 1 0 0 0,-1-1 0 0 0,1 1 0 0 0,0-1 0 0 0,-1 0 0 0 0,1 1-1 0 0,0-1 1 0 0,-1 0 0 0 0,1 1 0 0 0,-1-1 0 0 0,1 0 0 0 0,-1 0 0 0 0,0 1 0 0 0,1-1-1 0 0,-1 0 1 0 0,0 0 0 0 0,0 0 0 0 0,1 0 0 0 0,-1-1 0 0 0,4-26-2383 0 0,-3 22 919 0 0,1-7-4924 0 0,-1-1-1889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0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27 21191 0 0,'2'-2'480'0'0,"10"-4"505"0"0,-6 4-798 0 0,-1-1 0 0 0,0 1 0 0 0,1-2 0 0 0,4-3 0 0 0,-9 6 184 0 0,-1 1 117 0 0,0 0 21 0 0,0 0 3 0 0,0 0 0 0 0,0 0 0 0 0,0 0 0 0 0,-1 3-344 0 0,0 0 0 0 0,0 0 0 0 0,0 0-1 0 0,-1 0 1 0 0,1 0 0 0 0,-1 0 0 0 0,0-1 0 0 0,0 1 0 0 0,0-1 0 0 0,0 1-1 0 0,0-1 1 0 0,-4 3 0 0 0,-2 3 141 0 0,-121 161-143 0 0,109-142-167 0 0,-151 235 1 0 0,160-241 7 0 0,-1-2-43 0 0,-14 38 1 0 0,25-56-302 0 0,6 3-532 0 0,-4-4 793 0 0,-1 1 0 0 0,0-1 0 0 0,0 0-1 0 0,1 1 1 0 0,-1-1 0 0 0,0 1 0 0 0,1-1-1 0 0,-1 0 1 0 0,1 0 0 0 0,-1 1 0 0 0,0-1-1 0 0,1 0 1 0 0,-1 0 0 0 0,1 1 0 0 0,-1-1-1 0 0,1 0 1 0 0,-1 0 0 0 0,0 0 0 0 0,1 0 0 0 0,-1 0-1 0 0,1 0 1 0 0,-1 0 0 0 0,1 0 0 0 0,-1 0-1 0 0,1 0 1 0 0,22-6-2921 0 0,-12 0 1462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0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17503 0 0,'0'0'399'0'0,"0"0"60"0"0,0 0 21 0 0,0 0-59 0 0,2-1-276 0 0,3-2 392 0 0,0-1 0 0 0,-1 1-1 0 0,1-1 1 0 0,-1 0 0 0 0,1 0 0 0 0,5-8-1 0 0,9-7 2667 0 0,-8 9-2107 0 0,-1 0-1 0 0,11-13 1 0 0,-19 21-1087 0 0,2-4 63 0 0,-3 5 299 0 0,-1 1 117 0 0,4-6 613 0 0,-6 16-1094 0 0,-1 1-1 0 0,-7 18 1 0 0,5-18-8 0 0,1 1 0 0 0,0 0 1 0 0,1 0-1 0 0,1 0 1 0 0,-2 16-1 0 0,4-19 1 0 0,4 0 0 0 0,-3-7 0 0 0,11 7 0 0 0,-12-9 0 0 0,2 1-137 0 0,0 0 0 0 0,0 0 0 0 0,0-1 0 0 0,0 1 0 0 0,0-1 0 0 0,0 1 0 0 0,0-1 0 0 0,0 0 1 0 0,0 0-1 0 0,0 0 0 0 0,0 0 0 0 0,0 0 0 0 0,0 0 0 0 0,0 0 0 0 0,0-1 0 0 0,0 1 0 0 0,0-1 0 0 0,0 1 0 0 0,0-1 0 0 0,0 0 0 0 0,0 0 0 0 0,0 0 0 0 0,2-2 0 0 0,5-3-868 0 0,0 0-1 0 0,-1 0 0 0 0,9-9 1 0 0,5-9-2030 0 0,-11 9 1499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0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21191 0 0,'-5'-4'3328'0'0,"3"1"-1192"0"0,7 3-1176 0 0,-1 1-1183 0 0,0-1 0 0 0,-1 2 1 0 0,1-1-1 0 0,-1 0 0 0 0,1 1 0 0 0,-1 0 0 0 0,6 3 0 0 0,-8-4-2289 0 0,-1-1-6017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0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19351 0 0,'0'0'886'0'0,"0"0"-21"0"0,0 0-410 0 0,0 0 320 0 0,0 0 200 0 0,0 0 38 0 0,2 2-59 0 0,-1-2-857 0 0,0 1 0 0 0,-1 0 0 0 0,1 0 0 0 0,0 0 0 0 0,0 1 1 0 0,0-1-1 0 0,-1 0 0 0 0,1 0 0 0 0,-1 0 0 0 0,1 0 0 0 0,-1 1 0 0 0,1-1 0 0 0,-1 0 1 0 0,0 0-1 0 0,1 3 0 0 0,-2 23 1361 0 0,1-21-1209 0 0,-1 1-185 0 0,0 0 0 0 0,0 0 0 0 0,-1 0 0 0 0,0 0 0 0 0,0 0 0 0 0,-1 0 0 0 0,0 0 0 0 0,0 0 0 0 0,-5 7 0 0 0,-4 3 175 0 0,-27 30-1 0 0,31-37-227 0 0,-5 9-120 0 0,11-16 37 0 0,0-1 0 0 0,1 1 0 0 0,-1 0 0 0 0,0-1 0 0 0,0 1 0 0 0,0-1 0 0 0,-1 0 0 0 0,1 0 0 0 0,-5 3 0 0 0,-7 5-3530 0 0,13-9-5607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0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15663 0 0,'0'0'356'0'0,"0"0"50"0"0,3-9 404 0 0,-4 7-635 0 0,1 0-1 0 0,0 0 1 0 0,1 0-1 0 0,-1 0 1 0 0,0 0 0 0 0,1 0-1 0 0,-1 0 1 0 0,1 0-1 0 0,-1 0 1 0 0,1 0-1 0 0,0 0 1 0 0,0 0-1 0 0,0 0 1 0 0,0 0-1 0 0,0 1 1 0 0,0-1 0 0 0,1 0-1 0 0,-1 1 1 0 0,0-1-1 0 0,1 1 1 0 0,0-1-1 0 0,-1 1 1 0 0,3-1-1 0 0,1-1 165 0 0,0 1 0 0 0,0 0 0 0 0,0 0 0 0 0,1 1 0 0 0,-1-1 0 0 0,9 0 0 0 0,-3 0-641 0 0,-1 1 622 0 0,0 0-1 0 0,0 1 1 0 0,-1 0-1 0 0,17 3 1 0 0,4-1 138 0 0,-11 0-102 0 0,27 6 1 0 0,-33-5-164 0 0,-1 0 0 0 0,1-1 0 0 0,0-1 0 0 0,0 0 0 0 0,0-1 0 0 0,14-1 0 0 0,-17-1-193 0 0,-10 2-12 0 0,1 0 0 0 0,-1 0-1 0 0,0 0 1 0 0,0 0 0 0 0,0 0 0 0 0,1 0 0 0 0,-1 0 0 0 0,0 0-1 0 0,0 0 1 0 0,1 0 0 0 0,-1 0 0 0 0,0-1 0 0 0,0 1-1 0 0,1 0 1 0 0,-1 0 0 0 0,0 0 0 0 0,0 0 0 0 0,0 0-1 0 0,1 0 1 0 0,-1-1 0 0 0,0 1 0 0 0,0 0 0 0 0,0 0-1 0 0,1 0 1 0 0,-1 0 0 0 0,0-1 0 0 0,0 1 0 0 0,0 0-1 0 0,0 0 1 0 0,0-1 0 0 0,0 1 0 0 0,1 0 0 0 0,-1 0-1 0 0,0 0 1 0 0,0-1 0 0 0,0 1 0 0 0,0 0 0 0 0,0 0-1 0 0,0-1 1 0 0,0 1 0 0 0,0 0 0 0 0,0 0 0 0 0,0-1 0 0 0,0 1-1 0 0,0 0 1 0 0,0 0 0 0 0,0-1 0 0 0,-1 1 0 0 0,1 0-1 0 0,0 0 1 0 0,0-1 0 0 0,0 1 0 0 0,0 0 0 0 0,0 0-1 0 0,0 0 1 0 0,-1-1 0 0 0,1 1 0 0 0,0 0 0 0 0,0 0-1 0 0,0 0 1 0 0,0 0 0 0 0,-1-1 0 0 0,1 1 0 0 0,0 0-1 0 0,0 0 1 0 0,-1 0 0 0 0,1 0 0 0 0,-2-2-276 0 0,0 1 0 0 0,0 0 0 0 0,0 0 0 0 0,0 0 0 0 0,0 0 0 0 0,0 1-1 0 0,0-1 1 0 0,0 0 0 0 0,0 1 0 0 0,-3-1 0 0 0,-8-2-5450 0 0,1-2-1974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0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13823 0 0,'0'0'315'0'0,"0"0"45"0"0,0 0 21 0 0,0-1-49 0 0,2-8-541 0 0,-2 8 507 0 0,0 0-1 0 0,0 0 0 0 0,0 0 1 0 0,0 1-1 0 0,0-1 1 0 0,0 0-1 0 0,1 0 0 0 0,-1 0 1 0 0,0 1-1 0 0,1-1 0 0 0,-1 0 1 0 0,0 0-1 0 0,1 1 1 0 0,-1-1-1 0 0,1 0 0 0 0,-1 0 1 0 0,1 1-1 0 0,-1-1 0 0 0,1 1 1 0 0,1-2-1 0 0,-1 1 727 0 0,17 0 1140 0 0,-16 1-2097 0 0,0 0-1 0 0,-1 1 1 0 0,1 0-1 0 0,-1-1 1 0 0,1 1-1 0 0,-1 0 1 0 0,1 0-1 0 0,-1 0 1 0 0,1-1-1 0 0,-1 2 1 0 0,0-1-1 0 0,0 0 1 0 0,1 0-1 0 0,-1 0 1 0 0,0 0-1 0 0,0 1 1 0 0,1 2-1 0 0,13 29 1523 0 0,-7-14-1195 0 0,20 48 408 0 0,20 72 0 0 0,-19-50-358 0 0,-22-69-444 0 0,0 1 0 0 0,18 37 0 0 0,-21-52 0 0 0,2-5-133 0 0,-5-2-264 0 0,0-1 1 0 0,0 0-1 0 0,0 0 1 0 0,-1 0-1 0 0,1 0 1 0 0,-1 0-1 0 0,1 0 1 0 0,-1 0-1 0 0,0-1 1 0 0,0 1 0 0 0,0 0-1 0 0,0 0 1 0 0,0-3-1 0 0,-8-43-3624 0 0,3 20 1974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0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12 19351 0 0,'0'0'439'0'0,"0"0"62"0"0,0 0 33 0 0,2 0-65 0 0,0-1-406 0 0,0 1 1 0 0,0-1-1 0 0,-1 1 0 0 0,1-1 1 0 0,0 0-1 0 0,0 0 0 0 0,0 0 1 0 0,2-2-1 0 0,-1 1 409 0 0,-2 1 499 0 0,-1 1 42 0 0,0 0-127 0 0,0 0-508 0 0,0 0 38 0 0,-1 5-263 0 0,0 1-1 0 0,-1-1 0 0 0,1 0 1 0 0,-1 0-1 0 0,0 0 0 0 0,-1 0 0 0 0,1 0 1 0 0,-1 0-1 0 0,-7 8 0 0 0,4-3-60 0 0,-64 87 366 0 0,22-33 15 0 0,11-12-162 0 0,-73 109 495 0 0,61-91-2633 0 0,48-67 1805 0 0,-1-1-1 0 0,0 0 1 0 0,1 1-1 0 0,-1-1 1 0 0,0 0-1 0 0,-4 3 1 0 0,-15 19-126 0 0,19-23-577 0 0,2-1-246 0 0,0 0-42 0 0,0 0-146 0 0,0 0-573 0 0,12 0-2289 0 0,0-2 1974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0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21191 0 0,'0'0'480'0'0,"0"0"67"0"0,0 0 31 0 0,0 0-56 0 0,0 0-201 0 0,0 0 424 0 0,0 0 226 0 0,0 0 42 0 0,0 0-127 0 0,0 0-508 0 0,0 0 38 0 0,0 2 80 0 0,2 10-170 0 0,-1-3-62 0 0,0-1 1 0 0,0 16-1 0 0,-2-9-264 0 0,2-12 0 0 0,-1 1 0 0 0,-1 0 0 0 0,1 0 0 0 0,0-1 0 0 0,-1 1 0 0 0,0 0 0 0 0,0 0 0 0 0,-2 3 0 0 0,-1 7 0 0 0,0-1 0 0 0,0 1 0 0 0,1 0 0 0 0,1 0 0 0 0,0 0 0 0 0,1 0 0 0 0,1 16 0 0 0,-3 16 0 0 0,1-32 0 0 0,1 26 0 0 0,2-18 512 0 0,-4 39 0 0 0,2-51-341 0 0,-1 1-1 0 0,0-1 1 0 0,0 0 0 0 0,-1 0-1 0 0,-8 18 1 0 0,9-25-171 0 0,0 0 0 0 0,0 0 0 0 0,0 0 0 0 0,0 0 0 0 0,-1-1 0 0 0,1 1 0 0 0,-1-1 0 0 0,0 1 0 0 0,1-1 0 0 0,-1 0 0 0 0,0 0 0 0 0,0 0 0 0 0,-1-1 0 0 0,1 1 0 0 0,0-1 0 0 0,0 1 0 0 0,-1-1 0 0 0,1 0 0 0 0,-1 0 0 0 0,1-1 0 0 0,-1 1 0 0 0,1-1 0 0 0,-5 0 0 0 0,-9 0 0 0 0,0-1 0 0 0,0 0 0 0 0,-28-7 0 0 0,20 3 0 0 0,23 5-9 0 0,0-1 1 0 0,-1 1-1 0 0,1-1 1 0 0,0 0-1 0 0,0 0 0 0 0,0 0 1 0 0,-3-2-1 0 0,0 1-38 0 0,1 0-1 0 0,-1 0 1 0 0,0 0-1 0 0,1 0 1 0 0,-1 1-1 0 0,-8-1 1 0 0,13 1-206 0 0,-1 1 0 0 0,1 0 0 0 0,-1 0 1 0 0,0-1-1 0 0,1 1 0 0 0,-1 0 0 0 0,1-1 1 0 0,-1 1-1 0 0,1-1 0 0 0,-1 1 0 0 0,1 0 1 0 0,0-1-1 0 0,-1 1 0 0 0,1-1 0 0 0,-1 1 1 0 0,1-1-1 0 0,0 1 0 0 0,-1-1 1 0 0,1 0-1 0 0,0 1 0 0 0,0-1 0 0 0,0 1 1 0 0,-1-2-1 0 0,1 1 471 0 0,-2-5-1753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0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23039 0 0,'4'-8'1125'0'0,"1"2"-583"0"0,-1 0 0 0 0,1 1-1 0 0,0-1 1 0 0,0 1-1 0 0,12-9 1 0 0,-16 13-1593 0 0,-1 1-385 0 0,0 0-79 0 0,0 0-18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0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 19351 0 0,'0'0'439'0'0,"2"-2"62"0"0,-2 2-397 0 0,1 0-34 0 0,-1-1-1 0 0,1 0 0 0 0,0 1 0 0 0,-1-1 0 0 0,1 0 0 0 0,-1 1 0 0 0,1-1 0 0 0,-1 0 0 0 0,1 0 1 0 0,-1 1-1 0 0,1-1 0 0 0,-1-1 0 0 0,14 5 108 0 0,-5-2-347 0 0,-3-1 686 0 0,-1 0-1 0 0,1 1 0 0 0,0 0 1 0 0,0 1-1 0 0,0-1 0 0 0,-1 1 0 0 0,1 0 1 0 0,10 6-1 0 0,-10-4-398 0 0,0 0 0 0 0,-1 1 0 0 0,1 0 0 0 0,-1 0 0 0 0,0 0 0 0 0,0 1 0 0 0,0 0 0 0 0,-1 0 0 0 0,0 0 0 0 0,0 0 0 0 0,0 1 0 0 0,-1-1 0 0 0,0 1 0 0 0,-1 0 0 0 0,4 13 0 0 0,0 8 492 0 0,-1-1 0 0 0,1 53 1 0 0,-5-67-586 0 0,0 175-42 0 0,-4-152 41 0 0,-1 1-1 0 0,-2-1 1 0 0,-12 40-1 0 0,9-42 75 0 0,-38 109 997 0 0,39-123-937 0 0,-1 1 0 0 0,-1-2 0 0 0,-1 1 0 0 0,-24 31 0 0 0,20-32-793 0 0,-26 24-1 0 0,35-37 390 0 0,-1 0-1 0 0,0 0 1 0 0,0-1 0 0 0,-1 0-1 0 0,0-1 1 0 0,1 1-1 0 0,-12 3 1 0 0,18-8 81 0 0,-1 1-1 0 0,1-1 1 0 0,0 0-1 0 0,-1 1 0 0 0,1-1 1 0 0,0 0-1 0 0,-1 0 1 0 0,1 0-1 0 0,-1 0 1 0 0,1 0-1 0 0,0 0 1 0 0,-1-1-1 0 0,1 1 1 0 0,0 0-1 0 0,-1-1 1 0 0,1 1-1 0 0,-2-2 1 0 0,-12-7-1369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0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13823 0 0,'-7'3'-1855'0'0,"0"0"3908"0"0,1 0 6020 0 0,15-1-4229 0 0,31 0-2562 0 0,1-1-1 0 0,42-4 1 0 0,-28-1-959 0 0,28-3 1282 0 0,-74 6-1605 0 0,17 1 0 0 0,-18 2-269 0 0,-8-1-46 0 0,0 0 1 0 0,0-1 0 0 0,0 1 0 0 0,0 0 0 0 0,-1 0 0 0 0,1-1-1 0 0,0 1 1 0 0,-1 0 0 0 0,1 0 0 0 0,0-1 0 0 0,-1 1-1 0 0,1 0 1 0 0,-1-1 0 0 0,1 1 0 0 0,-1-1 0 0 0,0 2-1 0 0,-7 3-1730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17503 0 0,'0'0'399'0'0,"0"0"60"0"0,0 0 21 0 0,0 0-59 0 0,0 0-136 0 0,2 0 457 0 0,102-1 6379 0 0,1-5-4885 0 0,44 2-2087 0 0,-94 4 1498 0 0,-53 0-3051 0 0,-9-2-2534 0 0,0 0 1893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1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10135 0 0,'0'0'231'0'0,"0"-2"29"0"0,3-12 335 0 0,-3 12-436 0 0,1 0 1 0 0,0 1 0 0 0,0-1-1 0 0,0 0 1 0 0,0 1-1 0 0,0-1 1 0 0,0 1 0 0 0,0-1-1 0 0,1 1 1 0 0,-1 0 0 0 0,3-3-1 0 0,-2 3 88 0 0,-1 0-1 0 0,1-1 0 0 0,-1 0 1 0 0,1 1-1 0 0,-1-1 1 0 0,0 0-1 0 0,2-2 0 0 0,32-66 5086 0 0,-6 13-2638 0 0,-12 18-876 0 0,-8 18-1220 0 0,-5 14-580 0 0,-1-1 0 0 0,1 0 0 0 0,-2-1 0 0 0,4-13 0 0 0,-6 21 353 0 0,-1-4 1218 0 0,-7 20-1586 0 0,0 1 0 0 0,1 0 1 0 0,1 0-1 0 0,1 1 0 0 0,-5 19 0 0 0,-11 91-4 0 0,8-38-1 0 0,0 2 2 0 0,-6 26 0 0 0,16-108 0 0 0,0-1 0 0 0,0 0 0 0 0,0-1 0 0 0,-2 0 0 0 0,-5 7 0 0 0,9-14 0 0 0,1 0 0 0 0,0 0 0 0 0,0 0 0 0 0,0 0 0 0 0,0 0 0 0 0,0 1 0 0 0,0-1 0 0 0,0 0 0 0 0,0 0 0 0 0,0 0 0 0 0,0 1 0 0 0,0-1 0 0 0,0 0 0 0 0,0 0 0 0 0,0 0 0 0 0,0 0 0 0 0,0 1 0 0 0,0-1 0 0 0,0 0 0 0 0,0 0 0 0 0,0 0 0 0 0,0 0 0 0 0,0 1 0 0 0,0-1 0 0 0,0 0 0 0 0,0 0 0 0 0,1 0 0 0 0,-1 0 0 0 0,0 1 0 0 0,0-1 0 0 0,0 0 0 0 0,0 0 0 0 0,0 0 0 0 0,0 0 0 0 0,1 0 0 0 0,-1 0 0 0 0,0 0 0 0 0,0 1 0 0 0,0-1 0 0 0,0 0 0 0 0,1 0 0 0 0,-1 0 0 0 0,0 0 0 0 0,0 0 0 0 0,0 0 0 0 0,0 0 0 0 0,1 0 0 0 0,-1 0 0 0 0,0 0 0 0 0,0 0 0 0 0,0 0 0 0 0,0 0 0 0 0,1 0 0 0 0,-1 0 0 0 0,14 0 0 0 0,-10 1 0 0 0,6-1 0 0 0,1 1 0 0 0,0-1 0 0 0,-1-1 0 0 0,12-1 0 0 0,22-2 0 0 0,13 7 2048 0 0,-48-3-2048 0 0,0-1 0 0 0,0 1 0 0 0,0-2 0 0 0,-1 0 0 0 0,-3-1-64 0 0,-3 2-124 0 0,-1-1-1 0 0,0 1 1 0 0,0 0-1 0 0,0-1 1 0 0,0 1-1 0 0,0-1 1 0 0,-1 1-1 0 0,1-1 0 0 0,0 0 1 0 0,-1 1-1 0 0,1-1 1 0 0,-1 0-1 0 0,1 1 1 0 0,-1-1-1 0 0,0-3 1 0 0,0-25-4041 0 0,-1 12 1194 0 0,-1 9 1499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1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15663 0 0,'0'0'356'0'0,"0"0"50"0"0,11-13 552 0 0,-8 9-719 0 0,0 1-1 0 0,0 1 1 0 0,0-1 0 0 0,1 0-1 0 0,-1 1 1 0 0,1 0 0 0 0,-1-1-1 0 0,1 2 1 0 0,0-1-1 0 0,7-2 1 0 0,6-2 1701 0 0,22-3 1 0 0,-21 5-1391 0 0,-10 2-437 0 0,0 1 0 0 0,0 0 0 0 0,-1 0-1 0 0,1 0 1 0 0,0 1 0 0 0,0 0 0 0 0,0 0 0 0 0,0 1-1 0 0,11 3 1 0 0,-16-3-113 0 0,1-1 0 0 0,0 1 0 0 0,0-1 0 0 0,0 1 0 0 0,0-1 0 0 0,0 0 0 0 0,0 0 0 0 0,0-1 0 0 0,0 1 0 0 0,-1-1 0 0 0,6-1 0 0 0,0-1 0 0 0,-3 1-64 0 0,-5 1-217 0 0,0 0 0 0 0,0 1-1 0 0,0-1 1 0 0,-1 0 0 0 0,1 0 0 0 0,0 0 0 0 0,-1 0-1 0 0,1 0 1 0 0,-1 0 0 0 0,1 0 0 0 0,-1 0-1 0 0,1 0 1 0 0,-1 0 0 0 0,0 0 0 0 0,1 0-1 0 0,-1 0 1 0 0,0 0 0 0 0,0 0 0 0 0,0-1 0 0 0,0 1-1 0 0,0 0 1 0 0,0 0 0 0 0,0 0 0 0 0,0 0-1 0 0,-1 0 1 0 0,1-1 0 0 0,-4-10-1766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1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13823 0 0,'0'0'315'0'0,"0"0"45"0"0,0 0 21 0 0,0 0-49 0 0,0 0-149 0 0,2 0 194 0 0,5 1 217 0 0,1-1-1 0 0,0 1 0 0 0,-1-2 0 0 0,1 1 1 0 0,11-3-1 0 0,41-11 2463 0 0,-37 8-2540 0 0,59-17 1659 0 0,0 0-1868 0 0,-27 11-4283 0 0,-38 9-3874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1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131 156 4607 0 0,'0'0'102'0'0,"0"0"20"0"0,8-4 113 0 0,-7 4-233 0 0,1-1-1 0 0,-1 1 1 0 0,0-1 0 0 0,0 0-1 0 0,1 1 1 0 0,-1-1-1 0 0,0 0 1 0 0,0 0 0 0 0,0 0-1 0 0,0 0 1 0 0,0 0-1 0 0,0 0 1 0 0,0 0 0 0 0,-1 0-1 0 0,1 0 1 0 0,0 0-1 0 0,0-2 1 0 0,2-2 62 0 0,23-27 1816 0 0,-25 31-1368 0 0,20-18 4608 0 0,-20 18-4608 0 0,-1 1 0 0 0,3-4 543 0 0,-3 4-868 0 0,1-1 0 0 0,-1 1 0 0 0,0-1 1 0 0,1 1-1 0 0,-1-1 0 0 0,1 1 0 0 0,-1 0 0 0 0,1-1 0 0 0,-1 1 1 0 0,1-1-1 0 0,-1 1 0 0 0,1 0 0 0 0,-1 0 0 0 0,1-1 0 0 0,0 1 0 0 0,-1 0 1 0 0,1 0-1 0 0,0-1 0 0 0,-5-14 914 0 0,3 13-1037 0 0,0 0-1 0 0,0 1 0 0 0,0-1 1 0 0,0 0-1 0 0,0 1 0 0 0,-1-1 1 0 0,1 1-1 0 0,0-1 1 0 0,-1 1-1 0 0,1 0 0 0 0,-1-1 1 0 0,0 1-1 0 0,1 0 1 0 0,-1 0-1 0 0,0 0 0 0 0,0 0 1 0 0,1 0-1 0 0,-1 1 0 0 0,-3-2 1 0 0,2 1 124 0 0,-13-3 366 0 0,13 4-549 0 0,1 0 1 0 0,0-1-1 0 0,0 1 0 0 0,0-1 1 0 0,0 1-1 0 0,-1-1 1 0 0,1 0-1 0 0,0 0 1 0 0,-2-2-1 0 0,-1 1-5 0 0,0 0 0 0 0,0 1 0 0 0,-1-1 0 0 0,1 1 0 0 0,0 0 0 0 0,-1 0 0 0 0,1 1 0 0 0,-10-1 0 0 0,7 2 0 0 0,3 4 0 0 0,0 15 0 0 0,3-11 0 0 0,2 0 0 0 0,1 0 0 0 0,-1 0 0 0 0,4 12 0 0 0,-1 0 0 0 0,-2-10 0 0 0,2 6 0 0 0,-2-1 0 0 0,0 1 0 0 0,-3 29 0 0 0,0-29 0 0 0,-8 35 0 0 0,6-32 0 0 0,1 0 0 0 0,-2 32 0 0 0,0 6 0 0 0,-13 37 0 0 0,8-50 0 0 0,-4 49 0 0 0,14-77 0 0 0,0-11 0 0 0,0 1 0 0 0,0-1 0 0 0,-1 1 0 0 0,0-1 0 0 0,-2 8 0 0 0,1 5 0 0 0,3-15 0 0 0,2 6 0 0 0,5-4 0 0 0,14 1 0 0 0,-12-6 0 0 0,0-5 0 0 0,6-5-562 0 0,-15 7 295 0 0,1 1-686 0 0,-2 1-58 0 0,0 0-12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1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92 17503 0 0,'6'-5'1831'0'0,"-4"0"-1666"0"0,-1 0 0 0 0,0 0-1 0 0,0 1 1 0 0,-1-1 0 0 0,1-5 0 0 0,-1 1 375 0 0,0 8-496 0 0,0-1 0 0 0,1 1 0 0 0,-1-1 0 0 0,0 1 0 0 0,-1-1 0 0 0,1 0 0 0 0,0 1 0 0 0,0-1 0 0 0,-1 1 0 0 0,1-1 0 0 0,-1 1 0 0 0,1-1 0 0 0,-1 1-1 0 0,0 0 1 0 0,1-1 0 0 0,-1 1 0 0 0,0 0 0 0 0,0-1 0 0 0,-2-1 0 0 0,1 2 79 0 0,1 0 0 0 0,-1-1 1 0 0,0 1-1 0 0,0 0 0 0 0,0 0 0 0 0,0 0 0 0 0,0 0 0 0 0,-1 1 1 0 0,1-1-1 0 0,0 0 0 0 0,0 1 0 0 0,-3-1 0 0 0,-3 1 195 0 0,-1 0 0 0 0,1 0-1 0 0,0 0 1 0 0,-1 1 0 0 0,1 0-1 0 0,-8 3 1 0 0,3-1-318 0 0,1 1 0 0 0,0 0 0 0 0,0 1 0 0 0,1 0 0 0 0,-1 1 0 0 0,1 0 0 0 0,1 1 0 0 0,-12 9 0 0 0,16-12 0 0 0,1 1 0 0 0,0 0 0 0 0,0 0 0 0 0,0 1 0 0 0,1-1 0 0 0,0 1 0 0 0,0 0 0 0 0,0 0 0 0 0,1 0 0 0 0,0 0 0 0 0,0 1 0 0 0,1 0 0 0 0,0-1 0 0 0,0 1 0 0 0,0 0 0 0 0,0 7 0 0 0,1-1-90 0 0,1 0 1 0 0,0-1-1 0 0,0 1 0 0 0,5 20 0 0 0,15 47-793 0 0,-12-52 553 0 0,8 45 0 0 0,-14-52 330 0 0,0-1 0 0 0,-1 1 0 0 0,-1 0 0 0 0,-1 0 0 0 0,-1-1 0 0 0,-1 1 0 0 0,-1-1 0 0 0,0 0 0 0 0,-2 0 0 0 0,-15 38 0 0 0,7-31 0 0 0,-1 0 0 0 0,-35 48 0 0 0,32-50 0 0 0,-1 0-9 0 0,9-14 473 0 0,2 1 1 0 0,-11 19-1 0 0,18-30-455 0 0,1-1 0 0 0,-1 1 0 0 0,1 0 0 0 0,0 0 0 0 0,0-1 0 0 0,-1 1 0 0 0,1 0 0 0 0,0 0 0 0 0,0-1 0 0 0,0 1 1 0 0,0 0-1 0 0,0 0 0 0 0,0-1 0 0 0,0 1 0 0 0,0 0 0 0 0,0 0 0 0 0,0 0 0 0 0,0-1 0 0 0,1 1 0 0 0,-1 0 0 0 0,0-1 0 0 0,0 1 0 0 0,1 0 0 0 0,0 0 0 0 0,0 1 7 0 0,0-1-1 0 0,0 0 1 0 0,0 0-1 0 0,0 0 1 0 0,1 0-1 0 0,-1 0 1 0 0,0 0-1 0 0,1-1 1 0 0,-1 1-1 0 0,1 0 1 0 0,1 0-1 0 0,6 2 34 0 0,-1-1-1 0 0,1-1 0 0 0,12 2 0 0 0,-17-2-45 0 0,2-1 3 0 0,-1 0 1 0 0,1 0-1 0 0,0 0 0 0 0,11-2 0 0 0,-8 0-29 0 0,1 1-1 0 0,-1 1 1 0 0,1-1-1 0 0,-1 2 1 0 0,1-1-1 0 0,9 3 1 0 0,-17-3-673 0 0,-2 0-258 0 0,0 0-1421 0 0,0 0-5475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1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0-252 0 0,0 0 391 0 0,0 0 216 0 0,0 0 42 0 0,1 1 8 0 0,4 0-510 0 0,0 1-1 0 0,0 0 1 0 0,0 0-1 0 0,0 0 1 0 0,-1 1-1 0 0,1 0 1 0 0,-1 0 0 0 0,0 0-1 0 0,0 0 1 0 0,5 6-1 0 0,-2-1-76 0 0,0 0-1 0 0,0 1 1 0 0,-1 0-1 0 0,6 12 1 0 0,49 119 39 0 0,-14-29-332 0 0,-25-55 475 0 0,-18-43-378 0 0,1 1-1 0 0,1-1 1 0 0,0 0-1 0 0,1-1 1 0 0,10 15-1 0 0,-11-21-238 0 0,2-4 0 0 0,-1-4 0 0 0,-2-4 0 0 0,-3 2-256 0 0,-1 0 1 0 0,1-1-1 0 0,-1 1 1 0 0,-1-1-1 0 0,1 1 0 0 0,-1-1 1 0 0,1 1-1 0 0,-1-1 0 0 0,0 1 1 0 0,-2-8-1 0 0,2-15-1148 0 0,-1 17 254 0 0,1 0 1 0 0,-1 1-1 0 0,0-1 0 0 0,-1 0 0 0 0,-3-10 1 0 0,-4-13-1409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1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35 17503 0 0,'0'0'399'0'0,"3"-9"961"0"0,-1 6-1258 0 0,5-18 97 0 0,-7 20 527 0 0,0 1 244 0 0,0 0 43 0 0,0 0-59 0 0,0 0-289 0 0,0 0-121 0 0,0 0-28 0 0,-7 10 508 0 0,-130 209-236 0 0,16 11-10 0 0,82-153-704 0 0,30-60-66 0 0,1-4-31 0 0,2 0-1 0 0,0 1 1 0 0,0 0-1 0 0,1 0 0 0 0,-4 18 1 0 0,9-30-673 0 0,0-2-258 0 0,0 0-1558 0 0,0 0-6017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1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13823 0 0,'0'0'315'0'0,"0"0"45"0"0,9-3 465 0 0,-4-1-137 0 0,-1 0-1 0 0,1 0 0 0 0,-1 0 1 0 0,0-1-1 0 0,0 1 0 0 0,-1-1 1 0 0,1 0-1 0 0,-1 0 0 0 0,0 0 0 0 0,0-1 1 0 0,1-5-1 0 0,3-2 693 0 0,-7 12-868 0 0,3-9 1716 0 0,-3 8-864 0 0,-3 10-756 0 0,-5 11-608 0 0,1 0 0 0 0,0 0 0 0 0,2 1 0 0 0,0 0 0 0 0,-3 28 0 0 0,7-45 0 0 0,1-3 0 0 0,0 1 0 0 0,0 0 0 0 0,-1-1 0 0 0,1 1 0 0 0,0 0 0 0 0,0-1 0 0 0,0 1 0 0 0,0 0 0 0 0,0-1 0 0 0,0 1 0 0 0,0 0 0 0 0,0-1 0 0 0,1 1 0 0 0,-1 0 0 0 0,0-1 0 0 0,0 1 0 0 0,1 0 0 0 0,-1-1 0 0 0,1 1 0 0 0,-1 2 0 0 0,0-2 0 0 0,0-1 0 0 0,0 1 0 0 0,0 0 0 0 0,1 0 0 0 0,-1 0 0 0 0,0-1 0 0 0,0 1 0 0 0,1 0 0 0 0,-1 0 0 0 0,1-1 0 0 0,-1 1 0 0 0,1 0 0 0 0,-1-1 0 0 0,1 1 0 0 0,-1-1 0 0 0,1 1 0 0 0,0 0 0 0 0,0 0 0 0 0,0-1 0 0 0,-1 1 0 0 0,0-1 0 0 0,0 1 0 0 0,1-1 0 0 0,-1 0 0 0 0,0 1 0 0 0,0-1 0 0 0,1 1 0 0 0,-1-1 0 0 0,1 0 0 0 0,-1 1 0 0 0,0-1 0 0 0,1 0 0 0 0,-1 0 0 0 0,1 1 0 0 0,-1-1 0 0 0,0 0 0 0 0,1 0 0 0 0,-1 0 0 0 0,1 1 0 0 0,-1-1 0 0 0,1 0 0 0 0,-1 0 0 0 0,1 0 0 0 0,-1 0 0 0 0,1 0 0 0 0,-1 0 0 0 0,1 0 0 0 0,0 0 0 0 0,0 0 0 0 0,3 0-197 0 0,0 0-1 0 0,0 1 1 0 0,1-1 0 0 0,-1 0-1 0 0,0-1 1 0 0,0 1 0 0 0,0-1-1 0 0,0 0 1 0 0,0 0 0 0 0,-1 0-1 0 0,1 0 1 0 0,0-1 0 0 0,0 0-1 0 0,-1 1 1 0 0,1-1 0 0 0,-1-1-1 0 0,1 1 1 0 0,-1 0-1 0 0,0-1 1 0 0,0 0 0 0 0,4-5-1 0 0,0 1-472 0 0,-1-1 0 0 0,0 0-1 0 0,-1-1 1 0 0,0 1-1 0 0,0-1 1 0 0,-1 0-1 0 0,5-14 1 0 0,3-11-1377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1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19351 0 0,'0'0'439'0'0,"0"0"62"0"0,0 0 33 0 0,0 0-65 0 0,0 0-169 0 0,0 0 442 0 0,0 0 229 0 0,3-1 42 0 0,-1 1-930 0 0,-1-1-1 0 0,1 1 1 0 0,0 0-1 0 0,0-1 0 0 0,0 1 1 0 0,0 0-1 0 0,0 0 1 0 0,-1 1-1 0 0,1-1 0 0 0,0 0 1 0 0,0 1-1 0 0,2 0 1 0 0,20 4 68 0 0,11 6-2920 0 0,-34-10 1746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2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17503 0 0,'0'0'399'0'0,"0"0"60"0"0,0 0 21 0 0,0 0-59 0 0,0-5 233 0 0,1 5 5405 0 0,3 4-5933 0 0,0 0 0 0 0,0 0 1 0 0,-1 0-1 0 0,0 0 0 0 0,0 1 0 0 0,0 0 0 0 0,0-1 0 0 0,-1 1 0 0 0,1 0 1 0 0,-1 0-1 0 0,-1 0 0 0 0,3 10 0 0 0,5 21-102 0 0,1 0 0 0 0,17 38 0 0 0,-21-62 278 0 0,0 0 0 0 0,12 17 0 0 0,-11-20-88 0 0,-1 0 0 0 0,-1 1 0 0 0,0 0 0 0 0,7 16 0 0 0,13 47-214 0 0,-25-71 0 0 0,0-1 0 0 0,1 1 0 0 0,-1 0 0 0 0,0 0 0 0 0,1-1 0 0 0,-1 1 0 0 0,1 0 0 0 0,0-1 0 0 0,0 1 0 0 0,-1-1 0 0 0,1 1 0 0 0,0-1 0 0 0,0 1 0 0 0,0-1 0 0 0,1 1 0 0 0,-1-1 0 0 0,0 0 0 0 0,0 0 0 0 0,1 0 0 0 0,-1 0 0 0 0,1 0 0 0 0,-1 0 0 0 0,4 1 0 0 0,2 2 0 0 0,0-3-64 0 0,-1-11-864 0 0,-5 5-1900 0 0,-2 0 1600 0 0,0-1-1 0 0,0 1 1 0 0,-1 0-1 0 0,1 0 1 0 0,-1 0-1 0 0,-3-5 1 0 0,3 5 486 0 0,0 3-1817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20 17503 0 0,'0'0'399'0'0,"0"0"60"0"0,2-1 21 0 0,13-9 86 0 0,-10 5-410 0 0,-5 5-53 0 0,0-1 0 0 0,0 1-1 0 0,0 0 1 0 0,0 0 0 0 0,0 0-1 0 0,0 0 1 0 0,1 0 0 0 0,-1-1-1 0 0,0 1 1 0 0,0 0 0 0 0,0 0-1 0 0,0 0 1 0 0,0 0 0 0 0,0 0-1 0 0,0 0 1 0 0,0 0 0 0 0,0-1 0 0 0,0 1-1 0 0,1 0 1 0 0,-1 0 0 0 0,0 0-1 0 0,0 0 1 0 0,0 0 0 0 0,0 0-1 0 0,0 0 1 0 0,0 0 0 0 0,0 0-1 0 0,1 0 1 0 0,-1 0 0 0 0,0 0-1 0 0,0 0 1 0 0,0 0 0 0 0,0 0-1 0 0,0 0 1 0 0,1 0 0 0 0,-1 0 0 0 0,0 0-1 0 0,0 0 1 0 0,0 0 0 0 0,0 0-1 0 0,0 0 1 0 0,1 0 0 0 0,-1 0-1 0 0,0 0 1 0 0,0 0 0 0 0,0 0-1 0 0,0 0 1 0 0,0 0 0 0 0,0 0-1 0 0,1 0 1 0 0,-1 0 0 0 0,0 0-1 0 0,0 1 1 0 0,0-1 0 0 0,-2 10 773 0 0,-7 15-1324 0 0,-27 37 1687 0 0,21-38-878 0 0,-12 26-1 0 0,-12 24-351 0 0,-61 91 0 0 0,55-95-11 0 0,-38 61 2 0 0,48-76 0 0 0,35-51 17 0 0,5-5-1 0 0,6-5-182 0 0,17-16-2233 0 0,-10 7-4805 0 0,-5 6-508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2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28 21191 0 0,'0'0'480'0'0,"7"-4"645"0"0,21-19 529 0 0,-27 22-1145 0 0,-1 1 3 0 0,1 1-460 0 0,0-1 1 0 0,1 0-1 0 0,-1 0 0 0 0,1 0 0 0 0,-1 1 1 0 0,0-1-1 0 0,1 0 0 0 0,-1 1 0 0 0,0 0 1 0 0,1-1-1 0 0,-1 1 0 0 0,0 0 0 0 0,0-1 0 0 0,1 1 1 0 0,-1 0-1 0 0,0 0 0 0 0,0 0 0 0 0,0 0 1 0 0,0 0-1 0 0,0 0 0 0 0,-1 0 0 0 0,1 1 1 0 0,0-1-1 0 0,0 0 0 0 0,-1 0 0 0 0,1 1 1 0 0,-1-1-1 0 0,1 0 0 0 0,-1 1 0 0 0,1-1 1 0 0,-1 1-1 0 0,0-1 0 0 0,0 3 0 0 0,1 6 494 0 0,0 0 1 0 0,-1-1-1 0 0,-2 21 0 0 0,0-14-315 0 0,-3 33-231 0 0,-2-1 0 0 0,-24 81 0 0 0,23-99 0 0 0,-1 3 0 0 0,-1-1 0 0 0,-16 35 0 0 0,24-62 8 0 0,-1-1 0 0 0,1 1 0 0 0,-1-1 0 0 0,0 0 0 0 0,0 0 0 0 0,0 0 0 0 0,-1 0 0 0 0,-4 4 0 0 0,5-7 149 0 0,0 0 1 0 0,1 1-1 0 0,-1-1 1 0 0,0 0-1 0 0,1 0 1 0 0,-1-1-1 0 0,0 1 0 0 0,0 0 1 0 0,0-1-1 0 0,0 0 1 0 0,-5 0-1 0 0,4 1-86 0 0,-3-1-68 0 0,1-1-1 0 0,-1 1 1 0 0,1-1 0 0 0,-1 0-1 0 0,1-1 1 0 0,-9-2 0 0 0,-7-3-6 0 0,14 6 3 0 0,2-2 0 0 0,-1-4 0 0 0,5 5 0 0 0,0 0 0 0 0,-1 0 0 0 0,1 1 0 0 0,-1-1 0 0 0,1 0 0 0 0,-1 1 0 0 0,1 0 0 0 0,-1-1 0 0 0,0 1 0 0 0,0 0 0 0 0,0 0 0 0 0,0 1 0 0 0,-4-1 0 0 0,5 0 0 0 0,2 1 0 0 0,-1 0 0 0 0,1 0 0 0 0,-1 0 0 0 0,0 0 0 0 0,1 0 0 0 0,-1 0 0 0 0,0 0 0 0 0,1 0 0 0 0,-1 0 0 0 0,0 0 0 0 0,1 1 0 0 0,-1-1 0 0 0,1 0 0 0 0,-1 0 0 0 0,0 1 0 0 0,1-1 0 0 0,-1 0 0 0 0,1 1 0 0 0,-1-1 0 0 0,1 0 0 0 0,-1 1 0 0 0,1-1 0 0 0,-1 1 0 0 0,-17 15-201 0 0,17-15-113 0 0,1 0 1 0 0,-1 0 0 0 0,1 0 0 0 0,0 0-1 0 0,-1 0 1 0 0,1 0 0 0 0,0 0 0 0 0,0 0-1 0 0,-1 0 1 0 0,1 0 0 0 0,0 0 0 0 0,0 1-1 0 0,0-1-1219 0 0,0 1-8020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2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13823 0 0,'0'0'630'0'0,"0"0"-13"0"0,-3 1-573 0 0,1 0 2125 0 0,3 0 4475 0 0,9 2-6394 0 0,1 0 0 0 0,0-1 0 0 0,-1 0 0 0 0,1 0 0 0 0,13-1 0 0 0,59-3 1653 0 0,-49 1-1618 0 0,51 3-285 0 0,16-1 0 0 0,-80-4 72 0 0,-20 3-39 0 0,0 0-1 0 0,-1 0 1 0 0,1 0-1 0 0,0 0 1 0 0,0 0-1 0 0,0 1 1 0 0,0-1 0 0 0,0 0-1 0 0,-1 1 1 0 0,1-1-1 0 0,0 0 1 0 0,0 1-1 0 0,-1-1 1 0 0,1 1 0 0 0,0-1-1 0 0,0 1 1 0 0,-1-1-1 0 0,1 1 1 0 0,-1 0-1 0 0,1-1 1 0 0,0 1-1 0 0,-1 0 1 0 0,1-1 0 0 0,-1 1-1 0 0,1 0 1 0 0,-1 0-1 0 0,0-1 1 0 0,1 1-1 0 0,-1 0 1 0 0,0 0-1 0 0,1 1 1 0 0,4 26 901 0 0,-5 2-934 0 0,-2 0 0 0 0,-1 1 0 0 0,-13 58 0 0 0,1-11 0 0 0,-15 168 0 0 0,25-169 0 0 0,5 92 0 0 0,-2 136 0 0 0,1-254 0 0 0,0-43 0 0 0,-5-5 0 0 0,-3-2 0 0 0,-1 0 0 0 0,0-1 0 0 0,-17 0 0 0 0,4-1 0 0 0,14 1 0 0 0,0 1 0 0 0,0-1 0 0 0,-1 2 0 0 0,1-1 0 0 0,1 1 0 0 0,-1 1 0 0 0,0 0 0 0 0,0 0 0 0 0,-14 8 0 0 0,16-8-64 0 0,-17 4-1915 0 0,14-6-2509 0 0,9-2 1953 0 0,-7-8-23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2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17503 0 0,'0'0'399'0'0,"0"0"60"0"0,0 0 21 0 0,0 0-59 0 0,0 0-136 0 0,0 0 457 0 0,0 0 228 0 0,0 0 43 0 0,0 0-59 0 0,0 0-289 0 0,0 0-572 0 0,0-1-1 0 0,0 1 1 0 0,0-1-1 0 0,1 1 0 0 0,-1-1 1 0 0,0 1-1 0 0,0-1 1 0 0,0 1-1 0 0,1-1 1 0 0,-1 1-1 0 0,0-1 1 0 0,1 1-1 0 0,-1 0 1 0 0,0-1-1 0 0,1 1 1 0 0,0-1-1 0 0,120-9 2060 0 0,-9 7-2152 0 0,-111 2 0 0 0,11 1 14 0 0,-1 0 1 0 0,1 0-1 0 0,0 1 1 0 0,13 3-1 0 0,-23-4 357 0 0,-2 0 117 0 0,0 0 21 0 0,0 0-134 0 0,-9 2-2486 0 0,5-1-6659 0 0,4-1 6212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1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10135 0 0,'0'0'231'0'0,"-4"-1"156"0"0,4 1-379 0 0,0 0 0 0 0,0 0 0 0 0,0 0-1 0 0,0 0 1 0 0,0 0 0 0 0,0 0 0 0 0,0 0 0 0 0,0 0 0 0 0,0 0 0 0 0,0 0 0 0 0,0 0-1 0 0,0 0 1 0 0,0 0 0 0 0,0 0 0 0 0,0 0 0 0 0,-1 0 0 0 0,1 0 0 0 0,0 0 0 0 0,0 0 0 0 0,0 0-1 0 0,0 0 1 0 0,0 0 0 0 0,0 0 0 0 0,0 0 0 0 0,0-1 0 0 0,0 1 0 0 0,0 0 0 0 0,0 0-1 0 0,0 0 1 0 0,0 0 0 0 0,0 0 0 0 0,0 0 0 0 0,0 0 0 0 0,0 0 0 0 0,0 0 0 0 0,0 0-1 0 0,0 0 1 0 0,0 0 0 0 0,0 0 0 0 0,0 0 0 0 0,0 0 0 0 0,0-1 0 0 0,0 1 0 0 0,0 0-1 0 0,0 0 1 0 0,0 0 0 0 0,0 0 0 0 0,0 0 0 0 0,0 0 0 0 0,0 0 0 0 0,0 0 0 0 0,0 0-1 0 0,0 0 1 0 0,0 0 0 0 0,0 0 0 0 0,0 0 0 0 0,0 0 0 0 0,0 0 0 0 0,0 0 0 0 0,0-1 0 0 0,0 1-1 0 0,0 0 1 0 0,0 0 0 0 0,0 0 0 0 0,0 0 0 0 0,0 0 0 0 0,1 0 0 0 0,14-11 4001 0 0,-14 10-3605 0 0,0 1 1 0 0,-1-1 0 0 0,1 1-1 0 0,0-1 1 0 0,-1 1-1 0 0,1-1 1 0 0,-1 0 0 0 0,0 0-1 0 0,1 1 1 0 0,-1-1 0 0 0,1 0-1 0 0,-1 1 1 0 0,0-1 0 0 0,1-2-1 0 0,10 0 620 0 0,-9 3-826 0 0,1-1-1 0 0,0 1 0 0 0,-1 0 1 0 0,1 0-1 0 0,0 0 1 0 0,0 0-1 0 0,-1 0 0 0 0,1 0 1 0 0,0 1-1 0 0,0 0 1 0 0,-1-1-1 0 0,1 1 1 0 0,-1 0-1 0 0,1 0 0 0 0,4 3 1 0 0,30 37-177 0 0,-20-21-25 0 0,-8-9 4 0 0,-1-1 0 0 0,0 2 0 0 0,-1-1 0 0 0,9 19 0 0 0,16 52 0 0 0,-21-53 0 0 0,-5-14 0 0 0,7 26 0 0 0,-11-31 0 0 0,10 30 0 0 0,-7-32 0 0 0,-5-8 0 0 0,1 0 0 0 0,-1 0 0 0 0,0 0 0 0 0,1 0 0 0 0,-1 0 0 0 0,0 0 0 0 0,1 0 0 0 0,-1 0 0 0 0,1 0 0 0 0,-1 0 0 0 0,0 0 0 0 0,1 0 0 0 0,-1 0 0 0 0,0 0 0 0 0,1 0 0 0 0,-1-1 0 0 0,0 1 0 0 0,0 0 0 0 0,1 0 0 0 0,-1 0 0 0 0,0 0 0 0 0,1-1 0 0 0,6-7 0 0 0,-4 5 0 0 0,-1-1 0 0 0,-1-16 0 0 0,-2 13-160 0 0,0 1 0 0 0,0-1 1 0 0,0 0-1 0 0,-3-6 0 0 0,-3-19-824 0 0,6 26 594 0 0,1 3-19 0 0,0 0 1 0 0,0 1 0 0 0,0-1 0 0 0,-1 0 0 0 0,1 1 0 0 0,-1-1 0 0 0,0 1-1 0 0,0-1 1 0 0,0 1 0 0 0,0-1 0 0 0,0 1 0 0 0,-1 0 0 0 0,1-1-1 0 0,-3-2 1 0 0,-3 0-1128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2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18 397 13823 0 0,'1'-92'1651'0'0,"-1"57"151"0"0,-1 26-1140 0 0,1 1 0 0 0,0-1-1 0 0,0 0 1 0 0,1 0 0 0 0,2-8 0 0 0,-3 14-509 0 0,5-18 1179 0 0,1 0-1 0 0,10-23 1 0 0,-3 14-186 0 0,16-54 0 0 0,-29 83-775 0 0,3-3 361 0 0,-3 4-719 0 0,0 0-1 0 0,0 0 1 0 0,0 0-1 0 0,0 0 0 0 0,0 0 1 0 0,0 1-1 0 0,0-1 1 0 0,0 0-1 0 0,0 0 0 0 0,0 0 1 0 0,0 0-1 0 0,0 0 1 0 0,0 0-1 0 0,0 0 1 0 0,0 0-1 0 0,0 0 0 0 0,0 0 1 0 0,0 0-1 0 0,0 0 1 0 0,0 0-1 0 0,0 0 0 0 0,0 0 1 0 0,0 0-1 0 0,1 0 1 0 0,-1 0-1 0 0,0 0 1 0 0,0 0-1 0 0,0 0 0 0 0,0 0 1 0 0,0 0-1 0 0,0 0 1 0 0,0 0-1 0 0,0 0 0 0 0,0 0 1 0 0,0 0-1 0 0,0 0 1 0 0,0 0-1 0 0,0 0 1 0 0,0 0-1 0 0,0 0 0 0 0,0 0 1 0 0,1 0-1 0 0,-1 0 1 0 0,0 0-1 0 0,0 0 0 0 0,0 0 1 0 0,0 0-1 0 0,0 0 1 0 0,0 0-1 0 0,0 0 1 0 0,0 0-1 0 0,0 0 0 0 0,0 0 1 0 0,0 0-1 0 0,0-1 1 0 0,0 1-1 0 0,0 0 0 0 0,0 0 1 0 0,0 0-1 0 0,0 0 1 0 0,0 0-1 0 0,0 0 1 0 0,0 0-1 0 0,0 0 0 0 0,0 0 1 0 0,0 0-1 0 0,0 0 1 0 0,0 0-1 0 0,1 15-7 0 0,0 1 0 0 0,-1 0 0 0 0,-3 24 0 0 0,-13 49-8 0 0,9-51 2 0 0,-23 90 1 0 0,2-16 0 0 0,23-87 0 0 0,1-1 0 0 0,0 41 0 0 0,3-60 0 0 0,1 12 0 0 0,3-9 0 0 0,-2-7 0 0 0,-1-1 0 0 0,1 0 0 0 0,-1 1 0 0 0,1-1 0 0 0,-1 0 0 0 0,1 1 0 0 0,-1-1 0 0 0,1 0 0 0 0,-1 0 0 0 0,1 1 0 0 0,0-1 0 0 0,-1 0 0 0 0,1 0 0 0 0,-1 0 0 0 0,1 0 0 0 0,0 0 0 0 0,-1 0 0 0 0,2 0 0 0 0,20-6 0 0 0,6-5 0 0 0,-8 6 0 0 0,1 0 0 0 0,0 1 0 0 0,0 1 0 0 0,0 0 0 0 0,23 2 0 0 0,-42 2 0 0 0,1-1 0 0 0,15-5 0 0 0,-10 3 0 0 0,8 3 0 0 0,-10-1 0 0 0,4-8 0 0 0,1-4-396 0 0,-9 7-331 0 0,-2 3 466 0 0,0 1-319 0 0,0 1-285 0 0,-7-6-1146 0 0,-30-25-4902 0 0,25 23 4866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2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17503 0 0,'0'0'399'0'0,"0"0"60"0"0,0 0 21 0 0,2 0-59 0 0,16 0-257 0 0,-13 1-41 0 0,1-1 0 0 0,0 0 0 0 0,0 0 1 0 0,0 0-1 0 0,0-1 0 0 0,6-1 1 0 0,27-8 1010 0 0,0 2 1 0 0,51-4 0 0 0,-26 5 131 0 0,-54 6-1198 0 0,1-1-1 0 0,0 0 1 0 0,-1 0-1 0 0,1-1 1 0 0,-1 0-1 0 0,0-1 1 0 0,0 0 0 0 0,15-9-1 0 0,-23 12-180 0 0,-1 0 0 0 0,0 0 0 0 0,0 0 0 0 0,0 0 0 0 0,0 0 1 0 0,1 0-1 0 0,-1 0 0 0 0,0 0 0 0 0,-1-1 0 0 0,1 1 0 0 0,1-2 0 0 0,-2-9-3687 0 0,0 12 3558 0 0,-2-8-7265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2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15663 0 0,'0'0'356'0'0,"0"0"50"0"0,0 0 20 0 0,1-1-42 0 0,2-3-229 0 0,1 1 1 0 0,0 0-1 0 0,-1-1 0 0 0,1 1 0 0 0,1 1 1 0 0,-1-1-1 0 0,0 0 0 0 0,1 1 0 0 0,-1 0 1 0 0,10-3-1 0 0,6-1 1721 0 0,28-4 1 0 0,-6 1-1071 0 0,-30 7-860 0 0,0 0-1 0 0,0 1 1 0 0,0 0 0 0 0,0 0-1 0 0,1 2 1 0 0,18 2 0 0 0,13 4-3751 0 0,-29-3 2271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2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395 213 21191 0 0,'0'-1'480'0'0,"4"-25"593"0"0,0-40 0 0 0,-4 57-719 0 0,-1 0 1 0 0,0 0-1 0 0,0 0 1 0 0,0 0-1 0 0,-1 1 1 0 0,-1-1-1 0 0,0 0 1 0 0,-4-10-1 0 0,6 17-342 0 0,0 0-1 0 0,0 0 1 0 0,0 1 0 0 0,0-1 0 0 0,0 0-1 0 0,0 1 1 0 0,0-1 0 0 0,-1 1-1 0 0,1-1 1 0 0,0 1 0 0 0,-1 0-1 0 0,1 0 1 0 0,-1-1 0 0 0,0 1 0 0 0,1 0-1 0 0,-1 0 1 0 0,0 0 0 0 0,0 1-1 0 0,1-1 1 0 0,-1 0 0 0 0,0 1-1 0 0,0-1 1 0 0,0 1 0 0 0,0 0 0 0 0,0-1-1 0 0,0 1 1 0 0,0 0 0 0 0,0 0-1 0 0,0 0 1 0 0,0 1 0 0 0,0-1-1 0 0,0 0 1 0 0,0 1 0 0 0,-3 1 0 0 0,-4 1 20 0 0,0 2 1 0 0,0-1-1 0 0,0 1 1 0 0,1 1-1 0 0,-12 8 1 0 0,13-8-30 0 0,-11 7-247 0 0,2 0 0 0 0,-1 1 0 0 0,-25 31 0 0 0,36-37 153 0 0,0 0 0 0 0,0 0 0 0 0,1 1 0 0 0,0 0 1 0 0,0 0-1 0 0,1 0 0 0 0,1 0 0 0 0,-1 1 0 0 0,2 0 0 0 0,-4 14 0 0 0,3 3 74 0 0,1 1-1 0 0,1 0 0 0 0,1-1 1 0 0,6 44-1 0 0,0-27-753 0 0,13 128-442 0 0,-18-142 1215 0 0,-1-1 0 0 0,-1 1 0 0 0,-10 54 0 0 0,9-76-1 0 0,0 0-1 0 0,-1 0 0 0 0,0-1 1 0 0,0 1-1 0 0,-1-1 0 0 0,-5 10 1 0 0,-32 37-23 0 0,1-1 442 0 0,27-40 1155 0 0,12-7-1559 0 0,4 1-16 0 0,-2-5 0 0 0,0 0 0 0 0,1-1 0 0 0,-1 0 0 0 0,0 1 0 0 0,0-1 0 0 0,1 0 0 0 0,-1 0 0 0 0,1 0 0 0 0,-1 0 0 0 0,1 0 0 0 0,-1-1 0 0 0,1 1 0 0 0,-1 0 0 0 0,4 0 0 0 0,3 1 0 0 0,0 0 0 0 0,1 0 0 0 0,-1-1 0 0 0,0-1 0 0 0,0 1 0 0 0,1-1 0 0 0,9-1 0 0 0,17 0 0 0 0,-5-5-13932 0 0,-30 6 10352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2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17503 0 0,'0'0'803'0'0,"1"-1"-18"0"0,26-11-412 0 0,-23 10-22 0 0,0 0 0 0 0,0 0 0 0 0,1 0 0 0 0,-1 0 0 0 0,1 0 0 0 0,0 1 0 0 0,7-1 0 0 0,-8 1-164 0 0,1 1 0 0 0,-1 0 0 0 0,0 0 0 0 0,0 1 0 0 0,1-1 0 0 0,-1 1 0 0 0,0 0-1 0 0,0 0 1 0 0,0 0 0 0 0,0 0 0 0 0,0 1 0 0 0,0 0 0 0 0,0 0 0 0 0,0 0-1 0 0,0 0 1 0 0,-1 0 0 0 0,1 1 0 0 0,-1 0 0 0 0,5 5 0 0 0,0 0-95 0 0,0 0 0 0 0,-1 0-1 0 0,0 1 1 0 0,0 0 0 0 0,-1 1 0 0 0,0 0 0 0 0,-1 0 0 0 0,0 0 0 0 0,6 19-1 0 0,1 7 253 0 0,9 59-1 0 0,8 46-343 0 0,-27-130 0 0 0,1-4 0 0 0,5 1 0 0 0,-2-3 0 0 0,1-1-64 0 0,-7-4-46 0 0,1 0-1 0 0,0 0 1 0 0,-1 0 0 0 0,1 0 0 0 0,0-1-1 0 0,0 1 1 0 0,-1 0 0 0 0,1 0-1 0 0,0 0 1 0 0,0 0 0 0 0,-1-1-1 0 0,1 1 1 0 0,0 0 0 0 0,-1-1-1 0 0,1 1 1 0 0,-1 0 0 0 0,1-1-1 0 0,0 1 1 0 0,-1-1 0 0 0,1 1 0 0 0,-1-1-1 0 0,1 1 1 0 0,-1-1 0 0 0,1 0-1 0 0,-1 1 1 0 0,1-2 0 0 0,9-14-3097 0 0,-5 6 1672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2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17503 0 0,'0'0'803'0'0,"0"0"-18"0"0,0 0-358 0 0,0 0 341 0 0,0 0 205 0 0,0 0 40 0 0,0 0 10 0 0,-1 1 1 0 0,-39 43 385 0 0,-39 56 0 0 0,38-47-955 0 0,-112 147-454 0 0,133-171 0 0 0,2 1 0 0 0,-19 40 0 0 0,34-64-136 0 0,1-1 0 0 0,0 1 0 0 0,0 0 0 0 0,0 0 0 0 0,0 0 0 0 0,1 0 0 0 0,0 0 0 0 0,0 1 0 0 0,0 6 0 0 0,2-13 45 0 0,-1 1-1 0 0,0 0 1 0 0,0-1 0 0 0,0 1 0 0 0,0-1-1 0 0,1 1 1 0 0,-1-1 0 0 0,0 1-1 0 0,0-1 1 0 0,1 1 0 0 0,-1-1-1 0 0,0 1 1 0 0,1-1 0 0 0,-1 1-1 0 0,1-1 1 0 0,-1 0 0 0 0,1 1 0 0 0,-1-1-1 0 0,1 0 1 0 0,-1 1 0 0 0,1-1-1 0 0,-1 0 1 0 0,1 0 0 0 0,-1 1-1 0 0,1-1 1 0 0,-1 0 0 0 0,1 0-1 0 0,0 0 1 0 0,0 0 0 0 0,19 0-3443 0 0,-5-3 1487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2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17503 0 0,'0'0'803'0'0,"2"-1"-18"0"0,4-2-314 0 0,0-1 0 0 0,0-1 1 0 0,-1 1-1 0 0,0-1 0 0 0,1 0 0 0 0,-2 0 0 0 0,1-1 0 0 0,6-10 0 0 0,11-10 1149 0 0,-18 20-1193 0 0,0 0-1 0 0,0 0 1 0 0,-1 0 0 0 0,1 0-1 0 0,2-8 1 0 0,-6 13-403 0 0,0 1 0 0 0,0-1 0 0 0,1 1 0 0 0,-1-1 0 0 0,0 1 0 0 0,0-1 0 0 0,0 0 0 0 0,1 1 0 0 0,-1-1 0 0 0,0 1 0 0 0,0-1 0 0 0,0 1 0 0 0,0-1 0 0 0,0 1 0 0 0,0-1 0 0 0,0 0 0 0 0,0 1 0 0 0,-1-1 0 0 0,1 0 0 0 0,0 1 5 0 0,0 0 0 0 0,-1-1 0 0 0,1 1 0 0 0,0 0 0 0 0,-1 0 0 0 0,1 0 0 0 0,0 0 0 0 0,0 0 0 0 0,-1 0 0 0 0,1 0 0 0 0,0 0 0 0 0,-1 0 0 0 0,1 0 0 0 0,0 0 0 0 0,-1 0 0 0 0,1 0-1 0 0,0 0 1 0 0,0 0 0 0 0,-1 0 0 0 0,1 1 0 0 0,0-1 0 0 0,-1 0 0 0 0,1 0 0 0 0,0 0 0 0 0,-19 13 919 0 0,11-4-948 0 0,1-1 0 0 0,0 1 0 0 0,0 0 0 0 0,1 0 0 0 0,0 1 0 0 0,1 0 0 0 0,0 0 0 0 0,0 0 0 0 0,-4 15 0 0 0,9-23 0 0 0,0 1 0 0 0,0-1 0 0 0,0 0 0 0 0,0 1 0 0 0,0-1 0 0 0,0 0 0 0 0,0 1 0 0 0,1-1 0 0 0,-1 0 0 0 0,1 0 0 0 0,0 0 0 0 0,0 1 0 0 0,-1-1 0 0 0,3 2 0 0 0,-2-2 0 0 0,-1-2 0 0 0,0 1 0 0 0,1-1 0 0 0,-1 1 0 0 0,1 0 0 0 0,-1-1 0 0 0,1 1 0 0 0,-1-1 0 0 0,1 1 0 0 0,-1-1 0 0 0,1 0 0 0 0,-1 1 0 0 0,1-1 0 0 0,0 1 0 0 0,-1-1 0 0 0,1 0 0 0 0,0 0 0 0 0,-1 1 0 0 0,1-1 0 0 0,0 0 0 0 0,0 0 0 0 0,-1 0 0 0 0,2 0 0 0 0,6 2-546 0 0,-1-1 0 0 0,1-1 0 0 0,-1 0-1 0 0,1 0 1 0 0,-1 0 0 0 0,1-1 0 0 0,-1 0 0 0 0,0 0-1 0 0,1-1 1 0 0,9-3 0 0 0,-9 2-933 0 0,-1 0-1 0 0,0 0 1 0 0,0-1 0 0 0,0 0-1 0 0,9-7 1 0 0,-12 7 385 0 0,8-4-2488 0 0</inkml:trace>
  <inkml:trace contextRef="#ctx0" brushRef="#br0" timeOffset="1">162 0 19351 0 0,'0'0'856'0'0,"0"0"176"0"0,0 0-824 0 0,0 0-208 0 0,0 0 0 0 0,0 0 0 0 0,0 0 448 0 0,0 0 56 0 0,0 0 8 0 0,0 0 0 0 0,0 0-416 0 0,10 0-96 0 0,-10 0 0 0 0,9 2 0 0 0,-9-2-384 0 0,0 0-104 0 0,0 0-24 0 0,0 0 0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2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19351 0 0,'0'0'886'0'0,"0"0"-21"0"0,2 0-480 0 0,6-3 135 0 0,0 2 0 0 0,1-1-1 0 0,-1 1 1 0 0,1 1 0 0 0,0-1 0 0 0,13 3-1 0 0,20-2 339 0 0,63-5-90 0 0,40-2 96 0 0,-38 0-864 0 0,-97 8 0 0 0,-1 3 0 0 0,-9-4 0 0 0,0 0 0 0 0,1 0 0 0 0,-1 0 0 0 0,1 0 0 0 0,-1 1 0 0 0,0-1 0 0 0,1 0 0 0 0,-1 0 0 0 0,0 1 0 0 0,1-1 0 0 0,-1 0 0 0 0,0 0 0 0 0,1 1 0 0 0,-1-1 0 0 0,0 0 0 0 0,1 1 0 0 0,-1-1 0 0 0,0 0 0 0 0,0 1 0 0 0,0-1 0 0 0,1 0 0 0 0,-1 1 0 0 0,0-1 0 0 0,0 1 0 0 0,0-1 0 0 0,0 0 0 0 0,0 1 0 0 0,0-1 0 0 0,0 1 0 0 0,0-1 0 0 0,0 0 0 0 0,0 1 0 0 0,0-1 0 0 0,0 1 0 0 0,0-1 0 0 0,0 1 0 0 0,0-1 0 0 0,0 0 0 0 0,-1 1 0 0 0,1 0 0 0 0,-1 10 62 0 0,-1 1 0 0 0,-4 11 0 0 0,0 1 195 0 0,-29 99 1348 0 0,27-80-1605 0 0,1 0 0 0 0,3 0 0 0 0,1 1 0 0 0,2-1 0 0 0,2 1 0 0 0,7 46 0 0 0,16 152-1382 0 0,-15-146 937 0 0,-9-96 445 0 0,2 16 142 0 0,-1 0 0 0 0,0-1 1 0 0,-1 1-1 0 0,-4 25 0 0 0,3-38-15 0 0,1 0-1 0 0,-1 0 1 0 0,0-1 0 0 0,0 1-1 0 0,0-1 1 0 0,-3 6-1 0 0,-6 11 104 0 0,9-18-230 0 0,1 0 0 0 0,0-1 0 0 0,0 1 0 0 0,-1 0 0 0 0,1-1 0 0 0,0 1 0 0 0,0-1 0 0 0,-1 1 0 0 0,1-1 0 0 0,0 1 0 0 0,-1-1 0 0 0,1 1 0 0 0,0-1 0 0 0,-1 1 0 0 0,1-1 0 0 0,-1 1 0 0 0,1-1 0 0 0,-1 0 0 0 0,1 1 0 0 0,-1-1 0 0 0,1 0 0 0 0,-1 1 0 0 0,1-1 0 0 0,-1 0 0 0 0,1 0 0 0 0,-1 1 0 0 0,0-1 0 0 0,1 0 0 0 0,-1 0 0 0 0,1 0 0 0 0,-1 0 0 0 0,0 0 0 0 0,1 0 0 0 0,-1 0 0 0 0,-1 0 0 0 0,-4 1 0 0 0,3-1 0 0 0,-6 0 0 0 0,-3-2 0 0 0,12 2 0 0 0,-1 0 0 0 0,1 0 0 0 0,-1 0 0 0 0,1 0 0 0 0,-1 0 0 0 0,0 0 0 0 0,1 0 0 0 0,-1 0 0 0 0,1 0 0 0 0,-1 0 0 0 0,1 0 0 0 0,-1 0 0 0 0,1-1 0 0 0,-1 1 0 0 0,1 0 0 0 0,-1 0 0 0 0,1-1 0 0 0,-1 1 0 0 0,1 0 0 0 0,-1-1 0 0 0,1 1 0 0 0,-1 0 0 0 0,1-1 0 0 0,0 1 0 0 0,-1-1 0 0 0,1 1 0 0 0,-1-1 0 0 0,0 0 0 0 0,0-1-27 0 0,0 1 0 0 0,-1 0 0 0 0,1-1 0 0 0,0 1 0 0 0,0-1 0 0 0,0 1 0 0 0,0-1 0 0 0,0 0 0 0 0,0 1 0 0 0,1-1 0 0 0,-1 0 0 0 0,0 1 0 0 0,0-4 0 0 0,-4-8-2787 0 0,1 7-6738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3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87 15663 0 0,'0'0'356'0'0,"0"0"50"0"0,0 0 20 0 0,-1 0-42 0 0,-4 0-42 0 0,4 0 750 0 0,2-1-672 0 0,-1 0 1 0 0,0 0 0 0 0,0 0 0 0 0,0 0 0 0 0,1 0 0 0 0,-1-1 0 0 0,0 1 0 0 0,1 0 0 0 0,-1 0-1 0 0,1 0 1 0 0,-1 0 0 0 0,1 0 0 0 0,1-1 0 0 0,-2 2-556 0 0,3-3 427 0 0,0-1 1 0 0,1 0-1 0 0,0 1 1 0 0,-1 0-1 0 0,1 0 1 0 0,0 0-1 0 0,9-4 1 0 0,-7 4-7 0 0,-1-1 0 0 0,0 1 0 0 0,1-1 0 0 0,-1 0 1 0 0,-1 0-1 0 0,1-1 0 0 0,7-8 0 0 0,-11 12 157 0 0,2 15-278 0 0,-3-13-165 0 0,0 0 0 0 0,0 1 0 0 0,0-1 0 0 0,0 0 0 0 0,0 1 0 0 0,-1-1 0 0 0,1 0 0 0 0,0 0 0 0 0,-1 1 0 0 0,1-1 0 0 0,-1 0 0 0 0,0 0 0 0 0,1 0 0 0 0,-1 0 0 0 0,0 0 0 0 0,0 0 0 0 0,1 0 0 0 0,-1 0 0 0 0,0 0 0 0 0,-1 1 0 0 0,-9 11 0 0 0,10-10 0 0 0,1-3 0 0 0,-1 1 0 0 0,1-1 0 0 0,0 0 0 0 0,0 1 0 0 0,0-1 0 0 0,0 1 0 0 0,0-1 0 0 0,0 0 0 0 0,-1 1 0 0 0,1-1 0 0 0,0 0 0 0 0,0 1 0 0 0,0-1 0 0 0,-1 0 0 0 0,1 0 0 0 0,0 1 0 0 0,-1-1 0 0 0,1 0 0 0 0,0 0 0 0 0,-1 1 0 0 0,1-1 0 0 0,0 0 0 0 0,-1 0 0 0 0,1 0 0 0 0,-1 1 0 0 0,-11 3 0 0 0,5 0 0 0 0,1-3-201 0 0,6-2 82 0 0,-1 1 0 0 0,1 0 0 0 0,0-1 0 0 0,-1 1 0 0 0,1-1 0 0 0,0 1 0 0 0,-1-1 0 0 0,1 1 0 0 0,0 0 1 0 0,0-1-1 0 0,0 1 0 0 0,-1-1 0 0 0,1 1 0 0 0,0-1 0 0 0,0 1 0 0 0,0-1 0 0 0,0 0 0 0 0,0 0-227 0 0,-5-11-1169 0 0,2-2-18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3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34 292 17503 0 0,'1'-8'858'0'0,"3"-44"287"0"0,-4 37-223 0 0,1 0 0 0 0,5-24 0 0 0,4-14 368 0 0,-5 23-252 0 0,12-35 1 0 0,-12 52 3 0 0,-4 11-396 0 0,-3 10-358 0 0,-8 26-288 0 0,2 1 0 0 0,1 0 0 0 0,-3 69 0 0 0,6-52 0 0 0,-37 291 2048 0 0,40-323-2048 0 0,2-14 0 0 0,6-7 0 0 0,4-3 0 0 0,2-1 0 0 0,0 1 0 0 0,16-3 0 0 0,-23 5 0 0 0,2 1 0 0 0,-1-1 0 0 0,0 1 0 0 0,1 1 0 0 0,-1-1 0 0 0,14 2 0 0 0,-7 1 0 0 0,0-1 0 0 0,0 0 0 0 0,27-2 0 0 0,-37 1 0 0 0,0 0 0 0 0,0 0 0 0 0,0 0 0 0 0,1 0 0 0 0,4 2 0 0 0,-3-1 0 0 0,-1-1 0 0 0,1 1 0 0 0,0-1 0 0 0,0 0 0 0 0,-1 0 0 0 0,11-3 0 0 0,-8 2 0 0 0,-1-3 0 0 0,-5-3 0 0 0,-3 6-103 0 0,1 0 0 0 0,-1-1 0 0 0,0 1 0 0 0,1 0 0 0 0,-1 0 0 0 0,0 0 1 0 0,0 0-1 0 0,0 0 0 0 0,1 0 0 0 0,-1 0 0 0 0,0 0 0 0 0,-1 0 0 0 0,1 0 0 0 0,0 0 0 0 0,0 0 0 0 0,-2 0 0 0 0,-22-11-2967 0 0,16 9 2206 0 0,-16-9-3157 0 0,8 4 1974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1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56 10135 0 0,'0'0'464'0'0,"1"-2"-9"0"0,0 1-283 0 0,1 0 0 0 0,-1-1 0 0 0,0 1 1 0 0,0 0-1 0 0,0-1 0 0 0,-1 0 0 0 0,1 1 0 0 0,0-1 0 0 0,-1 1 0 0 0,1-1 0 0 0,-1 0 1 0 0,1 0-1 0 0,-1 1 0 0 0,0-1 0 0 0,1 0 0 0 0,-1 0 0 0 0,0 1 0 0 0,0-1 0 0 0,-1 0 1 0 0,1-3-1 0 0,-1-5 1286 0 0,2 3 4159 0 0,-3 14-4014 0 0,-6 8-1511 0 0,-9 24 0 0 0,-3 8-104 0 0,-36 43 12 0 0,41-68 0 0 0,1-1 0 0 0,1 2 0 0 0,1 0 0 0 0,-14 36 0 0 0,24-51-22 0 0,1-6 7 0 0,1 1 1 0 0,-1-1-1 0 0,0 0 1 0 0,1 0-1 0 0,-1 1 1 0 0,0-1-1 0 0,0 0 1 0 0,-1 0-1 0 0,1 0 1 0 0,0 0-1 0 0,-1 0 1 0 0,1-1-1 0 0,-1 1 0 0 0,0 0 1 0 0,1-1-1 0 0,-3 3 1 0 0,13-24-5327 0 0,-1 5 3295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3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4 395 13823 0 0,'0'0'315'0'0,"0"0"45"0"0,0 0 21 0 0,0 0-49 0 0,-1-1-220 0 0,-2-2 39 0 0,4 2 57 0 0,-1 0 0 0 0,0 0 0 0 0,0 0 0 0 0,1 0-1 0 0,-1 0 1 0 0,1 0 0 0 0,-1 0 0 0 0,1 0 0 0 0,-1 0 0 0 0,1 0 0 0 0,0 0 0 0 0,1-1 0 0 0,1-1 28 0 0,-1 0 0 0 0,1 1 0 0 0,0 0 0 0 0,0 0 0 0 0,0 0 0 0 0,0 0 0 0 0,1 0 0 0 0,-1 1 0 0 0,1-1 0 0 0,-1 1 0 0 0,5-1 0 0 0,6-2 473 0 0,24-1 0 0 0,0-1 279 0 0,2-5 144 0 0,11-3-129 0 0,11-1-1387 0 0,-56 14 112 0 0,-1 0 0 0 0,0 0 0 0 0,0-1 0 0 0,8-3 0 0 0,-11 4 23 0 0,-1 0 0 0 0,1 0-1 0 0,-1 1 1 0 0,1-1 0 0 0,-1 0-1 0 0,1-1 1 0 0,-1 1-1 0 0,1 0 1 0 0,-1 0 0 0 0,0 0-1 0 0,0-1 1 0 0,0 1 0 0 0,0-1-1 0 0,0 1 1 0 0,0-1 0 0 0,0 1-1 0 0,1-3 1 0 0,0-7-1286 0 0</inkml:trace>
  <inkml:trace contextRef="#ctx0" brushRef="#br0" timeOffset="1">132 68 15663 0 0,'-11'-1'432'0'0,"-23"-2"2684"0"0,56-7-484 0 0,62-11-956 0 0,15-4-1109 0 0,-82 22-1394 0 0,25-1-1 0 0,-2 4-4552 0 0,-22 2-1936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3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305 209 21191 0 0,'0'-1'969'0'0,"-2"-12"-532"0"0,0 0-1 0 0,0 0 0 0 0,-1 0 0 0 0,-1 1 0 0 0,-9-22 1 0 0,3 7 768 0 0,8 22-1026 0 0,0-1 0 0 0,-1 0 0 0 0,0 1 0 0 0,0-1 0 0 0,0 1 0 0 0,-1 0-1 0 0,1 0 1 0 0,-1 0 0 0 0,0 1 0 0 0,-7-7 0 0 0,8 9-89 0 0,0 0 0 0 0,0 0 0 0 0,0 0 0 0 0,0 0 1 0 0,-1 1-1 0 0,1-1 0 0 0,0 1 0 0 0,-1 0 0 0 0,1 0 0 0 0,-1 0 0 0 0,0 0 0 0 0,1 0 0 0 0,-1 1 1 0 0,1 0-1 0 0,-1 0 0 0 0,0 0 0 0 0,1 0 0 0 0,-8 2 0 0 0,-2 0-229 0 0,0 1-1 0 0,-1 1 1 0 0,1 0-1 0 0,1 1 1 0 0,-1 0-1 0 0,-15 10 1 0 0,25-13 105 0 0,0 0-1 0 0,0 0 1 0 0,0 0-1 0 0,0 0 1 0 0,1 0-1 0 0,-1 1 1 0 0,1 0-1 0 0,-1-1 1 0 0,1 1-1 0 0,0 0 1 0 0,0 0-1 0 0,0 0 1 0 0,0 0-1 0 0,1 1 1 0 0,-1-1-1 0 0,1 0 1 0 0,0 1-1 0 0,0-1 1 0 0,0 1-1 0 0,0-1 1 0 0,1 1-1 0 0,0 0 1 0 0,-1-1 0 0 0,1 1-1 0 0,0-1 1 0 0,1 1-1 0 0,-1 0 1 0 0,2 6-1 0 0,0-5 33 0 0,0-1 0 0 0,0 1 0 0 0,0-1 0 0 0,1 1-1 0 0,0-1 1 0 0,0 0 0 0 0,0 0 0 0 0,5 5 0 0 0,10 14 5 0 0,35 57-413 0 0,-28-45 109 0 0,-2 0 1 0 0,-1 2-1 0 0,18 45 0 0 0,-35-72 361 0 0,-1 1 0 0 0,-1 0-1 0 0,0 0 1 0 0,-1 0 0 0 0,0 0 0 0 0,0 1 0 0 0,-1-1 0 0 0,-1 0 0 0 0,0 1 0 0 0,0-1 0 0 0,-1 1 0 0 0,-1-1-1 0 0,0 0 1 0 0,0 0 0 0 0,-1 0 0 0 0,-1 0 0 0 0,0 0 0 0 0,0-1 0 0 0,-1 0 0 0 0,0 1 0 0 0,-1-2-1 0 0,0 1 1 0 0,-1-1 0 0 0,1 0 0 0 0,-15 14 0 0 0,-133 131-60 0 0,153-154 0 0 0,1 0 0 0 0,0 0 0 0 0,-1 0 0 0 0,1 1 0 0 0,-1-1 0 0 0,1 0 0 0 0,0 1 0 0 0,-1-1 0 0 0,1 0 0 0 0,0 1 0 0 0,-1-1 0 0 0,1 0 0 0 0,0 1 0 0 0,0-1 0 0 0,-1 1 0 0 0,1-1 0 0 0,0 1 0 0 0,0-1 0 0 0,0 0 0 0 0,0 1 0 0 0,0-1 0 0 0,-1 1 0 0 0,1-1 0 0 0,0 1 0 0 0,0-1 0 0 0,0 1 0 0 0,0-1 0 0 0,0 1 0 0 0,0-1 0 0 0,0 1 0 0 0,1-1 0 0 0,-1 1 0 0 0,0-1 0 0 0,0 1 0 0 0,1 0 0 0 0,1 7 0 0 0,-2-8 0 0 0,0 1 0 0 0,0-1 0 0 0,0 1 0 0 0,0 0 0 0 0,0-1 0 0 0,1 1 0 0 0,-1-1 0 0 0,0 1 0 0 0,0-1 0 0 0,1 1 0 0 0,-1-1 0 0 0,0 0 0 0 0,1 1 0 0 0,-1-1 0 0 0,1 1 0 0 0,-1-1 0 0 0,0 0 0 0 0,1 1 0 0 0,-1-1 0 0 0,1 0 0 0 0,-1 1 0 0 0,1-1 0 0 0,-1 0 0 0 0,1 0 0 0 0,-1 0 0 0 0,2 1 0 0 0,-1-1 0 0 0,6 4 0 0 0,0-1 0 0 0,0-1 0 0 0,0 1 0 0 0,1-1 0 0 0,-1 0 0 0 0,0-1 0 0 0,1 0 0 0 0,12 1 0 0 0,-10-2 0 0 0,0-1 0 0 0,0 0 0 0 0,0 0 0 0 0,18-5 0 0 0,-12 1-3339 0 0,-13 3-922 0 0,7-2-4331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3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21191 0 0,'0'0'480'0'0,"0"0"67"0"0,2 0 31 0 0,11-2 31 0 0,0 1 0 0 0,22 1-1 0 0,-29 0-294 0 0,0 1 1 0 0,-1 0-1 0 0,1 0 0 0 0,0 1 0 0 0,-1 0 0 0 0,1 0 0 0 0,-1 0 1 0 0,10 6-1 0 0,-4-1-136 0 0,-1 0 0 0 0,0 1 1 0 0,0 0-1 0 0,-1 0 1 0 0,0 1-1 0 0,0 0 0 0 0,-1 1 1 0 0,9 14-1 0 0,0-1 102 0 0,-9-12-198 0 0,-1-1 0 0 0,0 1 0 0 0,7 15 0 0 0,10 23-82 0 0,5 12 0 0 0,-20-39 0 0 0,0 4 0 0 0,15 25 0 0 0,-21-44 0 0 0,1 0 0 0 0,0-1 0 0 0,1 1 0 0 0,-1-1 0 0 0,1 0 0 0 0,0-1 0 0 0,1 1 0 0 0,9 7 0 0 0,-7-8 0 0 0,-3-1-64 0 0,-4-4-273 0 0,-1 0-138 0 0,5-2-451 0 0,-5 2 836 0 0,0 0-1 0 0,1 0 1 0 0,-1 0 0 0 0,0 0 0 0 0,1 0 0 0 0,-1 0-1 0 0,0-1 1 0 0,1 1 0 0 0,-1 0 0 0 0,0 0-1 0 0,0 0 1 0 0,1-1 0 0 0,-1 1 0 0 0,0 0 0 0 0,0 0-1 0 0,1-1 1 0 0,-1 1 0 0 0,0 0 0 0 0,0-1-1 0 0,0 1 1 0 0,1 0 0 0 0,-1-1 0 0 0,0 1 0 0 0,0 0-1 0 0,0-1 1 0 0,1-2-359 0 0,0 0-1 0 0,-1 0 1 0 0,0 1-1 0 0,1-1 1 0 0,-1 0-1 0 0,0 0 1 0 0,0 0-1 0 0,-1 0 1 0 0,1 0 0 0 0,-2-4-1 0 0,1-1-163 0 0,-1-13-1434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3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4 21191 0 0,'0'0'480'0'0,"0"0"67"0"0,0 0 31 0 0,2-1-56 0 0,3-1-269 0 0,-4 2 138 0 0,-1 0 97 0 0,0 0 21 0 0,-1 4-297 0 0,0 0-1 0 0,0 0 0 0 0,-1 1 1 0 0,1-1-1 0 0,-1 0 1 0 0,0 0-1 0 0,0-1 1 0 0,-1 1-1 0 0,1 0 1 0 0,-1-1-1 0 0,-5 7 1 0 0,-2 2-110 0 0,-167 203 1134 0 0,37-50-408 0 0,114-132-811 0 0,14-20-47 0 0,1 2 0 0 0,0 0 0 0 0,1 0 0 0 0,-14 28 0 0 0,23-42-58 0 0,1-1 1 0 0,0 1-1 0 0,-1-1 1 0 0,1 1-1 0 0,0-1 1 0 0,0 1-1 0 0,-1-1 1 0 0,1 1-1 0 0,0 0 1 0 0,0-1-1 0 0,0 1 1 0 0,0-1-1 0 0,0 1 1 0 0,0 0-1 0 0,0-1 1 0 0,0 1-1 0 0,0-1 1 0 0,0 1-1 0 0,0 0 1 0 0,0-1-1 0 0,0 1 1 0 0,1-1-1 0 0,-1 1 0 0 0,0-1 1 0 0,0 1-1 0 0,1-1 1 0 0,-1 1-1 0 0,0-1 1 0 0,1 1-1 0 0,-1-1 1 0 0,0 1-1 0 0,1-1 1 0 0,-1 1-1 0 0,1-1 1 0 0,-1 0-1 0 0,1 1 1 0 0,-1-1-1 0 0,1 0 1 0 0,-1 1-1 0 0,1-1 1 0 0,-1 0-1 0 0,1 0 1 0 0,-1 1-1 0 0,1-1 1 0 0,-1 0-1 0 0,2 0 1 0 0,2 1-492 0 0,0-1 1 0 0,-1 0-1 0 0,1 1 1 0 0,0-2-1 0 0,0 1 1 0 0,4-1-1 0 0,9-2-957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3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23 23039 0 0,'0'0'528'0'0,"0"0"69"0"0,1-1 38 0 0,33-20 2597 0 0,-32 22-3193 0 0,1 1 0 0 0,-1-1-1 0 0,0 1 1 0 0,-1-1 0 0 0,1 1-1 0 0,0 0 1 0 0,0 0 0 0 0,-1-1 0 0 0,1 1-1 0 0,-1 0 1 0 0,0 1 0 0 0,0-1-1 0 0,1 0 1 0 0,-1 0 0 0 0,-1 1 0 0 0,1-1-1 0 0,0 0 1 0 0,0 1 0 0 0,-1-1-1 0 0,1 5 1 0 0,0 5 153 0 0,-1 0 0 0 0,0 0 1 0 0,-2 13-1 0 0,1-11-142 0 0,-4 59-50 0 0,-10 106 0 0 0,13-165 46 0 0,2-9 28 0 0,-1 0-1 0 0,1-1 1 0 0,-1 1 0 0 0,0 0 0 0 0,-1 0-1 0 0,1-1 1 0 0,-1 1 0 0 0,0-1-1 0 0,0 1 1 0 0,0-1 0 0 0,-3 5 0 0 0,4-8-45 0 0,0-1 1 0 0,0 1 0 0 0,0 0 0 0 0,0 0 0 0 0,0-1-1 0 0,0 1 1 0 0,0-1 0 0 0,0 1 0 0 0,-1-1-1 0 0,1 1 1 0 0,0-1 0 0 0,0 0 0 0 0,0 1-1 0 0,0-1 1 0 0,-1 0 0 0 0,1 0 0 0 0,0 0 0 0 0,0 0-1 0 0,-1 0 1 0 0,1 0 0 0 0,0 0 0 0 0,-2-1-1 0 0,-24-7 404 0 0,17 4-433 0 0,1-1 0 0 0,0 0 0 0 0,0-1 0 0 0,-13-9 0 0 0,-13-10 0 0 0,32 23-24 0 0,1 1 1 0 0,-1 0-1 0 0,1-1 1 0 0,-1 1-1 0 0,0 0 0 0 0,1 0 1 0 0,-1 1-1 0 0,0-1 1 0 0,0 1-1 0 0,0-1 0 0 0,1 1 1 0 0,-1 0-1 0 0,0 0 1 0 0,0 0-1 0 0,0 0 0 0 0,-4 2 1 0 0,-8 0-1077 0 0,5 1-4660 0 0,8-3 1745 0 0,1 1-4773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3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17503 0 0,'0'0'803'0'0,"0"0"-18"0"0,9-14 2396 0 0,-7 13-3118 0 0,6-2 475 0 0,1 0 1 0 0,0 1 0 0 0,0 0 0 0 0,-1 0-1 0 0,19 0 1 0 0,64 7 210 0 0,-60-2-316 0 0,0-1 0 0 0,40-3 0 0 0,1-3 121 0 0,-44 4-111 0 0,1-2 0 0 0,33-6 0 0 0,-62 7-430 0 0,0 1 1 0 0,1 0-1 0 0,-1 0 1 0 0,0 0-1 0 0,1 0 0 0 0,-1 0 1 0 0,1 0-1 0 0,-1 0 1 0 0,0 0-1 0 0,1-1 1 0 0,-1 1-1 0 0,0 0 1 0 0,1 0-1 0 0,-1 1 1 0 0,0-1-1 0 0,1 0 0 0 0,-1 0 1 0 0,1 0-1 0 0,-1 0 1 0 0,0 0-1 0 0,1 0 1 0 0,-1 0-1 0 0,0 1 1 0 0,1-1-1 0 0,-1 0 1 0 0,0 0-1 0 0,0 0 0 0 0,1 1 1 0 0,-1-1-1 0 0,0 0 1 0 0,1 0-1 0 0,-1 1 1 0 0,0-1-1 0 0,0 0 1 0 0,0 1-1 0 0,1-1 1 0 0,-1 0-1 0 0,0 1 0 0 0,0-1 1 0 0,0 0-1 0 0,0 1 1 0 0,0-1-1 0 0,1 1 1 0 0,-4 11 397 0 0,3-11-318 0 0,-30 96 445 0 0,15-55-249 0 0,-12 64 1 0 0,19-68-290 0 0,3 1 0 0 0,-2 73 0 0 0,8-61 0 0 0,2 1 0 0 0,20 98 0 0 0,37 139 0 0 0,-56-232 0 0 0,-4-56 0 0 0,0-1 0 0 0,0 0 0 0 0,0 1 0 0 0,1-1 0 0 0,-1 1 0 0 0,0-1 0 0 0,0 1 0 0 0,0 0 0 0 0,0-1 0 0 0,0 1 0 0 0,0-1 0 0 0,0 1 0 0 0,0-1 0 0 0,0 1 0 0 0,0-1 0 0 0,0 1 0 0 0,-1-1 0 0 0,1 1 0 0 0,0-1 0 0 0,0 1 0 0 0,0-1 0 0 0,-1 1 0 0 0,1-1 0 0 0,0 0 0 0 0,0 1 0 0 0,-1-1 0 0 0,1 1 0 0 0,0-1 0 0 0,-1 0 0 0 0,1 1 0 0 0,-1 0 0 0 0,-1-1 0 0 0,-8 13 0 0 0,4-12 0 0 0,2-1 0 0 0,2 1 0 0 0,0-1 0 0 0,-1 0 0 0 0,1 1 0 0 0,0-1 0 0 0,0 0 0 0 0,-1-1 0 0 0,1 1 0 0 0,0 0 0 0 0,0-1 0 0 0,-1 1 0 0 0,1-1 0 0 0,-3-1 0 0 0,-5-1 0 0 0,-16-2 0 0 0,0-1 0 0 0,-26-10 0 0 0,8 3 0 0 0,30 7 0 0 0,9 4 0 0 0,0 0 0 0 0,0 0 0 0 0,0 1 0 0 0,-8-2 0 0 0,11 4 0 0 0,-1-1 0 0 0,-12-10 0 0 0,13 8-520 0 0,-1-1 0 0 0,1 0 0 0 0,0 1 0 0 0,0-1 0 0 0,0 0 0 0 0,1 0 0 0 0,-1 0 1 0 0,1 0-1 0 0,-2-3 0 0 0,2 3 108 0 0,-4-10-1633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5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21191 0 0,'0'0'480'0'0,"0"0"67"0"0,0 0 31 0 0,0 0-56 0 0,-3 3-341 0 0,-10 10-89 0 0,12-10-7 0 0,1-1 0 0 0,-1 0 0 0 0,0 1 0 0 0,1-1-1 0 0,-1 1 1 0 0,1-1 0 0 0,0 1 0 0 0,-1-1 0 0 0,1 1 0 0 0,1-1 0 0 0,-1 5-1 0 0,1 6 266 0 0,-5 22-93 0 0,-1 1-1 0 0,-1 0 0 0 0,-3-1 1 0 0,0-1-1 0 0,-20 45 1 0 0,26-71-172 0 0,-1 0 1 0 0,0-1 0 0 0,0 1-1 0 0,0-1 1 0 0,-1 0-1 0 0,0-1 1 0 0,-8 8-1 0 0,2-2 60 0 0,-2-1-1 0 0,-22 15 0 0 0,32-24-451 0 0,1 0 1 0 0,-1-1-1 0 0,0 1 0 0 0,0-1 0 0 0,1 0 1 0 0,-1 0-1 0 0,0 0 0 0 0,0 0 0 0 0,0 0 1 0 0,0-1-1 0 0,0 1 0 0 0,0-1 0 0 0,-4 0 0 0 0,-2-1-8222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5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24 13823 0 0,'0'0'315'0'0,"0"0"45"0"0,0 0 21 0 0,3-2-49 0 0,9-6-81 0 0,-9 6 481 0 0,-8 0 51 0 0,0 0 1 0 0,0 0-1 0 0,-1 0 1 0 0,1 1-1 0 0,-1 0 1 0 0,1 0-1 0 0,-11 0 0 0 0,-42 4 1069 0 0,40-2-702 0 0,-2 2 830 0 0,50 2-1808 0 0,52-7-172 0 0,-34 0 0 0 0,71 6 0 0 0,-110-3 0 0 0,1 1 0 0 0,0 0 0 0 0,-1 1 0 0 0,1-1 0 0 0,14 8 0 0 0,-22-9 0 0 0,3 1 0 0 0,2 10 0 0 0,-6-10 0 0 0,0 0 0 0 0,-1 1 0 0 0,0-1 0 0 0,1 0 0 0 0,-1 1 0 0 0,0-1 0 0 0,0 1 0 0 0,0-1 0 0 0,0 1 0 0 0,0-1 0 0 0,-1 1 0 0 0,1-1 0 0 0,-1 0 0 0 0,0 1 0 0 0,0-1 0 0 0,-1 3 0 0 0,-19 37 0 0 0,19-38 0 0 0,-13 19 201 0 0,0-1 0 0 0,-1 0-1 0 0,-1-2 1 0 0,-30 29 0 0 0,-87 64 827 0 0,-68 49-1012 0 0,190-151-16 0 0,-16 17 0 0 0,22-20 0 0 0,6 1 0 0 0,4-2 0 0 0,-1-5 0 0 0,-1 0 0 0 0,1 0 0 0 0,0 0 0 0 0,-1-1 0 0 0,1 1 0 0 0,0-1 0 0 0,0 0 0 0 0,0 1 0 0 0,0-1 0 0 0,0-1 0 0 0,0 1 0 0 0,4 0 0 0 0,40 2 0 0 0,-42-3 0 0 0,44-1 0 0 0,-42 2 0 0 0,1-1 0 0 0,15-2 0 0 0,-7 0 0 0 0,32-7 0 0 0,-39 8 0 0 0,11-7-6208 0 0,-17 6 2118 0 0,5-2-4260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5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17503 0 0,'0'0'399'0'0,"0"0"60"0"0,0 0 21 0 0,0-1-59 0 0,0 0-414 0 0,0 1 0 0 0,0-1 0 0 0,0 0 0 0 0,0 0 0 0 0,0 1 0 0 0,0-1 0 0 0,1 0 0 0 0,-1 0 1 0 0,0 1-1 0 0,0-1 0 0 0,1 0 0 0 0,-1 0 0 0 0,0 1 0 0 0,1-1 0 0 0,-1 0 0 0 0,1 1 0 0 0,-1-1 0 0 0,1 1 0 0 0,-1-1 0 0 0,1 1 0 0 0,0-1 0 0 0,-1 1 0 0 0,1-1 1 0 0,0 0-1 0 0,2-1 117 0 0,1-1 257 0 0,0 0 0 0 0,-1 0 0 0 0,1 0 0 0 0,0 0 0 0 0,1 1 0 0 0,-1 0 0 0 0,0 0 0 0 0,1 0 0 0 0,-1 0 0 0 0,7-1 0 0 0,4 0 517 0 0,29-5 0 0 0,-16 7-219 0 0,0 0 1 0 0,33 4 0 0 0,-53-2-654 0 0,4-2-2 0 0,-6 1-50 0 0,-1 0 0 0 0,1 1-1 0 0,-1-1 1 0 0,0 1 0 0 0,10 2 0 0 0,-14-2-670 0 0,-1-1-258 0 0,0 0-56 0 0,0 0-149 0 0,0 0-573 0 0,0 0-253 0 0,0 0-51 0 0,0 0-11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5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15663 0 0,'0'0'356'0'0,"0"0"50"0"0,0 0 20 0 0,1 0-42 0 0,9 2 43 0 0,0-1 0 0 0,0-1 0 0 0,-1 0 0 0 0,1 0 0 0 0,0 0 0 0 0,16-4 1 0 0,-18 2 154 0 0,0 1 0 0 0,0 1 0 0 0,0 0 0 0 0,14 1 0 0 0,-6 0-390 0 0,27-2 0 0 0,-30 1-1165 0 0,-8 0-3664 0 0,-5 0 2591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1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10135 0 0,'0'0'464'0'0,"0"0"-9"0"0,0 0-87 0 0,0 0 728 0 0,0 0 353 0 0,0 0 73 0 0,0 0-125 0 0,0 0-574 0 0,0 0-250 0 0,0 0-49 0 0,0 0-11 0 0,0 0-1 0 0,2 1 0 0 0,19 6 829 0 0,-12-3-1112 0 0,0-1 1 0 0,-1 0-1 0 0,1-1 0 0 0,0 0 1 0 0,0 0-1 0 0,1-1 1 0 0,14 1-1 0 0,34-8-229 0 0,61-13 0 0 0,-106 17-32 0 0,-2-1 523 0 0,-1 2 0 0 0,13-2-1 0 0,-22 3-47 0 0,-1 1-441 0 0,0-1 1 0 0,0 0 0 0 0,0 0 0 0 0,0 0-1 0 0,0 0 1 0 0,0 0 0 0 0,0 0-1 0 0,0 0 1 0 0,0 0 0 0 0,0 0 0 0 0,0 0-1 0 0,0 1 1 0 0,0-1 0 0 0,0 0-1 0 0,0 0 1 0 0,0 0 0 0 0,0 0 0 0 0,0 0-1 0 0,0 0 1 0 0,0 0 0 0 0,0 0-1 0 0,0 0 1 0 0,0 1 0 0 0,0-1-1 0 0,0 0 1 0 0,1 0 0 0 0,-1 0 0 0 0,0 0-1 0 0,0 0 1 0 0,0 0 0 0 0,0 0-1 0 0,0 0 1 0 0,0 0 0 0 0,0 0 0 0 0,0 0-1 0 0,0 0 1 0 0,0 0 0 0 0,0 0-1 0 0,1 0 1 0 0,-1 0 0 0 0,0 0-1 0 0,0 0 1 0 0,0 0 0 0 0,0 0 0 0 0,0 0-1 0 0,0 0 1 0 0,0 0 0 0 0,0 0-1 0 0,0 0 1 0 0,1 0 0 0 0,-1 0 0 0 0,0 0-1 0 0,1 0-1 0 0,-1 0 0 0 0,1 0 0 0 0,0 1-1 0 0,-1-1 1 0 0,1 0 0 0 0,-1 0 0 0 0,1 0-1 0 0,0 0 1 0 0,-1 1 0 0 0,1-1 0 0 0,0 0 0 0 0,-1 1-1 0 0,1-1 1 0 0,-1 0 0 0 0,1 1 0 0 0,-1-1 0 0 0,1 1-1 0 0,-1-1 1 0 0,1 1 0 0 0,-1-1 0 0 0,0 1-1 0 0,1-1 1 0 0,-1 1 0 0 0,0 0 0 0 0,1-1 0 0 0,-1 1-1 0 0,1 0 1 0 0,-1 2-1 0 0,1-1 0 0 0,0 0 0 0 0,-1 0 0 0 0,1 0 0 0 0,-1 0 0 0 0,1 0 0 0 0,-1 1 0 0 0,0-1 0 0 0,0 0 0 0 0,0 0 0 0 0,0 1 0 0 0,-1-1 0 0 0,0 3 0 0 0,-9 31 0 0 0,9-30 0 0 0,-5 15 0 0 0,-4 30 0 0 0,-5 19 0 0 0,-13 45 0 0 0,24-94 0 0 0,0-1 0 0 0,-2 33 0 0 0,3-24 0 0 0,-5 94 0 0 0,6-78 0 0 0,-13 105 0 0 0,12-142 0 0 0,3-8 0 0 0,0 1 0 0 0,0-1 0 0 0,0 0 0 0 0,0 1 0 0 0,0-1 0 0 0,0 0 0 0 0,0 1 0 0 0,0-1 0 0 0,0 0 0 0 0,-1 0 0 0 0,1 1 0 0 0,0-1 0 0 0,0 0 0 0 0,0 0 0 0 0,-1 1 0 0 0,1-1 0 0 0,0 0 0 0 0,0 0 0 0 0,-1 1 0 0 0,1-1 0 0 0,0 0 0 0 0,-1 0 0 0 0,1 0 0 0 0,0 0 0 0 0,0 1 0 0 0,-1-1 0 0 0,1 0 0 0 0,0 0 0 0 0,-1 0 0 0 0,1 0 0 0 0,0 0 0 0 0,-1 0 0 0 0,1 0 0 0 0,0 0 0 0 0,-1 0 0 0 0,1 0 0 0 0,0 0 0 0 0,-1 0 0 0 0,1 0 0 0 0,0 0 0 0 0,-1 0 0 0 0,1 0 0 0 0,0-1 0 0 0,-1 1 0 0 0,1 0 0 0 0,0 0 0 0 0,-1 0 0 0 0,1-1 0 0 0,-7-1 0 0 0,1-3 0 0 0,-1-5 0 0 0,4 6 2 0 0,1-1 1 0 0,0 1-1 0 0,0 0 0 0 0,0-1 1 0 0,-2-6-1 0 0,-1-1-80 0 0,4 10-259 0 0,1 2-138 0 0,0 0-1034 0 0,0 0-4210 0 0,0 0-1801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5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409 214 19351 0 0,'1'-2'439'0'0,"13"-15"758"0"0,-11 14-1117 0 0,-1 0 1 0 0,1 1 0 0 0,-1-1 0 0 0,1-1-1 0 0,2-3 1 0 0,-1-3 523 0 0,1 0 0 0 0,-2 0 1 0 0,1 0-1 0 0,-1 0 0 0 0,-1 0 0 0 0,3-17 0 0 0,-5 24-470 0 0,1 0 0 0 0,-1-1 1 0 0,0 1-1 0 0,0-1 0 0 0,-1 1 0 0 0,1-1 0 0 0,-1 1 1 0 0,1 0-1 0 0,-1-1 0 0 0,0 1 0 0 0,0 0 0 0 0,-1 0 1 0 0,1 0-1 0 0,-1-1 0 0 0,1 2 0 0 0,-1-1 0 0 0,0 0 1 0 0,0 0-1 0 0,0 0 0 0 0,-1 1 0 0 0,1-1 0 0 0,-1 1 1 0 0,1 0-1 0 0,-4-2 0 0 0,4 2-116 0 0,0 1-1 0 0,-1 0 0 0 0,1 0 1 0 0,-1 1-1 0 0,1-1 1 0 0,-1 0-1 0 0,1 1 1 0 0,-1-1-1 0 0,1 1 1 0 0,-1 0-1 0 0,1 0 1 0 0,-1 0-1 0 0,1 0 0 0 0,-1 0 1 0 0,0 1-1 0 0,1-1 1 0 0,-1 1-1 0 0,1 0 1 0 0,-1 0-1 0 0,1-1 1 0 0,0 2-1 0 0,-1-1 1 0 0,-1 1-1 0 0,-7 5 30 0 0,1-1 0 0 0,0 2 0 0 0,-13 12 0 0 0,19-17-46 0 0,-13 14-1 0 0,0 1 0 0 0,1 1 0 0 0,1 1 0 0 0,0 0 0 0 0,-20 39 0 0 0,33-55 0 0 0,-5 10 0 0 0,-10 24 0 0 0,16-34 0 0 0,0-1 0 0 0,0 1 0 0 0,0-1 0 0 0,0 1 0 0 0,1-1 0 0 0,-1 1 0 0 0,1-1 0 0 0,0 1 0 0 0,0 0 0 0 0,1-1 0 0 0,-1 1 0 0 0,0-1 0 0 0,2 6 0 0 0,-1-7 0 0 0,1 0 0 0 0,-1 0 0 0 0,0 0 0 0 0,1 0 0 0 0,-1 0 0 0 0,1 0 0 0 0,-1-1 0 0 0,1 1 0 0 0,0 0 0 0 0,0-1 0 0 0,0 1 0 0 0,0-1 0 0 0,0 0 0 0 0,0 0 0 0 0,0 0 0 0 0,0 0 0 0 0,0 0 0 0 0,1 0 0 0 0,-1 0 0 0 0,0-1 0 0 0,0 1 0 0 0,1-1 0 0 0,-1 0 0 0 0,1 1 0 0 0,-1-1 0 0 0,4-1 0 0 0,4 1 0 0 0,-1-1 0 0 0,1 0 0 0 0,-1-1 0 0 0,0 0 0 0 0,15-5 0 0 0,-6 0 0 0 0,0-1 0 0 0,0-1 0 0 0,0-1 0 0 0,-1 0 0 0 0,-1-1 0 0 0,30-26 0 0 0,-67 83 0 0 0,-2 0 0 0 0,3 0 0 0 0,-25 85 0 0 0,18-50 0 0 0,-29 95 0 0 0,-16 45 0 0 0,70-214 24 0 0,2-5 8 0 0,-1-1 0 0 0,0 1 1 0 0,1 0-1 0 0,-1 0 0 0 0,0 0 0 0 0,0 0 0 0 0,0-1 1 0 0,0 1-1 0 0,0-1 0 0 0,-1 1 0 0 0,1-1 0 0 0,-2 3 1 0 0,2-4 15 0 0,-1 1 0 0 0,1 0 1 0 0,0 0-1 0 0,0-1 0 0 0,-1 1 1 0 0,1-1-1 0 0,0 1 1 0 0,-1-1-1 0 0,1 0 0 0 0,-1 1 1 0 0,1-1-1 0 0,0 0 0 0 0,-1 0 1 0 0,1 0-1 0 0,-1 0 0 0 0,1 0 1 0 0,-1-1-1 0 0,-1 1 0 0 0,-25-8 639 0 0,21 4-687 0 0,-1 0 0 0 0,0 0 0 0 0,1-1 0 0 0,0 0 0 0 0,0 0 0 0 0,1-1 0 0 0,-1 1 0 0 0,1-2 0 0 0,0 1 0 0 0,1-1 0 0 0,0 0 0 0 0,0 0 0 0 0,-7-12 0 0 0,9 12 0 0 0,0-1 0 0 0,1 1 0 0 0,0-1 0 0 0,0 0 0 0 0,0 0 0 0 0,1 1 0 0 0,0-1 0 0 0,1 0 0 0 0,0 0 0 0 0,0 0 0 0 0,0 0 0 0 0,1 0 0 0 0,1 0 0 0 0,-1 0 0 0 0,1 1 0 0 0,0-1 0 0 0,5-9 0 0 0,-2 6 0 0 0,1 0 0 0 0,0 0 0 0 0,0 0 0 0 0,1 1 0 0 0,0 0 0 0 0,1 1 0 0 0,1-1 0 0 0,-1 1 0 0 0,1 1 0 0 0,15-11 0 0 0,126-81-6263 0 0,-51 36 1413 0 0,-56 34 2291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5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36 15663 0 0,'0'0'356'0'0,"2"-7"860"0"0,-2 6-1090 0 0,0 0 0 0 0,0 0 0 0 0,0 0-1 0 0,0-1 1 0 0,0 1 0 0 0,1 0 0 0 0,-1 0 0 0 0,0 0-1 0 0,1 0 1 0 0,-1 0 0 0 0,1 0 0 0 0,-1 1 0 0 0,1-1 0 0 0,0 0-1 0 0,-1 0 1 0 0,1 0 0 0 0,0 0 0 0 0,-1 1 0 0 0,1-1-1 0 0,0 0 1 0 0,0 0 0 0 0,1 0 0 0 0,0 0-30 0 0,-1 0 857 0 0,-1 1-288 0 0,0 0-121 0 0,3-5 242 0 0,-3 6 3639 0 0,-61 189-2376 0 0,47-143-2035 0 0,-37 143-12 0 0,40-143-2 0 0,-16 86 0 0 0,24-112 0 0 0,2-1 0 0 0,0 1 0 0 0,0-1 0 0 0,5 32 0 0 0,-3-45 0 0 0,1 1 0 0 0,0-1 0 0 0,0 1 0 0 0,6 12 0 0 0,-7-19 0 0 0,-1 0 0 0 0,0 0 0 0 0,0 0 0 0 0,1 0 0 0 0,-1 0 0 0 0,1-1 0 0 0,-1 1 0 0 0,1 0 0 0 0,-1 0 0 0 0,1 0 0 0 0,0-1 0 0 0,-1 1 0 0 0,1 0 0 0 0,0 0 0 0 0,-1-1 0 0 0,1 1 0 0 0,0-1 0 0 0,0 1 0 0 0,0-1 0 0 0,0 1 0 0 0,0-1 0 0 0,-1 1 0 0 0,1-1 0 0 0,0 0 0 0 0,2 1 0 0 0,0 0 0 0 0,-1-1 0 0 0,-1 1 0 0 0,1 0 0 0 0,0-1 0 0 0,-1 1 0 0 0,1-1 0 0 0,0 1 0 0 0,-1-1 0 0 0,1 0 0 0 0,0 0 0 0 0,0 0 0 0 0,-1 0 0 0 0,1 0 0 0 0,0 0 0 0 0,0 0 0 0 0,0 0 0 0 0,-1-1 0 0 0,1 1 0 0 0,2-2 0 0 0,1 1 0 0 0,-2 0-332 0 0,-1 0 0 0 0,1 0 1 0 0,-1 0-1 0 0,1 0 0 0 0,-1 0 0 0 0,0 0 0 0 0,1-1 0 0 0,-1 1 1 0 0,0-1-1 0 0,0 0 0 0 0,0 1 0 0 0,0-1 0 0 0,-1 0 0 0 0,1 0 1 0 0,0 0-1 0 0,-1-1 0 0 0,1 1 0 0 0,-1 0 0 0 0,0 0 0 0 0,0-1 1 0 0,0 1-1 0 0,0-1 0 0 0,0 1 0 0 0,1-6 0 0 0,-1-1-1204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5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0,'0'0'399'0'0,"0"0"60"0"0,0 0 21 0 0,0 0-59 0 0,1-1-276 0 0,2-4 11 0 0,-2 4 62 0 0,1 0 0 0 0,-1 1 0 0 0,1 0 0 0 0,-1-1 0 0 0,1 1 0 0 0,-1 0 0 0 0,1 0 0 0 0,0 0 0 0 0,2 0 1 0 0,0 0 309 0 0,-1-1-381 0 0,0 1-1 0 0,0 0 0 0 0,-1 0 1 0 0,1 0-1 0 0,0 0 0 0 0,0 0 1 0 0,0 1-1 0 0,0-1 0 0 0,-1 1 1 0 0,1 0-1 0 0,0 0 0 0 0,3 1 1 0 0,-2 1 27 0 0,0-1 0 0 0,0 1 0 0 0,-1 0 0 0 0,1 0 0 0 0,-1 0 0 0 0,0 0 0 0 0,4 5 0 0 0,4 6-28 0 0,-1 1 1 0 0,0 0-1 0 0,-1 0 0 0 0,-1 1 1 0 0,12 32-1 0 0,21 91 972 0 0,-34-111-1066 0 0,1 9-27 0 0,-5-21-65 0 0,0 0 1 0 0,2-1-1 0 0,9 24 1 0 0,-14-37-657 0 0,-2-15-3235 0 0,1 5-1045 0 0,-1-4-2736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5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6 19351 0 0,'0'0'439'0'0,"0"0"62"0"0,0 0 33 0 0,1-1-65 0 0,4-2-169 0 0,-5 3-284 0 0,1 0 0 0 0,-1 0 1 0 0,0-1-1 0 0,0 1 0 0 0,0 0 0 0 0,0 0 1 0 0,0 0-1 0 0,0 0 0 0 0,0 0 0 0 0,0 0 0 0 0,0 0 1 0 0,1 0-1 0 0,-1 0 0 0 0,0-1 0 0 0,0 1 1 0 0,0 0-1 0 0,0 0 0 0 0,0 0 0 0 0,1 0 1 0 0,-1 0-1 0 0,0 0 0 0 0,0 0 0 0 0,0 0 1 0 0,0 0-1 0 0,0 0 0 0 0,1 0 0 0 0,-1 0 0 0 0,0 0 1 0 0,0 0-1 0 0,0 0 0 0 0,0 0 0 0 0,0 0 1 0 0,1 0-1 0 0,-1 0 0 0 0,0 0 0 0 0,0 1 1 0 0,0-1-1 0 0,0 0 0 0 0,0 0 0 0 0,0 0 1 0 0,0 0-1 0 0,1 0 0 0 0,-1 0 0 0 0,0 0 1 0 0,0 0-1 0 0,0 0 0 0 0,0 1 0 0 0,0-1 0 0 0,0 0 1 0 0,0 0-1 0 0,0 0 0 0 0,0 0 0 0 0,0 0 1 0 0,0 1-1 0 0,1-1 0 0 0,-1 0 0 0 0,0 0 1 0 0,0 0-1 0 0,-3 14 1856 0 0,-12 19 1244 0 0,14-30-3041 0 0,-49 94-75 0 0,-77 113 0 0 0,118-196 0 0 0,1 1 0 0 0,1-1 0 0 0,-11 30 0 0 0,17-40-17 0 0,-1 1 1 0 0,1-1-1 0 0,0 0 0 0 0,1 1 1 0 0,-1-1-1 0 0,1 1 0 0 0,0 7 1 0 0,1-12-86 0 0,-1 1 1 0 0,0 0-1 0 0,1-1 0 0 0,-1 1 1 0 0,1-1-1 0 0,-1 1 1 0 0,0-1-1 0 0,1 1 0 0 0,-1-1 1 0 0,1 1-1 0 0,0-1 0 0 0,-1 1 1 0 0,1-1-1 0 0,-1 0 1 0 0,1 1-1 0 0,0-1 0 0 0,-1 0 1 0 0,1 1-1 0 0,0-1 1 0 0,-1 0-1 0 0,2 0 0 0 0,14 2-1686 0 0,-10-2 780 0 0,1-1 0 0 0,-1 0 0 0 0,0-1 0 0 0,1 1 0 0 0,-1-1 0 0 0,0-1 1 0 0,7-3-1 0 0,-3 2-704 0 0,7-3-1868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5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13 107 17503 0 0,'0'0'399'0'0,"0"0"60"0"0,0 0 21 0 0,0 0-59 0 0,2-1-276 0 0,4-2 324 0 0,-1-1 0 0 0,0 0 1 0 0,0 0-1 0 0,0-1 0 0 0,0 1 0 0 0,-1-1 0 0 0,1 0 0 0 0,-1-1 0 0 0,0 1 1 0 0,-1-1-1 0 0,1 1 0 0 0,-1-1 0 0 0,2-7 0 0 0,-4 12 43 0 0,-1-1 0 0 0,6-23 1980 0 0,-7 25-2337 0 0,0-1-155 0 0,0 1 1 0 0,-1 0 0 0 0,1-1-1 0 0,0 1 1 0 0,0 0-1 0 0,-1 0 1 0 0,1 0 0 0 0,0 0-1 0 0,0 0 1 0 0,-1 0 0 0 0,1 0-1 0 0,0 1 1 0 0,0-1-1 0 0,-1 0 1 0 0,1 1 0 0 0,0-1-1 0 0,0 1 1 0 0,0-1 0 0 0,0 1-1 0 0,0-1 1 0 0,-1 1-1 0 0,1 0 1 0 0,1 0 0 0 0,-1 0-1 0 0,0-1 1 0 0,0 1 0 0 0,-1 2-1 0 0,1-2 0 0 0,-5 5 0 0 0,1 0 0 0 0,0 0 0 0 0,1 0 0 0 0,-1 1 0 0 0,1 0 0 0 0,1 0 0 0 0,-1 0 0 0 0,-2 7 0 0 0,5-9 0 0 0,-1 0 0 0 0,1 0 0 0 0,0 0 0 0 0,0 0 0 0 0,0 0 0 0 0,1 0 0 0 0,-1 0 0 0 0,1 0 0 0 0,1 0 0 0 0,-1 0 0 0 0,1-1 0 0 0,-1 1 0 0 0,4 8 0 0 0,-4-12 0 0 0,0 0 0 0 0,0-1 0 0 0,0 1 0 0 0,0-1 0 0 0,0 1 0 0 0,0-1 0 0 0,0 1 0 0 0,0-1 0 0 0,0 1 0 0 0,1-1 0 0 0,-1 1 0 0 0,0-1 0 0 0,0 1 0 0 0,1-1 0 0 0,-1 1 0 0 0,0-1 0 0 0,1 1 0 0 0,-1-1 0 0 0,0 0 0 0 0,1 1 0 0 0,-1-1 0 0 0,1 0 0 0 0,-1 1 0 0 0,0-1 0 0 0,1 0 0 0 0,-1 0 0 0 0,1 1 0 0 0,-1-1 0 0 0,1 0 0 0 0,-1 0 0 0 0,2 1 0 0 0,2 0-151 0 0,1 1 0 0 0,-1-1 0 0 0,1 0 0 0 0,0 0 0 0 0,-1 0 0 0 0,1 0 0 0 0,0-1-1 0 0,0 0 1 0 0,0 0 0 0 0,0 0 0 0 0,-1-1 0 0 0,9-1 0 0 0,-12 1-25 0 0,0 1 0 0 0,1-1 1 0 0,-1 1-1 0 0,0-1 0 0 0,0 0 0 0 0,0 0 0 0 0,0 0 0 0 0,0 1 1 0 0,0-1-1 0 0,0 0 0 0 0,0 0 0 0 0,0-2 0 0 0,4-2-414 0 0,16-11-1127 0 0,-16 13 1320 0 0,0 0 1 0 0,-1 0-1 0 0,1-1 1 0 0,-1 1 0 0 0,6-8-1 0 0,1-4-627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5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17503 0 0,'-9'-11'399'0'0,"8"9"60"0"0,-1-12 727 0 0,2 13-444 0 0,0 1 228 0 0,0 0 43 0 0,0 0-127 0 0,17-6 915 0 0,-14 6-1740 0 0,1 0 0 0 0,-1 1 0 0 0,0-1 0 0 0,0 1 0 0 0,0 0 0 0 0,0 0 0 0 0,4 2 0 0 0,22 12-3787 0 0,-20-10 1962 0 0,3 2-282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5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17503 0 0,'0'0'399'0'0,"0"0"60"0"0,0 0 21 0 0,0 0-59 0 0,1 2-276 0 0,2 2 162 0 0,0 0 0 0 0,0 0 0 0 0,-1 0 0 0 0,0 1 0 0 0,1-1 0 0 0,-2 1 0 0 0,1-1 0 0 0,0 1 0 0 0,-1 0 0 0 0,1 5 0 0 0,-1 2 563 0 0,0 0 1 0 0,-2 25-1 0 0,1-26-682 0 0,-1 0 0 0 0,-1 0 0 0 0,0 0 0 0 0,-4 11 0 0 0,4-17-77 0 0,0 0-1 0 0,0 0 1 0 0,0 0-1 0 0,-1 0 1 0 0,0 0-1 0 0,0 0 1 0 0,0-1-1 0 0,0 0 1 0 0,-1 0 0 0 0,-4 5-1 0 0,7-9-295 0 0,1 1-1 0 0,-1-1 1 0 0,1 1 0 0 0,-1-1-1 0 0,0 0 1 0 0,1 1 0 0 0,-1-1-1 0 0,0 0 1 0 0,1 1 0 0 0,-1-1 0 0 0,0 0-1 0 0,1 0 1 0 0,-1 0 0 0 0,0 0-1 0 0,0 0 1 0 0,1 0 0 0 0,-1 0-1 0 0,0 0 1 0 0,-1 0 0 0 0,-3 0-4711 0 0,-1 0-3262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5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21191 0 0,'0'0'480'0'0,"2"0"67"0"0,-1-1-462 0 0,1 1-1 0 0,-1 0 1 0 0,1 0 0 0 0,-1 0-1 0 0,0-1 1 0 0,1 1 0 0 0,-1 0-1 0 0,0-1 1 0 0,1 1 0 0 0,-1-1 0 0 0,0 0-1 0 0,1 0 1 0 0,3-2 76 0 0,0 1-1 0 0,0-1 1 0 0,10-2 0 0 0,-13 5-94 0 0,1-1 0 0 0,-1 1 0 0 0,0 0 0 0 0,1-1 0 0 0,-1 1 0 0 0,0 0 0 0 0,1 1 0 0 0,-1-1 0 0 0,0 0 0 0 0,1 1 0 0 0,-1-1 0 0 0,0 1 0 0 0,1 0 0 0 0,-1 0 0 0 0,0 0 0 0 0,0 0 0 0 0,0 0 0 0 0,0 0 0 0 0,0 1 0 0 0,0-1 0 0 0,0 0 0 0 0,-1 1 0 0 0,1 0 0 0 0,0-1 0 0 0,-1 1-1 0 0,1 0 1 0 0,-1 0 0 0 0,3 4 0 0 0,2 5 276 0 0,0 0-1 0 0,0 0 0 0 0,-1 0 0 0 0,3 14 0 0 0,42 157 806 0 0,-9-26-248 0 0,-20-105-900 0 0,-20-50 2 0 0,-1 1 0 0 0,0-1 0 0 0,1 0 0 0 0,-1 1 0 0 0,1-1-1 0 0,0 0 1 0 0,-1 0 0 0 0,1 1 0 0 0,0-1 0 0 0,0 0 0 0 0,0 0 0 0 0,-1 0 0 0 0,1 0 0 0 0,0 0-1 0 0,2 1 1 0 0,10 10-165 0 0,-12-11-533 0 0,-1-1-258 0 0,0 0-56 0 0,2-2 617 0 0,0 0 0 0 0,0 0 0 0 0,-1-1 0 0 0,1 1 0 0 0,0 0 0 0 0,-1-1-1 0 0,0 0 1 0 0,1 1 0 0 0,-1-1 0 0 0,0 0 0 0 0,-1 0 0 0 0,1 1 0 0 0,0-5 0 0 0,3-16-1143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8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19351 0 0,'0'0'439'0'0,"0"0"62"0"0,0 0 33 0 0,0 0-65 0 0,0 0-169 0 0,0 0 442 0 0,-1 1 229 0 0,-19 29-326 0 0,1 0-1 0 0,-29 60 0 0 0,18-30-341 0 0,-30 70-303 0 0,55-119 0 0 0,1-1-427 0 0,0 1 0 0 0,1 1 1 0 0,-3 14-1 0 0,5-21 180 0 0,0 0 0 0 0,1 1-1 0 0,-1-1 1 0 0,1 0 0 0 0,0 1 0 0 0,1-1 0 0 0,-1 1 0 0 0,1-1 0 0 0,2 7 0 0 0,3-2-1287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0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17503 0 0,'0'0'803'0'0,"0"0"-18"0"0,1 1-358 0 0,4 8 37 0 0,-1-1 1 0 0,0 1-1 0 0,-1-1 0 0 0,0 1 1 0 0,0 0-1 0 0,-1 1 1 0 0,0-1-1 0 0,0 10 0 0 0,-1-4 320 0 0,-1 0 0 0 0,-1 0-1 0 0,0 0 1 0 0,-5 22-1 0 0,-6 12-312 0 0,-1 0-1 0 0,-3-2 1 0 0,-29 64 0 0 0,29-77-234 0 0,15-33 134 0 0,1-1 117 0 0,0-2 21 0 0,-6-17-282 0 0,5 14-189 0 0,0-1 0 0 0,-1 0 1 0 0,0 1-1 0 0,0-1 0 0 0,-1 1 0 0 0,1-1 0 0 0,-1 1 0 0 0,0 0 0 0 0,-6-7 0 0 0,8 11-38 0 0,0 0 0 0 0,0 0 0 0 0,1 0 0 0 0,-1 0 0 0 0,0 1 0 0 0,0-1 0 0 0,0 0 0 0 0,0 1 0 0 0,0-1 0 0 0,0 1 0 0 0,0-1 0 0 0,0 1 0 0 0,0-1 0 0 0,0 1 0 0 0,-1 0 0 0 0,1 0 0 0 0,-2-1 0 0 0,-1 1 0 0 0,-2-1-18 0 0,-1 0-1 0 0,1 1 1 0 0,0 0 0 0 0,-1 1 0 0 0,1-1-1 0 0,-1 1 1 0 0,1 0 0 0 0,0 1-1 0 0,-1 0 1 0 0,-7 3 0 0 0,13-5-1033 0 0,-7 3-1900 0 0,1-1 1418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1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15663 0 0,'0'0'356'0'0,"2"0"50"0"0,2 0-285 0 0,0 0 0 0 0,1-1 1 0 0,-1 1-1 0 0,0-1 0 0 0,0 0 1 0 0,0 0-1 0 0,5-2 0 0 0,10-3 6 0 0,-2 1 905 0 0,-1 1-1 0 0,1 1 1 0 0,31-3 0 0 0,-39 6-641 0 0,-1 0 1 0 0,1 0 0 0 0,0 1 0 0 0,-1 0 0 0 0,1 0 0 0 0,-1 1 0 0 0,1 0-1 0 0,-1 1 1 0 0,12 5 0 0 0,1-2-392 0 0,-15-4 0 0 0,0-1 0 0 0,0 1 0 0 0,0 0 0 0 0,6 3 0 0 0,-10-3 14 0 0,0-2-19 0 0,21 5-68 0 0,-21-5-264 0 0,-2 0-138 0 0,0 0-33 0 0,0 0-140 0 0,0 0-572 0 0,0 0-253 0 0,0 0-51 0 0,0 0-11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0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11975 0 0,'0'0'267'0'0,"-4"1"42"0"0,-8 3 17 0 0,9-3-28 0 0,3-1-126 0 0,3 1 633 0 0,1 0 0 0 0,-1-1-1 0 0,1 1 1 0 0,0-1 0 0 0,6 0-1 0 0,-9 0 151 0 0,-1 0-290 0 0,11 1 505 0 0,-6 0 1792 0 0,5 3-2362 0 0,-7-4-394 0 0,0 1 0 0 0,0 0 0 0 0,0 1 0 0 0,0-1-1 0 0,0 0 1 0 0,-1 1 0 0 0,1-1 0 0 0,0 1 0 0 0,-1 0 0 0 0,0 0 0 0 0,1 0-1 0 0,-1 0 1 0 0,0 0 0 0 0,4 6 0 0 0,-1-1-15 0 0,0 1 1 0 0,0 0-1 0 0,0 0 1 0 0,-1 0-1 0 0,0 1 0 0 0,-1-1 1 0 0,1 1-1 0 0,-2 0 1 0 0,3 14-1 0 0,0-5-57 0 0,1 13 33 0 0,-1 0 0 0 0,-1 1 0 0 0,0 36 0 0 0,-8 97 925 0 0,-1-63-804 0 0,3-62-288 0 0,-2-1 0 0 0,-2 1 0 0 0,-1-1 0 0 0,-19 56 0 0 0,17-64 0 0 0,-3 0 0 0 0,0-1 0 0 0,-2 0 0 0 0,-31 50 0 0 0,40-73 0 0 0,1 1 0 0 0,-5 13 0 0 0,6-14 0 0 0,0 0 0 0 0,-8 13 0 0 0,2-7 0 0 0,2-4 0 0 0,2-1 0 0 0,-10 18 0 0 0,12-20 0 0 0,-2-9 0 0 0,-1-1-1051 0 0,-1-1 1 0 0,1 1-1 0 0,-11-4 0 0 0,5 1-482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0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 13823 0 0,'0'0'630'0'0,"1"-19"236"0"0,-3 12 79 0 0,1 2 5681 0 0,3 1-5625 0 0,-1 3-457 0 0,15-4 996 0 0,-15 5-1455 0 0,0 0 1 0 0,0-1-1 0 0,0 0 0 0 0,0 1 1 0 0,0-1-1 0 0,0 1 0 0 0,0-1 1 0 0,0 0-1 0 0,0 0 0 0 0,0 0 1 0 0,1-1-1 0 0,-1 1 427 0 0,0 1 0 0 0,11-3-307 0 0,0 2 0 0 0,1-1 0 0 0,-1 2 0 0 0,0 0 0 0 0,1 0 0 0 0,-1 1 0 0 0,19 4 0 0 0,-20-4-211 0 0,0 0-1 0 0,20 0 0 0 0,-17-1-37 0 0,-13 0-293 0 0,-1 0-138 0 0,0 0-33 0 0,0 0-140 0 0,0 0-572 0 0,-1 0-253 0 0,-8 3-51 0 0,-4-1-11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0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0,3 0-169 0 0,112 4 4398 0 0,-35-2-8215 0 0,-80-2 2493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0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 15663 0 0,'0'-14'719'0'0,"0"14"-692"0"0,0-1 0 0 0,0 1 1 0 0,0 0-1 0 0,0 0 0 0 0,0-1 0 0 0,0 1 1 0 0,0 0-1 0 0,0 0 0 0 0,0-1 0 0 0,0 1 1 0 0,0 0-1 0 0,-1 0 0 0 0,1-1 0 0 0,0 1 1 0 0,0 0-1 0 0,0 0 0 0 0,0 0 0 0 0,-1-1 1 0 0,1 1-1 0 0,0 0 0 0 0,0 0 0 0 0,0 0 1 0 0,-1 0-1 0 0,1-1 0 0 0,0 1 0 0 0,0 0 1 0 0,-1 0-1 0 0,1 0 0 0 0,0 0 0 0 0,0 0 1 0 0,-1 0-1 0 0,0 0 50 0 0,1-1-76 0 0,0 1 1 0 0,0 0-1 0 0,-1 0 0 0 0,1 0 1 0 0,0 0-1 0 0,0 0 0 0 0,0 0 0 0 0,-1-1 1 0 0,1 1-1 0 0,0 0 0 0 0,0 0 0 0 0,0 0 1 0 0,0-1-1 0 0,-1 1 0 0 0,1 0 0 0 0,0 0 1 0 0,0-1-1 0 0,0 1 0 0 0,0 0 0 0 0,0 0 1 0 0,0 0-1 0 0,0-1 0 0 0,0 1 0 0 0,0 0 1 0 0,-1-1-1 0 0,1 1 0 0 0,0 0 0 0 0,0 0 1 0 0,0-1-1 0 0,1 1 0 0 0,-1 0 0 0 0,0 0 1 0 0,0-1-1 0 0,0 1 0 0 0,0 0 0 0 0,0 0 1 0 0,0-1-1 0 0,0 1 0 0 0,0 0 0 0 0,0 0 1 0 0,1 0-1 0 0,-1-1 0 0 0,0 1 1 0 0,8-6 1604 0 0,-7 6-374 0 0,2-2-1033 0 0,1 0 0 0 0,-1 0 0 0 0,0 1 1 0 0,1-1-1 0 0,-1 1 0 0 0,1 0 0 0 0,0 0 1 0 0,-1 0-1 0 0,1 1 0 0 0,0-1 0 0 0,-1 1 1 0 0,1 0-1 0 0,0 0 0 0 0,0 0 0 0 0,-1 1 1 0 0,1-1-1 0 0,0 1 0 0 0,-1 0 0 0 0,1 0 1 0 0,0 0-1 0 0,-1 0 0 0 0,0 1 0 0 0,1-1 1 0 0,-1 1-1 0 0,0 0 0 0 0,0 0 0 0 0,1 0 1 0 0,-2 0-1 0 0,1 1 0 0 0,0 0 0 0 0,0-1 1 0 0,-1 1-1 0 0,3 4 0 0 0,-2-3-164 0 0,0 1 0 0 0,-1 0 1 0 0,1 0-1 0 0,-1 0 0 0 0,0 0 0 0 0,-1 0 0 0 0,1 0 0 0 0,0 7 0 0 0,0 4 76 0 0,0 23 0 0 0,1 13-33 0 0,7 40-78 0 0,-8-55 0 0 0,11 48 0 0 0,5 7 443 0 0,-14-66 224 0 0,-4-19-480 0 0,1-1 1 0 0,0 1 0 0 0,0-1-1 0 0,3 10 1 0 0,0-10-188 0 0,-1-3-64 0 0,-2-2-273 0 0,-1-1-138 0 0,14-40-4898 0 0,-11 29 3838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0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17503 0 0,'0'0'399'0'0,"0"0"60"0"0,0 0 21 0 0,0 0-59 0 0,0 0-136 0 0,0 0 457 0 0,0 0 228 0 0,0 0 43 0 0,0 0-59 0 0,0 0-289 0 0,0 0-121 0 0,0 1-28 0 0,-18 37 140 0 0,13-27-555 0 0,1-1-1 0 0,-2 0 1 0 0,-6 10 0 0 0,-74 118 847 0 0,5-7-291 0 0,68-113-657 0 0,0 0 0 0 0,2 1 0 0 0,0 0 0 0 0,2 1 0 0 0,-11 26 0 0 0,19-25 0 0 0,1-19 0 0 0,0 0 0 0 0,0 1 0 0 0,0-1 0 0 0,0 0 0 0 0,0 0 0 0 0,0 1 0 0 0,-1-1 0 0 0,0 3 0 0 0,1-5-132 0 0,-1 1 1 0 0,1-1-1 0 0,0 0 0 0 0,0 1 0 0 0,0-1 1 0 0,0 0-1 0 0,0 1 0 0 0,1-1 0 0 0,-1 1 1 0 0,0-1-1 0 0,0 0 0 0 0,0 1 0 0 0,0-1 1 0 0,0 0-1 0 0,0 1 0 0 0,1-1 0 0 0,-1 0 1 0 0,0 1-1 0 0,0-1 0 0 0,1 0 0 0 0,-1 1 1 0 0,0-1-1 0 0,0 0 0 0 0,1 0 0 0 0,-1 1 1 0 0,0-1-1 0 0,1 0 0 0 0,-1 0 1 0 0,0 1-1 0 0,1-1 0 0 0,-1 0 0 0 0,0 0 1 0 0,1 0-1 0 0,-1 0 0 0 0,0 0 0 0 0,1 0 1 0 0,-1 0-1 0 0,1 0 0 0 0,-1 0 0 0 0,0 1 1 0 0,1-2-1 0 0,-1 1-8055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0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17503 0 0,'4'-1'176'0'0,"-1"0"0"0"0,0 0 0 0 0,0 0 0 0 0,1-1 0 0 0,-1 1 0 0 0,0-1 0 0 0,0 0-1 0 0,-1 1 1 0 0,1-1 0 0 0,0-1 0 0 0,0 1 0 0 0,-1 0 0 0 0,1-1 0 0 0,-1 1 0 0 0,0-1 0 0 0,0 1 0 0 0,2-4 0 0 0,0-1 653 0 0,0 0 0 0 0,-1 0 0 0 0,0 0 0 0 0,0 0 0 0 0,-1 0 1 0 0,3-13-1 0 0,5-10 690 0 0,-6 22-977 0 0,-4 7-477 0 0,1 0 1 0 0,-1 0-1 0 0,0 0 0 0 0,1 0 1 0 0,-1 1-1 0 0,0-1 0 0 0,0 0 1 0 0,0 0-1 0 0,0 0 0 0 0,0 0 1 0 0,0 0-1 0 0,0 0 0 0 0,0 0 1 0 0,0 0-1 0 0,0 1 0 0 0,-1-3 1 0 0,1 3-66 0 0,0 0 1 0 0,-1 0-1 0 0,1 0 1 0 0,0-1-1 0 0,0 1 1 0 0,-1 0-1 0 0,1 0 0 0 0,0 0 1 0 0,-1 0-1 0 0,1 0 1 0 0,0-1-1 0 0,-1 1 1 0 0,1 0-1 0 0,0 0 1 0 0,-1 0-1 0 0,1 0 1 0 0,0 0-1 0 0,-1 0 1 0 0,1 0-1 0 0,0 0 0 0 0,-1 0 1 0 0,1 1-1 0 0,0-1 1 0 0,-1 0-1 0 0,1 0 1 0 0,0 0-1 0 0,0 0 1 0 0,-1 0-1 0 0,1 1 1 0 0,0-1-1 0 0,-1 0 1 0 0,1 0-1 0 0,0 0 1 0 0,0 1-1 0 0,-1-1 0 0 0,1 0 1 0 0,0 0-1 0 0,0 1 1 0 0,-1-1-2 0 0,-2 2 43 0 0,0 0 0 0 0,1 1 0 0 0,-1-1 0 0 0,1 0 0 0 0,-1 1-1 0 0,1-1 1 0 0,0 1 0 0 0,0 0 0 0 0,0 0 0 0 0,0 0 0 0 0,1 0 0 0 0,-1 0 0 0 0,1 0 0 0 0,-2 5 0 0 0,-1 7 313 0 0,0-1 1 0 0,-1 18 0 0 0,-2 9-4 0 0,6-40-388 0 0,1 1-1 0 0,0 0 1 0 0,0-1-1 0 0,0 1 1 0 0,0 0-1 0 0,0-1 1 0 0,0 1-1 0 0,0 0 1 0 0,0-1-1 0 0,1 3 1 0 0,0-2-439 0 0,1 10-476 0 0,1-3 730 0 0,-2-7-166 0 0,-1-2-101 0 0,0 0-21 0 0,3 0-42 0 0,0-1 0 0 0,0 1 1 0 0,-1-1-1 0 0,1 0 0 0 0,0 0 0 0 0,0 0 0 0 0,-1 0 1 0 0,5-3-1 0 0,1-2-7980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0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19351 0 0,'0'0'439'0'0,"0"0"62"0"0,0 0 33 0 0,-1-1-65 0 0,1 1-466 0 0,0 0 0 0 0,0 0 0 0 0,0 0 1 0 0,0 0-1 0 0,0 0 0 0 0,0 0 0 0 0,-1 0 0 0 0,1 0 0 0 0,0 0 1 0 0,0-1-1 0 0,0 1 0 0 0,0 0 0 0 0,0 0 0 0 0,0 0 0 0 0,0 0 1 0 0,0 0-1 0 0,0 0 0 0 0,0 0 0 0 0,0 0 0 0 0,0 0 0 0 0,-1-1 1 0 0,1 1-1 0 0,0 0 0 0 0,0 0 0 0 0,0 0 0 0 0,0 0 0 0 0,0 0 1 0 0,0 0-1 0 0,0 0 0 0 0,0-1 0 0 0,0 1 0 0 0,0 0 0 0 0,0 0 1 0 0,0 0-1 0 0,0 0 0 0 0,0 0 0 0 0,0 0 0 0 0,0 0 0 0 0,0 0 1 0 0,1-1-1 0 0,-1 1 0 0 0,0 0 0 0 0,0 0 0 0 0,0 0 0 0 0,0 0 1 0 0,0 0-1 0 0,0 0 0 0 0,0 0 0 0 0,0 0 0 0 0,0 0 1 0 0,0-1-1 0 0,0 1 0 0 0,0 0 0 0 0,1 0 0 0 0,-1 0 0 0 0,7-3 18 0 0,-3 1 889 0 0,-2 1-714 0 0,0-1-1 0 0,-1 1 1 0 0,1 0 0 0 0,0 0 0 0 0,0 0 0 0 0,0 0-1 0 0,0 0 1 0 0,0 1 0 0 0,0-1 0 0 0,0 0 0 0 0,0 1-1 0 0,0 0 1 0 0,0-1 0 0 0,1 1 0 0 0,3 0 0 0 0,36 5-1473 0 0,-25-2-4452 0 0,-15-2-2233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0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19351 0 0,'6'-6'940'0'0,"-6"5"-896"0"0,0 0 0 0 0,1 1 0 0 0,-1-1 0 0 0,1 0 0 0 0,-1 1 0 0 0,0-1 0 0 0,1 0 0 0 0,-1 1 0 0 0,1-1 0 0 0,0 1 0 0 0,-1-1 0 0 0,1 1 0 0 0,-1-1 0 0 0,1 1 0 0 0,0-1 0 0 0,0 1 0 0 0,-1-1 0 0 0,1 1 0 0 0,0 0 0 0 0,-1 0 0 0 0,1-1 0 0 0,0 1 0 0 0,0 0 0 0 0,0 0 0 0 0,-1 0 0 0 0,1 0 0 0 0,0 0 0 0 0,1 0 0 0 0,15-3 726 0 0,0 5 1213 0 0,-15-1-1029 0 0,0 0-289 0 0,1 1-595 0 0,1 1 0 0 0,-1-1 0 0 0,1 1 0 0 0,-1 0 0 0 0,0 0 1 0 0,0 1-1 0 0,0-1 0 0 0,0 1 0 0 0,-1-1 0 0 0,0 1 0 0 0,1 0 0 0 0,-1 0 0 0 0,2 7 0 0 0,0 0 69 0 0,-1 0 0 0 0,0 0 0 0 0,-1 0 0 0 0,1 17 0 0 0,-1-17 7 0 0,0-1 0 0 0,4 14 1 0 0,3 17 390 0 0,-6-26-346 0 0,1 0 1 0 0,0-1-1 0 0,1 1 0 0 0,14 26 0 0 0,-10-20-249 0 0,10 29 0 0 0,-10-21 81 0 0,-1-6 82 0 0,4 24-1 0 0,-12-47-104 0 0,0 1 0 0 0,0 0 0 0 0,0 0 0 0 0,1 0 0 0 0,-1-1 0 0 0,0 1 0 0 0,0 0 0 0 0,1-1 0 0 0,-1 1 0 0 0,1 0 0 0 0,-1 0 0 0 0,1-1 0 0 0,-1 1 0 0 0,1-1 0 0 0,-1 1 0 0 0,1-1 0 0 0,-1 1 0 0 0,1 0 0 0 0,0-1 0 0 0,-1 0 0 0 0,2 1 0 0 0,7 7 0 0 0,-8-7-20 0 0,-1-1-1 0 0,1 1 1 0 0,-1-1-1 0 0,1 1 1 0 0,-1-1-1 0 0,1 0 1 0 0,0 1-1 0 0,-1-1 1 0 0,1 0 0 0 0,-1 1-1 0 0,1-1 1 0 0,0 0-1 0 0,-1 0 1 0 0,1 0-1 0 0,0 1 1 0 0,-1-1-1 0 0,1 0 1 0 0,0 0-1 0 0,-1 0 1 0 0,1 0 0 0 0,0 0-1 0 0,-1 0 1 0 0,1-1-1 0 0,0 1 1 0 0,-1 0-1 0 0,1 0 1 0 0,-1 0-1 0 0,1-1 1 0 0,1 1-1 0 0,9-13-1034 0 0,-9 11 825 0 0,-1 1 56 0 0,0-1-1 0 0,0 1 0 0 0,0 0 0 0 0,0 0 0 0 0,0-1 0 0 0,0 1 0 0 0,0-1 0 0 0,-1 1 1 0 0,1 0-1 0 0,0-1 0 0 0,-1 1 0 0 0,1-1 0 0 0,-1 0 0 0 0,0 1 0 0 0,0-1 0 0 0,1 1 1 0 0,-1-1-1 0 0,0 0 0 0 0,0 1 0 0 0,0-1 0 0 0,-1 1 0 0 0,1-1 0 0 0,0 0 1 0 0,-1 1-1 0 0,0-2 0 0 0,-3-9-1492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0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40 13359 0 0,'1'-1'106'0'0,"-1"-1"-1"0"0,1 1 0 0 0,-1 0 0 0 0,1 0 1 0 0,0 0-1 0 0,-1 0 0 0 0,1 0 1 0 0,0 0-1 0 0,0 0 0 0 0,0 0 0 0 0,0 0 1 0 0,0 0-1 0 0,0 0 0 0 0,0 0 1 0 0,0 1-1 0 0,0-1 0 0 0,0 0 0 0 0,2 0 1 0 0,7-6 1465 0 0,-1-5 780 0 0,-8 11-1195 0 0,-1 1-11 0 0,0 0-1 0 0,0 0-92 0 0,0 0-387 0 0,0 0-169 0 0,0 0-30 0 0,0 0-38 0 0,-1 2-126 0 0,-8 20-66 0 0,-2 1 0 0 0,-1-1 0 0 0,0-1 0 0 0,-19 24 0 0 0,-6 12 47 0 0,23-34-283 0 0,-29 52 0 0 0,15-23 728 0 0,-38 52 0 0 0,43-61-915 0 0,23-43 119 0 0,-1 1 0 0 0,1-1-1 0 0,0 1 1 0 0,-1-1-1 0 0,1 1 1 0 0,-1 0-1 0 0,1-1 1 0 0,0 1 0 0 0,-1 0-1 0 0,1-1 1 0 0,0 1-1 0 0,0 0 1 0 0,0-1-1 0 0,0 1 1 0 0,0 0 0 0 0,-1 0-1 0 0,1-1 1 0 0,0 1-1 0 0,1 0 1 0 0,-1 0-1 0 0,0-1 1 0 0,0 1 0 0 0,0 1-1 0 0,1-2-151 0 0,-1 0-1 0 0,1 1 0 0 0,-1-1 1 0 0,1 0-1 0 0,-1 1 0 0 0,1-1 1 0 0,-1 0-1 0 0,1 1 1 0 0,0-1-1 0 0,-1 0 0 0 0,1 0 1 0 0,-1 0-1 0 0,1 0 0 0 0,0 1 1 0 0,-1-1-1 0 0,1 0 1 0 0,-1 0-1 0 0,1 0 0 0 0,0 0 1 0 0,-1 0-1 0 0,1-1 0 0 0,0 1 1 0 0,0 0-1 0 0,1 0-1759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0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66 18543 0 0,'3'-8'1683'0'0,"0"4"-1542"0"0,-1-1-1 0 0,1 1 1 0 0,0 0 0 0 0,0-1 0 0 0,0 1 0 0 0,1 1 0 0 0,6-7-1 0 0,5-3 3859 0 0,-15 13-3823 0 0,1-1 0 0 0,0 1 0 0 0,-1-1 0 0 0,1 1 0 0 0,-1-1 0 0 0,1 1 0 0 0,0 0 0 0 0,-1-1 0 0 0,1 1 0 0 0,0 0 0 0 0,-1-1 0 0 0,1 1 0 0 0,0 0 0 0 0,0 0 0 0 0,-1 0 0 0 0,1 0 0 0 0,0-1 0 0 0,0 1 0 0 0,-1 0 0 0 0,1 0 0 0 0,0 1 0 0 0,0-1 0 0 0,-1 0 0 0 0,1 0 0 0 0,0 0 0 0 0,0 0 1 0 0,0 1-2 0 0,0 0-119 0 0,0 0-1 0 0,0 0 1 0 0,0 0-1 0 0,0 0 1 0 0,-1 0-1 0 0,1 1 1 0 0,0-1-1 0 0,-1 0 0 0 0,1 1 1 0 0,0-1-1 0 0,-1 0 1 0 0,0 1-1 0 0,1-1 1 0 0,-1 3-1 0 0,1 5 14 0 0,-1-1 0 0 0,0 1 0 0 0,0-1 0 0 0,-1 1 0 0 0,0-1 0 0 0,-1 1 0 0 0,-3 12 0 0 0,-3 16-77 0 0,-10 188-356 0 0,17-200 360 0 0,-15 119 4 0 0,10-94 0 0 0,-4-10 53 0 0,3-14 11 0 0,1-11-38 0 0,6-14 46 0 0,-17 3 329 0 0,9-5-298 0 0,6 0-71 0 0,1 1 0 0 0,-1 0 0 0 0,0-1 0 0 0,0 1 0 0 0,0-1 0 0 0,1 1 0 0 0,-1-1 0 0 0,0 0 0 0 0,0 0 0 0 0,1 0 0 0 0,-1 0 0 0 0,1 0 0 0 0,-1 0 0 0 0,1 0 0 0 0,-2-2 0 0 0,-20-21 208 0 0,-5 7-231 0 0,-29 2-92 0 0,43 13-925 0 0,13 2 403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1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13823 0 0,'0'0'315'0'0,"0"0"45"0"0,0 0 21 0 0,0 0-49 0 0,0 0-81 0 0,0 0 481 0 0,0 0 237 0 0,0 0 45 0 0,0 0 8 0 0,0 8 1026 0 0,1 41-1379 0 0,-2 57 1633 0 0,0-91-2077 0 0,-1 0 0 0 0,-1 0 0 0 0,0-1 0 0 0,0 1-1 0 0,-7 14 1 0 0,5-14-289 0 0,5-14-273 0 0,0-1-138 0 0,0 0-33 0 0,0 0-140 0 0,0 0-572 0 0,0 0-253 0 0,0 0-51 0 0,0 0-11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1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77 148 10135 0 0,'0'0'231'0'0,"0"0"29"0"0,0 0 19 0 0,-1 1-41 0 0,-5-1-190 0 0,-1 0 98 0 0,5 0 366 0 0,-1 0 0 0 0,1 0 0 0 0,0 0 0 0 0,0 1 0 0 0,0-1 0 0 0,0 1 0 0 0,-3 1 0 0 0,-5 1 1326 0 0,3-1-921 0 0,-2 0 511 0 0,9-2-1339 0 0,0 0 0 0 0,0 0 0 0 0,0 0 0 0 0,0 0-1 0 0,-1 0 1 0 0,1 0 0 0 0,0 0 0 0 0,0 0 0 0 0,0 0 0 0 0,0 0-1 0 0,-1 0 1 0 0,1 0 0 0 0,0-1 0 0 0,0 1 0 0 0,0 0 0 0 0,0 0-1 0 0,0 0 1 0 0,-1 0 0 0 0,1 0 0 0 0,0 0 0 0 0,0 0 0 0 0,0 0-1 0 0,0 0 1 0 0,0 0 0 0 0,0-1 0 0 0,0 1 0 0 0,-1 0 0 0 0,1 0-1 0 0,0 0 1 0 0,0 0 0 0 0,0 0 0 0 0,0 0 0 0 0,0-1-1 0 0,0 1 1 0 0,0 0 0 0 0,0 0 0 0 0,0 0 0 0 0,0 0 0 0 0,0 0-1 0 0,0-1 1 0 0,0 1 0 0 0,-1 1 66 0 0,-8 4-134 0 0,7-3 694 0 0,2-1 2646 0 0,5 6-3344 0 0,-2-7-14 0 0,-2 0-3 0 0,0 0-1 0 0,0 0 1 0 0,0 0 0 0 0,0 0 0 0 0,0 0-1 0 0,0 0 1 0 0,0 1 0 0 0,0-1-1 0 0,0 0 1 0 0,0 0 0 0 0,0 1 0 0 0,0-1-1 0 0,1 1 1 0 0,0 0 0 0 0,1 1 0 0 0,0-1 0 0 0,0 0 0 0 0,0-1 0 0 0,0 1 0 0 0,0 0 0 0 0,5 0 0 0 0,-5-1 0 0 0,1 0 0 0 0,-1 1 0 0 0,0-1 0 0 0,0 1 0 0 0,0 0 0 0 0,4 2 0 0 0,3 0 0 0 0,-1-1 0 0 0,1 0 0 0 0,-1 0 0 0 0,1-1 0 0 0,0 0 0 0 0,-1-1 0 0 0,1 0 0 0 0,0-1 0 0 0,14-2 0 0 0,-2 2 58 0 0,-17 1 19 0 0,1-1 0 0 0,0 0 0 0 0,-1 1 0 0 0,8-4 0 0 0,-7 3 176 0 0,-1 0-1 0 0,1 1 1 0 0,0-1 0 0 0,9 1 0 0 0,3 0 88 0 0,41-6-341 0 0,-53 6 0 0 0,-1 0 0 0 0,0 0 0 0 0,1 0 0 0 0,7 3 0 0 0,14 0 0 0 0,54-8 0 0 0,101-10 0 0 0,-104-1 0 0 0,-54 11 0 0 0,-11 3 0 0 0,0 0 0 0 0,16 0 0 0 0,118-10 0 0 0,-112 8 0 0 0,6 5 0 0 0,-5 0 0 0 0,-7-1 0 0 0,47 5 0 0 0,-37-2 0 0 0,-27-2 0 0 0,0 2 0 0 0,14 3 0 0 0,-3 0 0 0 0,-7-4 0 0 0,27 2 0 0 0,5 0 0 0 0,-38-3 0 0 0,1 0 0 0 0,-1 0 0 0 0,0-2 0 0 0,0 1 0 0 0,1-1 0 0 0,-1 0 0 0 0,0-1 0 0 0,10-3 0 0 0,-12 4 0 0 0,0 0 0 0 0,0 1 0 0 0,0 0 0 0 0,-1 0 0 0 0,1 0 0 0 0,12 3 0 0 0,0 0 0 0 0,3-2 0 0 0,1-1 0 0 0,30-3 0 0 0,14-1 0 0 0,-47 3 0 0 0,30 3 0 0 0,-44-2 0 0 0,1 0 0 0 0,-1 0 0 0 0,12-2 0 0 0,2-1 0 0 0,43-4 0 0 0,-61 7 0 0 0,1-1 0 0 0,-1 1 0 0 0,1-1 0 0 0,-1 0 0 0 0,6-2 0 0 0,-5 2 0 0 0,-1 0 0 0 0,1 0 0 0 0,-1 0 0 0 0,1 0 0 0 0,6 0 0 0 0,20 1 0 0 0,43-1 0 0 0,0-14 0 0 0,-45 10 0 0 0,-22 4 0 0 0,1-1 0 0 0,-1 1 0 0 0,0 1 0 0 0,0-1 0 0 0,1 1 0 0 0,-1 0 0 0 0,12 2 0 0 0,2 1 0 0 0,1 0 0 0 0,32-1 0 0 0,-11-1 0 0 0,-19-2 0 0 0,5-1 0 0 0,-10 5 0 0 0,0-2 0 0 0,0 0 0 0 0,0-1 0 0 0,35-4 0 0 0,-40 2 0 0 0,24 0 0 0 0,1 1 0 0 0,15-1 0 0 0,-37 2 0 0 0,1-1 0 0 0,0 0 0 0 0,17-5 0 0 0,-24 5 0 0 0,-1 0 0 0 0,1 0 0 0 0,15 1 0 0 0,13-1 0 0 0,11 5 0 0 0,39-5 0 0 0,-78 0 0 0 0,0 1 0 0 0,17 2 0 0 0,3 0 0 0 0,4 1 0 0 0,-27-1 0 0 0,0-1 0 0 0,0-1 0 0 0,0 1 0 0 0,9-2 0 0 0,0 0 0 0 0,1 1 0 0 0,20 2 0 0 0,7 0 0 0 0,-26-2 0 0 0,13 0 0 0 0,-27 0 0 0 0,1 0 0 0 0,-1 0 0 0 0,0-1 0 0 0,0 1 0 0 0,0-1 0 0 0,6-1 0 0 0,-5 0 0 0 0,-1 1 0 0 0,1 0 0 0 0,-1 1 0 0 0,1-1 0 0 0,8 1 0 0 0,55 3 0 0 0,-14-5 0 0 0,-47 2 0 0 0,0 0 0 0 0,-1-1 0 0 0,1 0 0 0 0,6-1 0 0 0,-6 0 0 0 0,0 1 0 0 0,-1 0 0 0 0,1 0 0 0 0,7 1 0 0 0,48 0 0 0 0,-37-2 0 0 0,-22 1 0 0 0,1 0 0 0 0,-1 1 0 0 0,0 0 0 0 0,1 0 0 0 0,-1 0 0 0 0,1 0 0 0 0,3 1 0 0 0,4 0 0 0 0,-1-1 0 0 0,0 0 0 0 0,0 0 0 0 0,1-1 0 0 0,-1 0 0 0 0,18-5 0 0 0,-18 3 0 0 0,54-7 0 0 0,-60 10 0 0 0,1-1 0 0 0,-1 1 0 0 0,1 0 0 0 0,9 1 0 0 0,-10-1 0 0 0,1 0 0 0 0,-1 1 0 0 0,0-2 0 0 0,1 1 0 0 0,-1 0 0 0 0,6-2 0 0 0,53-7 0 0 0,-60 9 0 0 0,-1 0 0 0 0,0-1 0 0 0,0 1 0 0 0,0 0 0 0 0,1 0 0 0 0,-1 1 0 0 0,0-1 0 0 0,0 0 0 0 0,0 1 0 0 0,0-1 0 0 0,3 2 0 0 0,-3-2 0 0 0,0 1 0 0 0,0-1 0 0 0,0 1 0 0 0,0-1 0 0 0,1 1 0 0 0,-1-1 0 0 0,0 0 0 0 0,0 0 0 0 0,0 0 0 0 0,0-1 0 0 0,3 1 0 0 0,5-2 0 0 0,0 0 0 0 0,20 0 0 0 0,13-2 0 0 0,-30 2 0 0 0,-1 1 0 0 0,1 0 0 0 0,-1 1 0 0 0,1 0 0 0 0,13 2 0 0 0,34 0 0 0 0,-51-1 0 0 0,1-1 0 0 0,-1 0 0 0 0,0-1 0 0 0,15-2 0 0 0,-16 2 0 0 0,0-1 0 0 0,1 2 0 0 0,-1-1 0 0 0,0 1 0 0 0,1 1 0 0 0,8 0 0 0 0,-7 1 0 0 0,1-1 0 0 0,18 0 0 0 0,8 0 0 0 0,-34-1 0 0 0,1 0 0 0 0,0 0 0 0 0,-1 0 0 0 0,1 0 0 0 0,-1-1 0 0 0,1 0 0 0 0,6-2 0 0 0,-7 2 0 0 0,1 0 0 0 0,0 0 0 0 0,0 0 0 0 0,0 0 0 0 0,0 1 0 0 0,5 0 0 0 0,54 1 0 0 0,-52-1 0 0 0,-1 1 0 0 0,14-3 0 0 0,-5 1 0 0 0,4-3 0 0 0,-21 3 0 0 0,0 1 0 0 0,1-1 0 0 0,-1 0 0 0 0,1 1 0 0 0,-1 0 0 0 0,0 0 0 0 0,1-1 0 0 0,-1 1 0 0 0,4 1 0 0 0,13 1 0 0 0,0 0 0 0 0,0-2 0 0 0,0 0 0 0 0,0-1 0 0 0,23-4 0 0 0,-23 0 0 0 0,-17 4 0 0 0,0 1 0 0 0,0-1 0 0 0,0 1 0 0 0,0-1 0 0 0,0 1 0 0 0,1-1 0 0 0,-1 1 0 0 0,0 0 0 0 0,0 0 0 0 0,0 0 0 0 0,0 0 0 0 0,1 1 0 0 0,-1-1 0 0 0,3 2 0 0 0,-2-2 0 0 0,1 1 0 0 0,-1-1 0 0 0,0 1 0 0 0,0-1 0 0 0,0 0 0 0 0,0 0 0 0 0,0 0 0 0 0,3-1 0 0 0,-2 1 0 0 0,0 0 0 0 0,-1-1 0 0 0,1 1 0 0 0,0 1 0 0 0,6 0 0 0 0,-6 0 0 0 0,1 0 0 0 0,0 0 0 0 0,0 0 0 0 0,1-1 0 0 0,-1 0 0 0 0,8 0 0 0 0,31-1 0 0 0,-29-1 0 0 0,2 8 0 0 0,-9-6 0 0 0,-6 0-5 0 0,8-8 82 0 0,-9 7 294 0 0,-1 1 117 0 0,0 0 21 0 0,0 0-66 0 0,-14-13-2061 0 0,1 7-1167 0 0,-4 2-7111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1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66 8287 0 0,'0'0'382'0'0,"0"0"-8"0"0,0-1-240 0 0,0-3 19 0 0,0 3 567 0 0,0 1 249 0 0,0 0 45 0 0,6-20 2352 0 0,-6 19-2995 0 0,0 1 117 0 0,0 0 21 0 0,0 0-66 0 0,0 0-222 0 0,0 0 166 0 0,0 0 101 0 0,0 0 21 0 0,0 0 260 0 0,-1-4-1059 0 0,-9 2 4515 0 0,-16 5-4225 0 0,15-1 0 0 0,-23 5-35 0 0,31-6 182 0 0,-1-1 1 0 0,1 1-1 0 0,0 0 1 0 0,0-1-1 0 0,-1 0 1 0 0,1 1 0 0 0,0-1-1 0 0,-1-1 1 0 0,-4 0-1 0 0,7 1 296 0 0,-2 0-280 0 0,1-1-201 0 0,-13 2 1009 0 0,24-7-360 0 0,-9 6-575 0 0,1-1 0 0 0,0 0 0 0 0,0 1 0 0 0,-1-1 1 0 0,1 0-1 0 0,0 1 0 0 0,0-1 0 0 0,0 1 0 0 0,0 0 0 0 0,0-1 1 0 0,0 1-1 0 0,-1 0 0 0 0,3-1 0 0 0,7-1-36 0 0,0 0 0 0 0,0 0 0 0 0,0-1 0 0 0,12-5 0 0 0,-7 2 0 0 0,-5 2 0 0 0,-9 3 0 0 0,1 0 0 0 0,-1 0 0 0 0,1 1 0 0 0,-1-1 0 0 0,1 1 0 0 0,0-1 0 0 0,-1 1 0 0 0,1-1 0 0 0,0 1 0 0 0,-1 0 0 0 0,1 0 0 0 0,0 0 0 0 0,-1 0 0 0 0,1 0 0 0 0,0 0 0 0 0,-1 0 0 0 0,1 1 0 0 0,0-1 0 0 0,-1 1 0 0 0,1-1 0 0 0,-1 1 0 0 0,1-1 0 0 0,0 1 0 0 0,-1 0 0 0 0,0 0 0 0 0,1 0 0 0 0,1 1 0 0 0,-1 0 0 0 0,0 0 0 0 0,0 0 0 0 0,0 0 0 0 0,0 0 0 0 0,0 0 0 0 0,0 0 0 0 0,0 0 0 0 0,-1 1 0 0 0,0-1 0 0 0,1 1 0 0 0,-1-1 0 0 0,0 1 0 0 0,0 0 0 0 0,0-1 0 0 0,0 1 0 0 0,-1 0 0 0 0,1 0 0 0 0,-1-1 0 0 0,0 1 0 0 0,0 0 0 0 0,0 0 0 0 0,0 0 0 0 0,0 0 0 0 0,0-1 0 0 0,-2 5 0 0 0,0 3 0 0 0,0 0 0 0 0,-1 0 0 0 0,0 0 0 0 0,-1-1 0 0 0,-7 16 0 0 0,6-18 0 0 0,-1 1 0 0 0,1-1 0 0 0,-1 0 0 0 0,-1 0 0 0 0,1 0 0 0 0,-1-1 0 0 0,0 0 0 0 0,0-1 0 0 0,-15 9 0 0 0,3-1 0 0 0,4-7 0 0 0,15-6 0 0 0,-1 0 0 0 0,1 0 0 0 0,0 1 0 0 0,0-1 0 0 0,-1 0 0 0 0,1 0 0 0 0,0 0 0 0 0,0 0 0 0 0,-1 0 0 0 0,1 0 0 0 0,0 0 0 0 0,0 0 0 0 0,-1 0 0 0 0,1-1 0 0 0,0 1 0 0 0,0 0 0 0 0,-1 0 0 0 0,1 0 0 0 0,0 0 0 0 0,0 0 0 0 0,-1 0 0 0 0,1 0 0 0 0,0-1 0 0 0,0 1 0 0 0,-1 0 0 0 0,1-1 0 0 0,0 1 0 0 0,0-1 0 0 0,0 1 0 0 0,0-1 0 0 0,0 1 0 0 0,0 0 0 0 0,0-1 0 0 0,0 1 0 0 0,1-1 0 0 0,-1 1 0 0 0,0-1 0 0 0,0 1 0 0 0,0-1 0 0 0,0 1 0 0 0,1 0 0 0 0,-1-1 0 0 0,0 1 0 0 0,0 0 0 0 0,1-1 0 0 0,-1 1 0 0 0,0 0 0 0 0,1-1 0 0 0,0 1 0 0 0,16-18 0 0 0,-8 8 0 0 0,-5 10 0 0 0,-3 0 0 0 0,1 0 0 0 0,-1-1 0 0 0,1 1 0 0 0,0 0 0 0 0,-1 0 0 0 0,1-1 0 0 0,-1 1 0 0 0,1 0 0 0 0,0 1 0 0 0,-1-1 0 0 0,1 0 0 0 0,0 0 0 0 0,-1 1 0 0 0,1-1 0 0 0,-1 1 0 0 0,1-1 0 0 0,-1 1 0 0 0,1 0 0 0 0,-1-1 0 0 0,1 1 0 0 0,-1 0 0 0 0,0 0 0 0 0,1 0 0 0 0,-1 0 0 0 0,2 3 0 0 0,-1-3 0 0 0,2 4 0 0 0,0-1 0 0 0,-1 0 0 0 0,1 1 0 0 0,-1 0 0 0 0,0 0 0 0 0,-1 0 0 0 0,1 0 0 0 0,-1 0 0 0 0,0 1 0 0 0,2 5 0 0 0,0 4 0 0 0,-1 1 0 0 0,3 22 0 0 0,-5-25 0 0 0,0 0 0 0 0,-1 1 0 0 0,-1-1 0 0 0,0 0 0 0 0,-1 0 0 0 0,-5 22 0 0 0,5-28 0 0 0,-1 0 0 0 0,0 1 0 0 0,0-1 0 0 0,0 0 0 0 0,-1 0 0 0 0,0-1 0 0 0,0 1 0 0 0,-1-1 0 0 0,0 0 0 0 0,0 0 0 0 0,0 0 0 0 0,-10 8 0 0 0,10-11 0 0 0,0 0 0 0 0,0 0 0 0 0,0-1 0 0 0,0 0 0 0 0,0 1 0 0 0,0-2 0 0 0,-1 1 0 0 0,1-1 0 0 0,-10 2 0 0 0,6-2 0 0 0,-1 0 0 0 0,0-1 0 0 0,1 0 0 0 0,-19-3 0 0 0,25 2 55 0 0,-1 0 1 0 0,0 0-1 0 0,1-1 1 0 0,-1 1-1 0 0,1-1 0 0 0,0 0 1 0 0,-1 1-1 0 0,1-2 1 0 0,0 1-1 0 0,0 0 0 0 0,0-1 1 0 0,0 1-1 0 0,1-1 0 0 0,-1 0 1 0 0,1 0-1 0 0,-1 0 1 0 0,1 0-1 0 0,0 0 0 0 0,0 0 1 0 0,1-1-1 0 0,-1 1 1 0 0,1-1-1 0 0,-1 1 0 0 0,1-1 1 0 0,-1-5-1 0 0,2 3 223 0 0,-10-12 6 0 0,3 6-302 0 0,6 10-319 0 0,1 2-138 0 0,0 0-33 0 0,0 2-72 0 0,1 2-126 0 0,0 5 120 0 0,0-4-7911 0 0,-1-5 6450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1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13823 0 0,'0'0'630'0'0,"0"0"-13"0"0,0-1-393 0 0,4-3 11 0 0,-4 3 849 0 0,3-3 481 0 0,-1 0 0 0 0,1 0 1 0 0,0 0-1 0 0,7-7 0 0 0,28 10 1611 0 0,-30 1-3176 0 0,-1 0 0 0 0,1 0 0 0 0,-1 0 0 0 0,12-3 0 0 0,7-1 0 0 0,38-3 0 0 0,-55 8 0 0 0,-2 2-133 0 0,-6-2-563 0 0,-1-1-258 0 0,0 0-1011 0 0,0 0-4023 0 0,0 0-1724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2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15663 0 0,'-8'-1'781'0'0,"8"0"2214"0"0,17 4 2416 0 0,2-1-6742 0 0,17-3 3015 0 0,-18 0-1699 0 0,7 0-3808 0 0,-25 1 2289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2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0-12 0 0,0 0 770 0 0,0 0 354 0 0,3 0 76 0 0,9 4-772 0 0,0 1-1 0 0,0 0 1 0 0,-1 1 0 0 0,1 0 0 0 0,-1 0 0 0 0,17 14 0 0 0,-20-14-549 0 0,-1 0 0 0 0,-1 1 0 0 0,1 0 0 0 0,-1 0-1 0 0,0 0 1 0 0,-1 1 0 0 0,0-1 0 0 0,0 1-1 0 0,0 1 1 0 0,3 10 0 0 0,8 18 82 0 0,-10-26-227 0 0,-1 0 1 0 0,-1 0-1 0 0,0 1 1 0 0,-1 0 0 0 0,4 21-1 0 0,-7-21-54 0 0,-1-5 0 0 0,1 0 0 0 0,0 0 0 0 0,0 0 0 0 0,1 0 0 0 0,2 13 0 0 0,-2-13-64 0 0,-1-6-273 0 0,0-1-138 0 0,0 0-33 0 0,0 0-72 0 0,0 0-285 0 0,0 0-126 0 0,0 0-893 0 0,-1-1-3634 0 0,-1-6-1564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2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15663 0 0,'0'0'356'0'0,"0"0"50"0"0,0 0 20 0 0,0 0-42 0 0,0 0-112 0 0,0 0 463 0 0,0 0 234 0 0,0 0 45 0 0,0 0-61 0 0,0 0-288 0 0,-7 4 395 0 0,3 1-937 0 0,0-1 1 0 0,0 1-1 0 0,1 0 0 0 0,-4 7 1 0 0,-3 3-125 0 0,-10 14 1 0 0,-21 33 0 0 0,28-37 0 0 0,7-13 0 0 0,0-1 0 0 0,-9 13 0 0 0,-47 71 0 0 0,56-86 0 0 0,1-2 0 0 0,4-6 0 0 0,1-1 0 0 0,0 0 0 0 0,0 1 0 0 0,0-1 0 0 0,0 0 0 0 0,0 1 0 0 0,0-1 0 0 0,0 1 0 0 0,0-1 0 0 0,0 0 0 0 0,0 1 0 0 0,0-1 0 0 0,0 0 0 0 0,0 1 0 0 0,0-1 0 0 0,0 0 0 0 0,0 1 0 0 0,0-1 0 0 0,1 0 0 0 0,-1 1 0 0 0,0 0 0 0 0,2-1-148 0 0,-1 1-1 0 0,0 0 0 0 0,1-1 1 0 0,-1 1-1 0 0,0 0 0 0 0,1-1 1 0 0,-1 0-1 0 0,1 1 1 0 0,-1-1-1 0 0,1 0 0 0 0,-1 0 1 0 0,1 0-1 0 0,-1 0 0 0 0,1 0 1 0 0,-1 0-1 0 0,0 0 1 0 0,3-1-1 0 0,25-6-2786 0 0,-5-3 889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2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15663 0 0,'0'0'356'0'0,"0"0"50"0"0,0 0 20 0 0,1-2-42 0 0,7-15-596 0 0,-2 5 2854 0 0,0 0 1 0 0,14-21-1 0 0,-17 30-2322 0 0,10-18 49 0 0,-12 20 2 0 0,-1 1 117 0 0,0 0 21 0 0,0 0-66 0 0,-3 19-278 0 0,-1 4-165 0 0,1-6 0 0 0,-3 33 0 0 0,6-41-133 0 0,0-7-563 0 0,0-2-258 0 0,0 0-56 0 0,0 0-81 0 0,0 0-286 0 0,0 0-126 0 0,0 0-29 0 0,0 0-4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2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17503 0 0,'0'0'399'0'0,"0"0"60"0"0,0 0 21 0 0,0 0-59 0 0,8-4-120 0 0,6-7 1367 0 0,-11 8-1345 0 0,1 0 1 0 0,-1 0-1 0 0,1 0 1 0 0,0 1-1 0 0,0 0 1 0 0,7-4-1 0 0,-3 4-323 0 0,-1 1-197 0 0,-5 1-838 0 0,6 0-1911 0 0,-7 0 1412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2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52 8287 0 0,'-10'-8'864'0'0,"7"6"-720"0"0,2 1 598 0 0,0 0-325 0 0,0 0 1 0 0,0 0 0 0 0,0 0-1 0 0,0 0 1 0 0,0 0 0 0 0,1 0-1 0 0,-1 0 1 0 0,0 0-1 0 0,1 0 1 0 0,-1 0 0 0 0,1 0-1 0 0,-1-1 1 0 0,1 1 0 0 0,-1 0-1 0 0,1 0 1 0 0,0-1 0 0 0,0 1-1 0 0,0 0 1 0 0,0-1 0 0 0,0 0-1 0 0,0 1 95 0 0,0 1 0 0 0,0 0 0 0 0,3-8 2492 0 0,-2 4-2777 0 0,0 3 161 0 0,-1 1 100 0 0,1 0 211 0 0,0 0-680 0 0,0 0 0 0 0,-1 0 0 0 0,1-1 0 0 0,0 1 1 0 0,0 0-1 0 0,0 0 0 0 0,-1 0 0 0 0,1 0 0 0 0,0 0 0 0 0,0 0 0 0 0,0 0 1 0 0,-1 0-1 0 0,1 0 0 0 0,0 1 0 0 0,0-1 0 0 0,-1 0 0 0 0,1 0 1 0 0,0 1-1 0 0,0-1 0 0 0,1 1 0 0 0,3 1 77 0 0,0 1 0 0 0,0 0 0 0 0,0 0 0 0 0,0 0 1 0 0,-1 1-1 0 0,1-1 0 0 0,-1 1 0 0 0,6 7 0 0 0,29 40 1026 0 0,-30-39-1045 0 0,-5-6-77 0 0,0 0 0 0 0,1 0 0 0 0,8 8 0 0 0,0 1 0 0 0,19 36 0 0 0,-28-44-64 0 0,-3-6-273 0 0,-1-1-138 0 0,0 0-33 0 0,0 0-140 0 0,0 0-572 0 0,-8-5-2972 0 0,2-1-3316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2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28 13823 0 0,'0'0'315'0'0,"0"0"45"0"0,0 0 21 0 0,1-1-49 0 0,4-5-220 0 0,19-14 4788 0 0,-23 19-3876 0 0,-1 1 0 0 0,0 0-137 0 0,-12 18-93 0 0,-1 6 127 0 0,9-17-695 0 0,0 0 0 0 0,-8 12 0 0 0,-129 162 1673 0 0,140-180-1886 0 0,0 0-1 0 0,0 1 1 0 0,0-1 0 0 0,0 0 0 0 0,0 0 0 0 0,1 1-1 0 0,-1-1 1 0 0,0 0 0 0 0,1 1 0 0 0,-1-1 0 0 0,1 1-1 0 0,-1 2 1 0 0,-4 18-14 0 0,4-20 8 0 0,-6 7-59 0 0,6-8 33 0 0,-1 0-318 0 0,2-1-138 0 0,9 0-868 0 0,0-1-1 0 0,-1 0 1 0 0,12-4 0 0 0,-8 1-192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1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0 430 11975 0 0,'0'0'267'0'0,"0"0"42"0"0,0 0 17 0 0,6-13 84 0 0,9-37 3011 0 0,3-10 94 0 0,-1 5-1151 0 0,-4 12-632 0 0,-7 25-1411 0 0,1 0-1 0 0,0 1 0 0 0,11-19 1 0 0,-9 18 148 0 0,0 0-1 0 0,8-26 1 0 0,-13 18 123 0 0,-3 17-576 0 0,-8 5-16 0 0,5 3 1 0 0,1 1 0 0 0,-1 0 1 0 0,1 0-1 0 0,-1 0 0 0 0,1 0 0 0 0,-1 0 0 0 0,1 1 1 0 0,-1-1-1 0 0,1 0 0 0 0,-1 1 0 0 0,1-1 0 0 0,-1 1 1 0 0,1-1-1 0 0,0 1 0 0 0,-1 0 0 0 0,1 0 0 0 0,0-1 1 0 0,-1 1-1 0 0,1 0 0 0 0,0 0 0 0 0,0 0 0 0 0,0 0 1 0 0,0 1-1 0 0,0-1 0 0 0,0 0 0 0 0,0 0 0 0 0,0 1 1 0 0,-1 1-1 0 0,-1 5 7 0 0,-1 0 1 0 0,1 1-1 0 0,0-1 1 0 0,-1 9-1 0 0,-2 4-13 0 0,-6 14 1 0 0,2-1 0 0 0,2 2 0 0 0,-6 45 0 0 0,0-2 4 0 0,8-49 0 0 0,-4 44 0 0 0,9-62 0 0 0,0 5 0 0 0,0 0 0 0 0,4 33 0 0 0,-3-47 0 0 0,1 1 0 0 0,-1 0 0 0 0,1 0 0 0 0,0 0 0 0 0,1-1 0 0 0,-1 1 0 0 0,0 0 0 0 0,1-1 0 0 0,0 0 0 0 0,0 1 0 0 0,0-1 0 0 0,0 0 0 0 0,1 0 0 0 0,-1 0 0 0 0,1 0 0 0 0,0 0 0 0 0,0-1 0 0 0,5 4 0 0 0,-6-5 0 0 0,1 0 0 0 0,0-1 0 0 0,0 1 0 0 0,0-1 0 0 0,0 0 0 0 0,0 0 0 0 0,0 0 0 0 0,0 0 0 0 0,-1-1 0 0 0,1 1 0 0 0,0-1 0 0 0,4-1 0 0 0,5 0 0 0 0,-6 1 0 0 0,0 0 0 0 0,0 0 0 0 0,0-1 0 0 0,0 0 0 0 0,0 0 0 0 0,0-1 0 0 0,-1 1 0 0 0,1-1 0 0 0,-1 0 0 0 0,0-1 0 0 0,0 1 0 0 0,5-5 0 0 0,23-18 0 0 0,-26 21 0 0 0,0 1 0 0 0,0-2 0 0 0,-1 1 0 0 0,1-1 0 0 0,-1 0 0 0 0,-1 0 0 0 0,1-1 0 0 0,5-9 0 0 0,-9 13 86 0 0,0 0 0 0 0,1-1 0 0 0,-1 2 0 0 0,0-1 0 0 0,1 0-1 0 0,3-2 1 0 0,0-2 189 0 0,-4 6 233 0 0,-2 1-65 0 0,-1-1-294 0 0,-1-4-133 0 0,-5 4-16 0 0,5 1 0 0 0,0 1 0 0 0,0-1 0 0 0,1 1 0 0 0,-1 0 0 0 0,0 0 0 0 0,1 0 0 0 0,-1 0 0 0 0,1 0 0 0 0,-1 0 0 0 0,1 0 0 0 0,0 0 0 0 0,-1 1 0 0 0,-1 1 0 0 0,0 1 0 0 0,2-3 0 0 0,-1 0 0 0 0,1 0 0 0 0,0 0 0 0 0,0 0 0 0 0,0 0 0 0 0,0 0 0 0 0,0 1 0 0 0,0-1 0 0 0,1 0 0 0 0,-1 1 0 0 0,0-1 0 0 0,1 0 0 0 0,-2 3 0 0 0,0 2 0 0 0,2-5 0 0 0,-3 8 0 0 0,3-7 0 0 0,2 3 0 0 0,12 6 0 0 0,-12-9 0 0 0,0-1 0 0 0,-1 0 0 0 0,1 0 0 0 0,-1 0 0 0 0,1 0 0 0 0,0 0 0 0 0,-1-1 0 0 0,1 1 0 0 0,0-1 0 0 0,0 1 0 0 0,0-1 0 0 0,-1 1 0 0 0,1-1 0 0 0,0 0 0 0 0,0 0 0 0 0,0 0 0 0 0,2-1 0 0 0,-1 2 9 0 0,7-4-49 0 0,-6 2 7 0 0,4-4-525 0 0,-7 4-5161 0 0,-1 1-2812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2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17503 0 0,'0'0'399'0'0,"0"0"60"0"0,0 0 21 0 0,0 0-59 0 0,0 0-136 0 0,0 0 457 0 0,0 0 228 0 0,0 0 43 0 0,0 0-59 0 0,0 0-289 0 0,0 0-121 0 0,0 0-28 0 0,0 0-4 0 0,0 0 0 0 0,0 0 0 0 0,0 0 0 0 0,0 0-68 0 0,1 1-289 0 0,4 9-153 0 0,-1 1 1 0 0,0-1-1 0 0,-1 1 1 0 0,0-1-1 0 0,-1 1 1 0 0,2 12-1 0 0,-4-17-2 0 0,4 11 0 0 0,-2 1 0 0 0,-1-1 0 0 0,0 22 0 0 0,-1-28 0 0 0,-2-5 0 0 0,-3 6 0 0 0,3-6 182 0 0,1-5-127 0 0,1 0 0 0 0,0 0 0 0 0,0 0-1 0 0,-1 0 1 0 0,1 0 0 0 0,0-1 0 0 0,-1 1 0 0 0,1 0 0 0 0,-1 0 0 0 0,1 0 0 0 0,-1-1 0 0 0,0 1-1 0 0,1 0 1 0 0,-1-1 0 0 0,0 1 0 0 0,1 0 0 0 0,-1-1 0 0 0,0 1 0 0 0,0-1 0 0 0,1 1 0 0 0,-1-1-1 0 0,0 0 1 0 0,0 1 0 0 0,0-1 0 0 0,0 0 0 0 0,0 1 0 0 0,0-1 0 0 0,0 0 0 0 0,1 0 0 0 0,-1 0-1 0 0,0 0 1 0 0,0 0 0 0 0,-2 0 0 0 0,2 0-55 0 0,-1 0 0 0 0,1-1 0 0 0,-1 1 0 0 0,1 0 0 0 0,-1 0 0 0 0,1-1 0 0 0,0 1 0 0 0,-1-1 0 0 0,1 0 0 0 0,0 1 0 0 0,-1-1 0 0 0,1 0 0 0 0,0 1 0 0 0,-2-3 0 0 0,2 3 0 0 0,0-1 0 0 0,1 0 0 0 0,-1 1 0 0 0,0-1 0 0 0,0 1 0 0 0,0-1 0 0 0,0 1 0 0 0,0 0 0 0 0,0-1 0 0 0,0 1 0 0 0,0 0 0 0 0,0 0 0 0 0,0 0 0 0 0,0 0 0 0 0,0 0 0 0 0,-1 0 0 0 0,-2-1 0 0 0,-1 0-747 0 0,0 0-1 0 0,-1 1 1 0 0,1-1-1 0 0,-8 1 1 0 0,12 0 664 0 0,0 0-2438 0 0,1 0-6010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3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10135 0 0,'0'0'231'0'0,"0"0"29"0"0,0 0 19 0 0,0-2-41 0 0,0-4-44 0 0,-1-6 2335 0 0,2 1 45 0 0,1 4 3364 0 0,-1 6-5414 0 0,-1 1-11 0 0,0 0-1 0 0,0 0 0 0 0,0 0 0 0 0,0 0-68 0 0,2 1-398 0 0,0 0-1 0 0,-1 1 0 0 0,1 0 1 0 0,0-1-1 0 0,-1 1 1 0 0,1 0-1 0 0,-1 0 1 0 0,2 2-1 0 0,-2-3 161 0 0,18 31 1383 0 0,-13-19-1342 0 0,-1 1 0 0 0,0-1 0 0 0,4 23-1 0 0,-7-27 223 0 0,8 37-317 0 0,-3 0 0 0 0,-1 1 0 0 0,-2 79 0 0 0,2 7-152 0 0,-4-14 0 0 0,-5 137 0 0 0,1-215 705 0 0,4 57 1 0 0,1-16-69 0 0,-4-50-637 0 0,0-12 0 0 0,2 21 0 0 0,0-18 0 0 0,-2 35 0 0 0,0-49 0 0 0,-3 44 0 0 0,2-24 0 0 0,2 45 0 0 0,0-32 0 0 0,5 3 0 0 0,-2-21 0 0 0,-1 0 0 0 0,-2 37 0 0 0,1 6 0 0 0,-7 68 0 0 0,0-48 0 0 0,5-29 0 0 0,-3 26 0 0 0,1-54 0 0 0,2-13 0 0 0,-6 24 0 0 0,-8 45 0 0 0,13-62 0 0 0,1 0 0 0 0,5 43 0 0 0,-2-39 0 0 0,-2 45 0 0 0,-6 32 0 0 0,-1 65 0 0 0,7-168 0 0 0,0 1 0 0 0,0-1 0 0 0,0 1 0 0 0,0-1 0 0 0,1 0 0 0 0,-1 1 0 0 0,1-1 0 0 0,-1 1 0 0 0,1-1 0 0 0,0 0 0 0 0,0 1 0 0 0,0-1 0 0 0,0 0 0 0 0,0 0 0 0 0,0 0 0 0 0,3 3 0 0 0,2 1 0 0 0,-1-2-64 0 0,-4-3-273 0 0,-1-1-138 0 0,0 0-1308 0 0,0 0-5356 0 0,0 0-2295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3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39 11975 0 0,'0'0'267'0'0,"0"0"42"0"0,0 0 17 0 0,0 0-28 0 0,6-6-186 0 0,-4 4-4 0 0,0 0-1 0 0,-1 0 0 0 0,1 0 1 0 0,0 0-1 0 0,0 1 0 0 0,0-1 1 0 0,4-2-1 0 0,-1-2 1845 0 0,-5 6-1805 0 0,0-1 1 0 0,0 1 0 0 0,0-1-1 0 0,0 1 1 0 0,1-1 0 0 0,-1 1 0 0 0,0-1-1 0 0,0 1 1 0 0,1-1 0 0 0,-1 1-1 0 0,0 0 1 0 0,1-1 0 0 0,-1 1-1 0 0,1-1 1 0 0,-1 1 0 0 0,1 0-1 0 0,-1 0 1 0 0,0-1 0 0 0,1 1 0 0 0,0-1-1 0 0,1 1 3999 0 0,-3 0-1651 0 0,-7 3-923 0 0,6-3-1552 0 0,-1 1 1 0 0,1 1 0 0 0,0-1-1 0 0,0 0 1 0 0,0 0 0 0 0,0 1-1 0 0,0-1 1 0 0,-2 4 0 0 0,-8 9-15 0 0,-17 16 0 0 0,-9 11 71 0 0,26-26 184 0 0,1 0-1 0 0,0 1 1 0 0,-13 29-1 0 0,21-40-198 0 0,1 1 1 0 0,0 0-1 0 0,-1 0 0 0 0,2 1 0 0 0,-1-1 1 0 0,1 0-1 0 0,0 1 0 0 0,0-1 0 0 0,1 0 1 0 0,0 1-1 0 0,0-1 0 0 0,1 1 1 0 0,-1-1-1 0 0,4 10 0 0 0,-3-13-62 0 0,0 0 0 0 0,1 0 0 0 0,0 0 0 0 0,-1-1 0 0 0,1 1 0 0 0,0 0 0 0 0,1-1 0 0 0,-1 0 0 0 0,0 1 0 0 0,1-1 0 0 0,-1 0 0 0 0,1 0 0 0 0,0-1 0 0 0,-1 1 0 0 0,1 0 0 0 0,4 1 0 0 0,-2-1 0 0 0,0 0 0 0 0,1 0 0 0 0,-1 0 0 0 0,1-1 0 0 0,-1 1 0 0 0,1-1 0 0 0,-1-1 0 0 0,10 1 0 0 0,-5-2 0 0 0,0-1 0 0 0,-1 0 0 0 0,1 0 0 0 0,0-1 0 0 0,15-6 0 0 0,-6 0 0 0 0,30-18 0 0 0,-36 19 85 0 0,-1-1-1 0 0,0 0 1 0 0,0 0-1 0 0,-1-1 1 0 0,-1-1-1 0 0,17-19 1 0 0,-24 26-37 0 0,-1 0 0 0 0,1-1 0 0 0,-1 0 0 0 0,1 1 0 0 0,-1-1-1 0 0,-1 0 1 0 0,1 0 0 0 0,-1 0 0 0 0,2-10 0 0 0,-3 12-23 0 0,0-1-1 0 0,0 0 1 0 0,0 0-1 0 0,0 0 1 0 0,-1 0 0 0 0,0 0-1 0 0,0 0 1 0 0,0 1-1 0 0,0-1 1 0 0,-1 0 0 0 0,1 1-1 0 0,-1-1 1 0 0,0 1-1 0 0,-4-6 1 0 0,3 5 7 0 0,0 0 0 0 0,-1 1 0 0 0,0-1 0 0 0,0 0-1 0 0,0 1 1 0 0,0 0 0 0 0,0 0 0 0 0,0 0 0 0 0,-1 1 0 0 0,0 0 0 0 0,1-1 0 0 0,-1 1 0 0 0,0 1 0 0 0,0-1-1 0 0,0 1 1 0 0,0 0 0 0 0,0 0 0 0 0,-1 0 0 0 0,1 1 0 0 0,0 0 0 0 0,-8 1 0 0 0,3-1-232 0 0,0 1 1 0 0,0 1-1 0 0,0 0 1 0 0,1 1 0 0 0,-1-1-1 0 0,0 2 1 0 0,1-1-1 0 0,0 2 1 0 0,0-1-1 0 0,-9 7 1 0 0,-34 24-5358 0 0,32-24 3510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3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10135 0 0,'0'0'231'0'0,"5"1"29"0"0,16 2 19 0 0,-16-3 105 0 0,-5 0 410 0 0,0 0 184 0 0,0 0 40 0 0,0 0-63 0 0,0 0-290 0 0,0 0-121 0 0,0 0-28 0 0,0 0 66 0 0,0 0 288 0 0,0 0 122 0 0,0 0 28 0 0,0 0-65 0 0,11 3 1214 0 0,6-5-1997 0 0,39 1 1780 0 0,-56 1-1909 0 0,1 0 0 0 0,-1 0 0 0 0,1 0 0 0 0,-1 0 0 0 0,1 0 1 0 0,-1 0-1 0 0,1 0 0 0 0,-1 0 0 0 0,1 1 0 0 0,0-1 0 0 0,-1 0 0 0 0,1 0 0 0 0,-1 0 0 0 0,1 0 0 0 0,-1 1 0 0 0,1-1 0 0 0,-1 0 0 0 0,0 1 1 0 0,1-1-1 0 0,-1 0 0 0 0,1 1 0 0 0,-1-1 0 0 0,0 1 0 0 0,1-1 0 0 0,0 2 20 0 0,0-1 0 0 0,0 0-1 0 0,0 0 1 0 0,1 0 0 0 0,-1-1 0 0 0,0 1-1 0 0,0 0 1 0 0,1 0 0 0 0,-1-1 0 0 0,0 1-1 0 0,1-1 1 0 0,-1 1 0 0 0,1-1 0 0 0,-1 1 0 0 0,1-1-1 0 0,1 0 1 0 0,-1 1-63 0 0,0 0 0 0 0,1-1 0 0 0,-1 1 0 0 0,0-1 0 0 0,1 0 0 0 0,-1 0 0 0 0,0 1 0 0 0,4-2 0 0 0,15 1 0 0 0,-8 2 0 0 0,5 4 0 0 0,-13-4 0 0 0,-4-1 0 0 0,1-1 0 0 0,-1 1 0 0 0,1-1 0 0 0,-1 0 0 0 0,1 0 0 0 0,-1 0 0 0 0,1 0 0 0 0,-1 0 0 0 0,1 0 0 0 0,-1 0 0 0 0,1 0 0 0 0,-1 0 0 0 0,1-1 0 0 0,1 0 0 0 0,0 1 0 0 0,15 2 0 0 0,9 1 0 0 0,1 0 0 0 0,47-2 0 0 0,-35-6 0 0 0,-30 3 0 0 0,0 1 0 0 0,0 0 0 0 0,1 1 0 0 0,-1 0 0 0 0,15 1 0 0 0,-15 0 0 0 0,1 0 0 0 0,0-1 0 0 0,0-1 0 0 0,16-2 0 0 0,19-1 0 0 0,15 7 0 0 0,-42-1 0 0 0,1-1 0 0 0,-1-1 0 0 0,1-1 0 0 0,25-4 0 0 0,62-14 1440 0 0,-82 15-1283 0 0,1 1 1 0 0,48 0-1 0 0,22-2-21 0 0,-84 4-136 0 0,22 1 0 0 0,10 0 0 0 0,-18 0 0 0 0,-20 0 0 0 0,0 1 0 0 0,1-1 0 0 0,-1 0 0 0 0,0-1 0 0 0,12-1 0 0 0,-7 0 0 0 0,-5 1 0 0 0,0 0 0 0 0,0-1 0 0 0,1 1 0 0 0,8-5 0 0 0,-5-1 0 0 0,-9 3 0 0 0,-1 3 0 0 0,0 1-9 0 0,0-1-1 0 0,0 1 1 0 0,0-1-1 0 0,0 0 1 0 0,0 1 0 0 0,0-1-1 0 0,0 1 1 0 0,0-1-1 0 0,0 1 1 0 0,0-1 0 0 0,0 0-1 0 0,0 1 1 0 0,0-1-1 0 0,0 1 1 0 0,-1-1 0 0 0,1 1-1 0 0,0-1 1 0 0,0 1-1 0 0,-1-1 1 0 0,1 1 0 0 0,0-1-1 0 0,-1 1 1 0 0,1-1-1 0 0,0 1 1 0 0,-1-1 0 0 0,1 1-1 0 0,-1-1 1 0 0,1 1 0 0 0,-1 0-1 0 0,1-1 1 0 0,-1 1-1 0 0,0-1-90 0 0,-2 0-304 0 0,1-1 0 0 0,0 1 0 0 0,-1-1 0 0 0,1 1 1 0 0,-1 0-1 0 0,1 0 0 0 0,-1 0 0 0 0,-3 0 0 0 0,-4-2-4788 0 0,-2-2-3596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3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12 324 10135 0 0,'0'0'464'0'0,"0"0"-9"0"0,1-1-295 0 0,1-5-3 0 0,2-6 1817 0 0,-1 0 0 0 0,0-1 0 0 0,-1 1 0 0 0,2-18 0 0 0,0-5 676 0 0,0 9-1361 0 0,-2-1 0 0 0,-1 1 0 0 0,-2-31 0 0 0,1 52-1037 0 0,-4-19 112 0 0,-4-12-292 0 0,8 34 299 0 0,0 2 117 0 0,0 0 21 0 0,0 0-66 0 0,-1 2-423 0 0,-1 0 1 0 0,1-1 0 0 0,-1 1-1 0 0,1 0 1 0 0,0 0 0 0 0,0-1 0 0 0,-2 4-1 0 0,3-4-20 0 0,-3 5 0 0 0,1-1 0 0 0,0 1 0 0 0,0 1 0 0 0,0-1 0 0 0,0 0 0 0 0,1 0 0 0 0,0 8 0 0 0,0 46 0 0 0,1-36 0 0 0,0 15 0 0 0,2 0 0 0 0,2 0 0 0 0,10 47 0 0 0,-11-72 0 0 0,0 0 0 0 0,0 18 0 0 0,1 3 0 0 0,-4-27 0 0 0,0-4 0 0 0,-1-8 0 0 0,0-11-57 0 0,-4-4-287 0 0,1 10-173 0 0,0-2-2462 0 0,2 4-2923 0 0,0-2-3531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4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198 150 10135 0 0,'0'0'231'0'0,"0"0"29"0"0,0 0 19 0 0,-3-14 977 0 0,5 11-1000 0 0,-1 0-1 0 0,0-1 1 0 0,0 1 0 0 0,-1-1 0 0 0,1 1 0 0 0,-1-1 0 0 0,1 1 0 0 0,-1-1-1 0 0,-1-4 1 0 0,1 7 256 0 0,0 1 0 0 0,-5-21 1024 0 0,1 11 250 0 0,-1 0 1 0 0,-11-19-1 0 0,14 25-1513 0 0,1 3 170 0 0,-10-16-206 0 0,11 17-220 0 0,0-1 0 0 0,0 1 0 0 0,-1 0-1 0 0,1 0 1 0 0,0 0 0 0 0,0-1 0 0 0,0 1 0 0 0,-1 0-1 0 0,1 0 1 0 0,0 0 0 0 0,0 0 0 0 0,0-1 0 0 0,-1 1 0 0 0,1 0-1 0 0,0 0 1 0 0,0 0 0 0 0,-1 0 0 0 0,1 0 0 0 0,0 0-1 0 0,0 0 1 0 0,-1 0 0 0 0,1 0 0 0 0,0 0 0 0 0,0 0 0 0 0,-1 0-1 0 0,1 0 1 0 0,0 0 0 0 0,0 0 0 0 0,-1 0 0 0 0,1 0-1 0 0,0 0 1 0 0,0 0 0 0 0,-1 0 0 0 0,1 0 0 0 0,0 0 0 0 0,0 0-1 0 0,0 1 1 0 0,-1-1 0 0 0,1 0 0 0 0,0 0 0 0 0,-10 13 1359 0 0,-2 18 582 0 0,-22 95-1958 0 0,13-24 0 0 0,15-67 0 0 0,-1 0 0 0 0,-16 44 0 0 0,3-14 0 0 0,10-27 0 0 0,6-27-158 0 0,7-25-198 0 0,0 2-6 0 0,5-78-6206 0 0,-6 68-940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4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37 262 10135 0 0,'0'0'464'0'0,"0"0"-9"0"0,-13-10 6200 0 0,11 7-6109 0 0,-1 1 1 0 0,1-1-1 0 0,-1 0 1 0 0,1 0-1 0 0,0 0 1 0 0,0 0-1 0 0,-2-6 1 0 0,3 8-475 0 0,1 0 0 0 0,-1 0 0 0 0,1-1 0 0 0,-1 1 0 0 0,1 0 0 0 0,0 0 0 0 0,0-1 0 0 0,-1 1 0 0 0,1 0 0 0 0,0-1 0 0 0,0 1 0 0 0,0 0 0 0 0,0 0 0 0 0,0-1 0 0 0,1 1 0 0 0,-1 0 0 0 0,0 0 0 0 0,1-1 0 0 0,-1 1 0 0 0,0 0 0 0 0,1 0 0 0 0,0 0 0 0 0,-1-1 0 0 0,1 1 0 0 0,1-1-1 0 0,0-1 115 0 0,1-1 0 0 0,-1 1 0 0 0,0 0 0 0 0,0-1 0 0 0,1-3 0 0 0,7-11 313 0 0,4 0-92 0 0,2 0-1 0 0,0 1 0 0 0,1 0 1 0 0,27-20-1 0 0,-37 32-403 0 0,1 0 1 0 0,-1 0-1 0 0,1 0 0 0 0,0 1 1 0 0,10-3-1 0 0,-12 5-3 0 0,-1 0-1 0 0,1 0 1 0 0,0 1-1 0 0,-1 0 1 0 0,1 0 0 0 0,0 1-1 0 0,0-1 1 0 0,0 1-1 0 0,5 1 1 0 0,-5 0 0 0 0,-1 1 0 0 0,0 0 0 0 0,0 1 0 0 0,-1-1 0 0 0,1 1 0 0 0,0 0 0 0 0,-1 0 0 0 0,0 0 0 0 0,6 6 0 0 0,6 3 0 0 0,-7-5 0 0 0,-1 1 0 0 0,1 0 0 0 0,-1 0 0 0 0,0 1 0 0 0,-1 0 0 0 0,0 0 0 0 0,-1 1 0 0 0,1 0 0 0 0,-2 0 0 0 0,0 1 0 0 0,0-1 0 0 0,-1 1 0 0 0,0 0 0 0 0,4 23 0 0 0,-7-30 0 0 0,-1 1 0 0 0,0-1 0 0 0,-1 1 0 0 0,1 0 0 0 0,-1-1 0 0 0,0 1 0 0 0,0-1 0 0 0,0 0 0 0 0,-1 1 0 0 0,0-1 0 0 0,1 0 0 0 0,-1 0 0 0 0,-1 0 0 0 0,1 0 0 0 0,-1 0 0 0 0,1 0 0 0 0,-1-1 0 0 0,0 1 0 0 0,-1-1 0 0 0,1 0 0 0 0,-6 4 0 0 0,-18 16-153 0 0,10-8-220 0 0,-18 11 0 0 0,30-22 275 0 0,0-1 0 0 0,0 0 0 0 0,0 0-1 0 0,-1-1 1 0 0,1 0 0 0 0,-1 0 0 0 0,0 0 0 0 0,-8 1-1 0 0,12-2-184 0 0,0-1 1 0 0,0 0-1 0 0,0 0 0 0 0,0 0 0 0 0,0 0 0 0 0,0 0 0 0 0,1 0 0 0 0,-1 0 0 0 0,0 0 0 0 0,0-1 0 0 0,0 1 0 0 0,0-1 0 0 0,0 0 0 0 0,1 1 0 0 0,-1-1 0 0 0,0 0 0 0 0,1 0 0 0 0,-1 0 0 0 0,1 0 0 0 0,-1 0 1 0 0,1 0-1 0 0,-1-1 0 0 0,1 1 0 0 0,0 0 0 0 0,-1-1 0 0 0,1 1 0 0 0,-1-3 0 0 0,-2-13-1764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4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16 13823 0 0,'0'0'315'0'0,"-4"-6"758"0"0,-1-3-810 0 0,4 8 457 0 0,1 1 249 0 0,-15 0 4139 0 0,-12 8-3809 0 0,23-5-1075 0 0,-1 1 0 0 0,1-1 0 0 0,0 1 0 0 0,0 0 0 0 0,0 0 1 0 0,1 0-1 0 0,-1 1 0 0 0,-4 7 0 0 0,-1 6 25 0 0,-9 20-1 0 0,6-11 675 0 0,-29 68-561 0 0,-11 51-116 0 0,28-67-246 0 0,4 0 0 0 0,-17 144 0 0 0,34-202 0 0 0,2 1 0 0 0,0 0 0 0 0,1 0 0 0 0,1 0 0 0 0,1 0 0 0 0,1 0 0 0 0,1-1 0 0 0,1 1 0 0 0,8 21 0 0 0,-9-35 90 0 0,0 0 0 0 0,1 0 0 0 0,0 0 0 0 0,0 0 0 0 0,0-1 0 0 0,1 1 0 0 0,0-1 0 0 0,1-1 0 0 0,-1 1 0 0 0,1-1 0 0 0,1-1 0 0 0,-1 1 0 0 0,1-1 0 0 0,0 0 0 0 0,16 7 0 0 0,-17-11 62 0 0,-1 1 0 0 0,1-1 0 0 0,9 1 0 0 0,-7-2-152 0 0,-2-2-133 0 0,-6 1-563 0 0,-1 1-258 0 0,0 0-1102 0 0,0-1-4403 0 0,-2-6-1891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10135 0 0,'0'0'464'0'0,"0"0"-9"0"0,3-14 588 0 0,0 3 2999 0 0,3-8-673 0 0,-6 18-3209 0 0,0 0 1 0 0,1 1-1 0 0,-1-1 1 0 0,0 1-1 0 0,1-1 1 0 0,-1 1-1 0 0,1-1 0 0 0,-1 1 1 0 0,1-1-1 0 0,-1 1 1 0 0,1-1-1 0 0,0 1 1 0 0,-1 0-1 0 0,1-1 1 0 0,-1 1-1 0 0,1 0 1 0 0,0 0-1 0 0,-1-1 0 0 0,1 1 1 0 0,0 0-1 0 0,-1 0 1 0 0,1 0-1 0 0,0 0 1 0 0,0 0-1 0 0,1 0-20 0 0,1 0 0 0 0,-1 1 0 0 0,0-1 0 0 0,0 1 0 0 0,0-1 0 0 0,0 1-1 0 0,0 0 1 0 0,0 0 0 0 0,-1 0 0 0 0,1 0 0 0 0,0 0 0 0 0,0 0 0 0 0,2 3 0 0 0,21 22-77 0 0,-16-15 35 0 0,4 5 231 0 0,-1 0 1 0 0,0 1-1 0 0,-1 1 0 0 0,-1 0 1 0 0,11 31-1 0 0,51 128-329 0 0,-69-170 0 0 0,7 17 0 0 0,-7-19 0 0 0,2 2 0 0 0,-1 1 0 0 0,0 0 0 0 0,4 12 0 0 0,-6-14-64 0 0,-2-4-273 0 0,0-2-138 0 0,-1-8-681 0 0,-7-25-3061 0 0,6 19 2682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15 11975 0 0,'0'0'547'0'0,"0"-1"-11"0"0,0-6-344 0 0,-1 2-29 0 0,1 4 567 0 0,0 1 242 0 0,0 0 42 0 0,0 0 8 0 0,0 0 2 0 0,0 0 0 0 0,0 0 0 0 0,-17 0 1140 0 0,15 0-2076 0 0,0 1-1 0 0,0 0 0 0 0,0 0 1 0 0,0 0-1 0 0,1 0 0 0 0,-1 0 1 0 0,0 0-1 0 0,1 0 0 0 0,-1 0 1 0 0,1 1-1 0 0,-1-1 1 0 0,-2 4-1 0 0,-16 22-115 0 0,13-17 124 0 0,-7 14 287 0 0,0 1-1 0 0,2 0 0 0 0,-14 40 1 0 0,-1 2 63 0 0,-85 182-446 0 0,98-212 0 0 0,14-37-30 0 0,0 1 0 0 0,0-1 0 0 0,0 0 0 0 0,0 1 0 0 0,0-1 0 0 0,-1 1 0 0 0,1-1 0 0 0,0 0 0 0 0,0 1 0 0 0,0-1 0 0 0,0 1 0 0 0,0-1 0 0 0,0 0 0 0 0,0 1 0 0 0,0-1 0 0 0,0 1 0 0 0,1-1 0 0 0,-1 0 0 0 0,0 1 0 0 0,0-1 0 0 0,0 1 0 0 0,0-1 0 0 0,1 0 0 0 0,-1 1 0 0 0,0-1 0 0 0,0 0 0 0 0,0 1 0 0 0,1-1 0 0 0,-1 0 0 0 0,0 1 0 0 0,1-1 0 0 0,-1 0 0 0 0,0 0 0 0 0,1 1 0 0 0,-1-1 0 0 0,0 0 0 0 0,1 0 0 0 0,-1 0 0 0 0,1 1 0 0 0,-1-1 0 0 0,0 0 0 0 0,1 0 0 0 0,-1 0 0 0 0,1 0 0 0 0,-1 0 0 0 0,0 0 0 0 0,1 0 0 0 0,-1 0 0 0 0,1 0 0 0 0,-1 0 0 0 0,1 0 0 0 0,-1 0 0 0 0,0 0 0 0 0,1 0 0 0 0,0-1-1 0 0,-1 1-71 0 0,9-1-1900 0 0,0-2-3387 0 0,1-3-1693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8:4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6447 0 0,'0'0'142'0'0,"0"0"22"0"0,0 0 13 0 0,-8-9 12 0 0,8 8-36 0 0,-1 0 0 0 0,1 0 0 0 0,0 0 0 0 0,0 1 0 0 0,0-1 0 0 0,0 0 0 0 0,0 0 0 0 0,0 0 0 0 0,0 0 0 0 0,0 0 0 0 0,0 1 0 0 0,0-1 0 0 0,0 0 0 0 0,1 0-1 0 0,-1 0 1 0 0,0 1 0 0 0,1-1 0 0 0,-1 0 0 0 0,0 0 0 0 0,1 1 0 0 0,-1-1 0 0 0,2-1 0 0 0,13-22 2380 0 0,-13 21-2008 0 0,-1-1 223 0 0,0-7 208 0 0,-1 10-585 0 0,0 1 117 0 0,0 0 21 0 0,1-5 697 0 0,-1-3 918 0 0,-14-8-678 0 0,14 15-1075 0 0,0 1 117 0 0,0 0 21 0 0,0 0-66 0 0,0-1-294 0 0,4-1-61 0 0,-3 1 283 0 0,-1 1 117 0 0,0 0 21 0 0,2 0-66 0 0,-1 0-435 0 0,0 0 0 0 0,0-1 0 0 0,1 1 0 0 0,-1 0 0 0 0,0 0 0 0 0,0 0 0 0 0,1 0 0 0 0,-1 0 0 0 0,0 0 0 0 0,0 0 0 0 0,1 1 0 0 0,-1-1 0 0 0,0 0 0 0 0,0 1 0 0 0,0-1 0 0 0,1 1 0 0 0,-1-1 0 0 0,0 1 0 0 0,0 0 0 0 0,2 1 0 0 0,1 1-11 0 0,-2-3 3 0 0,1 1 0 0 0,6 9 0 0 0,4 12 0 0 0,-10-16 0 0 0,0 0 0 0 0,0 0 0 0 0,1 0 0 0 0,-1-1 0 0 0,8 9 0 0 0,122 139 0 0 0,-91-103 0 0 0,37 58 0 0 0,-59-71 0 0 0,-6-9 0 0 0,-7-21 0 0 0,-7-7 0 0 0,0 1 0 0 0,0-1 0 0 0,0 0 0 0 0,0 0 0 0 0,0 1 0 0 0,0-1 0 0 0,1 0 0 0 0,-1 0 0 0 0,0 0 0 0 0,0 0 0 0 0,0 1 0 0 0,1-1 0 0 0,-1 0 0 0 0,0 0 0 0 0,0 0 0 0 0,0 0 0 0 0,1 0 0 0 0,-1 1 0 0 0,0-1 0 0 0,0 0 0 0 0,1 0 0 0 0,-1 0 0 0 0,0 0 0 0 0,0 0 0 0 0,1 0 0 0 0,-1 0 0 0 0,0 0 0 0 0,0 0 0 0 0,1 0 0 0 0,-1 0 0 0 0,0 0 0 0 0,0 0 0 0 0,1 0 0 0 0,-1 0 0 0 0,0 0 0 0 0,0-1 0 0 0,1 1 0 0 0,-1 0 0 0 0,0 0 0 0 0,0 0 0 0 0,1 0 0 0 0,-1 0 0 0 0,0-1 0 0 0,0 1 0 0 0,0 0 0 0 0,1 0 0 0 0,-1 0 0 0 0,0-1 0 0 0,0 1 0 0 0,0 0 0 0 0,0 0 0 0 0,0 0 0 0 0,0-1 0 0 0,1 1 0 0 0,-1 0 0 0 0,0 0 0 0 0,0-1 0 0 0,2-9 0 0 0,-7-14-1252 0 0,-7 10-2893 0 0,5 8-3362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1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11975 0 0,'0'0'267'0'0,"0"0"42"0"0,0 0 17 0 0,0 0-28 0 0,0 0-58 0 0,2 0 491 0 0,2 3 360 0 0,0-1-1 0 0,1 0 1 0 0,-1 0 0 0 0,1-1-1 0 0,0 0 1 0 0,0 0 0 0 0,-1 0-1 0 0,8 1 1 0 0,-11-2-1045 0 0,0 0 0 0 0,0 1 0 0 0,-1-1 0 0 0,1 0-1 0 0,0 1 1 0 0,-1-1 0 0 0,1 1 0 0 0,-1-1 0 0 0,1 1 0 0 0,0-1 0 0 0,-1 1 0 0 0,1 0 0 0 0,-1-1 0 0 0,0 1 0 0 0,1 0 0 0 0,-1-1 0 0 0,1 1 0 0 0,-1 0 0 0 0,1 0-1 0 0,4 15 642 0 0,-5-13-661 0 0,-1 0-1 0 0,1 1 1 0 0,-1-1 0 0 0,1 0-1 0 0,-1 1 1 0 0,0-1-1 0 0,0 0 1 0 0,-1 0 0 0 0,1 0-1 0 0,0 0 1 0 0,-1 0-1 0 0,0 0 1 0 0,0 0 0 0 0,-4 4-1 0 0,-2 1 188 0 0,0 0 0 0 0,-19 14 0 0 0,19-16-178 0 0,0 0 0 0 0,0 1 0 0 0,-7 7 0 0 0,13-9-768 0 0,2-2 653 0 0,-10 12-286 0 0,9-14-5 0 0,1-1-117 0 0,0 0-21 0 0,0 0-207 0 0,0 0-857 0 0,0 0-379 0 0,1-4-80 0 0,3-14-15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1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67 226 8287 0 0,'0'0'382'0'0,"0"0"-8"0"0,-3-16 1060 0 0,-3-23 3829 0 0,2-53 175 0 0,7 43-3097 0 0,-5 21-458 0 0,2 28-1881 0 0,0 0 0 0 0,0 0 0 0 0,0 0 0 0 0,0 0 0 0 0,0 0-1 0 0,0 0 1 0 0,0 0 0 0 0,0 0 0 0 0,0 0 0 0 0,0 0 0 0 0,0 0 0 0 0,0 0 0 0 0,0-1 0 0 0,0 1 0 0 0,0 0 0 0 0,0 0 0 0 0,0 0 0 0 0,0 0 0 0 0,0 0 0 0 0,0 0 0 0 0,0 0 0 0 0,0 0 0 0 0,0 0 0 0 0,0 0 0 0 0,0 0 0 0 0,0 0 0 0 0,0 0-1 0 0,0 0 1 0 0,0 0 0 0 0,0 0 0 0 0,-1 0 0 0 0,1 0 0 0 0,0 0 0 0 0,0 0 0 0 0,0 0 0 0 0,0 0 0 0 0,0 0 0 0 0,0 0 0 0 0,0 0 0 0 0,0 0 0 0 0,0 0 0 0 0,0 0 0 0 0,0 0 0 0 0,0 0 0 0 0,0 0 0 0 0,0 0 0 0 0,-1 0 0 0 0,1 0-1 0 0,0 0 1 0 0,0 0 0 0 0,0 0 0 0 0,0 0 0 0 0,0 0 0 0 0,0 0 0 0 0,0 0 0 0 0,0 0 0 0 0,-4 5 45 0 0,-1 6-40 0 0,2 9-7 0 0,0 0 0 0 0,1 0 0 0 0,1 26 0 0 0,-2 18 0 0 0,-21 112 0 0 0,18-137 0 0 0,4-29 0 0 0,3-3 0 0 0,4-10 0 0 0,5-3 0 0 0,6-1 0 0 0,-14 6 0 0 0,7-4 0 0 0,-4 6 0 0 0,9 3 0 0 0,34 6 0 0 0,-27-8 71 0 0,-19-2-6 0 0,2 1-10 0 0,-2 1-4 0 0,22 1-29 0 0,-21-2-20 0 0,-2-1-3 0 0,0 0 0 0 0,0 0 0 0 0,0 0 0 0 0,0 0 0 0 0,0 0 0 0 0,0 0 0 0 0,0 0 0 0 0,0 0 0 0 0,0 0 0 0 0,0-1 0 0 0,0 1 0 0 0,-1 0 0 0 0,1-1 0 0 0,0 1-1 0 0,1-1 1 0 0,0 0-76 0 0,-2 1-32 0 0,0 0-10 0 0,0 0-1 0 0,0 0-23 0 0,0 0-94 0 0,0 0-40 0 0,-17-9-883 0 0,0 0 33 0 0,-44-26-11601 0 0,58 33 10680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63 15663 0 0,'0'0'356'0'0,"0"0"50"0"0,0 0 20 0 0,0 0-42 0 0,0 0-112 0 0,0 0 463 0 0,9-11 2201 0 0,5-28 325 0 0,-18 28-2078 0 0,3 10-795 0 0,1 1 100 0 0,0 0 21 0 0,0 0-66 0 0,-1 1-294 0 0,-3 6-147 0 0,-1 0 1 0 0,1 1-1 0 0,0-1 0 0 0,1 1 1 0 0,-1-1-1 0 0,-2 13 0 0 0,-4 11-2 0 0,7-25 0 0 0,1 0 0 0 0,0 1 0 0 0,0-1 0 0 0,0 1 0 0 0,1 0 0 0 0,0-1 0 0 0,0 1 0 0 0,1 7 0 0 0,1-5 0 0 0,3-2 0 0 0,2-1 0 0 0,-6-5 0 0 0,1-1 0 0 0,0 1 0 0 0,-1-1 0 0 0,1 1 0 0 0,-1-1 0 0 0,1 1 0 0 0,0-1 0 0 0,-1 0 0 0 0,1 1 0 0 0,0-1-1 0 0,0 0 1 0 0,-1 1 0 0 0,1-1 0 0 0,0 0 0 0 0,0 0 0 0 0,-1 0 0 0 0,1 0 0 0 0,0 0 0 0 0,0 0 0 0 0,-1 0 0 0 0,1 0 0 0 0,1 0 0 0 0,1-1-63 0 0,-2 1-35 0 0,1 0 1 0 0,0 0-1 0 0,-1-1 0 0 0,1 1 0 0 0,-1-1 1 0 0,1 1-1 0 0,-1-1 0 0 0,1 1 1 0 0,-1-1-1 0 0,0 0 0 0 0,1 0 0 0 0,-1 0 1 0 0,0 1-1 0 0,1-1 0 0 0,-1 0 0 0 0,0-1 1 0 0,0 1-1 0 0,0 0 0 0 0,1-2 1 0 0,1-1-741 0 0,0-1 1 0 0,0 1 0 0 0,-1-1-1 0 0,4-9 1 0 0,0-1-7014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15663 0 0,'0'0'719'0'0,"0"0"-20"0"0,0 0-238 0 0,0 0 656 0 0,0 0 335 0 0,1-7 2289 0 0,5 4-2976 0 0,-3 1-642 0 0,1-1 0 0 0,-1 1 0 0 0,0-1 0 0 0,0 1-1 0 0,0-1 1 0 0,3-4 0 0 0,3-2-166 0 0,-2 6-1161 0 0,-6 2-6633 0 0,-1 1 755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15663 0 0,'0'0'356'0'0,"0"0"50"0"0,0 0 20 0 0,6-5 92 0 0,-3 3-177 0 0,0 1 1 0 0,0-1-1 0 0,0 0 1 0 0,0 1-1 0 0,0 0 1 0 0,0 0-1 0 0,0 0 1 0 0,0 0-1 0 0,1 0 1 0 0,-1 1-1 0 0,6-1 1 0 0,-7 1-138 0 0,0 0-1 0 0,0 0 1 0 0,0 1 0 0 0,0-1 0 0 0,0 1 0 0 0,0-1 0 0 0,0 1-1 0 0,0 0 1 0 0,0 0 0 0 0,0 0 0 0 0,0 0 0 0 0,0 0-1 0 0,0 0 1 0 0,-1 1 0 0 0,1-1 0 0 0,0 0 0 0 0,-1 1-1 0 0,1-1 1 0 0,1 4 0 0 0,2 2-113 0 0,0 1 1 0 0,0 0-1 0 0,-1 0 1 0 0,0 0-1 0 0,-1 1 0 0 0,4 10 1 0 0,10 57 990 0 0,-6-24-732 0 0,3 3-350 0 0,28 70 0 0 0,-40-121 0 0 0,5 16 0 0 0,-6-13 0 0 0,1 0 0 0 0,12 18 0 0 0,-5-12-64 0 0,-8-12-273 0 0,-1-1-138 0 0,0 0-33 0 0,0-2 66 0 0,1 1 0 0 0,0-1-1 0 0,-1 0 1 0 0,1 0 0 0 0,-1 0-1 0 0,1 0 1 0 0,-1 0 0 0 0,0 1-1 0 0,0-1 1 0 0,0-4 0 0 0,-1-3-1093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 15663 0 0,'0'0'356'0'0,"0"0"50"0"0,0 0 20 0 0,0 0-42 0 0,0-5-304 0 0,-1 5 8000 0 0,-8 13-8037 0 0,0 1 0 0 0,0 0 0 0 0,-8 20 0 0 0,-115 321-43 0 0,129-345 0 0 0,-1-1 0 0 0,1 1 0 0 0,0 0 0 0 0,0 0 0 0 0,1 0 0 0 0,0 0 0 0 0,1 0 0 0 0,0 12 0 0 0,2-16-133 0 0,0-5-104 0 0,0 0 0 0 0,0 0 0 0 0,-1-1 1 0 0,1 1-1 0 0,0 0 0 0 0,0-1 0 0 0,0 1 1 0 0,0-1-1 0 0,0 1 0 0 0,0-1 0 0 0,0 1 0 0 0,0-1 1 0 0,0 0-1 0 0,0 0 0 0 0,0 1 0 0 0,2-1 1 0 0,8 0-7614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 15663 0 0,'0'0'719'0'0,"0"0"-20"0"0,2 0-449 0 0,3-2-79 0 0,-4 1 189 0 0,0 0 0 0 0,1 1 0 0 0,-1-1 0 0 0,1 1 0 0 0,-1-1 0 0 0,0 1 0 0 0,1 0 1 0 0,-1-1-1 0 0,1 1 0 0 0,-1 0 0 0 0,1 0 0 0 0,-1 0 0 0 0,0 0 0 0 0,3 1 0 0 0,-2-1 152 0 0,-2 0-454 0 0,1 0-1 0 0,-1 1 1 0 0,1-1-1 0 0,-1 0 0 0 0,1 0 1 0 0,-1 1-1 0 0,1-1 1 0 0,-1 0-1 0 0,1 1 1 0 0,-1-1-1 0 0,1 0 1 0 0,-1 1-1 0 0,0-1 1 0 0,1 1-1 0 0,-1-1 1 0 0,0 1-1 0 0,1-1 0 0 0,-1 0 1 0 0,0 1-1 0 0,1 0 1 0 0,-1-1-1 0 0,0 2 1 0 0,6 11 668 0 0,-4 3-428 0 0,0-1 0 0 0,-1 1 0 0 0,0-1 1 0 0,-1 1-1 0 0,-4 25 0 0 0,1 5 65 0 0,-7 132-363 0 0,-6-65 0 0 0,12-90 0 0 0,4-20 0 0 0,-6 10 0 0 0,6-11 35 0 0,-1-1 1 0 0,0 0-1 0 0,1 0 0 0 0,-1 0 1 0 0,0 0-1 0 0,0 0 0 0 0,1 0 1 0 0,-1 0-1 0 0,0 0 0 0 0,0 0 0 0 0,0 0 1 0 0,0 0-1 0 0,0-1 0 0 0,-1 1 1 0 0,1 0-1 0 0,0-1 0 0 0,0 1 1 0 0,0-1-1 0 0,0 1 0 0 0,-1-1 1 0 0,1 0-1 0 0,0 1 0 0 0,-1-1 1 0 0,1 0-1 0 0,0 0 0 0 0,0 0 0 0 0,-1 0 1 0 0,-1 0-1 0 0,-1-1 111 0 0,0 0 1 0 0,1 0-1 0 0,-1 0 0 0 0,1 0 0 0 0,-1-1 1 0 0,-4-3-1 0 0,-33-24-146 0 0,40 29 0 0 0,0-1 0 0 0,0 0 0 0 0,0 1 0 0 0,0-1 0 0 0,0 1 0 0 0,0 0 0 0 0,-1-1 0 0 0,1 1 0 0 0,0 0 0 0 0,0-1 0 0 0,0 1 0 0 0,-1 0 0 0 0,1 0 0 0 0,0 0 0 0 0,-2 0 0 0 0,-1 1 0 0 0,-21 2 0 0 0,3-2-1691 0 0,3 6-5182 0 0,15-5 5139 0 0,3-2-6616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21191 0 0,'0'0'480'0'0,"3"-2"67"0"0,7-8 31 0 0,-7 8-56 0 0,-2 1-341 0 0,9-4-272 0 0,-7 3 338 0 0,0 1-1 0 0,0-1 1 0 0,0 1 0 0 0,0 0-1 0 0,0-1 1 0 0,0 1 0 0 0,0 1 0 0 0,0-1-1 0 0,0 0 1 0 0,0 1 0 0 0,4-1-1 0 0,19 1 959 0 0,-9-1-160 0 0,26 2 0 0 0,16 2-1446 0 0,-58-2-74 0 0,7-1-229 0 0,-7 1-2602 0 0,1 0-3592 0 0,3 6-814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19351 0 0,'0'0'439'0'0,"0"0"62"0"0,10 1 662 0 0,85-8 2587 0 0,-38 2-1356 0 0,-44 4-2376 0 0,-8 1-16 0 0,8 4-5 0 0,-10-3-1823 0 0,3 2-3948 0 0,2-1-2818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17503 0 0,'0'0'399'0'0,"-5"-2"310"0"0,5 3 3591 0 0,5 1-4030 0 0,0 0 0 0 0,0 1 0 0 0,-1 0 0 0 0,0 0 0 0 0,1 0 0 0 0,-1 1 0 0 0,0-1 0 0 0,-1 1 0 0 0,6 6 0 0 0,3 7 152 0 0,13 20 1 0 0,-2 0 720 0 0,65 77-1127 0 0,-84-107-16 0 0,-3-6 0 0 0,0 1 0 0 0,0 0 0 0 0,0-1 0 0 0,0 1 0 0 0,0 0 0 0 0,0-1 0 0 0,0 0 0 0 0,1 1 0 0 0,-1-1 0 0 0,0 0 0 0 0,3 2 0 0 0,-4-3 0 0 0,17 11-41 0 0,-14-10 18 0 0,-2 0-314 0 0,-1-1-138 0 0,0 0-33 0 0,0 0-72 0 0,0 0-285 0 0,0 0-126 0 0,1-6-6411 0 0,0 5 320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19351 0 0,'0'0'439'0'0,"0"0"62"0"0,0 0 33 0 0,0 0-65 0 0,0 0-169 0 0,0 0 442 0 0,0 0 229 0 0,0 0 42 0 0,0 0-59 0 0,0 2-289 0 0,-4 7-389 0 0,0 0 0 0 0,-1 0 0 0 0,0 0 0 0 0,-8 11 0 0 0,-2 3 20 0 0,-9 17-61 0 0,1 0 1 0 0,3 1-1 0 0,-21 60 0 0 0,20-32-1228 0 0,21-68-580 0 0,0-1-379 0 0,0 0-80 0 0,0 0-15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17503 0 0,'0'0'803'0'0,"0"0"-18"0"0,7-5-469 0 0,4-4-22 0 0,6-6 2139 0 0,0-1-1 0 0,22-26 1 0 0,-38 41-1921 0 0,-1 1 0 0 0,0 0 0 0 0,0 0 0 0 0,0 0-68 0 0,-7 8-430 0 0,1 0 1 0 0,0 1-1 0 0,1 0 0 0 0,0 0 1 0 0,1 0-1 0 0,0 1 0 0 0,0-1 1 0 0,1 1-1 0 0,0 0 0 0 0,0 0 1 0 0,0 11-1 0 0,1-16-14 0 0,2-3 0 0 0,0-1 0 0 0,0 0 0 0 0,-1 1 0 0 0,1-1 0 0 0,0 0 0 0 0,0 1 0 0 0,0-1 0 0 0,0 0 0 0 0,0 1 0 0 0,1-1 0 0 0,-1 0 0 0 0,0 1 0 0 0,1-1 0 0 0,0 2 0 0 0,1 5-64 0 0,-1-7-273 0 0,8 4-1226 0 0,-7-5 1120 0 0,6 0-99 0 0,-1-3-2850 0 0,0-2-5139 0 0</inkml:trace>
  <inkml:trace contextRef="#ctx0" brushRef="#br0" timeOffset="1">34 27 21191 0 0,'0'0'480'0'0,"0"0"67"0"0,0 0 31 0 0,1-2-56 0 0,4-6-269 0 0,-5 7-204 0 0,1 0 0 0 0,-1 1 0 0 0,0-1 0 0 0,1 1 0 0 0,-1-1 0 0 0,0 1 0 0 0,1-1 0 0 0,-1 1 1 0 0,1-1-1 0 0,-1 1 0 0 0,1 0 0 0 0,-1-1 0 0 0,1 1 0 0 0,0 0 0 0 0,-1-1 0 0 0,1 1 0 0 0,-1 0 0 0 0,1-1 0 0 0,0 1 0 0 0,0 0 0 0 0,11-4 784 0 0,-4 1-3493 0 0,-8 3 1637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1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 10135 0 0,'0'0'464'0'0,"0"0"-9"0"0,-1 0-295 0 0,-2 0 31 0 0,1 0-1 0 0,-1 1 1 0 0,1-1-1 0 0,-1 1 1 0 0,1-1-1 0 0,0 1 1 0 0,-1 0-1 0 0,1 0 1 0 0,0 0-1 0 0,-1 0 1 0 0,-2 2 0 0 0,-8 4 1415 0 0,13-7-1481 0 0,0 0 0 0 0,0 0 0 0 0,0-1 0 0 0,0 1 0 0 0,0 0-1 0 0,0 0 1 0 0,-1 0 0 0 0,1 0 0 0 0,0 0 0 0 0,0 0 0 0 0,0 0 0 0 0,0 0-1 0 0,0 0 1 0 0,0 0 0 0 0,0 0 0 0 0,-1 0 0 0 0,1 0 0 0 0,0 0 0 0 0,0 0 0 0 0,0 1-1 0 0,0-1 1 0 0,0 0 0 0 0,0 0 0 0 0,0 0 0 0 0,0 0 0 0 0,-1 0 0 0 0,1 0-1 0 0,0 0 1 0 0,0 0 0 0 0,0 0 0 0 0,0 0 0 0 0,0 0 0 0 0,0 0 0 0 0,0 1-1 0 0,0-1 1 0 0,0 0 0 0 0,0 0 0 0 0,0 0 0 0 0,0 0 0 0 0,0 0 0 0 0,-1 0 0 0 0,1 0-1 0 0,0 0 1 0 0,0 1 0 0 0,0-1 0 0 0,0 0 0 0 0,0 0 0 0 0,0 0 0 0 0,0 0-1 0 0,0 0 1 0 0,0 0 0 0 0,0 0 0 0 0,0 1 0 0 0,1-1 0 0 0,-1 0 0 0 0,0 0-1 0 0,0 0 1 0 0,0 0 0 0 0,0 0 0 0 0,0 0 0 0 0,0 0 0 0 0,0 0 0 0 0,0 1 0 0 0,0-1-1 0 0,11 3 1352 0 0,19 0-2291 0 0,-17-3 581 0 0,-4 1 206 0 0,0-2 0 0 0,0 1 0 0 0,13-3 0 0 0,-21 3-203 0 0,-1 0-62 0 0,1-7 244 0 0,-1 5-996 0 0,0 1 0 0 0,0-1 1 0 0,0 0-1 0 0,0 1 0 0 0,0-1 1 0 0,0 1-1 0 0,-1-1 0 0 0,1 1 1 0 0,-1-3-1 0 0,-3-3-4394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0-42 0 0,0 0 750 0 0,0 0 352 0 0,0 0 76 0 0,0 0-123 0 0,0 0-575 0 0,0 0-248 0 0,0 0-50 0 0,1 1-79 0 0,5 7-284 0 0,1 0-10 0 0,0 0 0 0 0,7 12 1 0 0,-8-10 239 0 0,1-1 1 0 0,15 17 0 0 0,1 0 38 0 0,71 86 1140 0 0,-45-55-1156 0 0,-45-52-523 0 0,-3-4-6061 0 0,-1-1-2359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19351 0 0,'0'0'439'0'0,"0"0"62"0"0,0 0 33 0 0,1-1-65 0 0,3-4-309 0 0,1-1-3 0 0,-4 5 568 0 0,-1 1 246 0 0,0 0 42 0 0,0 0-59 0 0,0 0-289 0 0,0 0-121 0 0,0 0-28 0 0,0 0-72 0 0,0 12-325 0 0,0-8-110 0 0,0 1-1 0 0,0-1 1 0 0,0 0 0 0 0,0 1 0 0 0,-2 3 0 0 0,-4 11 29 0 0,0 0 0 0 0,-1-1-1 0 0,-1 0 1 0 0,-19 31 0 0 0,-50 62-11 0 0,55-80-159 0 0,9-11-1694 0 0,13-4-2537 0 0,0-15 1899 0 0,3 0-80 0 0,14 3-15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21191 0 0,'0'0'480'0'0,"0"0"67"0"0,0 0 31 0 0,0 0-56 0 0,0 0-201 0 0,0 0 424 0 0,0 0 226 0 0,0 0 42 0 0,0 0-127 0 0,0 1-582 0 0,-2 8 5 0 0,1-1 1 0 0,-1 1-1 0 0,2-1 0 0 0,0 17 1 0 0,-1 2 232 0 0,1 45-533 0 0,17 129 0 0 0,-9-131-11 0 0,-5-45 2 0 0,-4-16 0 0 0,-3-1 0 0 0,2-8 38 0 0,1 1 1 0 0,0 0-1 0 0,0-1 1 0 0,-1 0-1 0 0,1 1 0 0 0,0-1 1 0 0,-1 0-1 0 0,1 1 1 0 0,-1-1-1 0 0,1 0 0 0 0,0 0 1 0 0,-1 0-1 0 0,1 0 1 0 0,-1-1-1 0 0,1 1 0 0 0,0 0 1 0 0,-1 0-1 0 0,-1-1 1 0 0,-28-11 1071 0 0,21 7-918 0 0,-1 2-182 0 0,1 1 0 0 0,-1 0 0 0 0,0 0 0 0 0,-13 0 0 0 0,-17-2-445 0 0,20 2-445 0 0,17 2 646 0 0,1 0 0 0 0,-1 0-1 0 0,1-1 1 0 0,-1 0 0 0 0,0 1 0 0 0,-3-2 0 0 0,6 1-278 0 0,0 1 269 0 0,1 0 0 0 0,0 0-1 0 0,-1 0 1 0 0,1 0 0 0 0,-1 0-1 0 0,1 0 1 0 0,-1 0 0 0 0,1 0 0 0 0,-1-1-1 0 0,1 1 1 0 0,0 0 0 0 0,-1 0 0 0 0,1 0-1 0 0,-1-1 1 0 0,1 1 0 0 0,0 0 0 0 0,-1-1-1 0 0,1 1 1 0 0,-1-1 0 0 0,1 0-1292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39:5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15663 0 0,'0'0'719'0'0,"0"0"-20"0"0,5-3-401 0 0,-1 3 2434 0 0,-2 0-2296 0 0,0 0-1 0 0,0 0 1 0 0,0 0-1 0 0,0 0 1 0 0,-1 1-1 0 0,1-1 1 0 0,0 1-1 0 0,0-1 1 0 0,0 1-1 0 0,-1 0 1 0 0,1 0-1 0 0,0 0 1 0 0,-1 0-1 0 0,1 0 1 0 0,0 0-1 0 0,2 3 1 0 0,6 9-395 0 0,-5-1 82 0 0,0-1 0 0 0,-1 1 0 0 0,0-1 0 0 0,-1 1 0 0 0,-1 0 0 0 0,2 18 0 0 0,2 6 515 0 0,44 245-30 0 0,-32-148-608 0 0,-12-81 0 0 0,-5-41-98 0 0,0-1 1 0 0,-1 0-1 0 0,-1 1 1 0 0,-3 19-1 0 0,3-25-17 0 0,1-1 0 0 0,-2 1 0 0 0,1-1 1 0 0,0 1-1 0 0,-1-1 0 0 0,0 1 0 0 0,0-1 0 0 0,0 0 0 0 0,-1 0 1 0 0,1 0-1 0 0,-1 0 0 0 0,0-1 0 0 0,-4 5 0 0 0,6-8-50 0 0,1 1-1 0 0,-1-1 1 0 0,0 0 0 0 0,0 1-1 0 0,0-1 1 0 0,0 0-1 0 0,0 0 1 0 0,0 1 0 0 0,0-1-1 0 0,0 0 1 0 0,0 0-1 0 0,1 0 1 0 0,-1 0 0 0 0,0 0-1 0 0,0 0 1 0 0,0-1 0 0 0,0 1-1 0 0,0 0 1 0 0,0 0-1 0 0,0-1 1 0 0,0 1 0 0 0,0 0-1 0 0,1-1 1 0 0,-1 1-1 0 0,-1-2 1 0 0,-2 0-459 0 0,-13-4-1932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1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4607 0 0,'0'0'102'0'0,"0"0"20"0"0,0 0 6 0 0,3-1-21 0 0,9-4-86 0 0,-10 5 234 0 0,-1-1 0 0 0,1 1 0 0 0,0-1 0 0 0,-1 0 0 0 0,1 1 0 0 0,0-1 0 0 0,-1 0 0 0 0,1 0 0 0 0,-1 0 0 0 0,0-1 0 0 0,1 1 0 0 0,-1 0 0 0 0,0 0 0 0 0,0-1 0 0 0,1 1 0 0 0,-1-1 0 0 0,0 1 0 0 0,0-1 0 0 0,-1 1 0 0 0,1-1 0 0 0,0 0 0 0 0,0 1 0 0 0,0-3 0 0 0,0 1 607 0 0,-1 2 128 0 0,8-19 5357 0 0,-6 10-6120 0 0,0 2 592 0 0,-1 1 1 0 0,0-1 0 0 0,1-11-1 0 0,-2 18-376 0 0,1-1-281 0 0,-1-4-163 0 0,-1-8 77 0 0,0 11 154 0 0,0 0-84 0 0,0 0-1 0 0,1 0 1 0 0,-1-1-1 0 0,1 1 1 0 0,0 0-1 0 0,0 0 1 0 0,0 0-1 0 0,0-1 1 0 0,0 1-1 0 0,1 0 1 0 0,0-4-1 0 0,2-8 183 0 0,-2 10 618 0 0,15-32-100 0 0,-16 36-475 0 0,0 1 117 0 0,0 0 21 0 0,0 0-66 0 0,0 0-222 0 0,-2 19 1771 0 0,-3-1-1992 0 0,0-7 0 0 0,4-7 0 0 0,-1 0 0 0 0,1 1 0 0 0,0-1 0 0 0,0 1 0 0 0,0-1 0 0 0,1 1 0 0 0,-1 8 0 0 0,1 26 0 0 0,-12 63 0 0 0,7-64 0 0 0,-1 50 0 0 0,5-40 0 0 0,-1-24 0 0 0,2 0 0 0 0,5 36 0 0 0,7 57 0 0 0,-7-79 0 0 0,1 56 0 0 0,-6-87 0 0 0,5 33 0 0 0,7 13 0 0 0,-11-47 0 0 0,0 0 0 0 0,0 1 0 0 0,-1-1 0 0 0,0 1 0 0 0,0-1 0 0 0,-1 13 0 0 0,-1 3 0 0 0,5 108 0 0 0,-8-61 0 0 0,5 16 0 0 0,1-60 0 0 0,-1-17 0 0 0,4 25 0 0 0,5 6 0 0 0,-8-31 0 0 0,-1-4 0 0 0,0-1 0 0 0,1 1 0 0 0,0-1 0 0 0,0 1 0 0 0,0-1 0 0 0,3 7 0 0 0,7 15 0 0 0,5 18 0 0 0,1 21 0 0 0,-9-27 0 0 0,-3-22 0 0 0,-4-10 0 0 0,1 0 0 0 0,-1 0 0 0 0,0 0 0 0 0,0 1 0 0 0,0-1 0 0 0,-1 0 0 0 0,0 9 0 0 0,1-6 0 0 0,-3 20 0 0 0,2-27 0 0 0,-2 24 0 0 0,2-4 0 0 0,0-12 0 0 0,-3 31 0 0 0,-5 27 0 0 0,-5 53 0 0 0,12-111 0 0 0,2 35 0 0 0,5-4 0 0 0,-4-31 0 0 0,0-1 0 0 0,-1 1 0 0 0,0-1 0 0 0,0 14 0 0 0,-2-11 0 0 0,1 1 0 0 0,1-1 0 0 0,2 22 0 0 0,1-5 0 0 0,5 236 0 0 0,-10-161 0 0 0,-1-51 0 0 0,1-43 0 0 0,0 11 0 0 0,3 1 0 0 0,1 15 0 0 0,0-10 0 0 0,0 36 0 0 0,-1-23 0 0 0,-2 1 0 0 0,-2-16 0 0 0,1-12 0 0 0,0 51 0 0 0,-1-47 0 0 0,0 11 0 0 0,4-24 0 0 0,-2 0 0 0 0,-3 22 0 0 0,2-16 0 0 0,1 0 0 0 0,-1 0 0 0 0,-1 1 0 0 0,0-1 0 0 0,0-1 0 0 0,-2 1 0 0 0,0-1 0 0 0,-2-2 0 0 0,2-2-64 0 0,3-3-273 0 0,1-1-138 0 0,0 0-1308 0 0,0-2-5356 0 0,-2-7-2295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1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55 107 10135 0 0,'0'0'231'0'0,"0"0"29"0"0,0 0 19 0 0,0 0 173 0 0,0 0 697 0 0,0 0 311 0 0,0 0 63 0 0,0 0-126 0 0,0 0-574 0 0,-3-16 2719 0 0,7-8-878 0 0,-2 18-2319 0 0,-1-1 0 0 0,0 1-1 0 0,0-1 1 0 0,0-8 0 0 0,0 7 335 0 0,0 7-453 0 0,-1 0 0 0 0,1 0 0 0 0,-1 0 0 0 0,1 0 0 0 0,-1 0 0 0 0,0-1 0 0 0,0 1 0 0 0,0 0 0 0 0,1 0 0 0 0,-1 0 1 0 0,0 0-1 0 0,0-1 0 0 0,-1 0 0 0 0,-4 28-63 0 0,1-5-163 0 0,-16 128-1 0 0,11-46 0 0 0,-2 16 0 0 0,10-112 0 0 0,0 0 0 0 0,1 0 0 0 0,1 10 0 0 0,-1 1 0 0 0,0-13 0 0 0,-1-10 0 0 0,-2-13-829 0 0,-7-33-6595 0 0,9 41-427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13 267 15663 0 0,'0'0'356'0'0,"-3"-8"860"0"0,1 4-887 0 0,0 0 1 0 0,1-1-1 0 0,0 1 0 0 0,0-1 0 0 0,0 1 0 0 0,0-1 0 0 0,1 0 0 0 0,0 1 0 0 0,0-1 1 0 0,0 1-1 0 0,0-1 0 0 0,1 0 0 0 0,1-5 0 0 0,4-13 1019 0 0,-6 18-1144 0 0,1 0 0 0 0,1 1 0 0 0,-1-1 0 0 0,1 0 0 0 0,-1 0 0 0 0,1 1 0 0 0,1-1 0 0 0,-1 1 0 0 0,1 0 0 0 0,-1 0 0 0 0,8-8 0 0 0,-1 2 273 0 0,-6 7-329 0 0,0 0 1 0 0,0-1-1 0 0,0 1 0 0 0,1 0 1 0 0,-1 1-1 0 0,1-1 0 0 0,0 1 0 0 0,0-1 1 0 0,5-1-1 0 0,49-20-132 0 0,1 5 427 0 0,-27 9 70 0 0,-26 8-404 0 0,0 0 0 0 0,0 0 0 0 0,0 1 1 0 0,0-1-1 0 0,0 1 0 0 0,0 0 0 0 0,1 1 1 0 0,-1 0-1 0 0,9 0 0 0 0,-12 1-109 0 0,17 1 0 0 0,0 1 0 0 0,20 7 0 0 0,-33-8 0 0 0,-1 0 0 0 0,0 1 0 0 0,0-1 0 0 0,0 1 0 0 0,0 1 0 0 0,-1-1 0 0 0,1 1 0 0 0,-1 0 0 0 0,0 0 0 0 0,6 7 0 0 0,-11-11 0 0 0,11 11 0 0 0,-1 1 0 0 0,11 16 0 0 0,-18-23 0 0 0,0 0 0 0 0,-1 0 0 0 0,1 0 0 0 0,-1 1 0 0 0,0-1 0 0 0,-1 1 0 0 0,1-1 0 0 0,-1 1 0 0 0,1 9 0 0 0,-2-10 0 0 0,0 0 0 0 0,1-1 0 0 0,-2 1 0 0 0,1 0 0 0 0,0-1 0 0 0,-1 1 0 0 0,0-1 0 0 0,0 1 0 0 0,0-1 0 0 0,-1 1 0 0 0,0-1 0 0 0,0 0 0 0 0,0 0 0 0 0,0 0 0 0 0,0 0 0 0 0,-1 0 0 0 0,-4 5 0 0 0,-8 11 0 0 0,11-14 0 0 0,0 0 0 0 0,0-1 0 0 0,-1 1 0 0 0,0-1 0 0 0,0 0 0 0 0,-1 0 0 0 0,1 0 0 0 0,-11 6 0 0 0,-77 37-401 0 0,88-47 25 0 0,1 0-1 0 0,-1 0 1 0 0,1 0 0 0 0,-10 1 0 0 0,2-2-4922 0 0,11 0-2890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1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19 10135 0 0,'0'0'464'0'0,"0"0"-9"0"0,0-2-155 0 0,0 1 394 0 0,1 0 1 0 0,-1 0-1 0 0,0 1 0 0 0,0-1 0 0 0,0 0 1 0 0,0 0-1 0 0,0 0 0 0 0,0 0 0 0 0,-1 0 1 0 0,1 0-1 0 0,0 0 0 0 0,0 1 0 0 0,0-1 1 0 0,-1 0-1 0 0,1 0 0 0 0,-1 0 0 0 0,0-1 1 0 0,-7 4 4671 0 0,-3 3-6985 0 0,8-3 1679 0 0,0 0 0 0 0,0 0 0 0 0,0 0 0 0 0,0 1 0 0 0,0-1 1 0 0,1 1-1 0 0,-1 0 0 0 0,1 0 0 0 0,-1 0 0 0 0,1 0 0 0 0,-2 4 0 0 0,-3 8 493 0 0,-9 20-1 0 0,6-10-313 0 0,-128 331-239 0 0,129-328 0 0 0,2 1 0 0 0,0-1 0 0 0,-3 43 0 0 0,9-62 0 0 0,0 1 0 0 0,1-1 0 0 0,0 0 0 0 0,1 1 0 0 0,0-1 0 0 0,1 0 0 0 0,0 0 0 0 0,0 0 0 0 0,1 0 0 0 0,0 0 0 0 0,0 0 0 0 0,1-1 0 0 0,0 1 0 0 0,11 14 0 0 0,-10-18 67 0 0,0 0-1 0 0,0 0 0 0 0,0-1 1 0 0,1 0-1 0 0,0 0 1 0 0,-1 0-1 0 0,1-1 1 0 0,1 0-1 0 0,-1 0 1 0 0,0-1-1 0 0,1 0 1 0 0,-1 0-1 0 0,10 2 1 0 0,-14-4 442 0 0,0 0-66 0 0,5-2-294 0 0,-7 2-149 0 0,1 0 1 0 0,-1 0-1 0 0,0 0 1 0 0,1 0-1 0 0,-1 0 0 0 0,0 0 1 0 0,1-1-1 0 0,-1 1 0 0 0,1 0 1 0 0,-1 0-1 0 0,0 0 0 0 0,1 0 1 0 0,-1-1-1 0 0,0 1 1 0 0,0 0-1 0 0,1 0 0 0 0,-1-1 1 0 0,0 1-1 0 0,1 0 0 0 0,-1 0 1 0 0,0-1-1 0 0,0 1 1 0 0,0 0-1 0 0,1-1 0 0 0,-1 1 1 0 0,0 0-1 0 0,0-1 0 0 0,0 1 1 0 0,0-1-1 0 0,0 1 1 0 0,0 0-1 0 0,0-1 0 0 0,0 1 1 0 0,0 0-1 0 0,0-1 0 0 0,0 1 1 0 0,0-1-1 0 0,0 1 0 0 0,0 0 1 0 0,0-1-1 0 0,0 1 1 0 0,0-1-1 0 0,0-5-64 0 0,0 4-273 0 0,-4-5-2859 0 0,0 1-3005 0 0,0 1-3233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2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10135 0 0,'0'0'231'0'0,"0"0"29"0"0,0 0 19 0 0,0 0 105 0 0,0 0 410 0 0,2-1 184 0 0,10-5 2088 0 0,-10 2 1809 0 0,-2 3-1021 0 0,6 1-4271 0 0,-2 2 652 0 0,1 0 1 0 0,-1 0-1 0 0,0 1 0 0 0,0-1 1 0 0,0 1-1 0 0,0 0 0 0 0,0 0 0 0 0,-1 1 1 0 0,1-1-1 0 0,5 8 0 0 0,8 7 353 0 0,-8-10-495 0 0,-1 1-1 0 0,-1 0 1 0 0,0 0-1 0 0,11 19 1 0 0,19 44 817 0 0,-25-45-572 0 0,23 35-1 0 0,-25-45-337 0 0,-1 0 0 0 0,13 36 0 0 0,-18-43 0 0 0,-2-5 0 0 0,0-1 0 0 0,0 1 0 0 0,-1 0 0 0 0,0 0 0 0 0,0 0 0 0 0,0 0 0 0 0,0 0 0 0 0,-1 7 0 0 0,1-5 0 0 0,-1 28-1827 0 0,-11-45-174 0 0,7-1 20 0 0,-1 1 0 0 0,1-1-1 0 0,-3-14 1 0 0,2 2-66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2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11975 0 0,'0'0'547'0'0,"0"0"-11"0"0,0 0-203 0 0,0 0 419 0 0,0 0 220 0 0,0 0 42 0 0,0 0 8 0 0,0 0 2 0 0,0 0 0 0 0,0 0 0 0 0,0 0-137 0 0,0 2-508 0 0,-1 8 67 0 0,-1 0 1 0 0,-1 0 0 0 0,0-1 0 0 0,0 1 0 0 0,-1-1 0 0 0,-5 12 0 0 0,3-9-105 0 0,-6 13-262 0 0,-1-1 1 0 0,-1 0-1 0 0,-18 23 0 0 0,-57 62 138 0 0,12-16-149 0 0,65-73-36 0 0,-9 20-199 0 0,21-39-530 0 0,0-1-258 0 0,5 0 303 0 0,1-1 0 0 0,-1 0 0 0 0,1 0-1 0 0,-1-1 1 0 0,1 1 0 0 0,-1-1-1 0 0,0 0 1 0 0,0-1 0 0 0,6-3-1 0 0,15-9-884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1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56 13823 0 0,'-6'5'-78'0'0,"2"-4"1645"0"0,2-3 4964 0 0,2 1-6462 0 0,1 0 0 0 0,-1 0 0 0 0,0 0 0 0 0,1 1 0 0 0,-1-1 0 0 0,0 0 0 0 0,1 1 0 0 0,-1-1 0 0 0,1 0 0 0 0,-1 1 0 0 0,1-1 0 0 0,0 0 0 0 0,-1 1 0 0 0,1-1 0 0 0,-1 1 0 0 0,1-1 0 0 0,0 1 0 0 0,0 0 0 0 0,-1-1 0 0 0,2 0 0 0 0,17-7 147 0 0,-17 8-205 0 0,11-5 73 0 0,13-5 898 0 0,40-9 0 0 0,-27 16-1005 0 0,-39 3 0 0 0,1 0 0 0 0,-1 0-1 0 0,0 0 1 0 0,1 0-1 0 0,-1 0 1 0 0,1 1-1 0 0,-1-1 1 0 0,0 0-1 0 0,1 0 1 0 0,-1 0 0 0 0,0 1-1 0 0,1-1 1 0 0,-1 0-1 0 0,0 0 1 0 0,0 1-1 0 0,1-1 1 0 0,-1 0 0 0 0,0 0-1 0 0,0 1 1 0 0,1-1-1 0 0,-1 0 1 0 0,0 1-1 0 0,0-1 1 0 0,0 0-1 0 0,1 1 1 0 0,-1-1 0 0 0,0 0-1 0 0,0 1 1 0 0,0 0-1 0 0,2 5-1331 0 0,-2-3-3342 0 0,0-3 3051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2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13823 0 0,'0'0'630'0'0,"0"0"-13"0"0,0 0-252 0 0,8-14 2377 0 0,-3 2-532 0 0,-2 8-1459 0 0,-1-1-1 0 0,0 1 0 0 0,-1-1 0 0 0,1 0 1 0 0,-1 0-1 0 0,1-8 0 0 0,-2 12-379 0 0,0 1 117 0 0,0 0 21 0 0,0 0-66 0 0,-9 17-278 0 0,5-6-165 0 0,0-1 0 0 0,1 1 0 0 0,0 0 0 0 0,0 0 0 0 0,0 13 0 0 0,2-17 0 0 0,1 3 0 0 0,-1 4 0 0 0,4-4 0 0 0,-1-6 0 0 0,-2-4 2 0 0,1 1-1 0 0,-1-1 1 0 0,0 1 0 0 0,0-1-1 0 0,1 1 1 0 0,-1-1 0 0 0,0 1-1 0 0,1-1 1 0 0,-1 1-1 0 0,0-1 1 0 0,1 1 0 0 0,-1-1-1 0 0,1 0 1 0 0,-1 1 0 0 0,1-1-1 0 0,-1 0 1 0 0,1 1-1 0 0,-1-1 1 0 0,2 1 0 0 0,3-3-108 0 0,-5 2 46 0 0,2 0-143 0 0,-1 0 1 0 0,1 0 0 0 0,0-1-1 0 0,-1 1 1 0 0,1-1 0 0 0,0 0-1 0 0,-1 1 1 0 0,1-1 0 0 0,-1 0-1 0 0,1 0 1 0 0,-1 0 0 0 0,1 0-1 0 0,-1 0 1 0 0,0 0 0 0 0,2-3-1 0 0,1 0-782 0 0,-1 0 0 0 0,0 0 0 0 0,-1 0 0 0 0,3-6 0 0 0,0-1-551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2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15663 0 0,'0'0'719'0'0,"0"0"-20"0"0,-9-8 879 0 0,8 7-126 0 0,1 1 70 0 0,0 0-125 0 0,2-15 1123 0 0,0 15-2512 0 0,5-9-63 0 0,-6 8-282 0 0,-1 1-138 0 0,0 0-1569 0 0,0 0-6148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2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0,8 2 573 0 0,0 0-71 0 0,-6-1 42 0 0,-1 0-127 0 0,3 2-819 0 0,-1 0 0 0 0,1 0 0 0 0,-1 0 0 0 0,0 0 0 0 0,1 1 1 0 0,-2 0-1 0 0,1-1 0 0 0,0 1 0 0 0,-1 0 0 0 0,0 1 0 0 0,0-1 0 0 0,2 6 1 0 0,2 7 489 0 0,6 35 0 0 0,1 4-135 0 0,-8-40-422 0 0,1 0 0 0 0,1-1 0 0 0,0 1 0 0 0,0-2 0 0 0,2 1 0 0 0,0-1 0 0 0,0 0 0 0 0,19 20 0 0 0,9 3 0 0 0,-30-33 0 0 0,4 2 15 0 0,-10-5-27 0 0,5 4-55 0 0,-6-4-270 0 0,0-1-138 0 0,0 0-33 0 0,-11-20-4357 0 0,5 14 3330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2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30 17503 0 0,'0'0'803'0'0,"0"0"-18"0"0,1-1-501 0 0,12-26 1600 0 0,-13 26-871 0 0,0 1-59 0 0,0 0-289 0 0,0 0-121 0 0,0 0-28 0 0,0 0-72 0 0,0 0-217 0 0,-5 11 649 0 0,-91 169-192 0 0,-1 1-251 0 0,94-175-546 0 0,1-1 0 0 0,0 1 1 0 0,0 0-1 0 0,-2 11 0 0 0,3-14 45 0 0,1 0-1 0 0,0-1 1 0 0,-1 1 0 0 0,1 0-1 0 0,1 0 1 0 0,-1 0 0 0 0,0 0-1 0 0,1 0 1 0 0,-1-1 0 0 0,1 1-1 0 0,2 5 1 0 0,-2-7-135 0 0,-1 0 1 0 0,1-1-1 0 0,0 1 0 0 0,1 0 1 0 0,-1-1-1 0 0,0 1 0 0 0,0-1 0 0 0,0 1 1 0 0,0-1-1 0 0,0 1 0 0 0,0-1 0 0 0,1 0 1 0 0,-1 0-1 0 0,0 0 0 0 0,0 1 1 0 0,1-1-1 0 0,-1 0 0 0 0,0 0 0 0 0,0-1 1 0 0,0 1-1 0 0,1 0 0 0 0,-1 0 1 0 0,2-1-1 0 0,7-2-1332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2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21191 0 0,'0'0'480'0'0,"0"0"67"0"0,0 0 31 0 0,0 0-56 0 0,0 0-269 0 0,2 1 138 0 0,2 3-298 0 0,0-1 0 0 0,0 1 0 0 0,0 0 0 0 0,0 0 0 0 0,0 1 0 0 0,-1-1 0 0 0,0 1 0 0 0,0 0 0 0 0,0 0 0 0 0,-1 0 0 0 0,1 0 0 0 0,-1 0 0 0 0,0 0 0 0 0,-1 1 0 0 0,1-1 0 0 0,-1 1 0 0 0,0-1 0 0 0,0 11 0 0 0,0 9 522 0 0,-1 0-1 0 0,-7 49 0 0 0,5-58-571 0 0,0 0 117 0 0,0 1 0 0 0,-1 0 0 0 0,-1-1 0 0 0,0 0 0 0 0,-1 0 0 0 0,-1 0 0 0 0,-1 0 0 0 0,-11 20 0 0 0,11-25-66 0 0,2-3-21 0 0,0 0 1 0 0,0-1-1 0 0,-1 1 1 0 0,-11 11 0 0 0,15-17-67 0 0,-1-1 0 0 0,1 1 0 0 0,0 0-1 0 0,-1-1 1 0 0,1 0 0 0 0,-1 1 0 0 0,0-1 0 0 0,1 0 0 0 0,-1 0 0 0 0,0 0 0 0 0,1-1 0 0 0,-1 1 0 0 0,0-1 0 0 0,0 1 0 0 0,0-1 0 0 0,0 0 0 0 0,0 0 0 0 0,1-1 0 0 0,-1 1 0 0 0,-3-1 0 0 0,-26-2-7 0 0,29 1 80 0 0,-1 1-1 0 0,0-1 0 0 0,1 0 1 0 0,-1 0-1 0 0,-3-3 1 0 0,-7-4 374 0 0,13 9 55 0 0,0-1-66 0 0,-1 0-538 0 0,0 0 1 0 0,1 0 0 0 0,-1 0 0 0 0,0 1-1 0 0,0-1 1 0 0,0 0 0 0 0,0 1-1 0 0,0 0 1 0 0,0-1 0 0 0,0 1-1 0 0,0 0 1 0 0,0 0 0 0 0,0 0 0 0 0,0 1-1 0 0,0-1 1 0 0,0 0 0 0 0,-3 2-1 0 0,5-2 62 0 0,-1 0-479 0 0,-5 3-209 0 0,4-3-7264 0 0,2 0 5427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2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19351 0 0,'0'0'886'0'0,"1"-1"-21"0"0,4-3-545 0 0,-1 0 0 0 0,1 0 1 0 0,-1 1-1 0 0,1 0 0 0 0,0 0 0 0 0,0 0 1 0 0,1 0-1 0 0,-1 1 0 0 0,1 0 0 0 0,-1 0 1 0 0,1 1-1 0 0,-1-1 0 0 0,8 0 0 0 0,-5 1 462 0 0,9-2-233 0 0,0 2 1 0 0,1 0-1 0 0,-1 1 0 0 0,0 1 1 0 0,24 4-1 0 0,-29-3-542 0 0,-1-1-30 0 0,0 0-1 0 0,22 0 0 0 0,-33-1-636 0 0,6 0 1482 0 0,-4 0-8577 0 0,-2 0 5708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2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17503 0 0,'0'0'803'0'0,"0"0"-18"0"0,0 0-290 0 0,1 1 626 0 0,3 1-630 0 0,0 0 0 0 0,1 0 0 0 0,-1 0 1 0 0,0-1-1 0 0,1 0 0 0 0,-1 0 0 0 0,1 0 0 0 0,0 0 0 0 0,-1-1 0 0 0,1 0 0 0 0,-1 0 0 0 0,6 0 0 0 0,11 0 16 0 0,-16 0-503 0 0,1 0 0 0 0,-1-1 1 0 0,0 0-1 0 0,8-1 0 0 0,12-3-8 0 0,42-3-129 0 0,-64 8-561 0 0,1 0 1 0 0,0-1-1 0 0,-1 1 1 0 0,1-1-1 0 0,5-1 0 0 0,-2 0-7835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2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13823 0 0,'0'0'630'0'0,"0"0"-13"0"0,0 0-184 0 0,-3-9 2782 0 0,1 6 1350 0 0,1 2-4138 0 0,0-2-115 0 0,0-6 3336 0 0,1 7-3260 0 0,0 2 100 0 0,0 0 21 0 0,0 0-66 0 0,0 0-222 0 0,0 0 166 0 0,0 0 101 0 0,0 0 21 0 0,0 0-66 0 0,2 0-294 0 0,-1 0-148 0 0,1 0 0 0 0,-1 1 0 0 0,1-1 0 0 0,-1 0 0 0 0,1 0 0 0 0,-1 1 0 0 0,0-1 0 0 0,1 1 0 0 0,-1-1 0 0 0,1 1 0 0 0,-1 0 0 0 0,0-1 0 0 0,0 1 0 0 0,1 0 0 0 0,-1 0 0 0 0,0 0 0 0 0,0 0 0 0 0,0 0 0 0 0,1 2 0 0 0,1 0-2 0 0,-1 0 1 0 0,-1 0-1 0 0,1 0 0 0 0,0 1 1 0 0,0 3-1 0 0,-1-5 1 0 0,4 14 0 0 0,-1 1 0 0 0,-1-1 0 0 0,0 1 0 0 0,-1 0 0 0 0,-1 24 0 0 0,2 2 0 0 0,-2 9 0 0 0,-6 72 0 0 0,4-114 0 0 0,4-2 0 0 0,3-7 0 0 0,-5-1 0 0 0,0-1 0 0 0,-1 1 0 0 0,1 0 0 0 0,-1 0 0 0 0,1 0 0 0 0,0 0 0 0 0,-1 0 0 0 0,1-1 0 0 0,-1 1 0 0 0,1 0 0 0 0,-1-1 0 0 0,1 1 0 0 0,-1 0 0 0 0,1-1 0 0 0,-1 1 0 0 0,1 0 0 0 0,-1-1 0 0 0,1 1 0 0 0,-1-1 0 0 0,0 1 0 0 0,1-1 0 0 0,-1 1 0 0 0,0-1 0 0 0,1 0 0 0 0,-1 1 0 0 0,0-2 0 0 0,1 1 0 0 0,2-7 0 0 0,-3 8 0 0 0,0 0 0 0 0,0 0 0 0 0,1-1 0 0 0,-1 1 0 0 0,0 0 0 0 0,0 0 0 0 0,0-1 0 0 0,0 1 0 0 0,0 0 0 0 0,0-1 0 0 0,0 1 0 0 0,0 0 0 0 0,0-1 0 0 0,0 1 0 0 0,0 0 0 0 0,0 0 0 0 0,0-1 0 0 0,0 1 0 0 0,0 0 0 0 0,0-1 0 0 0,0 1 0 0 0,0 0 0 0 0,0 0 0 0 0,0-1 0 0 0,-1 1 0 0 0,1 0 0 0 0,0 0 0 0 0,0-1 0 0 0,0 1 0 0 0,0 0 0 0 0,-1 0 0 0 0,1-1 0 0 0,0 1 0 0 0,0 0 0 0 0,-1 0 0 0 0,1 0 0 0 0,0-1 0 0 0,0 1 0 0 0,-1 0 0 0 0,1 0 0 0 0,0 0 0 0 0,0 0 0 0 0,-1 0 0 0 0,1 0 0 0 0,0 0 0 0 0,-1 0 0 0 0,1 0 0 0 0,0-1 0 0 0,0 1 0 0 0,-1 0 0 0 0,-5-2-468 0 0,0 0 1 0 0,0 1-1 0 0,0-1 1 0 0,0 1-1 0 0,0 0 1 0 0,0 1-1 0 0,0-1 1 0 0,-1 1-1 0 0,1 0 1 0 0,0 1-1 0 0,-12 2 0 0 0,7-3-1577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2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15663 0 0,'0'0'356'0'0,"3"-15"994"0"0,1 7-656 0 0,1 0 1 0 0,0 1 0 0 0,10-10 0 0 0,-13 15-208 0 0,0 0 1 0 0,1-1-1 0 0,-1 1 0 0 0,1 0 0 0 0,0 1 1 0 0,0-1-1 0 0,0 0 0 0 0,0 1 1 0 0,0 0-1 0 0,0-1 0 0 0,0 1 1 0 0,5-1-1 0 0,-6 2 29 0 0,18 1 1532 0 0,-16 0-2010 0 0,-1 1 1 0 0,1 0-1 0 0,-1 0 0 0 0,1 0 1 0 0,-1 1-1 0 0,0-1 0 0 0,0 1 0 0 0,0 0 1 0 0,0 0-1 0 0,-1 0 0 0 0,1 0 1 0 0,-1 0-1 0 0,0 0 0 0 0,0 1 1 0 0,0-1-1 0 0,2 6 0 0 0,3 8 118 0 0,0 1 0 0 0,4 22 0 0 0,-7-25 272 0 0,14 47-262 0 0,34 133 450 0 0,-45-158-532 0 0,-1 0 0 0 0,-2 0-1 0 0,0 50 1 0 0,-5-66-84 0 0,-1 1 0 0 0,0-1 0 0 0,-1 0 0 0 0,-1 0 0 0 0,-2 0 0 0 0,0-1 0 0 0,-1 1 0 0 0,-12 24 0 0 0,9-27 0 0 0,-20 31 0 0 0,26-43 0 0 0,-1-1 0 0 0,0 1 0 0 0,0-1 0 0 0,0 0 0 0 0,0-1 0 0 0,-1 1 0 0 0,0-1 0 0 0,-11 6 0 0 0,-13 5 0 0 0,24-14 0 0 0,-1-3 0 0 0,1-2-133 0 0,5 3-563 0 0,1 1-258 0 0,-1-1-1831 0 0,-2-5-7111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52 164 10135 0 0,'0'0'231'0'0,"0"0"29"0"0,0 0 19 0 0,7-17 1999 0 0,-7 13-1853 0 0,-1 1 0 0 0,1 0-1 0 0,0 0 1 0 0,1 0-1 0 0,-1 0 1 0 0,1-1 0 0 0,-1 1-1 0 0,1 0 1 0 0,0 0-1 0 0,0 0 1 0 0,0 0 0 0 0,2-4-1 0 0,0 1-312 0 0,0-24 1427 0 0,-6 10-350 0 0,-9-25 859 0 0,12 44-1677 0 0,0 1 117 0 0,0 0 21 0 0,0 0-66 0 0,1 11-278 0 0,-1 6-165 0 0,-3 27 0 0 0,0 4 0 0 0,2-18 0 0 0,-6 28 0 0 0,3-28 0 0 0,1 29 0 0 0,-1-14-15 0 0,2-35 28 0 0,1 1-1 0 0,0-1 1 0 0,1 0-1 0 0,0 0 0 0 0,0 1 1 0 0,4 14-1 0 0,-4-22 103 0 0,-1-3-37 0 0,1 1 0 0 0,0 0 1 0 0,0-1-1 0 0,0 1 0 0 0,0-1 0 0 0,1 1 0 0 0,-1-1 0 0 0,0 1 0 0 0,0-1 0 0 0,0 1 1 0 0,0-1-1 0 0,0 1 0 0 0,1-1 0 0 0,-1 1 0 0 0,0-1 0 0 0,1 1 0 0 0,-1-1 0 0 0,0 1 1 0 0,1-1-1 0 0,-1 0 0 0 0,0 1 0 0 0,1 0 0 0 0,0 0-415 0 0,-1-1-138 0 0,0 0-33 0 0,0 0 133 0 0,0 0 577 0 0,-15 5 1355 0 0,12-5-1564 0 0,1 0 0 0 0,0 0 0 0 0,0 0 0 0 0,0 0 0 0 0,0 0-1 0 0,0 0 1 0 0,0-1 0 0 0,-2 0 0 0 0,3 1-330 0 0,1 0-138 0 0,0 0-33 0 0,0 0 65 0 0,-1-2 131 0 0,1 0-1 0 0,0 0 0 0 0,0 0 0 0 0,0 0 0 0 0,0-1 0 0 0,0 1 0 0 0,0 0 1 0 0,1 0-1 0 0,-1 0 0 0 0,1 0 0 0 0,0 0 0 0 0,-1 0 0 0 0,3-3 1 0 0,1-3-7538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1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66 4607 0 0,'0'0'354'0'0,"0"0"-9"0"0,0 0 831 0 0,1-1 391 0 0,1-1-414 0 0,0 0 1 0 0,-1 0 0 0 0,1 0-1 0 0,-1-1 1 0 0,1 1 0 0 0,-1 0-1 0 0,0-1 1 0 0,0 1 0 0 0,1-5-1 0 0,-2 6-884 0 0,0 0 0 0 0,0 0 0 0 0,0 0 0 0 0,0 0 0 0 0,0 1 0 0 0,0-1 0 0 0,0 0 0 0 0,0 0 1 0 0,-1 0-1 0 0,1 1 0 0 0,0-1 0 0 0,0 0 0 0 0,-1 0 0 0 0,1 1 0 0 0,-1-1 0 0 0,1 0 0 0 0,-1 1 0 0 0,1-1 0 0 0,-1-1 0 0 0,-14-6-1941 0 0,4 4 1760 0 0,-1 2 0 0 0,0-1 1 0 0,0 2-1 0 0,0 0 0 0 0,0 0 0 0 0,0 1 1 0 0,-18 2-1 0 0,-7-1-5 0 0,29-1-43 0 0,-1 1-18 0 0,-25 6-37 0 0,33-6 11 0 0,1-1 0 0 0,0 1-1 0 0,0 0 1 0 0,0-1 0 0 0,-1 1 0 0 0,1 0 0 0 0,0-1 0 0 0,0 1 0 0 0,0-1 0 0 0,0 1 0 0 0,0 0 0 0 0,0-1-1 0 0,0 1 1 0 0,0 0 0 0 0,0-1 0 0 0,0 1 0 0 0,1 0 0 0 0,-1-1 0 0 0,3 10-38 0 0,18 30 29 0 0,-18-36 13 0 0,0 0 0 0 0,-1 0 1 0 0,0 0-1 0 0,0 0 0 0 0,0 1 0 0 0,-1-1 1 0 0,1 1-1 0 0,0 6 0 0 0,12 39 0 0 0,-14-47 0 0 0,8 15 0 0 0,-5-12 0 0 0,0 0 0 0 0,0 0 0 0 0,0 0 0 0 0,-1 1 0 0 0,0-1 0 0 0,-1 1 0 0 0,1 0 0 0 0,-1 7 0 0 0,0-10 0 0 0,-2 1 0 0 0,1-1 0 0 0,0 1 0 0 0,-1-1 0 0 0,0 1 0 0 0,0-1 0 0 0,0 0 0 0 0,0 1 0 0 0,-1-1 0 0 0,0 0 0 0 0,1 0 0 0 0,-2 0 0 0 0,-3 6 0 0 0,-11 11 24 0 0,-36 36 0 0 0,7-10 0 0 0,45-44-24 0 0,-1-1 0 0 0,0 1 0 0 0,1 0 0 0 0,0-1 0 0 0,-1 1 0 0 0,1 0 0 0 0,0 0 0 0 0,0 0-1 0 0,1-1 1 0 0,-1 1 0 0 0,1 0 0 0 0,-1 4 0 0 0,0-3 2 0 0,1 0 0 0 0,-1 1 0 0 0,0-1 0 0 0,0 0 0 0 0,-3 5 0 0 0,-7 11 45 0 0,8-15-46 0 0,0 1 0 0 0,0-1 1 0 0,0 0-1 0 0,-2 9 0 0 0,-1 9-1 0 0,5-21 0 0 0,1-1 0 0 0,0 0 0 0 0,0 0 0 0 0,-1 0 0 0 0,1 0 0 0 0,0 0 0 0 0,0 0 0 0 0,0 0 0 0 0,0 0 0 0 0,1 0 0 0 0,-1 1 0 0 0,0-1 0 0 0,1 2 0 0 0,5 2 0 0 0,-4-4 0 0 0,-1 0 5 0 0,0 0 0 0 0,0 0 0 0 0,1 0 0 0 0,-1-1 0 0 0,1 1 0 0 0,-1 0 0 0 0,0-1 0 0 0,1 1 0 0 0,-1-1 0 0 0,1 1 0 0 0,-1-1 0 0 0,1 0 0 0 0,0 1 0 0 0,1-1 0 0 0,-1 0 48 0 0,-2 0 11 0 0,13-5 64 0 0,3-3-62 0 0,-5 4-64 0 0,4 2 47 0 0,-2 0-38 0 0,-10 2-11 0 0,10 1 11 0 0,-10-1 31 0 0,6 3-31 0 0,12 0-11 0 0,-17-4 0 0 0,0 1 0 0 0,-1 0 0 0 0,1-1 0 0 0,-1 1 0 0 0,1 1 0 0 0,7 0 0 0 0,-3-1-13 0 0,-6 0-55 0 0,8-4-2320 0 0,-10-2 1209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11975 0 0,'0'0'547'0'0,"0"0"-11"0"0,0 0-203 0 0,0 0 419 0 0,0 0 220 0 0,0 0 42 0 0,0 0-61 0 0,9-1 256 0 0,22-1 2891 0 0,-29 2-3588 0 0,-1 0-68 0 0,1-1-357 0 0,15 4-11 0 0,-11-2-67 0 0,0 0-9 0 0,16 0 0 0 0,-16-1 0 0 0,6 0-2 0 0,-10 0 9 0 0,8-5-76 0 0,-9 5-268 0 0,-1 0-138 0 0,0 0-33 0 0,0 0-276 0 0,0 0-1144 0 0,0 0-506 0 0,0 0-102 0 0,0 0-22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13823 0 0,'0'0'630'0'0,"0"0"-13"0"0,0 0-252 0 0,0 0 391 0 0,0 0 216 0 0,0 0 42 0 0,0 1-61 0 0,-6 32 833 0 0,2-10-1287 0 0,-2 42 0 0 0,3 10 1069 0 0,1-54-1562 0 0,0 0 0 0 0,2 0 0 0 0,0 1 1 0 0,2-1-1 0 0,6 35 0 0 0,-6-48-6 0 0,-2-2-64 0 0,0-5-273 0 0,0-1-138 0 0,0 0-33 0 0,0 0-72 0 0,-13-19-3456 0 0,8 8 1959 0 0,1 0 1 0 0,-6-20-1 0 0,8 18-2357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15663 0 0,'0'0'356'0'0,"0"0"50"0"0,0 0 20 0 0,0 0-42 0 0,0-2-250 0 0,-1 0-63 0 0,2-14 1700 0 0,0 13-1461 0 0,-1 0 0 0 0,1 1 0 0 0,0-1 0 0 0,0 0 0 0 0,1 1 0 0 0,-1 0 0 0 0,0-1 0 0 0,1 1 0 0 0,0 0-1 0 0,-1-1 1 0 0,1 1 0 0 0,0 0 0 0 0,0 0 0 0 0,0 1 0 0 0,5-4 0 0 0,3-2 159 0 0,1 1 0 0 0,15-7 0 0 0,-10 5-407 0 0,-8 4 112 0 0,0 1-1 0 0,1 0 1 0 0,0 0 0 0 0,-1 0-1 0 0,13-1 1 0 0,-16 4-81 0 0,1-1 1 0 0,-1 1-1 0 0,1 0 1 0 0,-1 0-1 0 0,1 0 0 0 0,0 1 1 0 0,-1 0-1 0 0,1 0 1 0 0,9 3-1 0 0,-4 0-93 0 0,-11-3 0 0 0,1-1 0 0 0,0 0 0 0 0,0 1 0 0 0,0-1 0 0 0,0 0 0 0 0,0 1 0 0 0,0-1 0 0 0,-1 1 0 0 0,1 0 0 0 0,0-1 0 0 0,0 1 0 0 0,-1 0 0 0 0,1-1 0 0 0,0 1 0 0 0,0 1 0 0 0,9 10 0 0 0,-6-9 0 0 0,-1 1 0 0 0,0 0 0 0 0,0 0 0 0 0,0 1 0 0 0,-1-1 0 0 0,1 1 0 0 0,-1-1 0 0 0,0 1 0 0 0,2 7 0 0 0,-4-9 0 0 0,1 0 0 0 0,-1 0 0 0 0,1 0 0 0 0,-1 1 0 0 0,0-1 0 0 0,0 0 0 0 0,-1 0 0 0 0,1 0 0 0 0,-1 0 0 0 0,0 1 0 0 0,1-1 0 0 0,-1 0 0 0 0,-1 0 0 0 0,1 0 0 0 0,0 0 0 0 0,-1-1 0 0 0,1 1 0 0 0,-5 5 0 0 0,0-1-443 0 0,1-1 0 0 0,-2 1-1 0 0,1-1 1 0 0,-1 0 0 0 0,0-1 0 0 0,0 0-1 0 0,0 0 1 0 0,-1 0 0 0 0,0-1 0 0 0,0 0 0 0 0,0-1-1 0 0,0 0 1 0 0,-10 3 0 0 0,7-2-7408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13823 0 0,'0'0'315'0'0,"0"0"45"0"0,0 0 21 0 0,0 0-49 0 0,0 0-81 0 0,0 0 481 0 0,0 0 237 0 0,0 0 45 0 0,0 0-61 0 0,0 0-288 0 0,0 0-121 0 0,2 8 416 0 0,-2-3-860 0 0,1 0-1 0 0,0 0 1 0 0,-1 0-1 0 0,0 0 1 0 0,0 0 0 0 0,0 0-1 0 0,-1 0 1 0 0,0 0-1 0 0,-1 6 1 0 0,-18 48 1324 0 0,7-23-1624 0 0,4-7 206 0 0,-23 84-19 0 0,28-94 33 0 0,1 0 0 0 0,0 1-1 0 0,1 38 1 0 0,-1-4 743 0 0,2-41-520 0 0,0-1-1 0 0,0 0 1 0 0,1 1 0 0 0,3 18-1 0 0,-2-26-242 0 0,0 1 0 0 0,1 0 0 0 0,-1 0 0 0 0,1 0 0 0 0,0 0 0 0 0,4 9 0 0 0,-5-13 0 0 0,-1-1 0 0 0,0-1 0 0 0,0 1 0 0 0,0 0 0 0 0,0-1 0 0 0,0 1 0 0 0,1-1 0 0 0,-1 1 0 0 0,0-1 0 0 0,0 1 0 0 0,1 0 0 0 0,-1-1 0 0 0,0 1 0 0 0,1-1 0 0 0,-1 1 0 0 0,1-1 0 0 0,-1 0 0 0 0,0 1 0 0 0,1-1 0 0 0,-1 1 0 0 0,2-1 0 0 0,-2 1-35 0 0,0 0-1 0 0,1-1 1 0 0,-1 1-1 0 0,1-1 1 0 0,-1 1 0 0 0,1-1-1 0 0,-1 1 1 0 0,1-1-1 0 0,-1 1 1 0 0,1-1 0 0 0,-1 0-1 0 0,1 1 1 0 0,0-1-1 0 0,-1 0 1 0 0,1 0-1 0 0,0 1 1 0 0,-1-1 0 0 0,1 0-1 0 0,0 0 1 0 0,-1 0-1 0 0,2 0 1 0 0,-1 2-570 0 0,21 0-1831 0 0,-15-2 188 0 0,-6 0-4916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0-126 0 0,0 0 204 0 0,0 0 111 0 0,11 5 1468 0 0,6 4 1931 0 0,-14-7-3779 0 0,0-1 0 0 0,0 0-1 0 0,0 1 1 0 0,0-1-1 0 0,0 1 1 0 0,-1 0-1 0 0,1 0 1 0 0,-1 0-1 0 0,1 0 1 0 0,-1 1 0 0 0,0-1-1 0 0,0 0 1 0 0,3 5-1 0 0,5 15 224 0 0,0 1-1 0 0,-1-1 0 0 0,-2 2 0 0 0,0-1 1 0 0,6 42-1 0 0,-11-46-329 0 0,10 41 0 0 0,-11-55-133 0 0,-1-4-563 0 0,0-1-257 0 0,0 0-58 0 0,0-7-1880 0 0,-4-21-1130 0 0,2 7 1974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 11975 0 0,'0'0'267'0'0,"0"0"42"0"0,0 0 17 0 0,0 0-28 0 0,1-6-186 0 0,1 0 27 0 0,-2 5 581 0 0,0 1 249 0 0,0 0 45 0 0,0 0 8 0 0,0 0 2 0 0,0 0 0 0 0,0 0 0 0 0,0 0-137 0 0,-1 4-602 0 0,1 0-1 0 0,-1 0 1 0 0,0-1 0 0 0,0 1 0 0 0,-3 4-1 0 0,-1 6 252 0 0,-18 57-355 0 0,13-41-189 0 0,-8 32 0 0 0,13-43 8 0 0,3-11 0 0 0,0 0 0 0 0,1 0 0 0 0,0 0 0 0 0,0 0 0 0 0,0 0 0 0 0,2 9 0 0 0,-1-9-201 0 0,0-7-850 0 0,0-1-385 0 0,0 0-714 0 0,0 0-2692 0 0,0 0-1150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10135 0 0,'0'0'231'0'0,"0"0"29"0"0,0 0 19 0 0,0 0 105 0 0,0 0 410 0 0,0 0 184 0 0,0 0 40 0 0,0 0-63 0 0,0 0-290 0 0,0 0-121 0 0,0 0-28 0 0,0 0-4 0 0,0 0 0 0 0,0 0 0 0 0,0 0 0 0 0,0 0 0 0 0,0 0 0 0 0,0 0 0 0 0,0 0 0 0 0,0 0 0 0 0,0 0 0 0 0,0 0 0 0 0,0 0 0 0 0,0 0-68 0 0,0 1-289 0 0,-2 3-153 0 0,1-1 0 0 0,-1 1 0 0 0,1-1 0 0 0,0 1 0 0 0,0-1 0 0 0,1 1 0 0 0,-1 6 0 0 0,0 4-1 0 0,0-6-1 0 0,3 9 0 0 0,1-10 0 0 0,5-5-201 0 0,-7-2-41 0 0,0 1-1 0 0,1-1 1 0 0,-1 0 0 0 0,1 0 0 0 0,-1 0 0 0 0,0 0 0 0 0,1 0-1 0 0,-1 0 1 0 0,1-1 0 0 0,1 0 0 0 0,4-4-6573 0 0,-3 0 823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0,0 0 237 0 0,0 0 45 0 0,0 0-129 0 0,0 0-710 0 0,0 0-822 0 0,0 0-302 0 0,0 0-62 0 0,0 0-12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0-81 0 0,0 0 481 0 0,0 0 237 0 0,0 0 45 0 0,2 2-61 0 0,3 4-288 0 0,-4-4-121 0 0,10 19 996 0 0,-4 3-1130 0 0,-1-1 0 0 0,0 1 0 0 0,2 33 0 0 0,-6-45-410 0 0,6 21 0 0 0,0-3 0 0 0,2-6 0 0 0,-4-11 0 0 0,-6-13 0 0 0,0 1 0 0 0,0-1 0 0 0,0 1 0 0 0,0-1 0 0 0,0 1 0 0 0,1-1 0 0 0,-1 1 0 0 0,0-1 0 0 0,0 1 0 0 0,0-1 0 0 0,1 0 0 0 0,-1 1 0 0 0,0-1 0 0 0,1 0 0 0 0,-1 1 0 0 0,0-1 0 0 0,1 0 0 0 0,-1 1 0 0 0,1-1 0 0 0,-1 0 0 0 0,0 0 0 0 0,1 1 0 0 0,-1-1 0 0 0,1 0 0 0 0,-1 0 0 0 0,1 0 0 0 0,-1 0 0 0 0,1 1 0 0 0,-1-1 0 0 0,0 0 0 0 0,1 0 0 0 0,-1 0 0 0 0,1 0 0 0 0,-1 0 0 0 0,1 0 0 0 0,-1 0 0 0 0,1 0 0 0 0,0-1 0 0 0,0 1 0 0 0,0 0-38 0 0,0 1 0 0 0,0-1 0 0 0,0 0 0 0 0,0 0-1 0 0,0 0 1 0 0,0 0 0 0 0,0 0 0 0 0,0 0 0 0 0,0 0 0 0 0,0-1-1 0 0,0 1 1 0 0,0 0 0 0 0,0 0 0 0 0,0-1 0 0 0,0 1 0 0 0,0-1-1 0 0,0 1 1 0 0,0-1 0 0 0,0 1 0 0 0,0-1 0 0 0,0 0 0 0 0,1-1-1 0 0,1 0-756 0 0,10-11-3142 0 0,-8 6 1891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30 15663 0 0,'6'-13'1572'0'0,"8"2"404"0"0,-6 6 1503 0 0,-15 13-1793 0 0,0-1-1612 0 0,-6 8 204 0 0,1 1 1 0 0,-12 21 0 0 0,-5 7 2 0 0,15-23-281 0 0,2 0 0 0 0,-17 36 0 0 0,28-54-7 0 0,0 0 0 0 0,0-1 0 0 0,0 1 0 0 0,1-1 0 0 0,-1 1-1 0 0,1 0 1 0 0,0 0 0 0 0,0 2 0 0 0,0-3-330 0 0,2 0-262 0 0,-2-1 476 0 0,0-1 1 0 0,0 0-1 0 0,0 1 1 0 0,0-1-1 0 0,0 0 0 0 0,0 0 1 0 0,0 1-1 0 0,1-1 1 0 0,-1 0-1 0 0,0 1 0 0 0,0-1 1 0 0,0 0-1 0 0,0 0 1 0 0,1 1-1 0 0,-1-1 0 0 0,0 0 1 0 0,0 0-1 0 0,1 0 1 0 0,-1 1-1 0 0,0-1 0 0 0,0 0 1 0 0,1 0-1 0 0,6 3-2125 0 0,-5-2-4916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11 100 2759 0 0,'0'0'526'0'0,"0"0"1163"0"0,0 0 508 0 0,0 0 106 0 0,-1-2-131 0 0,0-2-1418 0 0,1 0 1 0 0,-1-1-1 0 0,1 1 0 0 0,-1-1 1 0 0,1 1-1 0 0,0-1 0 0 0,2-7 1 0 0,-2 12-675 0 0,0-5 531 0 0,0 0 0 0 0,-1-1 0 0 0,0 2 0 0 0,0-1 0 0 0,-1-6 0 0 0,-1 1 513 0 0,3 8-511 0 0,0 2-111 0 0,0 0-49 0 0,0 0-6 0 0,0 0-46 0 0,0 0-168 0 0,0 0-204 0 0,0 0 0 0 0,0 0-1 0 0,-1-1 1 0 0,1 1 0 0 0,0 0-1 0 0,0 0 1 0 0,0-1 0 0 0,0 1-1 0 0,0 0 1 0 0,0-1-1 0 0,0 1 1 0 0,0 0 0 0 0,0 0-1 0 0,0-1 1 0 0,1 1 0 0 0,-1 0-1 0 0,0 0 1 0 0,0-1 0 0 0,0 1-1 0 0,0 0 1 0 0,0 0 0 0 0,0-1-1 0 0,1 1 1 0 0,-1-1-1 0 0,3 6-23 0 0,0 0 0 0 0,-1 0 0 0 0,0-1-1 0 0,0 1 1 0 0,0 0 0 0 0,0 1 0 0 0,-1-1-1 0 0,0 0 1 0 0,0 0 0 0 0,0 1 0 0 0,0-1-1 0 0,-1 10 1 0 0,0-7 0 0 0,0 0 0 0 0,1 0 0 0 0,0 0-1 0 0,1 0 1 0 0,4 13 0 0 0,-4-17-5 0 0,0 1 0 0 0,-1-1 0 0 0,1 1 0 0 0,-1-1 0 0 0,0 1 0 0 0,0 5 0 0 0,1 0 0 0 0,5 0 0 0 0,-6-8 0 0 0,3 2 0 0 0,11 0 0 0 0,-12-4 6 0 0,0 0 1 0 0,0 0-1 0 0,0 0 0 0 0,0-1 0 0 0,0 1 1 0 0,0-1-1 0 0,0 0 0 0 0,-1 1 0 0 0,1-1 1 0 0,0-1-1 0 0,0 1 0 0 0,0 0 0 0 0,-1-1 1 0 0,1 1-1 0 0,-1-1 0 0 0,1 0 0 0 0,-1 0 1 0 0,2-2-1 0 0,-1 2 6 0 0,0-1 0 0 0,-1 0 0 0 0,1 1 0 0 0,-1-1 1 0 0,0 0-1 0 0,0 0 0 0 0,0-1 0 0 0,0 1 0 0 0,-1 0 1 0 0,1 0-1 0 0,-1-1 0 0 0,0 1 0 0 0,0-1 0 0 0,1-6 0 0 0,-2 8 3 0 0,0 1 0 0 0,-1-1-1 0 0,1 0 1 0 0,0 0-1 0 0,-1 1 1 0 0,1-1 0 0 0,-1 1-1 0 0,1-1 1 0 0,-1 0-1 0 0,0 1 1 0 0,-1-2 0 0 0,2 2-5 0 0,-1 0 1 0 0,0-1 0 0 0,1 1-1 0 0,-1 0 1 0 0,1 0 0 0 0,-1-1 0 0 0,1 1-1 0 0,-1 0 1 0 0,1-1 0 0 0,0 1-1 0 0,0 0 1 0 0,0-1 0 0 0,0 1 0 0 0,0 0-1 0 0,0-1 1 0 0,0-1 0 0 0,11-17 215 0 0,-9 17-180 0 0,0 0 0 0 0,0 0 1 0 0,-1 0-1 0 0,1 0 0 0 0,-1 0 0 0 0,2-4 0 0 0,0-24 458 0 0,-2 29-352 0 0,4-2 579 0 0,-5 13-722 0 0,0-1 1 0 0,-1 1 0 0 0,0 0-1 0 0,0 0 1 0 0,-1-1 0 0 0,0 1-1 0 0,-5 11 1 0 0,-32 80-10 0 0,35-91 0 0 0,1 1 0 0 0,0-1 0 0 0,1 1 0 0 0,0-1 0 0 0,1 1 0 0 0,0 0 0 0 0,0 0 0 0 0,1-1 0 0 0,0 1 0 0 0,2 12 0 0 0,-1-12 0 0 0,-1 1 0 0 0,0 0 0 0 0,-1-1 0 0 0,0 1 0 0 0,0-1 0 0 0,-1 0 0 0 0,-1 1 0 0 0,-6 17 0 0 0,7-22-1 0 0,-2 8 3 0 0,5-11-3 0 0,-1 0-1 0 0,1-1 1 0 0,-1 1-1 0 0,1 0 1 0 0,0-1-1 0 0,0 1 1 0 0,2 2-1 0 0,-2-3-70 0 0,-1-2-85 0 0,0 0-19 0 0,0 0 0 0 0,2-1-77 0 0,0 1 0 0 0,-1-1 0 0 0,1 0 0 0 0,0 0 0 0 0,0 0 0 0 0,-1 0 0 0 0,1-1 0 0 0,-1 1 0 0 0,1 0 0 0 0,-1-1 0 0 0,0 1 0 0 0,1-1 0 0 0,-1 0 0 0 0,0 1 0 0 0,0-1 1 0 0,0 0-1 0 0,0 1 0 0 0,0-1 0 0 0,-1 0 0 0 0,2-3 0 0 0,1-2-720 0 0,2-4-734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13823 0 0,'0'0'315'0'0,"0"0"45"0"0,0 0 21 0 0,0 0-49 0 0,0 0-81 0 0,0 0 481 0 0,0 0 237 0 0,0 0 45 0 0,0 0 8 0 0,0 0 2 0 0,0 0 0 0 0,0 0 0 0 0,-1 2-137 0 0,-2 24-410 0 0,1 0 0 0 0,1 0 0 0 0,4 39-1 0 0,-1 0 26 0 0,-2-51-502 0 0,1-1 0 0 0,-2 1 0 0 0,-3 26 0 0 0,4-26 0 0 0,-1 2 0 0 0,-1-12 0 0 0,1 0 0 0 0,-1 1 0 0 0,0-1 0 0 0,0 0 0 0 0,-4 4 0 0 0,1-1 0 0 0,3-5 0 0 0,2-2 0 0 0,0 1 0 0 0,0-1 0 0 0,-1 1 0 0 0,1-1 0 0 0,0 1 0 0 0,0-1 0 0 0,-1 0 0 0 0,1 1 0 0 0,-1-1 0 0 0,1 0 0 0 0,0 1 0 0 0,-1-1 0 0 0,1 0 0 0 0,-1 1 0 0 0,1-1 0 0 0,-1 0 0 0 0,1 0 0 0 0,-1 1 0 0 0,1-1 0 0 0,-1 0 0 0 0,0 0 0 0 0,-9 2 0 0 0,9-1 0 0 0,-2-1 0 0 0,0 1 0 0 0,0 0 0 0 0,0-1 0 0 0,1 1 0 0 0,-1-1 0 0 0,0 0 0 0 0,0 0 0 0 0,0 0 0 0 0,0 0 0 0 0,0 0 0 0 0,0-1 0 0 0,0 1 0 0 0,0-1 0 0 0,1 0 0 0 0,-4-1 0 0 0,4 1-32 0 0,0 1 0 0 0,0-1 0 0 0,0 1 1 0 0,0-1-1 0 0,0 0 0 0 0,0 0 0 0 0,0 0 0 0 0,1 0 0 0 0,-1 0 0 0 0,0 0 0 0 0,-2-3 0 0 0,3 3-1 0 0,0 1 1 0 0,1-1-1 0 0,-1 0 0 0 0,0 1 0 0 0,1-1 0 0 0,-1 1 0 0 0,0-1 0 0 0,0 1 0 0 0,1 0 1 0 0,-1-1-1 0 0,0 1 0 0 0,0 0 0 0 0,0-1 0 0 0,-1 1 0 0 0,1 0-1476 0 0,0-1-4210 0 0,-4-3-1801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10135 0 0,'0'0'464'0'0,"0"0"-9"0"0,0 0-87 0 0,0 0 728 0 0,0 0 353 0 0,0 0 73 0 0,0 0-57 0 0,0 0-288 0 0,0 0-121 0 0,0 0-28 0 0,0 0-72 0 0,0 0-285 0 0,0 0-126 0 0,0 0-29 0 0,0 0-4 0 0,1 0 0 0 0,4-1-260 0 0,0 0 47 0 0,0 1 1 0 0,0-1-1 0 0,0-1 0 0 0,0 1 1 0 0,4-3-1 0 0,24-4 989 0 0,-16 4-936 0 0,-12 3-352 0 0,7-1 0 0 0,5 1 0 0 0,8 0-133 0 0,-24 1-563 0 0,-1 0-258 0 0,0 0-56 0 0,0 0-217 0 0,0 0-858 0 0,0 0-379 0 0,-2 2-80 0 0,-11 7-15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0,9 2-208 0 0,7-1 3218 0 0,23-1 0 0 0,17-1 182 0 0,-48 1-3524 0 0,0-1-267 0 0,-7 0-1125 0 0,-1 1-514 0 0,0 0-115 0 0,0 0-25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17503 0 0,'0'0'399'0'0,"0"0"60"0"0,0 0 21 0 0,0 0-59 0 0,0 0-136 0 0,0 0 457 0 0,1 2 228 0 0,0-1-867 0 0,0 0 0 0 0,0 1-1 0 0,0-1 1 0 0,0 1 0 0 0,-1-1 0 0 0,1 1-1 0 0,0-1 1 0 0,-1 1 0 0 0,1-1 0 0 0,-1 1-1 0 0,0 0 1 0 0,1-1 0 0 0,-1 3-1 0 0,0 27 1842 0 0,1-3-1018 0 0,1-9-298 0 0,0 0-1 0 0,-1 24 1 0 0,-5-11-486 0 0,3-22-135 0 0,-1 1 1 0 0,2 20 0 0 0,-1 16-8 0 0,1-39-64 0 0,0-7-273 0 0,0-1-138 0 0,0 0-33 0 0,0 0-208 0 0,0 0-857 0 0,-1-4-379 0 0,-3-14-1104 0 0,-2-2-4111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3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0,'0'0'719'0'0,"9"2"230"0"0,-2-1-578 0 0,-1 0 0 0 0,1-1-1 0 0,-1 0 1 0 0,8 0 0 0 0,-11 0 70 0 0,1 0 0 0 0,-1 0 0 0 0,0 0-1 0 0,1 0 1 0 0,-1 0 0 0 0,6 2 0 0 0,-5-1-218 0 0,0 0 0 0 0,0 1 0 0 0,1-1 1 0 0,-1 1-1 0 0,-1-1 0 0 0,1 1 0 0 0,0 0 0 0 0,0 1 0 0 0,-1-1 0 0 0,1 1 0 0 0,-1 0 0 0 0,0-1 1 0 0,0 1-1 0 0,5 7 0 0 0,1 2 110 0 0,-2 0 0 0 0,1 0-1 0 0,-2 1 1 0 0,0 0 0 0 0,9 26 0 0 0,-7-12-40 0 0,-1 0-1 0 0,-1 0 1 0 0,-2 1-1 0 0,0-1 1 0 0,-2 1-1 0 0,-1 29 1 0 0,-16 166-293 0 0,10-162 0 0 0,1-32 0 0 0,-12 44 0 0 0,10-51 0 0 0,1 1 0 0 0,1 1 0 0 0,-1 34 0 0 0,6 3-201 0 0,8-76-3801 0 0,-7 3 2469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4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3 238 10135 0 0,'0'0'464'0'0,"0"0"-9"0"0,-1-7-138 0 0,1 6-694 0 0,0-5 1078 0 0,-1 4-25 0 0,1 1 0 0 0,0-1 0 0 0,0 1-1 0 0,0-1 1 0 0,0 1 0 0 0,0-1 0 0 0,0 1 0 0 0,0-1 0 0 0,1 1 0 0 0,0-3 0 0 0,-1 4-11 0 0,0 0-121 0 0,0 0-28 0 0,1-5 286 0 0,1 3 2500 0 0,6-2-3200 0 0,1 0-1 0 0,0 0 1 0 0,0 0 0 0 0,18-3-1 0 0,23-7-1 0 0,-49 13-100 0 0,1 0 0 0 0,0 1 0 0 0,-1 0 0 0 0,1-1 0 0 0,0 1 0 0 0,-1 0 0 0 0,1 0 0 0 0,0 0 0 0 0,2 0 0 0 0,14 1 0 0 0,-17-2 0 0 0,0 1 0 0 0,0 0 0 0 0,0 0 0 0 0,0 0 0 0 0,0 0 0 0 0,0 0 0 0 0,0 0 0 0 0,0 0 0 0 0,0 0 0 0 0,0 1 0 0 0,0-1 0 0 0,0 0 0 0 0,0 1 0 0 0,0-1 0 0 0,0 0 0 0 0,-1 1 0 0 0,3 0 0 0 0,-2 0 0 0 0,0 0 0 0 0,1 0 0 0 0,-1 0 0 0 0,1 0 0 0 0,-1-1 0 0 0,0 1 0 0 0,1 0 0 0 0,-1-1 0 0 0,4 1 0 0 0,6 6 0 0 0,-10-6 0 0 0,0-1 0 0 0,0 1 0 0 0,0 0 0 0 0,0-1 0 0 0,0 1 0 0 0,0-1 0 0 0,0 1 0 0 0,-1-1 0 0 0,1 1 0 0 0,1-1 0 0 0,-1 0 0 0 0,0 0 0 0 0,0 1 0 0 0,0-1 0 0 0,0 0 0 0 0,0 0 0 0 0,2 0 0 0 0,-2 0 0 0 0,1-1 0 0 0,-1 1 0 0 0,0 0 0 0 0,1 0 0 0 0,-1 0 0 0 0,0 0 0 0 0,1 1 0 0 0,-1-1 0 0 0,0 0 0 0 0,1 0 0 0 0,-1 1 0 0 0,0-1 0 0 0,0 1 0 0 0,1-1 0 0 0,-1 1 0 0 0,0 0 0 0 0,0-1 0 0 0,0 1 0 0 0,0 0 0 0 0,0 0 0 0 0,1 1 0 0 0,7 3 0 0 0,-1-2 0 0 0,0 0 0 0 0,0 0 0 0 0,1-1 0 0 0,-1-1 0 0 0,0 0 0 0 0,1 0 0 0 0,-1 0 0 0 0,11-1 0 0 0,41-8 931 0 0,-47 6-563 0 0,-10 2-284 0 0,0-1-1 0 0,0 1 0 0 0,0-1 0 0 0,0 1 0 0 0,0 0 1 0 0,0 1-1 0 0,0-1 0 0 0,5 1 0 0 0,-1 1-83 0 0,0-2 0 0 0,0 1 0 0 0,11-1 0 0 0,-13 0 0 0 0,13 0 0 0 0,2 0 0 0 0,24 2 0 0 0,-34-1 0 0 0,0-1 0 0 0,0-1 0 0 0,0 0 0 0 0,0 0 0 0 0,0-1 0 0 0,0 0 0 0 0,-1-1 0 0 0,1 0 0 0 0,16-8 0 0 0,-8 4 0 0 0,23-6 0 0 0,-11 8 0 0 0,-22 5 0 0 0,-1-1 0 0 0,1-1 0 0 0,9-2 0 0 0,10-2 0 0 0,-23 5 0 0 0,0 1 0 0 0,0-1 0 0 0,1 0 0 0 0,-1 0 0 0 0,0-1 0 0 0,6-2 0 0 0,26-11 0 0 0,-7 4 0 0 0,-17 8 0 0 0,8 1 0 0 0,0-1 0 0 0,2-4 0 0 0,-15 5 0 0 0,0 0 0 0 0,-1 0 0 0 0,1 0 0 0 0,11 0 0 0 0,32 1 0 0 0,-44 1 0 0 0,0 0 0 0 0,0 0 0 0 0,11-2 0 0 0,8 0 0 0 0,17-1 0 0 0,35 0 0 0 0,-74 3 0 0 0,4-2 0 0 0,8-2 0 0 0,-13 4 0 0 0,0-1 0 0 0,1 1 0 0 0,-1 0 0 0 0,1 0 0 0 0,-1 0 0 0 0,0 0 0 0 0,5 2 0 0 0,-5-2 0 0 0,1 0 0 0 0,-1 1 0 0 0,1-1 0 0 0,-1 0 0 0 0,1 0 0 0 0,-1 0 0 0 0,4-1 0 0 0,36-2 0 0 0,-25-1 0 0 0,1 1 0 0 0,-1 1 0 0 0,33 0 0 0 0,5-1 0 0 0,-39 2 0 0 0,30 3 0 0 0,-5 0 0 0 0,35-7 0 0 0,-39 2 0 0 0,-23 1 0 0 0,-1 1 0 0 0,1-2 0 0 0,15-5 0 0 0,16-1 0 0 0,-13-1 0 0 0,-21 7 0 0 0,-1 0 0 0 0,20-3 0 0 0,-27 5 38 0 0,1 1-1 0 0,-1 0 1 0 0,1-1-1 0 0,-1 1 1 0 0,0 1 0 0 0,1-1-1 0 0,-1 0 1 0 0,5 2-1 0 0,-8-2 68 0 0,9-2-83 0 0,-7 2-46 0 0,-1 0 0 0 0,0-1 0 0 0,1 1 0 0 0,-1 0 0 0 0,0 0 0 0 0,1 0 0 0 0,-1 0 0 0 0,0 0-1 0 0,1 0 1 0 0,-1 0 0 0 0,0 0 0 0 0,1 1 0 0 0,-1-1 0 0 0,0 1 0 0 0,0-1 0 0 0,2 1 0 0 0,5 1 24 0 0,-38 7-1440 0 0,13-5 928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5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16 369 13823 0 0,'0'0'315'0'0,"0"0"45"0"0,3-3 21 0 0,-2 3-355 0 0,0-1-4 0 0,1 0 1 0 0,0-1 0 0 0,-1 1-1 0 0,1 0 1 0 0,-1-1 0 0 0,1 1-1 0 0,-1-1 1 0 0,0 0 0 0 0,0 1-1 0 0,1-1 1 0 0,-1 0 0 0 0,0 0-1 0 0,0 1 1 0 0,-1-1 0 0 0,1 0-1 0 0,0 0 1 0 0,-1 0 0 0 0,1-4-1 0 0,0 1 307 0 0,1-1 0 0 0,-1 0 0 0 0,1 0 0 0 0,5-10 0 0 0,2-8 904 0 0,-1-3-467 0 0,-3 11 332 0 0,0-1 0 0 0,-1 0 0 0 0,0 0 0 0 0,-1-1 0 0 0,0-33 0 0 0,-7 18-370 0 0,2 20-288 0 0,0-1 0 0 0,1-17 0 0 0,1 24-440 0 0,-2 0 0 0 0,0 7 0 0 0,0 6 0 0 0,-1 8 0 0 0,3-13 0 0 0,-11 59 785 0 0,-4 81 0 0 0,7-49-307 0 0,2-36-623 0 0,-2 1 0 0 0,-19 67 0 0 0,26-119 88 0 0,0-1 314 0 0,15-28-22 0 0,-11 17-235 0 0,3 2 0 0 0,-4 3 0 0 0,0 1 0 0 0,0-1 0 0 0,0 1 0 0 0,0 0 0 0 0,1 0 0 0 0,-1 0 0 0 0,1 0 0 0 0,-1 0 0 0 0,1 0 0 0 0,-1 1 0 0 0,1-1 0 0 0,-1 1 0 0 0,1 0 0 0 0,-1-1 0 0 0,1 1 0 0 0,2 1 0 0 0,8-2 0 0 0,22-5 0 0 0,-25 3 0 0 0,-1 2 0 0 0,1-1 0 0 0,0 1 0 0 0,0 1 0 0 0,20 1 0 0 0,3 4 0 0 0,-24-4 0 0 0,1 3 0 0 0,-10-4-2 0 0,0 0-1 0 0,1 0 1 0 0,-1 0-1 0 0,0 0 1 0 0,1 0 0 0 0,-1 0-1 0 0,0 0 1 0 0,0 0-1 0 0,1 0 1 0 0,-1 0 0 0 0,0 1-1 0 0,1-1 1 0 0,-1 0-1 0 0,0 0 1 0 0,0 0-1 0 0,1 1 1 0 0,-1-1 0 0 0,0 0-1 0 0,0 0 1 0 0,0 0-1 0 0,1 1 1 0 0,-1-1 0 0 0,0 0-1 0 0,0 0 1 0 0,0 1-1 0 0,0-1 1 0 0,0 0 0 0 0,0 1-1 0 0,1-1 1 0 0,-1 0-1 0 0,0 0 1 0 0,0 1-1 0 0,0-1 1 0 0,0 0 0 0 0,0 1-1 0 0,0-1 1 0 0,0 1-1 0 0,-3 0-306 0 0,2 0-166 0 0,-7-3-613 0 0,4 1 529 0 0,1 0 1 0 0,0 0-1 0 0,-1-1 0 0 0,1 1 1 0 0,0-1-1 0 0,0 0 0 0 0,0 0 1 0 0,0 0-1 0 0,0 0 0 0 0,1-1 1 0 0,-1 1-1 0 0,1-1 1 0 0,0 1-1 0 0,-4-6 0 0 0,-3-3-977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5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89 10135 0 0,'0'0'464'0'0,"0"0"-9"0"0,0-1-295 0 0,-2-3-3 0 0,1 3 569 0 0,0 0-303 0 0,1-1 0 0 0,-1 1 0 0 0,1 0 1 0 0,-1-1-1 0 0,1 1 0 0 0,-1 0 0 0 0,1-1 1 0 0,0 1-1 0 0,0 0 0 0 0,0-1 0 0 0,0 1 1 0 0,0-1-1 0 0,0 1 0 0 0,0 0 0 0 0,0-1 1 0 0,0 1-1 0 0,1 0 0 0 0,-1-1 0 0 0,1 1 1 0 0,-1 0-1 0 0,2-3 0 0 0,-1 2-113 0 0,1 0 0 0 0,0 0-1 0 0,-1 0 1 0 0,1 0 0 0 0,0 0 0 0 0,0 0-1 0 0,0 0 1 0 0,1 1 0 0 0,-1-1-1 0 0,4-1 1 0 0,2-1 66 0 0,-1 1-1 0 0,1 0 0 0 0,0 1 1 0 0,0 0-1 0 0,0 0 1 0 0,13-1-1 0 0,40 3-203 0 0,-52 0-172 0 0,-1 0 0 0 0,17 4 0 0 0,3 0 0 0 0,-3-3-133 0 0,-24-1-563 0 0,-1 0-258 0 0,0 0-56 0 0,0 0-149 0 0,-4-7-4594 0 0,-2-5 3706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0:5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15663 0 0,'0'0'356'0'0,"0"0"50"0"0,0 0 20 0 0,0 0-42 0 0,0 0-112 0 0,1-5 1055 0 0,1 2 2226 0 0,-1 2-3432 0 0,0 0 0 0 0,0 0 0 0 0,0 0 0 0 0,0 0 0 0 0,0 0 0 0 0,0 0 0 0 0,0 0 0 0 0,1 0 0 0 0,-1 1 0 0 0,0-1 0 0 0,1 1 0 0 0,-1-1 0 0 0,0 1 0 0 0,1-1 1 0 0,-1 1-1 0 0,1 0 0 0 0,-1-1 0 0 0,0 1 0 0 0,1 0 0 0 0,-1 0 0 0 0,1 0 0 0 0,2 1 0 0 0,15-3 258 0 0,-3 0 34 0 0,-1 1 0 0 0,1 1 0 0 0,0 0 0 0 0,29 4 0 0 0,9 7-413 0 0,-46-10 0 0 0,0-1 0 0 0,1-2 0 0 0,-4-2-64 0 0,-4 3-273 0 0,-1 1-138 0 0,-6-15-1901 0 0,6 14 2162 0 0,-1 0 0 0 0,1 1 0 0 0,-1-1 0 0 0,1 0 0 0 0,-1 1 0 0 0,1-1-1 0 0,-1 0 1 0 0,0 1 0 0 0,1-1 0 0 0,-1 1 0 0 0,0-1 0 0 0,1 1 0 0 0,-2-1 0 0 0,-4-1-1321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0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77 15663 0 0,'0'0'356'0'0,"0"0"50"0"0,0 0 20 0 0,0-1-42 0 0,-1-2-174 0 0,1 0-1 0 0,-1 0 1 0 0,1 0-1 0 0,-1 0 1 0 0,0 0-1 0 0,0 0 1 0 0,-1 0-1 0 0,1 0 0 0 0,-3-3 1 0 0,3 4 66 0 0,-1 1 0 0 0,1-1 0 0 0,-1 1 0 0 0,0 0 0 0 0,0 0 0 0 0,0-1 0 0 0,1 1 1 0 0,-1 0-1 0 0,-2 0 0 0 0,-3-2 20 0 0,6 2 220 0 0,-3-1-239 0 0,-1-1 0 0 0,1 1 0 0 0,-1 1 0 0 0,1-1 0 0 0,-1 0-1 0 0,0 1 1 0 0,1 0 0 0 0,-8 0 0 0 0,-8-4-135 0 0,16 4-138 0 0,1 0-1 0 0,0 0 0 0 0,-1 0 1 0 0,1 1-1 0 0,-1-1 0 0 0,1 1 0 0 0,0 0 1 0 0,-6 0-1 0 0,-7 1-3 0 0,-10 5 0 0 0,19-2 0 0 0,5 4 0 0 0,2-6 0 0 0,1 1 0 0 0,7 9 0 0 0,13 19 0 0 0,-12-19 0 0 0,-1 1 0 0 0,0 0 0 0 0,0 0 0 0 0,-2 1 0 0 0,1 0 0 0 0,-2 0 0 0 0,5 18 0 0 0,-5-2-2 0 0,-1 0 0 0 0,-2 0-1 0 0,-1 0 1 0 0,-1 0 0 0 0,-2 1 0 0 0,-1-1-1 0 0,-11 51 1 0 0,-10 10 45 0 0,-41 99 0 0 0,63-185-39 0 0,-47 115 1972 0 0,45-115-1976 0 0,3-3 0 0 0,0 0 0 0 0,0-1 0 0 0,0 1 0 0 0,0 0 0 0 0,0 0 0 0 0,0 0 0 0 0,1 0 0 0 0,-2 3 0 0 0,2 2 0 0 0,7-2 0 0 0,-2-2 0 0 0,1-1 0 0 0,0 1 0 0 0,0-1 0 0 0,1 0 0 0 0,-1-1 0 0 0,0 1 0 0 0,1-1 0 0 0,-1-1 0 0 0,1 1 0 0 0,-1-1 0 0 0,1 0 0 0 0,-1-1 0 0 0,9-1 0 0 0,-7 2 0 0 0,30-7-64 0 0,-36 6-273 0 0,-4 2 1 0 0,0-1 0 0 0,1 0 0 0 0,-1 1 0 0 0,0-1 0 0 0,0 0 1 0 0,0 0-1 0 0,0 0 0 0 0,1-1 0 0 0,-1 1 0 0 0,-2-1 0 0 0,-22-6-4634 0 0,7-1 2412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1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12463 0 0,'0'0'572'0'0,"0"0"-10"0"0,-2 0-365 0 0,-5 1-30 0 0,6 0 585 0 0,1-1 250 0 0,0 0 44 0 0,0 0-13 0 0,0 0-89 0 0,0 0-43 0 0,0 0-5 0 0,3 0-32 0 0,17 3 781 0 0,27 1 0 0 0,11 0-94 0 0,-43-3-1207 0 0,28 0-1 0 0,10-1-39 0 0,11 8-167 0 0,-61-6-78 0 0,3 4-35 0 0,1 1 27 0 0,-4-1-43 0 0,1 6 70 0 0,-4-12-70 0 0,0 1-1 0 0,0 0 0 0 0,0 0 0 0 0,1-1 1 0 0,-1 1-1 0 0,0 0 0 0 0,0 0 1 0 0,0-1-1 0 0,0 1 0 0 0,0 0 0 0 0,-1 0 1 0 0,1-1-1 0 0,0 1 0 0 0,0 0 0 0 0,0 0 1 0 0,-1-1-1 0 0,1 1 0 0 0,-1 1 0 0 0,-3 9 77 0 0,3-9-61 0 0,0 0 0 0 0,0 0 1 0 0,0 0-1 0 0,-1 0 0 0 0,1-1 1 0 0,-1 1-1 0 0,1-1 0 0 0,-1 1 0 0 0,-2 1 1 0 0,-2 3 37 0 0,1-1-10 0 0,2-2-9 0 0,1 1-1 0 0,-1-1 0 0 0,1 1 0 0 0,0 0 1 0 0,-3 5-1 0 0,2-1-35 0 0,0 0 0 0 0,1-1 1 0 0,0 1-1 0 0,0 0 0 0 0,1 0 0 0 0,0 1 0 0 0,0-1 0 0 0,1 14 0 0 0,0 1-1 0 0,-1 24-5 0 0,-2 29 0 0 0,-2-31 0 0 0,-10 80 0 0 0,-15 118 64 0 0,29-238-60 0 0,1 0-1 0 0,0 0 1 0 0,0 0-1 0 0,0-1 1 0 0,0 1-1 0 0,1 0 1 0 0,0 0 0 0 0,0 0-1 0 0,0 0 1 0 0,0-1-1 0 0,1 1 1 0 0,0-1-1 0 0,0 1 1 0 0,0-1-1 0 0,0 0 1 0 0,1 1-1 0 0,5 6 1 0 0,0-3-4 0 0,1-1 11 0 0,-1 0 31 0 0,-4 0-19 0 0,-2-4 25 0 0,1 2-25 0 0,-2-3 34 0 0,-1-2 26 0 0,0 0 6 0 0,0 0 28 0 0,0 0-3 0 0,0 0-9 0 0,0 0 0 0 0,0 0 6 0 0,0 0 1 0 0,0 0 0 0 0,0 0-5 0 0,0 0-23 0 0,-8 3 61 0 0,-7 5-80 0 0,-1-2 0 0 0,0 0 0 0 0,-1-1 1 0 0,1 0-1 0 0,-1-2 0 0 0,-29 4 0 0 0,43-7-73 0 0,0 1-6 0 0,-1-1 1 0 0,0 0-1 0 0,0 0 0 0 0,1 0 1 0 0,-1 0-1 0 0,0-1 0 0 0,-4-1 1 0 0,1 1-141 0 0,5 1-2591 0 0,2 0 1177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0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15663 0 0,'0'0'356'0'0,"0"0"50"0"0,0 0 20 0 0,0 0-42 0 0,7-5-236 0 0,8-6 1505 0 0,5-4 1582 0 0,-18 14-3088 0 0,1 0-1 0 0,0 0 0 0 0,-1 0 1 0 0,1 0-1 0 0,0 0 1 0 0,0 1-1 0 0,0-1 0 0 0,0 1 1 0 0,-1 0-1 0 0,1 0 1 0 0,0 0-1 0 0,0 0 0 0 0,0 1 1 0 0,0-1-1 0 0,0 1 1 0 0,-1 0-1 0 0,1-1 0 0 0,0 1 1 0 0,4 3-1 0 0,-3-2 96 0 0,1 1-1 0 0,-1 0 1 0 0,0 0-1 0 0,1 0 1 0 0,-2 0 0 0 0,1 1-1 0 0,0 0 1 0 0,-1 0-1 0 0,7 8 1 0 0,5 15 195 0 0,0 2-1 0 0,-2 0 1 0 0,12 35 0 0 0,-6-16-136 0 0,-2 1-301 0 0,-3-1 0 0 0,17 96 0 0 0,-29-135 0 0 0,-2-9 0 0 0,0 0 0 0 0,0 0 0 0 0,0 0 0 0 0,0 0 0 0 0,0 1 0 0 0,0-1 0 0 0,0 0 0 0 0,0 0 0 0 0,0 0 0 0 0,0 0 0 0 0,0 0 0 0 0,0 0 0 0 0,0 1 0 0 0,0-1 0 0 0,0 0 0 0 0,0 0 0 0 0,0 0 0 0 0,0 0 0 0 0,1 0 0 0 0,-1 0 0 0 0,0 0 0 0 0,0 1 0 0 0,0-1 0 0 0,0 0 0 0 0,0 0 0 0 0,0 0 0 0 0,0 0 0 0 0,0 0 0 0 0,1 0 0 0 0,-1 0 0 0 0,0 0 0 0 0,0 0 0 0 0,0 0 0 0 0,0 0 0 0 0,0 0 0 0 0,0 0 0 0 0,1 0 0 0 0,-1 0 0 0 0,0 0 0 0 0,0 0 0 0 0,0 0 0 0 0,0 0 0 0 0,0 0 0 0 0,1 0 0 0 0,-1 0 0 0 0,0 0 0 0 0,0 0 0 0 0,0 0 0 0 0,0 0 0 0 0,0 0 0 0 0,0 0 0 0 0,1 0 0 0 0,-1 0 0 0 0,0 0 0 0 0,0 0 0 0 0,0 0 0 0 0,0 0 0 0 0,0-1 0 0 0,2-2 0 0 0,0-3-1012 0 0,0 0 0 0 0,0 0 0 0 0,-1 1-1 0 0,0-1 1 0 0,0-12 0 0 0,1-1-3213 0 0,1 1-4125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0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58 15663 0 0,'0'0'719'0'0,"5"-7"230"0"0,-4 6-948 0 0,0 0-1 0 0,0 0 0 0 0,0 0 0 0 0,0 1 1 0 0,0-1-1 0 0,0 0 0 0 0,0 1 1 0 0,0-1-1 0 0,0 0 0 0 0,2 0 1 0 0,-2 1 55 0 0,0 0 0 0 0,0-1 1 0 0,0 1-1 0 0,0-1 1 0 0,0 1-1 0 0,0-1 1 0 0,0 0-1 0 0,-1 1 1 0 0,1-1-1 0 0,0 0 1 0 0,0 1-1 0 0,-1-1 1 0 0,1 0-1 0 0,0 0 0 0 0,0-2 1 0 0,16-25 6024 0 0,-16 27-5194 0 0,-1 1-509 0 0,0 0 38 0 0,0 0 80 0 0,0 0 15 0 0,-1 3-470 0 0,0 1 0 0 0,0-1 0 0 0,0 0 0 0 0,-1 0 0 0 0,1 1 0 0 0,-1-1 0 0 0,0 0 0 0 0,0-1 0 0 0,0 1 0 0 0,0 0 0 0 0,0 0 0 0 0,0-1 0 0 0,-4 4 0 0 0,-3 4 65 0 0,-157 216 1870 0 0,147-194-1976 0 0,1 1 0 0 0,2 0 0 0 0,-12 37 0 0 0,24-59-231 0 0,0 0 1 0 0,1 0-1 0 0,1 0 0 0 0,-1 0 1 0 0,0 19-1 0 0,3-29 144 0 0,0-1-1 0 0,0 1 1 0 0,1 0-1 0 0,-1 0 1 0 0,0 0-1 0 0,0 0 1 0 0,1 0 0 0 0,-1-1-1 0 0,0 1 1 0 0,1 0-1 0 0,-1 0 1 0 0,1-1-1 0 0,-1 1 1 0 0,1 0 0 0 0,-1-1-1 0 0,1 1 1 0 0,0 0-1 0 0,-1-1 1 0 0,1 1-1 0 0,0-1 1 0 0,-1 1-1 0 0,1-1 1 0 0,0 1 0 0 0,0-1-1 0 0,0 0 1 0 0,-1 1-1 0 0,1-1 1 0 0,0 0-1 0 0,0 1 1 0 0,0-1 0 0 0,0 0-1 0 0,0 0 1 0 0,0 0-1 0 0,-1 0 1 0 0,1 0-1 0 0,0 0 1 0 0,0 0-1 0 0,0 0 1 0 0,1-1 0 0 0,2 1-603 0 0,1-1 1 0 0,-1 1 0 0 0,1-1 0 0 0,-1 0 0 0 0,0-1 0 0 0,5-1 0 0 0,6-4-1358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0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13823 0 0,'0'0'315'0'0,"0"0"45"0"0,0 0 21 0 0,0 0-49 0 0,8-14 1078 0 0,-1 0 2873 0 0,-6 11-3673 0 0,1 0-1 0 0,-1 1 1 0 0,1-1-1 0 0,-1 0 1 0 0,0 0-1 0 0,0 0 1 0 0,0 0-1 0 0,-1 0 1 0 0,1-6-1 0 0,2-3 666 0 0,-2 6-322 0 0,-3 11-517 0 0,-3 10-436 0 0,1-5 0 0 0,0 1 0 0 0,1 0 0 0 0,1 0 0 0 0,-2 15 0 0 0,3 25-2482 0 0,2 8 239 0 0,-1-61-612 0 0,2-8-5333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0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17503 0 0,'0'0'803'0'0,"0"0"-18"0"0,0 0-358 0 0,0 0 341 0 0,3-9 2837 0 0,-2 6-3309 0 0,1 1 0 0 0,0 0 0 0 0,0 0 0 0 0,0 0 0 0 0,0 0 0 0 0,0 0 0 0 0,1 0 0 0 0,-1 1 0 0 0,0-1 0 0 0,1 1 0 0 0,5-3 0 0 0,-7 4-275 0 0,-1 0-699 0 0,0 0-276 0 0,0 0-1558 0 0,0 0-6017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0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13823 0 0,'0'0'315'0'0,"0"0"45"0"0,10-11 465 0 0,-1-9 473 0 0,-9 18 146 0 0,0 2 76 0 0,0 0-123 0 0,16-9 1548 0 0,-14 9-2801 0 0,0-1-1 0 0,0 2 0 0 0,0-1 1 0 0,0 0-1 0 0,0 0 1 0 0,0 1-1 0 0,1-1 1 0 0,-1 1-1 0 0,0-1 0 0 0,0 1 1 0 0,0 0-1 0 0,-1 0 1 0 0,1 0-1 0 0,0 0 1 0 0,0 0-1 0 0,0 0 0 0 0,-1 1 1 0 0,4 2-1 0 0,4 3 204 0 0,-2-1-277 0 0,-1 0-1 0 0,0 0 0 0 0,0 1 1 0 0,0-1-1 0 0,-1 1 1 0 0,0 1-1 0 0,4 8 1 0 0,8 11-10 0 0,86 123 1972 0 0,-7-25-2016 0 0,-93-123-16 0 0,8 19 0 0 0,-4-7-64 0 0,-6-12-273 0 0,-17-15-1226 0 0,13 10 1108 0 0,0 0 1 0 0,0 0-1 0 0,1 0 0 0 0,-5-6 0 0 0,0-1-2966 0 0,3 3-704 0 0,-5-5-3587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0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48 17503 0 0,'0'0'399'0'0,"0"0"60"0"0,6-4 442 0 0,24-37 1096 0 0,-28 38 1775 0 0,-1 5-1606 0 0,-5 12-1076 0 0,-8 17-831 0 0,-80 137 478 0 0,12-24-357 0 0,71-123-380 0 0,0 0 0 0 0,-7 29 0 0 0,15-35 0 0 0,1-12 0 0 0,0 0 0 0 0,0 0 0 0 0,-1 0 0 0 0,1 0 0 0 0,-1 0 0 0 0,1 0 0 0 0,-2 4 0 0 0,-1 0-64 0 0,3-6-273 0 0,0-1-138 0 0,0 0-33 0 0,0 0-72 0 0,0 0-285 0 0,0 0-126 0 0,0 0-29 0 0,13-2-1449 0 0,-9 2 1963 0 0,0-1 0 0 0,0-1 1 0 0,0 1-1 0 0,0 0 0 0 0,5-3 0 0 0,8-7-1030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0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7 10135 0 0,'0'0'231'0'0,"0"0"29"0"0,0 0 19 0 0,0 0 37 0 0,0 0 125 0 0,0 0 58 0 0,0 0 11 0 0,0 0 70 0 0,0 0 286 0 0,0 0 124 0 0,0 0 30 0 0,0 0-65 0 0,0 0-290 0 0,0 0-121 0 0,0 0-28 0 0,0 0-4 0 0,0 0 0 0 0,0 0 0 0 0,0 0 0 0 0,0 0 0 0 0,0 0 0 0 0,4-6 226 0 0,-4 6 6292 0 0,-2 17-7014 0 0,-5 41-16 0 0,4-1 0 0 0,6 106 0 0 0,-2-149 0 0 0,0-4 0 0 0,-1 0 0 0 0,0 1 0 0 0,0-1 0 0 0,-3 13 0 0 0,-1-6 0 0 0,2-7 0 0 0,-1-6 0 0 0,-4 4 0 0 0,1-2 0 0 0,0 0 0 0 0,4-4 0 0 0,-7 4 0 0 0,-4-4 0 0 0,7 0 63 0 0,-1-1 1 0 0,0 1-1 0 0,0-2 0 0 0,0 1 0 0 0,0-1 0 0 0,-7 0 1 0 0,7 0 408 0 0,-1-1-189 0 0,0 0 0 0 0,0 0 1 0 0,-13-4-1 0 0,10 2-347 0 0,10 3-273 0 0,1 0-138 0 0,0 0-33 0 0,0 0-72 0 0,-5-2-902 0 0,3 1-1549 0 0,2 1-6180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17503 0 0,'0'0'399'0'0,"0"0"60"0"0,0 0 21 0 0,0 0-59 0 0,0 0-136 0 0,0 0 457 0 0,0 0 228 0 0,0 0 43 0 0,0 0-59 0 0,3-1-289 0 0,3 1-461 0 0,1 0 0 0 0,0 0 0 0 0,0 1 0 0 0,-1 0 0 0 0,1 0 0 0 0,-1 0 0 0 0,10 4 0 0 0,26 4 771 0 0,-16-6-603 0 0,0 1 1 0 0,46 15-1 0 0,-32-11-372 0 0,-32-5 0 0 0,0-2 0 0 0,-7-1 10 0 0,0 0-1 0 0,-1 0 1 0 0,1 0 0 0 0,-1 0-1 0 0,1 0 1 0 0,0 0 0 0 0,-1 0-1 0 0,1 0 1 0 0,-1 0-1 0 0,1 0 1 0 0,0 1 0 0 0,-1-1-1 0 0,1 0 1 0 0,-1 1 0 0 0,1-1-1 0 0,-1 0 1 0 0,1 1-1 0 0,-1-1 1 0 0,1 0 0 0 0,-1 1-1 0 0,1-1 1 0 0,-1 1 0 0 0,0-1-1 0 0,1 1 1 0 0,-1-1 0 0 0,0 1-1 0 0,1-1 1 0 0,-1 1-1 0 0,1 1 155 0 0,0 0-114 0 0,0-1-1 0 0,0 1 1 0 0,0 0 0 0 0,0 0 0 0 0,0 0-1 0 0,0 0 1 0 0,-1 0 0 0 0,1 0 0 0 0,-1 0-1 0 0,1 0 1 0 0,-1 0 0 0 0,0 1 0 0 0,0-1-1 0 0,0 0 1 0 0,0 2 0 0 0,-6 35 714 0 0,5-30-719 0 0,-14 84-45 0 0,-4 115 0 0 0,16-2 0 0 0,2-143 0 0 0,2-25 0 0 0,-2 0 0 0 0,-11 67 0 0 0,10-91 0 0 0,1-7 0 0 0,-1-1 0 0 0,1 1 0 0 0,-1-1 0 0 0,-4 9 0 0 0,2-8 0 0 0,-1-2 0 0 0,-2-2 0 0 0,6-2 0 0 0,0-1 0 0 0,0 0 0 0 0,0 0 0 0 0,0 0 0 0 0,0 1 0 0 0,0-1 0 0 0,0 0 0 0 0,0 0 0 0 0,0 0 0 0 0,0 0 0 0 0,0-1 0 0 0,0 1 0 0 0,0 0 0 0 0,0 0 0 0 0,0-1 0 0 0,0 1 0 0 0,-2-1 0 0 0,0-1 0 0 0,-8-1 0 0 0,0-2 0 0 0,-18-8 0 0 0,18 7 0 0 0,0 1 0 0 0,-15-5 0 0 0,16 7-585 0 0,0 1 1 0 0,0 1-1 0 0,0 0 1 0 0,0 0-1 0 0,-11 2 0 0 0,17-1 254 0 0,2 0-6128 0 0,2 0-1891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0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23039 0 0,'0'0'528'0'0,"0"0"69"0"0,0 0 38 0 0,0 0-80 0 0,1-1-363 0 0,3-2-57 0 0,0 1 0 0 0,0-1 0 0 0,1 0 1 0 0,-1 1-1 0 0,0 0 0 0 0,1 0 0 0 0,0 0 0 0 0,-1 1 1 0 0,1-1-1 0 0,0 1 0 0 0,8-1 0 0 0,0 0 216 0 0,28-3 325 0 0,0 1 0 0 0,62 2 0 0 0,-69 3-560 0 0,-20-3-56 0 0,-8 1-126 0 0,0 0 0 0 0,-1 0 0 0 0,1 1 1 0 0,10 0-1 0 0,-27 15-5276 0 0,1-8 3297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0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23039 0 0,'0'0'528'0'0,"0"0"69"0"0,0 0 38 0 0,3 1-80 0 0,3 1-469 0 0,1-1 0 0 0,0 0 0 0 0,0 0 0 0 0,0-1 0 0 0,0 0 0 0 0,0 0 1 0 0,7-2-1 0 0,53-9 1768 0 0,-63 10-1720 0 0,27-5 411 0 0,-9 1 239 0 0,1 0-1 0 0,0 2 1 0 0,38 0 0 0 0,-53 4-848 0 0,-7-1-273 0 0,-1 0-138 0 0,0 0-33 0 0,0 0-276 0 0,0 0-1144 0 0,-3 0-1305 0 0,-8-1 1495 0 0,-4-3-819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5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11 266 455 0 0,'-1'-1'1382'0'0,"-2"-1"-2047"0"0,3 2 950 0 0,-1 0 0 0 0,1-1 0 0 0,0 1 0 0 0,-1 0 0 0 0,1-1 0 0 0,-1 1 0 0 0,1 0-1 0 0,0-1 1 0 0,-1 1 0 0 0,1 0 0 0 0,0-1 0 0 0,-1 1 0 0 0,1-1 0 0 0,0 1 0 0 0,0-1 0 0 0,-1 1 0 0 0,1 0-1 0 0,0-1 1 0 0,0 1 0 0 0,0-1 0 0 0,0 1 0 0 0,0-1 0 0 0,-1 1 0 0 0,1-1 0 0 0,0 1 0 0 0,0-1 0 0 0,0 1-1 0 0,0-1 1 0 0,1 1 0 0 0,-1-1 0 0 0,0 1 0 0 0,0-1 0 0 0,0 1 0 0 0,0-1 0 0 0,0 1 0 0 0,1-1 0 0 0,-1 1-1 0 0,0-1 1 0 0,7-5 357 0 0,-2 3-439 0 0,-1 0 0 0 0,1 1 1 0 0,0 0-1 0 0,-1 0 0 0 0,1 0 1 0 0,0 0-1 0 0,7-1 0 0 0,9-4 275 0 0,3-2 68 0 0,33-3-122 0 0,57-20 0 0 0,-81 22-237 0 0,-21 7-111 0 0,-1 0 1 0 0,15-7-1 0 0,-16 6 27 0 0,1 0 0 0 0,-1 1 0 0 0,14-2 0 0 0,3-1 189 0 0,9-5-73 0 0,-36 11-217 0 0,0 0 1 0 0,1 0 0 0 0,-1 0-1 0 0,0-1 1 0 0,1 1-1 0 0,-1 0 1 0 0,0 0-1 0 0,0 0 1 0 0,1 0 0 0 0,-1 0-1 0 0,0 0 1 0 0,1 0-1 0 0,-1 0 1 0 0,0 0-1 0 0,1 0 1 0 0,-1 0 0 0 0,0 0-1 0 0,1 0 1 0 0,-1 0-1 0 0,0 0 1 0 0,1 0-1 0 0,-1 0 1 0 0,0 0-1 0 0,0 0 1 0 0,1 0 0 0 0,-1 1-1 0 0,1-1 2 0 0,-1 0 0 0 0,1 0 0 0 0,-1 1 0 0 0,0-1 0 0 0,1 0 0 0 0,-1 0 0 0 0,1 0 0 0 0,-1 0 0 0 0,1 0 0 0 0,-1 0 0 0 0,1 0 0 0 0,-1 0 0 0 0,0 0 0 0 0,1 0 0 0 0,-1 0 0 0 0,1 0 0 0 0,-1 0 0 0 0,1 0 0 0 0,0 0 0 0 0,2-2 9 0 0,20-1 70 0 0,-18 4-71 0 0,19-2 52 0 0,-17-1-54 0 0,30 3-8 0 0,-13-1 30 0 0,40-4 0 0 0,19-14 32 0 0,-65 15-62 0 0,-1-2-1 0 0,18-5 1 0 0,-23 6 7 0 0,-1 0 1 0 0,1 1 0 0 0,0 0-1 0 0,0 1 1 0 0,1 0 0 0 0,16 1-1 0 0,-18 1-5 0 0,-3 1 10 0 0,0-1 0 0 0,0 0 0 0 0,0 0 0 0 0,10-2 0 0 0,-17 1-13 0 0,-1 1 0 0 0,1 0 1 0 0,-1 0-1 0 0,1 0 1 0 0,0 0-1 0 0,-1 0 1 0 0,1-1-1 0 0,-1 1 1 0 0,1 0-1 0 0,-1 0 1 0 0,1 0-1 0 0,-1 0 0 0 0,1 1 1 0 0,0-1-1 0 0,-1 0 1 0 0,1 0-1 0 0,-1 0 1 0 0,1 0-1 0 0,-1 1 1 0 0,2-1-1 0 0,1 2 10 0 0,1 0-1 0 0,0-1 1 0 0,0 1 0 0 0,0-1 0 0 0,6 1-1 0 0,42 11-82 0 0,-14-4 68 0 0,50 7 0 0 0,-70-14 4 0 0,-10-1 0 0 0,1 0 0 0 0,-1-1 0 0 0,1 0 0 0 0,10-1 0 0 0,92-8 0 0 0,-70 6 0 0 0,26 3 65 0 0,-43 0-61 0 0,41-3-1 0 0,-50 1-3 0 0,1 1 0 0 0,-1 0 0 0 0,1 2 0 0 0,-1 0 0 0 0,1 0 0 0 0,29 8 0 0 0,-27-7 19 0 0,-1 0-1 0 0,29-1 1 0 0,-38-1-11 0 0,13 1-8 0 0,26 4 1 0 0,-33-2 23 0 0,-1-2 1 0 0,1 1 0 0 0,1-2-1 0 0,26-2 1 0 0,177-22 73 0 0,-189 22-66 0 0,81-2 15 0 0,5-1 34 0 0,-79 0-71 0 0,-22 3 15 0 0,0 0-1 0 0,22 1 1 0 0,44-3 138 0 0,-32 1-40 0 0,-10 1-53 0 0,32-1 58 0 0,-66 3-119 0 0,43 2 60 0 0,51-5-1 0 0,-72 1-35 0 0,40 4-1 0 0,-31-1-33 0 0,230-4 65 0 0,-221 4-64 0 0,-33 0 0 0 0,0-1 0 0 0,1 0 0 0 0,12-2 0 0 0,1-1 14 0 0,-1 1 0 0 0,1 2 0 0 0,-1 1 0 0 0,37 5 0 0 0,-44-5-20 0 0,48 7 6 0 0,61 4 0 0 0,-71-6 0 0 0,-33-3 0 0 0,38 0 0 0 0,-44-2 17 0 0,24 2 1 0 0,12 2 11 0 0,141-2 95 0 0,-125 2-80 0 0,12 1 7 0 0,-53-5-11 0 0,41 8 0 0 0,-13-1 8 0 0,3-1 2 0 0,-16-2-16 0 0,45 1-1 0 0,-17-6-14 0 0,154 1 90 0 0,-88 3-45 0 0,-82-3-37 0 0,14 1 10 0 0,-20 3-10 0 0,77-3 0 0 0,85 0 45 0 0,-181-1-70 0 0,38-2-2 0 0,-40-1 0 0 0,37 4 0 0 0,-15 0 0 0 0,0-2 0 0 0,65-9 0 0 0,-75 6 0 0 0,119-22 131 0 0,-27 3-16 0 0,23 14 125 0 0,-41 4-106 0 0,-49 1-120 0 0,22-2 48 0 0,-17-1-36 0 0,20-2 12 0 0,47-12-38 0 0,-56 12 30 0 0,125 4-1 0 0,-139 4-24 0 0,-25 1-5 0 0,42-2 0 0 0,75-8 64 0 0,-103 2-64 0 0,-37 4 0 0 0,0 1 0 0 0,24 0 0 0 0,87 7 11 0 0,-94-4 16 0 0,50 10-1 0 0,-26 2 6 0 0,-44-8-26 0 0,1-2 1 0 0,-1 0-1 0 0,1 0 1 0 0,17 0-1 0 0,12-2-6 0 0,0 2 0 0 0,69 14 0 0 0,-56-10 0 0 0,-19-4 0 0 0,-5 1 0 0 0,-14-2 0 0 0,30 6 0 0 0,10 5 0 0 0,18 4 0 0 0,-46-9 0 0 0,56 6 0 0 0,-71-13 0 0 0,29-1 0 0 0,7-1 0 0 0,-36 1 0 0 0,0 0 0 0 0,19-4 0 0 0,21 0 0 0 0,104-6 77 0 0,-39 2-26 0 0,-18-4 3 0 0,-85 10-26 0 0,0-1 0 0 0,18-5 0 0 0,-14 3 29 0 0,17-5 99 0 0,-28 6-112 0 0,1 0-1 0 0,0 2 1 0 0,15-3 0 0 0,13 2 34 0 0,-17 0-52 0 0,1 2 0 0 0,35 1 1 0 0,-25 2-14 0 0,0-3 0 0 0,59-7 0 0 0,27-1 1 0 0,-97 9-10 0 0,-4 1 12 0 0,-1-2 1 0 0,33-4-1 0 0,15-4-10 0 0,96-2-1 0 0,-80 10-5 0 0,-69 0 0 0 0,0 1 0 0 0,19 3 0 0 0,9 1 0 0 0,32 1 0 0 0,95 18 0 0 0,-144-20 0 0 0,29 1 0 0 0,17 1 0 0 0,-32-1 0 0 0,52-2 0 0 0,-3 0 0 0 0,-69 0 0 0 0,7-1 0 0 0,40 8 0 0 0,-46-6 0 0 0,0-2 0 0 0,1 0 0 0 0,40-4 0 0 0,-54 2 0 0 0,34-2 27 0 0,-9 0 23 0 0,36 1 1 0 0,-43 3-14 0 0,19 1 174 0 0,-42-2-201 0 0,0 1-1 0 0,0-1 1 0 0,0 0-1 0 0,-1 0 1 0 0,1 0 0 0 0,0 0-1 0 0,0-1 1 0 0,0 1-1 0 0,3-2 1 0 0,25-3 170 0 0,-28 4-121 0 0,-2 1 9 0 0,0 0 10 0 0,0 0 10 0 0,-3 1-83 0 0,0-1-1 0 0,0 1 1 0 0,0-1-1 0 0,0 1 0 0 0,0 0 1 0 0,-4 2-1 0 0,-8 2-123 0 0,-12 0-126 0 0,-4 0-31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1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16 527 11975 0 0,'0'0'267'0'0,"0"0"42"0"0,0 0 17 0 0,0 0-28 0 0,3-7-47 0 0,15-45 7548 0 0,-11 36-6644 0 0,-2 1 0 0 0,1-2-1 0 0,-2 1 1 0 0,4-31 0 0 0,-2-21-467 0 0,-5 34-244 0 0,-3-50 1088 0 0,-1 55-1343 0 0,1 3 276 0 0,-1 1 0 0 0,-2 0-1 0 0,-7-25 1 0 0,10 43-465 0 0,1 0 0 0 0,1 7 0 0 0,0 0 0 0 0,0 0 0 0 0,0 0 0 0 0,0 0 0 0 0,0 0 0 0 0,0 0 0 0 0,0 0 0 0 0,0 0 0 0 0,0 0 0 0 0,0 0 0 0 0,0 0 0 0 0,0 0 0 0 0,0 0 0 0 0,0-1 0 0 0,0 1 0 0 0,0 0 0 0 0,0 0 0 0 0,0 0 0 0 0,0 0 0 0 0,0 0 0 0 0,0 0 0 0 0,-1 0 0 0 0,1 0 0 0 0,0 0 0 0 0,0 0 0 0 0,0 0 0 0 0,0 0 0 0 0,0 0 0 0 0,0 0 0 0 0,0 0 0 0 0,0 0 0 0 0,0 0 0 0 0,0 0 0 0 0,0-1 0 0 0,0 1 0 0 0,0 0 0 0 0,0 0 0 0 0,0 0 0 0 0,0 0 0 0 0,-1 0 0 0 0,1 0 0 0 0,0 0 0 0 0,0 0 0 0 0,0 0 0 0 0,0 0 0 0 0,0 0 0 0 0,0 0 0 0 0,0 0 0 0 0,0 0 0 0 0,0 0 0 0 0,0 0 0 0 0,0 0 0 0 0,0 0 0 0 0,0 0 0 0 0,0 1 0 0 0,-1-1 0 0 0,1 0 0 0 0,0 0 0 0 0,0 0 0 0 0,0 0 0 0 0,0 0 0 0 0,-2 6 0 0 0,-1 7 0 0 0,-1 200 0 0 0,2-33 0 0 0,-1-117 0 0 0,1-23 0 0 0,-12 78 0 0 0,12-110 0 0 0,0-5-500 0 0,-1-8-652 0 0,-1-9-1012 0 0,5-12-2409 0 0,0 17-3958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1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 21191 0 0,'0'0'480'0'0,"0"0"67"0"0,0 0 31 0 0,0 0-56 0 0,0 0-201 0 0,0 0 424 0 0,0 0 226 0 0,0 0 42 0 0,-3-7 3202 0 0,-4-3-3220 0 0,7 9-1691 0 0,0 1-258 0 0,0-2-1831 0 0,4-4-7111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1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62 17503 0 0,'0'0'399'0'0,"2"-7"1106"0"0,-1 6-1694 0 0,7-13 561 0 0,-6 10 863 0 0,0-1-1 0 0,1 0 1 0 0,-1 0 0 0 0,-1 1-1 0 0,2-7 1 0 0,-2 10-722 0 0,-1 1-1 0 0,-1-5 436 0 0,2 13-256 0 0,-2 39-692 0 0,1-28 0 0 0,-3 32 0 0 0,-38 147 0 0 0,40-190 247 0 0,0 0 0 0 0,1-1 0 0 0,-1 1 0 0 0,2 0 0 0 0,1 11 0 0 0,-1 1 86 0 0,5 6-1026 0 0,-1-11-208 0 0,-5-14 612 0 0,0-21-2436 0 0,1-33-4187 0 0,0 38 4865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1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5 230 19351 0 0,'0'0'439'0'0,"0"0"62"0"0,0 0 33 0 0,1-3-65 0 0,0 1-378 0 0,0-1-1 0 0,-1 1 1 0 0,0-1 0 0 0,1 0 0 0 0,-1 1 0 0 0,0-1 0 0 0,0 0-1 0 0,-1 1 1 0 0,1-1 0 0 0,-1 0 0 0 0,1 1 0 0 0,-2-5 0 0 0,1 3 403 0 0,0-1 1 0 0,0 1 0 0 0,0 0 0 0 0,1 0 0 0 0,-1-1 0 0 0,2-6 0 0 0,-1 7-353 0 0,1 0-1 0 0,-1 0 1 0 0,1 0 0 0 0,0 0-1 0 0,1 0 1 0 0,-1 1 0 0 0,1-1-1 0 0,-1 0 1 0 0,1 1-1 0 0,0-1 1 0 0,0 1 0 0 0,1 0-1 0 0,-1 0 1 0 0,1-1 0 0 0,0 2-1 0 0,-1-1 1 0 0,1 0 0 0 0,1 1-1 0 0,-1-1 1 0 0,0 1-1 0 0,5-3 1 0 0,20-11 135 0 0,-20 10-230 0 0,0 2 1 0 0,0-1-1 0 0,0 1 0 0 0,1 0 0 0 0,0 1 1 0 0,9-3-1 0 0,6 0-47 0 0,-1 0 0 0 0,1 1 0 0 0,0 0 0 0 0,1 2 0 0 0,-1 1 0 0 0,40 1 0 0 0,-57 2 0 0 0,1 0 0 0 0,-1 0 0 0 0,1 0 0 0 0,-1 1 0 0 0,0 1 0 0 0,0-1 0 0 0,0 1 0 0 0,12 6 0 0 0,-16-6 0 0 0,0-1 0 0 0,0 0 0 0 0,0 1 0 0 0,0-1 0 0 0,0 1 0 0 0,0 0 0 0 0,-1 0 0 0 0,1 0 0 0 0,-1 0 0 0 0,0 1 0 0 0,0-1 0 0 0,0 1 0 0 0,-1-1 0 0 0,1 1 0 0 0,-1-1 0 0 0,0 1 0 0 0,0 0 0 0 0,1 6 0 0 0,-1-5 0 0 0,-1 0 0 0 0,0 0 0 0 0,0 0 0 0 0,0 0 0 0 0,-1 0 0 0 0,1 0 0 0 0,-1 0 0 0 0,-1 0 0 0 0,1 0 0 0 0,-4 8 0 0 0,1-5 0 0 0,0 0 0 0 0,-1-1 0 0 0,0 1 0 0 0,0-1 0 0 0,-10 11 0 0 0,-5 0 0 0 0,-1 0 0 0 0,-44 30 0 0 0,64-48 0 0 0,-57 34 31 0 0,14-9-195 0 0,39-22-315 0 0,-1 0 0 0 0,1 0 0 0 0,-1-1 0 0 0,-7 3 0 0 0,-3-2-7291 0 0,8-1-580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1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18 13823 0 0,'0'0'630'0'0,"0"0"-13"0"0,6-5-368 0 0,-2 0-39 0 0,0 1 922 0 0,2 0 4778 0 0,-5 5-1144 0 0,-5 5-4045 0 0,-14 19-538 0 0,0 0 1 0 0,2 1 0 0 0,0 0 0 0 0,-16 42-1 0 0,14-21 161 0 0,-24 94-1 0 0,38-122-192 0 0,0 1 0 0 0,2 0-1 0 0,0 0 1 0 0,1-1 0 0 0,4 39 0 0 0,-2-47-97 0 0,1 0 1 0 0,0 0-1 0 0,0-1 1 0 0,1 1-1 0 0,1-1 1 0 0,0 1-1 0 0,0-1 1 0 0,1 0-1 0 0,1-1 1 0 0,-1 1-1 0 0,1-1 1 0 0,10 10-1 0 0,-13-15-44 0 0,1-1 0 0 0,-1 1 0 0 0,1-1 0 0 0,0-1 0 0 0,0 1 0 0 0,0 0 0 0 0,0-1 0 0 0,1 0 0 0 0,-1 0 0 0 0,0 0 0 0 0,10 2 0 0 0,-7-3 21 0 0,0 0 1 0 0,0 0-1 0 0,0-1 1 0 0,0 0-1 0 0,0 0 1 0 0,0 0-1 0 0,1-1 1 0 0,-1 0-1 0 0,7-3 1 0 0,-2 0-2700 0 0,-11 4 2311 0 0,0-1 1 0 0,-1 1-1 0 0,1 0 1 0 0,-1-1-1 0 0,1 1 1 0 0,-1 0-1 0 0,1-1 1 0 0,-1 1-1 0 0,1 0 1 0 0,-1-1-1 0 0,1 1 1 0 0,-1-1-1 0 0,0 1 1 0 0,1-1-1 0 0,-1 1 1 0 0,0-1-1 0 0,1 1 1 0 0,-1-1-1 0 0,1 0 0 0 0,-1 1-9076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1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 11975 0 0,'0'0'267'0'0,"0"0"42"0"0,0 0 17 0 0,-3-12 84 0 0,2 7-271 0 0,0 4 581 0 0,2-2-51 0 0,-1 0 0 0 0,0 1 0 0 0,1-1 0 0 0,-1 1 0 0 0,1-1 0 0 0,0 1 0 0 0,0-1 0 0 0,0 1 0 0 0,0-1 0 0 0,2-2 0 0 0,-2 3-527 0 0,0 1 1 0 0,0-1-1 0 0,0 1 1 0 0,0 0-1 0 0,0-1 1 0 0,1 1-1 0 0,-1 0 1 0 0,0 0-1 0 0,1 0 1 0 0,-1 0-1 0 0,0 0 1 0 0,1 0-1 0 0,-1 0 1 0 0,1 1-1 0 0,0-1 1 0 0,2 0-1 0 0,-2 0 11 0 0,1 0 0 0 0,-1 1 0 0 0,1 0 0 0 0,-1-1 0 0 0,0 1 0 0 0,1 0 0 0 0,-1 0 0 0 0,1 0 0 0 0,-1 0 0 0 0,1 1-1 0 0,-1-1 1 0 0,1 1 0 0 0,-1-1 0 0 0,0 1 0 0 0,1 0 0 0 0,-1 0 0 0 0,0 0 0 0 0,1 0 0 0 0,-1 0 0 0 0,0 1 0 0 0,0-1 0 0 0,0 1 0 0 0,3 2 0 0 0,3 6-150 0 0,1 0 1 0 0,-2 0-1 0 0,1 0 0 0 0,-1 1 1 0 0,7 15-1 0 0,23 62-3 0 0,-6-14-3 0 0,-25-62 3 0 0,33 77 0 0 0,-35-73 515 0 0,-2-9-221 0 0,1 1 0 0 0,0-1 0 0 0,0 1-1 0 0,5 8 1 0 0,-8-15-631 0 0,0-1-138 0 0,0 0-33 0 0,0 0 65 0 0,-1-11-877 0 0,0 1-1 0 0,-1 0 1 0 0,-4-12-1 0 0,6 18 698 0 0,-11-38-3398 0 0,6 18 1974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1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15663 0 0,'0'0'719'0'0,"0"0"-20"0"0,0 0-306 0 0,0 0 371 0 0,0 0 209 0 0,0 0 41 0 0,0 0-61 0 0,0 8 256 0 0,-3 9-682 0 0,-1 1 0 0 0,0-1 0 0 0,-2 0 1 0 0,0 0-1 0 0,-9 18 0 0 0,-68 124 901 0 0,54-106-807 0 0,-10 11-601 0 0,-5 9-24 0 0,30-50 14 0 0,11-18-16 0 0,-1-1 0 0 0,2 0 1 0 0,-1 1-1 0 0,1 0 0 0 0,-1 0 1 0 0,1 0-1 0 0,0 0 0 0 0,1 0 1 0 0,0 0-1 0 0,-1 0 0 0 0,1 0 1 0 0,0 10-1 0 0,1-14-331 0 0,2-1-138 0 0,8-1-494 0 0,-1-1 1 0 0,1 0-1 0 0,-1 0 0 0 0,1-1 0 0 0,-1 0 1 0 0,17-9-1 0 0,3-3-1078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1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11 106 17503 0 0,'0'0'399'0'0,"0"0"60"0"0,0 0 21 0 0,0 0-59 0 0,3-8-260 0 0,4-12 713 0 0,-6 13-70 0 0,1 1 1 0 0,0 0-1 0 0,1 0 1 0 0,4-9-1 0 0,-5 11-326 0 0,0 1 0 0 0,0-1 0 0 0,0-1 0 0 0,0 1 1 0 0,-1 0-1 0 0,2-8 0 0 0,-3 11-96 0 0,0 1 114 0 0,0 0 15 0 0,0 0-68 0 0,-2 0-438 0 0,1 0 1 0 0,-1 1-1 0 0,0-1 1 0 0,0 0-1 0 0,1 1 1 0 0,-1 0-1 0 0,0-1 0 0 0,1 1 1 0 0,-1 0-1 0 0,1 0 1 0 0,-1 0-1 0 0,1 0 1 0 0,-1 0-1 0 0,1 1 1 0 0,0-1-1 0 0,0 0 1 0 0,-1 1-1 0 0,1-1 1 0 0,0 0-1 0 0,0 1 1 0 0,0-1-1 0 0,1 1 0 0 0,-1 0 1 0 0,0-1-1 0 0,0 1 1 0 0,1 0-1 0 0,-1-1 1 0 0,1 3-1 0 0,-3 6-3 0 0,1 0 0 0 0,0 1-1 0 0,0 13 1 0 0,2-24-2 0 0,-5 72 0 0 0,6-62 0 0 0,4-2-64 0 0,-4-7-13 0 0,0-1 0 0 0,0 1 1 0 0,0-1-1 0 0,0 1 0 0 0,1-1 0 0 0,-1 1 0 0 0,0-1 1 0 0,0 0-1 0 0,1 1 0 0 0,-1-1 0 0 0,0 0 0 0 0,0 0 1 0 0,1 0-1 0 0,-1 0 0 0 0,0 0 0 0 0,0 0 0 0 0,1 0 1 0 0,-1-1-1 0 0,0 1 0 0 0,0 0 0 0 0,1-1 0 0 0,-1 1 0 0 0,0-1 1 0 0,0 1-1 0 0,0-1 0 0 0,0 0 0 0 0,0 1 0 0 0,0-1 1 0 0,1-1-1 0 0,5-3-2046 0 0,0-1 1 0 0,13-12-1 0 0,-16 14-925 0 0,7-7-4664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1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 19351 0 0,'0'0'439'0'0,"-6"0"337"0"0,5-1 4168 0 0,3-2-4913 0 0,-1 1-31 0 0,-1 1 0 0 0,1-1 0 0 0,0 1 0 0 0,0 0 1 0 0,0-1-1 0 0,1 1 0 0 0,-1 0 0 0 0,0 0 0 0 0,0 0 0 0 0,1 0 1 0 0,-1 0-1 0 0,0 0 0 0 0,3 0 0 0 0,3-4-1380 0 0,1 0 0 0 0,1 1 1 0 0,15-6-1 0 0,-13 6-1181 0 0,-10 3-4959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1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0,0 0 228 0 0,7 3 997 0 0,-3-1-1661 0 0,-1 0 0 0 0,1 0-1 0 0,-1 0 1 0 0,0 0 0 0 0,0 1 0 0 0,1-1 0 0 0,-2 1 0 0 0,1 0 0 0 0,0 0 0 0 0,2 4 0 0 0,22 36 1473 0 0,-19-30-1102 0 0,59 113-61 0 0,-50-98-616 0 0,-11-19 0 0 0,0 0 0 0 0,-1 0 0 0 0,0 1 0 0 0,-1 0 0 0 0,4 11 0 0 0,-5-15 0 0 0,-1 0 0 0 0,1 0 0 0 0,0 0 0 0 0,0 0 0 0 0,7 9 0 0 0,4 7 0 0 0,-10-15 0 0 0,2 0 0 0 0,-1-2-64 0 0,-3-3-273 0 0,-2-2-138 0 0,0 0-33 0 0,0 0-4 0 0,0 0 0 0 0,0 0 0 0 0,0 0 0 0 0,-11-14-3729 0 0,6 5 2209 0 0,-1 0-15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5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11975 0 0,'0'0'267'0'0,"0"0"42"0"0,1-2 17 0 0,3-8-16 0 0,0-1 0 0 0,0 0 0 0 0,-1 0 1 0 0,0 0-1 0 0,-1-1 0 0 0,2-18 0 0 0,0 3 1724 0 0,17-106 2763 0 0,-9 53-1725 0 0,0 39-2456 0 0,-11 36-544 0 0,-1 3 299 0 0,0 2 117 0 0,0 0 21 0 0,0 0-66 0 0,5 22-388 0 0,-2 0 1 0 0,1 28 0 0 0,-1 1-58 0 0,0 58 15 0 0,-2-12-18 0 0,0-84-9 0 0,1 0-1 0 0,0 0 1 0 0,1 0-1 0 0,9 25 1 0 0,-12-36-323 0 0,0-2-138 0 0,0 0-33 0 0,2 1 133 0 0,15 9 1027 0 0,-16-9-152 0 0,9-5 91 0 0,-4 1-589 0 0,-1 0-1 0 0,0 0 1 0 0,0 0 0 0 0,0-1-1 0 0,0 0 1 0 0,-1 0-1 0 0,0 0 1 0 0,0 0 0 0 0,0-1-1 0 0,0 1 1 0 0,4-7 0 0 0,4-10-4 0 0,15-32 1 0 0,-12 23 0 0 0,14-27 1 0 0,-3 0 0 0 0,27-86 0 0 0,-40 106 0 0 0,-23 96 0 0 0,6-31 0 0 0,2 0 0 0 0,0 0 0 0 0,5 55 0 0 0,-1-51 0 0 0,0-10 0 0 0,0-1 0 0 0,2 0 0 0 0,10 36 0 0 0,-10-45 0 0 0,-2-10 0 0 0,0-1 0 0 0,-1 0 0 0 0,0 0 0 0 0,-1 0 0 0 0,1 0 0 0 0,0-1 0 0 0,0 1 0 0 0,0 0 0 0 0,-1-1 0 0 0,1 1 0 0 0,0-1 0 0 0,0 1 0 0 0,0-1 0 0 0,0 1 0 0 0,0-1 0 0 0,0 0 0 0 0,0 0 0 0 0,0 1 0 0 0,0-1 0 0 0,0 0 0 0 0,0 0 0 0 0,0 0 0 0 0,0 0 0 0 0,0 0 0 0 0,0 0 0 0 0,0 0 0 0 0,0 0 0 0 0,1-1 0 0 0,0 1 0 0 0,3-2 0 0 0,-1 0 0 0 0,0 0 0 0 0,0 0 0 0 0,0-1 0 0 0,0 1 0 0 0,0-1 0 0 0,0 0 0 0 0,-1 0 0 0 0,1 0 0 0 0,3-5 0 0 0,2-1 0 0 0,-1 1 0 0 0,0-1 0 0 0,-1 0 0 0 0,0 0 0 0 0,-1-1 0 0 0,1 0 0 0 0,-2 0 0 0 0,7-17 0 0 0,24-79 0 0 0,-33 94 0 0 0,27-117 0 0 0,-19 75 0 0 0,-10 44 0 0 0,-1 10 0 0 0,0 0 0 0 0,0 0 0 0 0,0 0 0 0 0,0 0 0 0 0,0 1 0 0 0,0-1 0 0 0,0 0 0 0 0,0 0 0 0 0,0 0 0 0 0,-1 0 0 0 0,1 0 0 0 0,0 0 0 0 0,0 0 0 0 0,0 0 0 0 0,0 0 0 0 0,0 1 0 0 0,0-1 0 0 0,-1 0 0 0 0,1 0 0 0 0,0 0 0 0 0,0 0 0 0 0,0 0 0 0 0,0 0 0 0 0,0 0 0 0 0,0 0 0 0 0,-1 0 0 0 0,1 0 0 0 0,0 0 0 0 0,0 0 0 0 0,0 0 0 0 0,0 0 0 0 0,0 0 0 0 0,-1 0 0 0 0,1 0 0 0 0,0 0 0 0 0,0-1 0 0 0,0 1 0 0 0,0 0 0 0 0,0 0 0 0 0,0 0 0 0 0,0 0 0 0 0,-1 0 0 0 0,1 0 0 0 0,0 0 0 0 0,0 0 0 0 0,0 0 0 0 0,0 0 0 0 0,0-1 0 0 0,0 1 0 0 0,0 0 0 0 0,0 0 0 0 0,0 0 0 0 0,0 0 0 0 0,-1 0 0 0 0,1 0 0 0 0,0-1 0 0 0,0 1 0 0 0,0 0 0 0 0,0 0 0 0 0,0 0 0 0 0,0 0 0 0 0,0 0 0 0 0,0-1 0 0 0,0 1 0 0 0,0 0 0 0 0,0 0 0 0 0,-7 7 0 0 0,4-2-50 0 0,-1 1 0 0 0,1 0 0 0 0,1 1-1 0 0,-1-1 1 0 0,1 0 0 0 0,0 1 0 0 0,-2 9 0 0 0,4-13-425 0 0,0-1-1125 0 0,0 7-4590 0 0,0 3-1968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1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54 17503 0 0,'0'0'399'0'0,"1"-2"60"0"0,2-3-184 0 0,0 0 0 0 0,0 0 1 0 0,-1 0-1 0 0,0 0 1 0 0,0 0-1 0 0,2-10 1 0 0,-4 13 694 0 0,0 2 43 0 0,0-4 3321 0 0,0 12-3342 0 0,-7 13-988 0 0,-1-1 1 0 0,0 0-1 0 0,-19 30 1 0 0,18-34-6 0 0,-22 42 1 0 0,2 0 0 0 0,-38 113 0 0 0,65-164 0 0 0,0-1 0 0 0,0 1 0 0 0,1-1 0 0 0,0 1 0 0 0,0 0 0 0 0,0-1 0 0 0,1 1 0 0 0,0 0 0 0 0,0-1 0 0 0,1 1 0 0 0,0 0 0 0 0,0-1 0 0 0,1 1 0 0 0,2 6 0 0 0,-3-12-159 0 0,-1 1 0 0 0,1-1 0 0 0,0 0 0 0 0,0 0 0 0 0,0 0 0 0 0,0 0 0 0 0,0 0 0 0 0,0 0 0 0 0,1 0-1 0 0,-1 0 1 0 0,0 0 0 0 0,0 0 0 0 0,1-1 0 0 0,-1 1 0 0 0,1 0 0 0 0,-1-1 0 0 0,0 1 0 0 0,1-1 0 0 0,-1 0 0 0 0,1 1 0 0 0,-1-1 0 0 0,1 0 0 0 0,-1 0 0 0 0,1 0 0 0 0,-1 0 0 0 0,4-1-1 0 0,9 0-8369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1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17503 0 0,'0'0'803'0'0,"0"0"-18"0"0,0 0-358 0 0,0 0 341 0 0,8 9 3265 0 0,-4-5-3644 0 0,-1 1-1 0 0,0-1 1 0 0,1 1-1 0 0,-2 0 0 0 0,1 0 1 0 0,0 0-1 0 0,-1 0 1 0 0,2 7-1 0 0,1 6 232 0 0,4 24 0 0 0,-5-8-473 0 0,-2 0-1 0 0,-1 0 1 0 0,-7 62 0 0 0,3-57-126 0 0,2-15-21 0 0,-2 0 0 0 0,-1 0 0 0 0,-1-1 0 0 0,0 1 0 0 0,-2-1 0 0 0,-11 25 0 0 0,17-46 0 0 0,0 0 0 0 0,0 0 0 0 0,0 1 0 0 0,-1-1 0 0 0,1 0 0 0 0,0 0 0 0 0,-1 0 0 0 0,0 0 0 0 0,0-1 0 0 0,1 1 0 0 0,-1 0 0 0 0,0-1 0 0 0,0 1 0 0 0,0-1 0 0 0,-1 0 0 0 0,1 1 0 0 0,0-1 0 0 0,0 0 0 0 0,-1 0 0 0 0,1-1 0 0 0,-4 2 0 0 0,0-2 0 0 0,-1 1 0 0 0,0-1 0 0 0,1-1 0 0 0,-1 1 0 0 0,0-1 0 0 0,-11-3 0 0 0,2 0-221 0 0,-1-2 0 0 0,1 1 1 0 0,0-2-1 0 0,-20-12 0 0 0,7 5-59 0 0,28 13-300 0 0,1 1-285 0 0,0 0-126 0 0,0 0-1530 0 0,0 0-6010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1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21191 0 0,'0'0'480'0'0,"0"0"67"0"0,0 0 31 0 0,0 0-56 0 0,0 0-201 0 0,0 0 424 0 0,2-2 226 0 0,5-1-718 0 0,1-1 0 0 0,-1 1-1 0 0,1 1 1 0 0,-1-1 0 0 0,1 1-1 0 0,0 1 1 0 0,15-2 0 0 0,62 1 1869 0 0,-62 2-1958 0 0,59-2-993 0 0,-80 2-125 0 0,-2 0-1102 0 0,0 0-4403 0 0,0 0-1891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1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17503 0 0,'0'0'399'0'0,"0"0"60"0"0,1 0 21 0 0,8 2-154 0 0,0 0 0 0 0,1-1 1 0 0,-1 0-1 0 0,0-1 1 0 0,0 0-1 0 0,10-1 1 0 0,57-11 2982 0 0,2 0-1858 0 0,-23 4-5972 0 0,-45 5 2987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2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1 434 17503 0 0,'3'-7'858'0'0,"-2"0"-529"0"0,1-1 1 0 0,-1 0-1 0 0,0 0 1 0 0,-1-12-1 0 0,3-23 3343 0 0,12-46-222 0 0,7-46-2522 0 0,-21 98-61 0 0,-1 28-431 0 0,0 1-1 0 0,1-1 1 0 0,0 1-1 0 0,2-10 1 0 0,-3 16-362 0 0,1 0 0 0 0,-1 0 0 0 0,0 0 0 0 0,0 0 0 0 0,0 0 0 0 0,0 0 0 0 0,-1-3 0 0 0,1 5-74 0 0,0 0 1 0 0,0 0-1 0 0,0 0 0 0 0,0 0 1 0 0,0 0-1 0 0,0 0 0 0 0,0 0 1 0 0,0 0-1 0 0,0 0 0 0 0,0 0 1 0 0,0 0-1 0 0,0 0 0 0 0,0 0 1 0 0,0 0-1 0 0,0 0 0 0 0,0 0 1 0 0,0 0-1 0 0,0 0 0 0 0,0 0 1 0 0,0 0-1 0 0,0 0 0 0 0,0 0 1 0 0,-1 0-1 0 0,1 0 0 0 0,0 0 1 0 0,0 0-1 0 0,0 0 0 0 0,0 0 0 0 0,0 0 1 0 0,0 0-1 0 0,0 0 0 0 0,0 0 1 0 0,0 0-1 0 0,0 0 0 0 0,0 0 1 0 0,0 0-1 0 0,0 0 0 0 0,0 0 1 0 0,0 0-1 0 0,0 0 0 0 0,0 0 1 0 0,0 0-1 0 0,0 0 0 0 0,0 0 1 0 0,0 0-1 0 0,0 0 0 0 0,0 0 1 0 0,0 0-1 0 0,-3 8 4 0 0,0 10-8 0 0,-1 28 4 0 0,5 89 0 0 0,17 47 0 0 0,-15-150 0 0 0,-1-21 0 0 0,0 5 0 0 0,7 30 0 0 0,-9-45 0 0 0,0-1 0 0 0,0 1 0 0 0,0-1 0 0 0,1 1 0 0 0,-1 0 0 0 0,0-1 0 0 0,0 1 0 0 0,1 0 0 0 0,-1-1 0 0 0,0 1 0 0 0,1-1 0 0 0,-1 1 0 0 0,0-1 0 0 0,1 1 0 0 0,-1-1 0 0 0,1 1 0 0 0,0 0 0 0 0,3-2 0 0 0,-3 1 0 0 0,-1 0 0 0 0,1 1 0 0 0,-1-1 0 0 0,1 0 0 0 0,0 0 0 0 0,-1 0 0 0 0,1 0 0 0 0,-1 0 0 0 0,1 0 0 0 0,-1 0 0 0 0,1 0 0 0 0,0 0 0 0 0,-1 0 0 0 0,1 0 0 0 0,-1-1 0 0 0,1 1 0 0 0,-1 0 0 0 0,1 0 0 0 0,-1-1 0 0 0,1 1 0 0 0,-1 0 0 0 0,1 0 0 0 0,-1-1 0 0 0,1 1 0 0 0,-1 0 0 0 0,1-1 0 0 0,-1 1 0 0 0,0-1 0 0 0,1 1 0 0 0,-1-1 0 0 0,1 0 0 0 0,-1 0 0 0 0,3-1-138 0 0,-1-1 0 0 0,0 1-1 0 0,0-1 1 0 0,0 0 0 0 0,-1 0 0 0 0,1 1-1 0 0,-1-1 1 0 0,0 0 0 0 0,1 0 0 0 0,-1 0-1 0 0,0-1 1 0 0,-1 1 0 0 0,1 0-1 0 0,-1 0 1 0 0,1 0 0 0 0,-1-1 0 0 0,0 1-1 0 0,0 0 1 0 0,0 0 0 0 0,-1-1 0 0 0,1 1-1 0 0,-1 0 1 0 0,0 0 0 0 0,0 0 0 0 0,0-1-1 0 0,0 1 1 0 0,0 0 0 0 0,-1 1 0 0 0,1-1-1 0 0,-1 0 1 0 0,0 0 0 0 0,0 1 0 0 0,0-1-1 0 0,0 1 1 0 0,0-1 0 0 0,0 1 0 0 0,-1 0-1 0 0,1 0 1 0 0,-1 0 0 0 0,0 0 0 0 0,-4-2-1 0 0,-3 0-9414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2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8287 0 0,'0'0'382'0'0,"0"0"-8"0"0,0 0-32 0 0,0 0 750 0 0,0 0 352 0 0,0 0 76 0 0,0 0-55 0 0,0 0-288 0 0,0 0-121 0 0,0 0-28 0 0,0 0-72 0 0,0 0-285 0 0,0 0-126 0 0,2 0-29 0 0,64-20 6652 0 0,-56 18-6935 0 0,-5 2-105 0 0,-1-1 0 0 0,1 0 0 0 0,-1 1 0 0 0,1 0 0 0 0,-1 0 0 0 0,1 0 0 0 0,-1 1-1 0 0,1 0 1 0 0,-1-1 0 0 0,8 4 0 0 0,-9-3-67 0 0,0 0 1 0 0,0 1-1 0 0,0-1 0 0 0,-1 1 0 0 0,1-1 0 0 0,0 1 1 0 0,-1 0-1 0 0,0 0 0 0 0,1 0 0 0 0,-1 0 1 0 0,0 1-1 0 0,0-1 0 0 0,0 1 0 0 0,2 2 1 0 0,3 7 488 0 0,11 23 1 0 0,-15-29-523 0 0,4 10-28 0 0,-1 1 0 0 0,0 0 0 0 0,-1 0 0 0 0,3 24 0 0 0,5 74 0 0 0,-5-28 0 0 0,-2-35 0 0 0,-2 1 0 0 0,-2 0 0 0 0,-11 96 0 0 0,8-135 0 0 0,-1 7 0 0 0,0 0 0 0 0,-2-1 0 0 0,-1 1 0 0 0,0-1 0 0 0,-1 1 0 0 0,-11 22 0 0 0,9-29 0 0 0,-2 1 0 0 0,0-1 0 0 0,0-1 0 0 0,-23 23 0 0 0,-9 11 0 0 0,20-25 0 0 0,20-20 0 0 0,-5 9 0 0 0,5-5-64 0 0,2-4-273 0 0,0-2-138 0 0,0 0-33 0 0,0 0-72 0 0,0 0-285 0 0,0 0-126 0 0,0 0-1666 0 0,0 0-6554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2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15663 0 0,'0'0'356'0'0,"0"0"50"0"0,0 0 20 0 0,0 0-42 0 0,3 0-250 0 0,-1-1 34 0 0,-1 1 0 0 0,1 0 0 0 0,-1-1 0 0 0,1 1 0 0 0,-1-1 0 0 0,0 1 0 0 0,1-1 0 0 0,-1 0 0 0 0,0 0 0 0 0,0 0 0 0 0,1 1 0 0 0,-1-1 0 0 0,0 0 0 0 0,0-1 0 0 0,0 1 0 0 0,1-1 0 0 0,1 0 247 0 0,-1 0 0 0 0,1 1 0 0 0,0-1 0 0 0,0 1 0 0 0,0 0 0 0 0,0 0 0 0 0,0 0 0 0 0,0 0 0 0 0,0 1 1 0 0,0-1-1 0 0,3 0 0 0 0,40-2 485 0 0,54-12 1 0 0,-66 8-572 0 0,-13 4-190 0 0,26-9 1 0 0,-40 10-7797 0 0,-7 2 5610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2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0-136 0 0,1 1 457 0 0,8 1-37 0 0,-1-1 1 0 0,0 0-1 0 0,1 0 1 0 0,-1-1-1 0 0,1 1 1 0 0,12-3-1 0 0,-10 1-260 0 0,1 1 0 0 0,-1 0 0 0 0,15 2 0 0 0,-13 0-785 0 0,-1-1 0 0 0,1 0 0 0 0,16-2 0 0 0,-2-2-6757 0 0,-15 0-878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2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1 541 15663 0 0,'0'0'356'0'0,"0"0"50"0"0,0 0 20 0 0,0 0-42 0 0,2-1-250 0 0,13-4-109 0 0,-13 1 35 0 0,-1 2 8 0 0,8-22 1166 0 0,-1-1 0 0 0,-1 0 0 0 0,6-38 0 0 0,4-80 3899 0 0,-17 135-5109 0 0,3-25 631 0 0,-2 0 0 0 0,-2 0 0 0 0,0 0 0 0 0,-3 1 1 0 0,-7-37-1 0 0,9 62-506 0 0,0 7-133 0 0,0 5-12 0 0,0 8-8 0 0,0 18 4 0 0,2 44 0 0 0,0 8 0 0 0,0-81 0 0 0,-23 275 0 0 0,7-190 0 0 0,7-40 0 0 0,9-41 0 0 0,4-10 0 0 0,2-2 0 0 0,-5 5-149 0 0,-1 0 0 0 0,1 1 0 0 0,0-1 1 0 0,0 0-1 0 0,0 0 0 0 0,-1 0 0 0 0,1 0 0 0 0,0 0 0 0 0,-1 0 0 0 0,1 0 1 0 0,-1 0-1 0 0,1-1 0 0 0,-1 1 0 0 0,0 0 0 0 0,0 0 0 0 0,1 0 0 0 0,-1 0 1 0 0,0-1-1 0 0,0 0 0 0 0,0-4-2681 0 0,2 0-6723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3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10135 0 0,'0'0'464'0'0,"0"0"-9"0"0,0 0-87 0 0,0 0 728 0 0,0 0 353 0 0,0 0 73 0 0,0 0-57 0 0,12-14 3844 0 0,-7 8-4012 0 0,22-29 4641 0 0,-27 37-5789 0 0,0 4-133 0 0,-2 2-16 0 0,0-3 0 0 0,3-10 0 0 0,2-10-64 0 0,-3 14-273 0 0,0 2 106 0 0,0 0 0 0 0,1 1 0 0 0,-1-1 0 0 0,0 0 0 0 0,1 0 0 0 0,-1 0 0 0 0,1 0 0 0 0,-1-1 1 0 0,1 1-1 0 0,-1 0 0 0 0,1 0 0 0 0,0 0 0 0 0,-1 0 0 0 0,1 0 0 0 0,1 0 0 0 0,0 0-523 0 0,8 1-3462 0 0,9-4 1658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4:5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19351 0 0,'0'0'439'0'0,"0"0"62"0"0,0 0 33 0 0,0 0-65 0 0,4-8-152 0 0,-2 5-126 0 0,1 0-1 0 0,-1 1 1 0 0,0-1-1 0 0,1 1 1 0 0,-1 0-1 0 0,1 0 1 0 0,0 0-1 0 0,0 0 1 0 0,-1 0-1 0 0,5-1 1 0 0,33-12 2928 0 0,-16 7-2330 0 0,-12 5-789 0 0,1 0 0 0 0,-1 1 0 0 0,1 0 0 0 0,0 1 0 0 0,14 1 0 0 0,-3-1 0 0 0,-16 0 0 0 0,0 1 0 0 0,0 0 0 0 0,0 0 0 0 0,0 1 0 0 0,0 0 0 0 0,0 0 0 0 0,8 3 0 0 0,-7-1 0 0 0,-2 1 0 0 0,-2 2-133 0 0,-4-5-563 0 0,-1-1-258 0 0,0 0-56 0 0,0 0-149 0 0,0 0-573 0 0,0 0-253 0 0,-3 1-51 0 0,-12 3-11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3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50 17503 0 0,'0'0'399'0'0,"0"0"60"0"0,0 0 21 0 0,0-1-59 0 0,0-2 140 0 0,0-1 0 0 0,1 1 0 0 0,-1-1 0 0 0,1 1 0 0 0,-1 0 0 0 0,1 0 0 0 0,0-1 0 0 0,3-4 0 0 0,1-6 2127 0 0,2 27-2072 0 0,-5-7-528 0 0,-1 0 0 0 0,0 0 0 0 0,0-1 0 0 0,-1 1 0 0 0,1 0 0 0 0,-1 0 0 0 0,-1 0 0 0 0,0 8 0 0 0,-13 48 1040 0 0,9-42-1000 0 0,-52 174-128 0 0,52-180 0 0 0,1 1 0 0 0,0-1 0 0 0,-2 19 0 0 0,7-25 0 0 0,-1-8 0 0 0,0 1 0 0 0,0-1 0 0 0,0 0 0 0 0,0 1 0 0 0,0-1 0 0 0,0 0 0 0 0,0 0 0 0 0,0 1 0 0 0,1-1 0 0 0,-1 0 0 0 0,0 1 0 0 0,0-1 0 0 0,0 0 0 0 0,1 0 0 0 0,-1 1 0 0 0,0-1 0 0 0,0 0 0 0 0,1 0 0 0 0,-1 0 0 0 0,0 0 0 0 0,0 1 0 0 0,1-1 0 0 0,-1 0 0 0 0,0 0 0 0 0,1 0 0 0 0,-1 0 0 0 0,0 0 0 0 0,1 0 0 0 0,-1 0 0 0 0,0 0 0 0 0,0 0 0 0 0,1 0 0 0 0,3-1 0 0 0,-1 0-258 0 0,0-1 1 0 0,0 1-1 0 0,0-1 0 0 0,-1 1 1 0 0,1-1-1 0 0,0 0 0 0 0,-1 0 1 0 0,1 0-1 0 0,-1 0 0 0 0,0 0 0 0 0,0-1 1 0 0,0 1-1 0 0,0-1 0 0 0,0 1 1 0 0,0-1-1 0 0,-1 0 0 0 0,1 0 1 0 0,-1 1-1 0 0,0-1 0 0 0,0 0 0 0 0,1-4 1 0 0,1-5-8610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3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14 272 15663 0 0,'0'0'356'0'0,"-1"-1"50"0"0,-2-4-173 0 0,1-1 0 0 0,0 1 1 0 0,0 0-1 0 0,-1-6 0 0 0,3 10 845 0 0,-1-15 3283 0 0,3 7-3681 0 0,1 1 0 0 0,0-1 0 0 0,6-11 0 0 0,-2 4 57 0 0,-2 6-520 0 0,0 0-1 0 0,1 0 1 0 0,0 1-1 0 0,0 0 1 0 0,1 0-1 0 0,0 0 1 0 0,0 1-1 0 0,1 0 1 0 0,1 0-1 0 0,-1 1 1 0 0,1 0-1 0 0,0 0 1 0 0,0 1 0 0 0,14-6-1 0 0,-5 0 245 0 0,-16 10-377 0 0,1 0 0 0 0,0 0 0 0 0,-1 0 0 0 0,1 1 1 0 0,0-1-1 0 0,0 1 0 0 0,0 0 0 0 0,0 0 0 0 0,0-1 0 0 0,0 2 1 0 0,0-1-1 0 0,1 0 0 0 0,-1 1 0 0 0,0 0 0 0 0,0-1 1 0 0,1 1-1 0 0,3 1 0 0 0,-2 0-84 0 0,1 0 0 0 0,0 0 0 0 0,-1 1 0 0 0,1-1 0 0 0,-1 2 0 0 0,1-1 0 0 0,-1 0 0 0 0,0 1 0 0 0,0 0 0 0 0,0 0 0 0 0,0 1 0 0 0,-1-1 0 0 0,1 1 0 0 0,-1 0 0 0 0,0 0 0 0 0,0 1 0 0 0,0-1 0 0 0,-1 1 0 0 0,5 7 0 0 0,-1 0 0 0 0,0 1 0 0 0,0 0 0 0 0,-1 1 0 0 0,-1-1 0 0 0,-1 1 0 0 0,6 24 0 0 0,-9-32 1 0 0,-1 0 0 0 0,0 0 0 0 0,1 0 0 0 0,-2-1 0 0 0,1 1 0 0 0,-1 0 0 0 0,0 0 0 0 0,0 0-1 0 0,0-1 1 0 0,-1 1 0 0 0,0-1 0 0 0,0 1 0 0 0,-1-1 0 0 0,1 0 0 0 0,-1 0 0 0 0,-7 10 0 0 0,4-8-9 0 0,0 1 0 0 0,-1-1 0 0 0,0 0 0 0 0,0 0 0 0 0,-1-1 0 0 0,0 0 0 0 0,0-1 0 0 0,0 1 0 0 0,-12 4 0 0 0,4-2-917 0 0,12-5 810 0 0,0-1 1 0 0,-1 1-1 0 0,0-1 1 0 0,-9 2-1 0 0,-2-4-3096 0 0,14 0 2370 0 0,0-1-1 0 0,1 1 1 0 0,-1-1-1 0 0,0 0 1 0 0,1 0-1 0 0,-1 0 1 0 0,0 0-1 0 0,-1-1 1 0 0,-3-4-7509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3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 19351 0 0,'0'0'439'0'0,"0"0"62"0"0,0 0 33 0 0,0 0-65 0 0,0 0-169 0 0,0 0 442 0 0,0 0 229 0 0,0 0 42 0 0,0 0-59 0 0,0 0-289 0 0,-1 0-527 0 0,0-1 1 0 0,0 1-1 0 0,0 0 0 0 0,1 0 0 0 0,-1 0 0 0 0,0 0 1 0 0,0 1-1 0 0,0-1 0 0 0,0 0 0 0 0,0 0 1 0 0,-1 1-1 0 0,-18 15-75 0 0,16-13 114 0 0,0 0 0 0 0,1 0 0 0 0,-1 0 0 0 0,-5 6 0 0 0,-25 38 149 0 0,2 3 1 0 0,-38 78 0 0 0,27-46-190 0 0,-30 78-137 0 0,48-99 0 0 0,20-48 0 0 0,-1 2 0 0 0,2-1 0 0 0,0 0 0 0 0,1 1 0 0 0,0 0 0 0 0,-1 23 0 0 0,4-30 0 0 0,0 0 0 0 0,0 0 0 0 0,1 0 0 0 0,0 0 0 0 0,1 0 0 0 0,-1 0 0 0 0,2 0 0 0 0,-1 0 0 0 0,1-1 0 0 0,0 1 0 0 0,1-1 0 0 0,-1 0 0 0 0,10 12 0 0 0,-9-13 169 0 0,1 0 1 0 0,0-1-1 0 0,0 1 0 0 0,0-1 1 0 0,1 0-1 0 0,0-1 0 0 0,0 0 1 0 0,0 1-1 0 0,0-2 0 0 0,1 1 1 0 0,9 3-1 0 0,23 5-153 0 0,-30-11-16 0 0,-1-5 0 0 0,3-3 0 0 0,-9 3 0 0 0,-1 2 0 0 0,-1 1-71 0 0,0 1 1 0 0,1-1-1 0 0,-1 0 0 0 0,0 1 0 0 0,0-1 1 0 0,0 0-1 0 0,0 0 0 0 0,1 1 0 0 0,-1-1 1 0 0,0 0-1 0 0,0 1 0 0 0,0-1 0 0 0,0 0 1 0 0,-1 0-1 0 0,1 1 0 0 0,0-1 0 0 0,0 0 1 0 0,0 1-1 0 0,0-1 0 0 0,-1 0 0 0 0,1 1 1 0 0,0-1-1 0 0,-1 0 0 0 0,1 1 0 0 0,-1-1 1 0 0,1 1-1 0 0,0-1 0 0 0,-1 0 0 0 0,1 1 1 0 0,-1-1-1 0 0,0 1 0 0 0,1 0 0 0 0,-1-1 1 0 0,1 1-1 0 0,-1-1 0 0 0,0 1 0 0 0,1 0 1 0 0,-2-1-1 0 0,0 0-1738 0 0,-5-7-8087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4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10135 0 0,'0'0'231'0'0,"0"0"29"0"0,0 0 19 0 0,0-1-41 0 0,6-24 1833 0 0,-4 15 4510 0 0,-2 8-6037 0 0,0 2-28 0 0,0 0-4 0 0,0 0 0 0 0,1-2 691 0 0,0-1 445 0 0,8 1-811 0 0,-7 3-783 0 0,1-1 0 0 0,-1 1 0 0 0,0-1 0 0 0,0 1 0 0 0,0 0-1 0 0,0 0 1 0 0,0 0 0 0 0,0 1 0 0 0,0-1 0 0 0,0 0 0 0 0,0 1 0 0 0,-1-1 0 0 0,1 1 0 0 0,-1-1 0 0 0,1 1-1 0 0,-1 0 1 0 0,1 0 0 0 0,1 3 0 0 0,3 5 287 0 0,1 0 1 0 0,4 13-1 0 0,43 102-341 0 0,4-5 0 0 0,-53-111 0 0 0,4 4 0 0 0,0 1 0 0 0,11 22 0 0 0,-17-30-64 0 0,-3-4-273 0 0,0-2-138 0 0,0 0-33 0 0,0 0 65 0 0,0 0 222 0 0,0 0 146 0 0,0 1 0 0 0,1-1 1 0 0,-1 1-1 0 0,0-1 0 0 0,0 1 0 0 0,0-1 0 0 0,0 1 0 0 0,0-1 1 0 0,0 1-1 0 0,-1-1 0 0 0,1 1 0 0 0,0-1 0 0 0,0 1 0 0 0,0-1 1 0 0,0 1-1 0 0,-1 0 0 0 0,0 10-629 0 0,4-6 688 0 0,6-2 16 0 0,26 0 0 0 0,-27-2 0 0 0,-1 1-140 0 0,-6-2-585 0 0,-1 0-246 0 0,0 0-42 0 0,0 0-146 0 0,0 0-573 0 0,0 0-253 0 0,0 0-51 0 0,0 0-11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4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40 13823 0 0,'-2'-14'1056'0'0,"3"13"-908"0"0,-1-2-135 0 0,-3-8 1141 0 0,3 10-995 0 0,0 1-1 0 0,-1-1 1 0 0,1 1-1 0 0,0-1 1 0 0,0 1 0 0 0,-1-1-1 0 0,1 1 1 0 0,0-1-1 0 0,-1 1 1 0 0,1-1 0 0 0,0 1-1 0 0,-1 0 1 0 0,1-1 0 0 0,-1 1-1 0 0,1-1 1 0 0,-1 1-1 0 0,1 0 1 0 0,-1-1 0 0 0,1 1-1 0 0,-1 0 1 0 0,1 0-1 0 0,-1 0 1 0 0,1-1 0 0 0,-1 1-1 0 0,1 0 1 0 0,-1 0 0 0 0,-1 0-1 0 0,1 0-20 0 0,0 0 0 0 0,0 1 0 0 0,-1-1 0 0 0,1 0 0 0 0,0 1 0 0 0,-1-1 0 0 0,1 1 0 0 0,0 0 0 0 0,0-1 0 0 0,0 1 0 0 0,-2 1 0 0 0,-4 4 72 0 0,0 1 0 0 0,-10 13-1 0 0,13-16 286 0 0,-30 40 510 0 0,-30 52 0 0 0,44-66-863 0 0,-21 35-142 0 0,-62 90 0 0 0,40-75 0 0 0,11-16 0 0 0,39-49 0 0 0,13-15-9 0 0,0 0-1 0 0,0 0 0 0 0,0 0 1 0 0,0 0-1 0 0,0 0 1 0 0,0 0-1 0 0,0 0 0 0 0,0 0 1 0 0,1 0-1 0 0,-1 0 1 0 0,0 0-1 0 0,0 0 1 0 0,0 0-1 0 0,0 0 0 0 0,0 0 1 0 0,0 0-1 0 0,0 0 1 0 0,0 0-1 0 0,0 0 0 0 0,0 0 1 0 0,0 0-1 0 0,0 1 1 0 0,0-1-1 0 0,0 0 1 0 0,0 0-1 0 0,0 0 0 0 0,0 0 1 0 0,0 0-1 0 0,0 0 1 0 0,0 0-1 0 0,0 0 0 0 0,0 0 1 0 0,0 0-1 0 0,0 0 1 0 0,0 0-1 0 0,0 0 1 0 0,0 0-1 0 0,6-3-1047 0 0,10-6-2919 0 0,-5 0-3531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4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15663 0 0,'0'0'356'0'0,"0"0"50"0"0,0 0 20 0 0,0 0-42 0 0,2 0-250 0 0,2-3 482 0 0,-1-1-1 0 0,1 1 1 0 0,-1 0 0 0 0,6-8 0 0 0,3-2 779 0 0,-10 10-1174 0 0,1 0-1 0 0,-1-1 1 0 0,0 1-1 0 0,0-1 1 0 0,-1 1-1 0 0,1-1 1 0 0,1-6-1 0 0,4-8 612 0 0,25-43 2344 0 0,-37 72-3176 0 0,1-3 0 0 0,0 0 0 0 0,1 0 0 0 0,0 0 0 0 0,0 0 0 0 0,1 1 0 0 0,0-1 0 0 0,-1 15 0 0 0,2-8 0 0 0,-1 0 0 0 0,-5 28 0 0 0,6-37 0 0 0,0-1 0 0 0,0 1 0 0 0,1 9 0 0 0,-1 3 0 0 0,1-10 0 0 0,2 1 0 0 0,4-4 0 0 0,-4-4-144 0 0,0-1-1 0 0,-1 1 0 0 0,1-1 1 0 0,0 0-1 0 0,0 0 1 0 0,-1 1-1 0 0,1-1 1 0 0,0 0-1 0 0,0-1 0 0 0,-1 1 1 0 0,1 0-1 0 0,0-1 1 0 0,0 1-1 0 0,-1 0 1 0 0,1-1-1 0 0,0 0 0 0 0,-1 1 1 0 0,1-1-1 0 0,-1 0 1 0 0,2-1-1 0 0,3-2-1195 0 0,-1 0 0 0 0,0 0 0 0 0,-1 0 0 0 0,6-6 0 0 0,-1 0-6372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4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 17503 0 0,'-31'-7'1904'0'0,"25"5"-1761"0"0,5 1 593 0 0,1 1 237 0 0,0 0 40 0 0,0 0-59 0 0,0 0-289 0 0,0 0-121 0 0,0 0-28 0 0,0 0-72 0 0,19-4-272 0 0,-14 2-172 0 0,18-1 0 0 0,-22 3-210 0 0,0 0 0 0 0,0 0 0 0 0,0 0 0 0 0,0 0-1 0 0,0 0 1 0 0,0 1 0 0 0,0-1 0 0 0,0 0 0 0 0,-1 1 0 0 0,1-1 0 0 0,0 0 0 0 0,0 1-1 0 0,0-1 1 0 0,0 1 0 0 0,0-1 0 0 0,-1 1 0 0 0,1-1 0 0 0,0 1 0 0 0,0 1 0 0 0,7 6-1324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4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36 19351 0 0,'0'0'439'0'0,"0"0"62"0"0,0 0 33 0 0,0 0-65 0 0,0 0-169 0 0,0 0 442 0 0,0 0 229 0 0,0 0 42 0 0,1 0-127 0 0,20-2-339 0 0,0 0 1 0 0,-1-2-1 0 0,28-8 1 0 0,-21 5-329 0 0,-15 5-219 0 0,25-2 0 0 0,-5 2 0 0 0,-28 2-1562 0 0,-1 1-2014 0 0,21 0-1022 0 0,-24-1-3114 0 0</inkml:trace>
  <inkml:trace contextRef="#ctx0" brushRef="#br0" timeOffset="1">0 209 17503 0 0,'0'0'399'0'0,"0"0"60"0"0,0 0 21 0 0,3 0-59 0 0,13-1 325 0 0,-1-1 0 0 0,1 0 0 0 0,16-6 0 0 0,14-1 1443 0 0,10 2-469 0 0,-17 3-3503 0 0,-12-1-5126 0 0,-14 4-611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4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62 240 17503 0 0,'-6'-118'2187'0'0,"6"67"1803"0"0,-3-12 17 0 0,3 62-3636 0 0,-2-5 1218 0 0,0 13-1587 0 0,0 0 0 0 0,0-1 0 0 0,1 1 0 0 0,0 0 0 0 0,1 0 0 0 0,-1 0 0 0 0,1 0 0 0 0,2 9 0 0 0,-1 8-4 0 0,-3 31 2 0 0,-2-1 0 0 0,-3 1 0 0 0,-17 71 0 0 0,21-117 0 0 0,2-6 0 0 0,0-1 0 0 0,0 1 0 0 0,1-1 0 0 0,-1 1 0 0 0,1 0 0 0 0,0-1 0 0 0,0 1 0 0 0,0-1 0 0 0,0 1 0 0 0,0 0 0 0 0,0-1 0 0 0,2 5 0 0 0,2 3 0 0 0,0-9 0 0 0,-3-1 0 0 0,7 3 0 0 0,0-3 0 0 0,-7 0-56 0 0,1 0 1 0 0,-1 0-1 0 0,0 0 0 0 0,0 0 1 0 0,1-1-1 0 0,-1 1 0 0 0,0 0 0 0 0,0-1 1 0 0,0 1-1 0 0,0-1 0 0 0,1 1 1 0 0,-1-1-1 0 0,0 1 0 0 0,0-1 0 0 0,0 0 1 0 0,0 0-1 0 0,0 0 0 0 0,0 1 1 0 0,0-1-1 0 0,-1 0 0 0 0,1 0 0 0 0,1-2 1 0 0,1-1-447 0 0,3-3-1690 0 0,-1-1-4131 0 0,-2-1-2027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4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13823 0 0,'0'0'315'0'0,"0"0"45"0"0,0 0 21 0 0,0 0-49 0 0,0 0-81 0 0,0 0 481 0 0,0 0 237 0 0,0 0 45 0 0,0 0-61 0 0,0 0-288 0 0,0 0-121 0 0,0 0-28 0 0,5-9 1928 0 0,3-19-706 0 0,6-41 0 0 0,-9 38-294 0 0,11-36 0 0 0,24-45-420 0 0,-32 94-819 0 0,0 1 0 0 0,2 0-1 0 0,0 0 1 0 0,13-17 0 0 0,-18 29-205 0 0,-1 1 0 0 0,0 0 0 0 0,1 0 0 0 0,0 0 0 0 0,6-4 0 0 0,-9 6 0 0 0,1 0 0 0 0,0 1 0 0 0,-1-1 0 0 0,1 1 0 0 0,0 0 0 0 0,0 0 0 0 0,0 0 0 0 0,-1 0 0 0 0,1 1 0 0 0,0-1 0 0 0,0 1 0 0 0,5 0 0 0 0,-6 0 0 0 0,0 0 0 0 0,1 1 0 0 0,-1-1 0 0 0,0 1 0 0 0,0 0 0 0 0,0-1 0 0 0,0 1 0 0 0,0 0 0 0 0,0 0 0 0 0,0 0 0 0 0,-1 1 0 0 0,1-1 0 0 0,0 0 0 0 0,-1 1 0 0 0,1-1 0 0 0,-1 1 0 0 0,1-1 0 0 0,-1 1 0 0 0,1 0 0 0 0,-1 0 0 0 0,0 0 0 0 0,0-1 0 0 0,1 5 0 0 0,1-1 0 0 0,3 7 0 0 0,-2 1 0 0 0,0-1 0 0 0,0 1 0 0 0,-1 0 0 0 0,0 0 0 0 0,-1 0 0 0 0,0 21 0 0 0,-2 60 0 0 0,-1-38 0 0 0,-1-28 0 0 0,-4 18 0 0 0,7-31-64 0 0,-1-13-273 0 0,0-2-138 0 0,0 0-33 0 0,0 0-4 0 0,0 0 0 0 0,2-1 0 0 0,2-3-242 0 0,-1 0 0 0 0,1 1 0 0 0,-1-2 0 0 0,0 1 0 0 0,0 0 1 0 0,0 0-1 0 0,0-1 0 0 0,2-5 0 0 0,0-4-1293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0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13823 0 0,'0'0'315'0'0,"0"0"45"0"0,0 0 21 0 0,0 0-49 0 0,0 0-81 0 0,0 0 481 0 0,0 0 237 0 0,0 0 45 0 0,0 0-61 0 0,0 0-288 0 0,0 0-121 0 0,7-5 484 0 0,2 1-641 0 0,-1 1 0 0 0,1 0 0 0 0,0 1 0 0 0,0 0-1 0 0,0 0 1 0 0,0 0 0 0 0,14 1 0 0 0,23-5 718 0 0,-36 5-797 0 0,0 0 0 0 0,0 0 0 0 0,-1 1 0 0 0,13 1 0 0 0,7 1 200 0 0,-17-2-508 0 0,-9 1 0 0 0,0-1 0 0 0,0 0 0 0 0,0 0 0 0 0,0-1 0 0 0,0 1 0 0 0,-1-1 0 0 0,1 1 0 0 0,0-1 0 0 0,0 0 0 0 0,0 0 0 0 0,5-3 0 0 0,-6 3 0 0 0,13 1 0 0 0,-15 0 0 0 0,0 0 0 0 0,0 0 0 0 0,0 0 0 0 0,1 0 0 0 0,-1 0 0 0 0,0 0 0 0 0,0 0 0 0 0,1 0 0 0 0,-1 0 0 0 0,0 1 0 0 0,0-1 0 0 0,0 0 0 0 0,1 0 0 0 0,-1 0 0 0 0,0 0 0 0 0,0 0 0 0 0,0 0 0 0 0,1 0 0 0 0,-1 0 0 0 0,0 1 0 0 0,0-1 0 0 0,0 0 0 0 0,0 0 0 0 0,1 0 0 0 0,-1 0 0 0 0,0 1 0 0 0,0-1 0 0 0,0 0 0 0 0,0 0 0 0 0,0 0 0 0 0,0 1 0 0 0,1-1 0 0 0,-1 0 0 0 0,0 0 0 0 0,0 0 0 0 0,0 1 0 0 0,0-1 0 0 0,0 0 0 0 0,0 0 0 0 0,0 1 0 0 0,0-1 0 0 0,0 0 0 0 0,0 0 0 0 0,0 0 0 0 0,0 1 0 0 0,0-1 0 0 0,0 0 0 0 0,0 0 0 0 0,-1 1 0 0 0,1-1 0 0 0,0 0 0 0 0,0 0 0 0 0,0 0 0 0 0,0 1 0 0 0,0-1 0 0 0,0 0 0 0 0,-1 0 0 0 0,1 0 0 0 0,0 0 0 0 0,0 1 0 0 0,0-1 0 0 0,0 0 0 0 0,-1 0 0 0 0,1 0 0 0 0,0 0 0 0 0,-1 1 0 0 0,-6 7 0 0 0,-5 2 0 0 0,-42 42-4295 0 0,47-45-4234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4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19351 0 0,'0'0'439'0'0,"0"0"62"0"0,0 0 33 0 0,0 0-65 0 0,1-2-309 0 0,4-5-3 0 0,-3 5 568 0 0,2 2-185 0 0,0 1 0 0 0,0-1 0 0 0,1 1 0 0 0,-1 0 0 0 0,0 0 0 0 0,0 0-1 0 0,7 3 1 0 0,-5-1-373 0 0,0 0-1 0 0,0 1 0 0 0,-1 0 1 0 0,0 0-1 0 0,1 0 1 0 0,-1 0-1 0 0,6 8 0 0 0,3 6-52 0 0,-1 0 0 0 0,20 36 0 0 0,-31-51 104 0 0,124 224 899 0 0,-103-175-1250 0 0,-23-51-563 0 0,0-1-258 0 0,0 0-56 0 0,0 0-81 0 0,0 0-286 0 0,-7-5-1658 0 0,-1 1 1499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4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59 19351 0 0,'0'0'439'0'0,"0"0"62"0"0,1-2 33 0 0,3-4-83 0 0,-2 3-333 0 0,1-1 0 0 0,-1 1 0 0 0,-1 0-1 0 0,1-1 1 0 0,0 0 0 0 0,-1 1 0 0 0,0-1 0 0 0,2-5-1 0 0,-1-5 2374 0 0,-13 20 164 0 0,6-3-2522 0 0,-5 5-132 0 0,1 0 0 0 0,1 0 1 0 0,0 0-1 0 0,-12 16 0 0 0,7-8 65 0 0,-29 39 593 0 0,2 1-1 0 0,-36 68 1 0 0,-3 23-659 0 0,72-133 0 0 0,1 1 0 0 0,0 0 0 0 0,-6 29 0 0 0,9-29-313 0 0,5-11-250 0 0,19-4-1813 0 0,2-2-621 0 0,-9-2 1462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4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 21191 0 0,'0'0'480'0'0,"0"0"67"0"0,0 0 31 0 0,0 0-56 0 0,0 0-201 0 0,0 0 424 0 0,0 0 226 0 0,0 0 42 0 0,0 0-59 0 0,0 2-289 0 0,-4 25-455 0 0,-2 13 279 0 0,1 0-1 0 0,1 53 1 0 0,1-17-489 0 0,4-47 0 0 0,-2-1 0 0 0,-7 38 0 0 0,-7 13 0 0 0,13-73 0 0 0,0-1 0 0 0,0 0 0 0 0,-1 0 0 0 0,1 1 0 0 0,-1-2 0 0 0,0 1 0 0 0,-1 0 0 0 0,-3 4 0 0 0,4-8 0 0 0,1 0 0 0 0,-1 0 0 0 0,0 0 0 0 0,0 0 0 0 0,0-1 0 0 0,0 1 0 0 0,0-1 0 0 0,-5 1 0 0 0,-28-2 0 0 0,28-1 78 0 0,0 0 0 0 0,1 0-1 0 0,-1-1 1 0 0,0 0 0 0 0,1 0 0 0 0,0-1 0 0 0,-11-6-1 0 0,-6-3 232 0 0,13 6 272 0 0,-4 1-19 0 0,-21 0-989 0 0,30 5 383 0 0,-7-3-5760 0 0,12 4 4269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4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23039 0 0,'0'0'528'0'0,"1"-3"69"0"0,11-16 593 0 0,-11 18-1171 0 0,0 1 1 0 0,0-1 0 0 0,0 1-1 0 0,0-1 1 0 0,1 1-1 0 0,-1-1 1 0 0,0 1 0 0 0,0 0-1 0 0,1 0 1 0 0,1-1-1 0 0,3 0-21 0 0,-5 1 8 0 0,5-2 400 0 0,-1 0 0 0 0,0 0 0 0 0,1 1 1 0 0,0 0-1 0 0,-1 0 0 0 0,7 0 0 0 0,94-7 817 0 0,-78 9-1245 0 0,46 9 1 0 0,-68-9 3 0 0,-5-1-308 0 0,-1 0-140 0 0,0 0-41 0 0,1 2-847 0 0,-1-1 1259 0 0,1-1 0 0 0,-1 0 1 0 0,0 0-1 0 0,0 0 0 0 0,0 0 0 0 0,0 1 0 0 0,0-1 0 0 0,1 0 1 0 0,-1 0-1 0 0,0 0 0 0 0,0 1 0 0 0,0-1 0 0 0,0 0 1 0 0,0 0-1 0 0,0 1 0 0 0,0-1 0 0 0,0 0 0 0 0,0 0 1 0 0,0 0-1 0 0,0 1 0 0 0,0-1 0 0 0,0 0 0 0 0,0 0 0 0 0,0 1 1 0 0,0-1-1 0 0,0 0 0 0 0,0 0 0 0 0,0 0 0 0 0,-1 1 1 0 0,1-1-1 0 0,0 0 0 0 0,0 0 0 0 0,0 0 0 0 0,0 0 1 0 0,0 1-1 0 0,0-1 0 0 0,-1 0 0 0 0,1 0 0 0 0,0 0 0 0 0,-12 13-2440 0 0,-2 0-23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4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21191 0 0,'0'0'480'0'0,"1"-1"67"0"0,8-2-218 0 0,-1 0 1 0 0,1 0-1 0 0,12-2 1 0 0,10-2-275 0 0,67-18 2161 0 0,-50 14-2984 0 0,-3-2-4314 0 0,-42 12 3036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4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2 492 21191 0 0,'-1'-3'177'0'0,"1"-1"-1"0"0,0 1 1 0 0,0 0-1 0 0,0-1 1 0 0,0 1-1 0 0,1 0 1 0 0,-1-1-1 0 0,1 1 1 0 0,0 0-1 0 0,2-5 1 0 0,16-33 267 0 0,-6 16-362 0 0,-12 22 68 0 0,9-20 1424 0 0,0-1 0 0 0,9-41 0 0 0,5-76-181 0 0,-20 115-723 0 0,-2 14-484 0 0,-1 0 0 0 0,-1-1 0 0 0,0 1 1 0 0,0-1-1 0 0,-5-20 0 0 0,4 25-186 0 0,-8 57 0 0 0,3-2 0 0 0,2-28 0 0 0,2 1 0 0 0,0 25 0 0 0,6 28 0 0 0,-2 82 0 0 0,-3-136 0 0 0,0 1 0 0 0,5 34 0 0 0,-1-39 0 0 0,-2-12 0 0 0,2 2 0 0 0,-2-9 0 0 0,-2 0-475 0 0,-1 0 1 0 0,1 0-1 0 0,-1 1 0 0 0,0-1 0 0 0,-5-6 1 0 0,-1-2-881 0 0,2 2-178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4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10135 0 0,'0'0'231'0'0,"0"0"29"0"0,0 0 19 0 0,0 0 173 0 0,0 0 697 0 0,0 0 311 0 0,0 0 63 0 0,0 0-58 0 0,0 0-288 0 0,10-3 1863 0 0,33-2 5280 0 0,-37 7-8151 0 0,5 7-166 0 0,-4-3 182 0 0,0 1 0 0 0,0-1 0 0 0,-1 1 0 0 0,0 0 0 0 0,0 0 0 0 0,-1 1 0 0 0,0 0 0 0 0,0 0 0 0 0,6 14 0 0 0,1 1 13 0 0,12 17-198 0 0,-15-26 0 0 0,-1 0 0 0 0,0 1 0 0 0,-1 0 0 0 0,8 23 0 0 0,44 227 0 0 0,-56-245 0 0 0,5 24 0 0 0,-3 0 0 0 0,-2 1 0 0 0,-2-1 0 0 0,-1 1 0 0 0,-3-1 0 0 0,-2 0 0 0 0,-1 0 0 0 0,-2 0 0 0 0,-19 56 0 0 0,15-56 0 0 0,10-34 0 0 0,0 1 0 0 0,-1-1 0 0 0,-1 0 0 0 0,1 1 0 0 0,-2-2 0 0 0,1 1 0 0 0,-1 0 0 0 0,-1-1 0 0 0,0 0 0 0 0,0 0 0 0 0,-1 0 0 0 0,-10 9 0 0 0,11-9 0 0 0,-1-6 0 0 0,-6-1 0 0 0,2 2-64 0 0,10-3-273 0 0,1-1-138 0 0,0 0-33 0 0,-2-1 111 0 0,1 0-1 0 0,-1 0 1 0 0,0 0-1 0 0,1 0 1 0 0,-1 1 0 0 0,0-1-1 0 0,1 0 1 0 0,-1 1-1 0 0,-3-1 1 0 0,1 0-494 0 0,-5-3-644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5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15663 0 0,'0'0'356'0'0,"0"0"50"0"0,0 0 20 0 0,0 0-42 0 0,0 0-112 0 0,0 0 463 0 0,0 0 234 0 0,0 0 45 0 0,0 0-61 0 0,0 0-288 0 0,3-2-121 0 0,24-14 686 0 0,-22 12-897 0 0,1-1 0 0 0,0 2 1 0 0,1-1-1 0 0,-1 1 0 0 0,1 0 0 0 0,-1 0 0 0 0,1 1 0 0 0,0-1 1 0 0,0 2-1 0 0,0-1 0 0 0,7 0 0 0 0,0 1-333 0 0,-2 0 0 0 0,20 2 0 0 0,-23-1 0 0 0,27 3-201 0 0,-34-3-850 0 0,-2 0-385 0 0,0 0-897 0 0,0 0-3458 0 0,0 0-1477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5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17503 0 0,'0'0'399'0'0,"-7"5"961"0"0,3 0-1075 0 0,3-4 457 0 0,1-1 228 0 0,0 0 43 0 0,17 8 1150 0 0,-3-8-1608 0 0,0 0 0 0 0,0-1 0 0 0,0-1 0 0 0,22-6 0 0 0,-8 3-150 0 0,-1-4-405 0 0,-21 7 0 0 0,0 0 0 0 0,-1 0 0 0 0,1 1 0 0 0,6-2 0 0 0,-3 3 0 0 0,13 4-2269 0 0,-14-3-3062 0 0,-8-1-3261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1:5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22 588 19351 0 0,'0'0'439'0'0,"0"0"62"0"0,1-1 33 0 0,0 0-490 0 0,0 1 1 0 0,0-1-1 0 0,0 0 1 0 0,0 0-1 0 0,0 0 1 0 0,-1 0-1 0 0,1 1 1 0 0,0-1-1 0 0,-1 0 1 0 0,1 0 0 0 0,-1-1-1 0 0,1 1 1 0 0,-1 0-1 0 0,1-2 1 0 0,6-22-60 0 0,-3 6 451 0 0,6-13 1444 0 0,10-68 0 0 0,-5-35 833 0 0,-12 102-2045 0 0,-1 9-289 0 0,-1-1 1 0 0,-1 1-1 0 0,-2-1 1 0 0,0 1-1 0 0,-1 0 1 0 0,-11-38-1 0 0,12 47-379 0 0,2 14 0 0 0,0 1 0 0 0,0 0 0 0 0,0 0 0 0 0,-1 0 0 0 0,1 0 0 0 0,0 0 0 0 0,0 0 0 0 0,0-1 0 0 0,0 1 0 0 0,0 0 0 0 0,0 0 0 0 0,0 0 0 0 0,0 0 0 0 0,0 0 0 0 0,0 0 0 0 0,0 0 0 0 0,0 0 0 0 0,0-1 0 0 0,0 1 0 0 0,0 0 0 0 0,0 0 0 0 0,-1 0 0 0 0,1 0 0 0 0,0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0 0 0 0,0 0 0 0 0,0 0 0 0 0,0 1 0 0 0,0-1 0 0 0,0 0 0 0 0,0 0 0 0 0,-1 0 0 0 0,1 0 0 0 0,-3 5 0 0 0,-1 2 0 0 0,0 1 0 0 0,1 0 0 0 0,0 0 0 0 0,0 1 0 0 0,-2 13 0 0 0,-3 48 0 0 0,3-28 0 0 0,-12 216 0 0 0,13-144 0 0 0,-2 15 0 0 0,5-120 0 0 0,1-5 0 0 0,-1 1 0 0 0,1-1 0 0 0,1 0 0 0 0,-1 1 0 0 0,0-1 0 0 0,3 6 0 0 0,0-4 0 0 0,5-6 0 0 0,-6 1 0 0 0,-1-1 0 0 0,-1 0 0 0 0,1 0 0 0 0,0-1 0 0 0,-1 1 0 0 0,1 0 0 0 0,0 0 0 0 0,-1 0 0 0 0,1 0 0 0 0,0-1 0 0 0,-1 1 0 0 0,1 0 0 0 0,-1-1 0 0 0,1 1 0 0 0,0 0 0 0 0,-1-1 0 0 0,1 1 0 0 0,-1-1 0 0 0,0 1 0 0 0,1-1 0 0 0,-1 1 0 0 0,1-1 0 0 0,0 0 0 0 0,3-2 0 0 0,-3 2 0 0 0,1-1 0 0 0,-1 1 0 0 0,1-1 0 0 0,-1 1 0 0 0,1-1 0 0 0,-1 0 0 0 0,0 1 0 0 0,2-4 0 0 0,-2 3-249 0 0,0 1 0 0 0,-1 0 0 0 0,1-1 1 0 0,0 1-1 0 0,-1 0 0 0 0,1-1 0 0 0,-1 1 0 0 0,0-1 0 0 0,0 1 0 0 0,1-1 1 0 0,-1 1-1 0 0,0-1 0 0 0,0 1 0 0 0,0-1 0 0 0,0 1 0 0 0,-1-1 1 0 0,1 1-1 0 0,0-1 0 0 0,-2-2 0 0 0,1-1-1023 0 0,1-2-263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1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34 136 6447 0 0,'0'0'298'0'0,"0"0"-10"0"0,0-1-50 0 0,0-38 7978 0 0,0 37-6817 0 0,0-6-3 0 0,-2-6 2380 0 0,-1 12-1355 0 0,-1 8-1333 0 0,-1 8-1088 0 0,1 0 0 0 0,0 0 0 0 0,0 1 0 0 0,2-1 0 0 0,-2 21 0 0 0,3-33 0 0 0,0 2 0 0 0,5 10 0 0 0,-3-12 0 0 0,-1 1 0 0 0,1-1 0 0 0,0 0 0 0 0,0 1 0 0 0,1-1 0 0 0,-1 0 0 0 0,0 0 0 0 0,1 0 0 0 0,-1 0 0 0 0,1 0 0 0 0,0 0 0 0 0,0 0 0 0 0,0-1 0 0 0,0 1 0 0 0,0 0 0 0 0,0-1 0 0 0,0 0 0 0 0,0 0 0 0 0,0 1 0 0 0,1-1 0 0 0,-1 0 0 0 0,0-1 0 0 0,1 1 0 0 0,-1 0 0 0 0,1-1 0 0 0,-1 1 0 0 0,1-1 0 0 0,-1 0 0 0 0,1 0 0 0 0,-1 0 0 0 0,5-1 0 0 0,-1 0 0 0 0,0 0 0 0 0,-1 0 0 0 0,1-1 0 0 0,-1 0 0 0 0,1 0 0 0 0,-1 0 0 0 0,1-1 0 0 0,-1 0 0 0 0,0 0 0 0 0,0 0 0 0 0,-1 0 0 0 0,9-9 0 0 0,1-2 35 0 0,-1 0 0 0 0,17-24 0 0 0,-26 32-1 0 0,0-1 0 0 0,0 1 0 0 0,-1-1-1 0 0,0 1 1 0 0,0-1 0 0 0,-1 0 0 0 0,1 0-1 0 0,-2 0 1 0 0,3-14 0 0 0,1 0 796 0 0,-5 20-772 0 0,1-1 0 0 0,0 0 1 0 0,-1 0-1 0 0,1 0 1 0 0,-1 0-1 0 0,0 0 1 0 0,0 0-1 0 0,0 0 0 0 0,0 0 1 0 0,0 0-1 0 0,0 0 1 0 0,-1-2-1 0 0,2-7-38 0 0,-4 18-24 0 0,-12 17 945 0 0,-18 41 1 0 0,17-32-806 0 0,11-24-130 0 0,0 0 0 0 0,1 0-1 0 0,0 1 1 0 0,-4 16 0 0 0,1 2-226 0 0,-20 50 0 0 0,3-13-216 0 0,2 18 1147 0 0,20-75-562 0 0,-2-1-197 0 0,3-5-289 0 0,1-2-138 0 0,0 0-33 0 0,0 0 65 0 0,2 0 294 0 0,0 0 148 0 0,0 1 0 0 0,0-1 0 0 0,0 0 0 0 0,0 0 0 0 0,0 0-1 0 0,0 0 1 0 0,0 0 0 0 0,0-1 0 0 0,0 1 0 0 0,0 0 0 0 0,0-1 0 0 0,0 0 0 0 0,-1 1 0 0 0,1-1 0 0 0,3-2 0 0 0,1 0 2 0 0,-2 2-1 0 0,11-8 0 0 0,-10 6 0 0 0,-4 2 0 0 0,1 0 0 0 0,0 0 0 0 0,-1 0 0 0 0,1 0 0 0 0,-1-1 0 0 0,1 1 0 0 0,-1 0 0 0 0,1-1 0 0 0,-1 1 0 0 0,2-4 0 0 0,-2 4-27 0 0,0 0 1 0 0,-1 0-1 0 0,1 0 1 0 0,-1 0-1 0 0,1 0 0 0 0,0 0 1 0 0,-1 0-1 0 0,1 0 1 0 0,-1 0-1 0 0,0 0 0 0 0,1 0 1 0 0,-1-2-1 0 0,-3-6-740 0 0,0 3 44 0 0,4-1-290 0 0,-1 5-10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0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201 181 6447 0 0,'0'0'298'0'0,"0"0"-10"0"0,9-14 1650 0 0,-6 5-585 0 0,1 0 0 0 0,0 1 0 0 0,0-1-1 0 0,10-14 1 0 0,-13 22-841 0 0,-1-2-242 0 0,1 1 0 0 0,0-1 0 0 0,0 0-1 0 0,0 1 1 0 0,1-1 0 0 0,2-4 0 0 0,0-2 401 0 0,-3 8-227 0 0,1-18-272 0 0,-2 11 672 0 0,-1-4 52 0 0,0 10-813 0 0,0 0 1 0 0,-1 0-1 0 0,1 0 0 0 0,0 0 1 0 0,-1 1-1 0 0,1-1 1 0 0,-1 1-1 0 0,-3-3 1 0 0,3 2-32 0 0,0 1-1 0 0,1-1 1 0 0,-1 0 0 0 0,-1 1 0 0 0,1 0 0 0 0,0-1-1 0 0,0 1 1 0 0,0 0 0 0 0,-1 0 0 0 0,1 0-1 0 0,0 1 1 0 0,-1-1 0 0 0,1 0 0 0 0,-1 1 0 0 0,1 0-1 0 0,-1-1 1 0 0,1 1 0 0 0,-1 0 0 0 0,1 1 0 0 0,-1-1-1 0 0,1 0 1 0 0,-1 1 0 0 0,1-1 0 0 0,-1 1-1 0 0,1-1 1 0 0,0 1 0 0 0,-1 0 0 0 0,1 0 0 0 0,0 1-1 0 0,-3 1 1 0 0,-6 4-52 0 0,1 0 0 0 0,0 1 0 0 0,0 0 0 0 0,1 1 0 0 0,0 0 0 0 0,1 0 0 0 0,0 1 0 0 0,0 0 0 0 0,1 1 0 0 0,-11 22 0 0 0,12-23 0 0 0,0 2 0 0 0,-1 1 0 0 0,-8 26 0 0 0,10-22 0 0 0,0 1 0 0 0,0 0 0 0 0,-2 19 0 0 0,6-32 0 0 0,0 1 0 0 0,1 0 0 0 0,0 0 0 0 0,1 0 0 0 0,-1 0 0 0 0,1 0 0 0 0,0-1 0 0 0,0 1 0 0 0,1 0 0 0 0,3 9 0 0 0,-4-13 0 0 0,0 0 0 0 0,0 0 0 0 0,0 0 0 0 0,0 0 0 0 0,1-1 0 0 0,-1 1 0 0 0,0 0 0 0 0,1-1 0 0 0,-1 1 0 0 0,1 0 0 0 0,0-1 0 0 0,-1 0 0 0 0,1 1 0 0 0,0-1 0 0 0,0 0 0 0 0,0 0 0 0 0,0 0 0 0 0,0 0 0 0 0,0-1 0 0 0,0 1 0 0 0,0 0 0 0 0,0-1 0 0 0,1 1 0 0 0,-1-1 0 0 0,0 0 0 0 0,0 0 0 0 0,0 0 0 0 0,1 0 0 0 0,-1 0 0 0 0,0 0 0 0 0,0-1 0 0 0,0 1 0 0 0,1-1 0 0 0,-1 1 0 0 0,2-2 0 0 0,5-2 0 0 0,1 0 0 0 0,-1 0 0 0 0,0-1 0 0 0,-1 0 0 0 0,1 0 0 0 0,9-9 0 0 0,-6 4 15 0 0,0 0-1 0 0,-1-1 0 0 0,0 0 1 0 0,17-23-1 0 0,-24 28 206 0 0,0 1-1 0 0,-1-1 1 0 0,0 0-1 0 0,0 0 1 0 0,0-1-1 0 0,0 1 1 0 0,-1 0 0 0 0,2-12-1 0 0,-4 9-219 0 0,-3 5 72 0 0,2 4-39 0 0,1 0 0 0 0,0 0 0 0 0,-1 0 0 0 0,1 0 0 0 0,0 1 0 0 0,0-1-1 0 0,-1 0 1 0 0,1 0 0 0 0,0 0 0 0 0,-1 0 0 0 0,1 0 0 0 0,0 0 0 0 0,-1 1 0 0 0,1-1 0 0 0,0 0 0 0 0,0 0 0 0 0,-1 0-1 0 0,1 1 1 0 0,0-1 0 0 0,0 0 0 0 0,0 0 0 0 0,-1 0 0 0 0,1 1 0 0 0,0-1 0 0 0,0 0 0 0 0,0 1 0 0 0,-1-1 0 0 0,-4 9 413 0 0,1 1-523 0 0,1 0 0 0 0,0-1 0 0 0,1 1 1 0 0,0 1-1 0 0,0-1 0 0 0,1 0 0 0 0,0 0 0 0 0,1 0 0 0 0,0 1 0 0 0,1-1 0 0 0,0 0 0 0 0,1 0 1 0 0,0 0-1 0 0,0 0 0 0 0,1 0 0 0 0,0 0 0 0 0,6 11 0 0 0,-8-19 77 0 0,-1-1 0 0 0,1 1 0 0 0,-1-1 0 0 0,1 1 0 0 0,0-1 0 0 0,-1 0 0 0 0,1 1 0 0 0,0-1 0 0 0,0 0 0 0 0,0 0 0 0 0,0 1 0 0 0,0-1 0 0 0,0 0 0 0 0,1 0 0 0 0,-1 0 0 0 0,0 0 0 0 0,0-1 0 0 0,3 2 0 0 0,3 2 0 0 0,4 3 0 0 0,-7-7 0 0 0,-1 0 0 0 0,-2 0 0 0 0,0 0 0 0 0,0 1 0 0 0,0-1 0 0 0,0 0 0 0 0,1 0 0 0 0,-1 0 0 0 0,0 0 0 0 0,0 0 0 0 0,0-1 0 0 0,0 1 0 0 0,0 0 0 0 0,1-1 0 0 0,1-4 0 0 0,-2 4 0 0 0,2-3 0 0 0,0-1 0 0 0,0 1 0 0 0,1 0 0 0 0,-1 0 0 0 0,1 0 0 0 0,4-3 0 0 0,-5 5-167 0 0,-1-1 0 0 0,0 1 0 0 0,0-1 0 0 0,0 1-1 0 0,0-1 1 0 0,0 0 0 0 0,-1 1 0 0 0,1-1 0 0 0,-1 0 0 0 0,2-6 0 0 0,4-7-1708 0 0,2-1-3642 0 0,-1-3-1565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0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160 144 10135 0 0,'-2'-14'785'0'0,"-1"0"-1"0"0,-7-22 0 0 0,-7-4 5010 0 0,16 38-5335 0 0,-10-25 1242 0 0,11 17 3252 0 0,-21 72-4781 0 0,15-28-172 0 0,1-1 0 0 0,1 1 0 0 0,2 51 0 0 0,0-13 0 0 0,1-21 0 0 0,1-27 0 0 0,-1 0 0 0 0,-7 42 0 0 0,-1 8 0 0 0,7-63 0 0 0,-3-4 0 0 0,-2-5 0 0 0,6-2-19 0 0,0 0-1 0 0,1 0 0 0 0,-1 0 1 0 0,0 0-1 0 0,0 0 1 0 0,0-1-1 0 0,1 1 0 0 0,-1 0 1 0 0,0-1-1 0 0,0 1 1 0 0,1 0-1 0 0,-1-1 1 0 0,0 1-1 0 0,1-1 0 0 0,-1 1 1 0 0,0-1-1 0 0,1 1 1 0 0,-1-1-1 0 0,1 1 0 0 0,-1-1 1 0 0,1 0-1 0 0,-1 1 1 0 0,1-1-1 0 0,-1 0 0 0 0,1 0 1 0 0,-1 0-1 0 0,0-2-280 0 0,-7-6-851 0 0,-4-7-6043 0 0,9 4 112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0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27 276 15663 0 0,'-1'-2'356'0'0,"-2"0"-217"0"0,1-1 1 0 0,0 1-1 0 0,0-1 0 0 0,0 0 0 0 0,0 0 0 0 0,0 0 0 0 0,0 0 1 0 0,1 0-1 0 0,-1-1 0 0 0,1 1 0 0 0,0 0 0 0 0,0-1 1 0 0,0 1-1 0 0,1-1 0 0 0,-1 1 0 0 0,1-1 0 0 0,0 1 0 0 0,0-1 1 0 0,0 1-1 0 0,0-1 0 0 0,1 1 0 0 0,-1-1 0 0 0,1 1 1 0 0,0-1-1 0 0,0 1 0 0 0,0 0 0 0 0,0-1 0 0 0,1 1 0 0 0,-1 0 1 0 0,1 0-1 0 0,0 0 0 0 0,0 0 0 0 0,0 0 0 0 0,1 0 0 0 0,-1 1 1 0 0,0-1-1 0 0,1 1 0 0 0,4-3 0 0 0,12-11 135 0 0,-14 12-36 0 0,-1 0 0 0 0,1 0 0 0 0,0 1 0 0 0,10-6 0 0 0,-3 2-31 0 0,1 0 0 0 0,15-13 0 0 0,-18 12-100 0 0,1 1 1 0 0,0 0-1 0 0,19-9 1 0 0,-12 8 72 0 0,-8 3-2 0 0,2 0 0 0 0,-1 1 0 0 0,0 0 0 0 0,1 1 1 0 0,0 0-1 0 0,0 1 0 0 0,19-2 0 0 0,-18 4-178 0 0,1 1 0 0 0,-1 0 0 0 0,0 0 0 0 0,23 7 0 0 0,-31-7 0 0 0,0 1 0 0 0,0 0 0 0 0,1 1 0 0 0,-1-1 0 0 0,-1 1 0 0 0,1 0 0 0 0,0 0 0 0 0,-1 0 0 0 0,1 1 0 0 0,-1-1 0 0 0,0 1 0 0 0,0 0 0 0 0,6 9 0 0 0,-5-5 0 0 0,0 1 0 0 0,0-1 0 0 0,-1 1 0 0 0,0 0 0 0 0,-1 0 0 0 0,0 0 0 0 0,0 0 0 0 0,-1 1 0 0 0,2 10 0 0 0,-4-16 0 0 0,1 1 0 0 0,-1-1 0 0 0,0 0 0 0 0,0 0 0 0 0,-1 1 0 0 0,1-1 0 0 0,-1 0 0 0 0,0 0 0 0 0,0 0 0 0 0,0 0 0 0 0,-1 0 0 0 0,1 0 0 0 0,-1 0 0 0 0,0 0 0 0 0,0-1 0 0 0,0 1 0 0 0,-1-1 0 0 0,1 1 0 0 0,-1-1 0 0 0,0 0 0 0 0,0 0 0 0 0,0 0 0 0 0,-5 4 0 0 0,-33 24 69 0 0,21-16 118 0 0,-23 14 0 0 0,30-21 60 0 0,3-2-93 0 0,1 0 0 0 0,-1-1 0 0 0,0 0 0 0 0,-1 0 0 0 0,-11 2-1 0 0,-1 1-750 0 0,17-6 330 0 0,0 0 0 0 0,-1 0 0 0 0,-8 1 0 0 0,13-3 25 0 0,-1 0 1 0 0,1 0 0 0 0,0 0-1 0 0,0 0 1 0 0,0 0-1 0 0,0 0 1 0 0,-1-1 0 0 0,1 1-1 0 0,0-1 1 0 0,0 0-1 0 0,0 0 1 0 0,0 1 0 0 0,0-1-1 0 0,-2-2 1 0 0,3 2 51 0 0,1 1 0 0 0,-1-1 0 0 0,1 1 0 0 0,-1-1 0 0 0,1 1 1 0 0,0-1-1 0 0,-1 0 0 0 0,1 1 0 0 0,0-1 0 0 0,-1 1 0 0 0,1-1 0 0 0,0 0 0 0 0,0 1 1 0 0,0-1-1 0 0,0 0 0 0 0,-1 1 0 0 0,1-1 0 0 0,0-1 0 0 0,0 1-186 0 0,2-15-1671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0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15663 0 0,'0'0'356'0'0,"0"0"50"0"0,0 0 20 0 0,0 0-42 0 0,1 1-250 0 0,-1 1 17 0 0,0 0-1 0 0,0 0 1 0 0,0 1 0 0 0,-1-1 0 0 0,1 0 0 0 0,-1 0 0 0 0,1 0 0 0 0,-1 0 0 0 0,0 0 0 0 0,0-1 0 0 0,1 1 0 0 0,-1 0 0 0 0,-1 0 0 0 0,-1 2 0 0 0,-6 15 1394 0 0,-25 85-375 0 0,-20 113 1 0 0,27-58-1291 0 0,25-133 432 0 0,1-1 0 0 0,1 1 0 0 0,1 0 0 0 0,6 32 0 0 0,-6-54-227 0 0,0 0-1 0 0,0 0 1 0 0,0 0-1 0 0,1 0 1 0 0,-1 0 0 0 0,3 4-1 0 0,4 2-68 0 0,-6-9-154 0 0,0 1 0 0 0,0-1-1 0 0,0 0 1 0 0,0 0 0 0 0,1 0 0 0 0,-1 0-1 0 0,0 0 1 0 0,0-1 0 0 0,1 1 0 0 0,-1 0 0 0 0,0-1-1 0 0,1 0 1 0 0,-1 0 0 0 0,0 1 0 0 0,1-1-1 0 0,-1-1 1 0 0,0 1 0 0 0,1 0 0 0 0,-1-1-1 0 0,0 1 1 0 0,1-1 0 0 0,-1 1 0 0 0,3-3-1 0 0,1 1-403 0 0,0-2 0 0 0,-1 1-1 0 0,1 0 1 0 0,-1-1-1 0 0,0 0 1 0 0,0 0-1 0 0,7-9 1 0 0,4-5-1505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0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40 13823 0 0,'-7'-4'1247'0'0,"0"2"-882"0"0,5 2 391 0 0,2 0 216 0 0,0 0 42 0 0,0 0-129 0 0,2 64 508 0 0,0-36-906 0 0,-1 0-1 0 0,-7 54 0 0 0,-17 101 1119 0 0,49-305 443 0 0,-12 51-2267 0 0,-6 32-169 0 0,-2 0-1 0 0,3-60 1 0 0,-9 95 236 0 0,1-30-334 0 0,0 23 543 0 0,-1 11-53 0 0,0 0-1 0 0,0 0 1 0 0,0 0-1 0 0,0 1 1 0 0,0-1-1 0 0,0 0 0 0 0,0 0 1 0 0,0 0-1 0 0,1 0 1 0 0,-1 0-1 0 0,0 0 1 0 0,0 0-1 0 0,0 0 0 0 0,0 0 1 0 0,0 0-1 0 0,0 0 1 0 0,0 0-1 0 0,0 0 1 0 0,0 0-1 0 0,0 0 0 0 0,0 0 1 0 0,0 0-1 0 0,0 0 1 0 0,0 0-1 0 0,0 0 1 0 0,0 1-1 0 0,0-1 1 0 0,0 0-1 0 0,1 0 0 0 0,-1 0 1 0 0,0 0-1 0 0,0 0 1 0 0,0 0-1 0 0,0 0 1 0 0,0 0-1 0 0,0 0 0 0 0,0 0 1 0 0,0 0-1 0 0,0 0 1 0 0,0 0-1 0 0,0 0 1 0 0,0-1-1 0 0,0 1 1 0 0,0 0-1 0 0,1 0 0 0 0,-1 0 1 0 0,0 0-1 0 0,0 0 1 0 0,0 0-1 0 0,0 0 1 0 0,0 0-1 0 0,0 0 0 0 0,0 0 1 0 0,0 0-1 0 0,0 0 1 0 0,0 0-1 0 0,0 0 1 0 0,0 0-1 0 0,0 0 0 0 0,2 1 58 0 0,-1 1 1 0 0,1 0-1 0 0,0-1 0 0 0,0 0 0 0 0,0 1 0 0 0,0-1 0 0 0,0 0 0 0 0,0 0 0 0 0,0 0 0 0 0,0 0 0 0 0,0 0 0 0 0,0-1 0 0 0,4 2 0 0 0,-1-1 90 0 0,0 0-1 0 0,1 1 1 0 0,-1-2 0 0 0,1 1-1 0 0,6-1 1 0 0,-3-2-151 0 0,-7 2 0 0 0,-1 0 0 0 0,1-1 0 0 0,-1 1 0 0 0,1 0 0 0 0,0 0 0 0 0,-1-1 0 0 0,1 1 0 0 0,-1 0 0 0 0,1 1 0 0 0,0-1 0 0 0,-1 0 0 0 0,1 0 0 0 0,-1 1 0 0 0,1-1 0 0 0,-1 1 0 0 0,1-1 0 0 0,-1 1 0 0 0,1 0 0 0 0,-1 0 0 0 0,0-1 0 0 0,1 1 0 0 0,-1 0 0 0 0,0 0 0 0 0,0 0 0 0 0,0 1 0 0 0,0-1 0 0 0,1 0 0 0 0,0 2 0 0 0,-2-2 0 0 0,6 6 0 0 0,-1 1 0 0 0,0-1 0 0 0,-1 1 0 0 0,0 1 0 0 0,0-1 0 0 0,0 1 0 0 0,-1-1 0 0 0,-1 1 0 0 0,4 18 0 0 0,-3 0 0 0 0,-1 55 0 0 0,-1-18 0 0 0,-1-55 0 0 0,0 1 0 0 0,-1-1 0 0 0,0 0 0 0 0,-2 11 0 0 0,-1 3 0 0 0,4-23 0 0 0,0 0 0 0 0,0 0 0 0 0,0 0 0 0 0,0 1 0 0 0,0-1 0 0 0,0 0 0 0 0,0 0 0 0 0,0 0 0 0 0,0 0 0 0 0,0 1 0 0 0,0-1 0 0 0,0 0 0 0 0,0 0 0 0 0,0 0 0 0 0,0 1 0 0 0,0-1 0 0 0,0 0 0 0 0,0 0 0 0 0,-1 0 0 0 0,1 0 0 0 0,0 0 0 0 0,0 1 0 0 0,0-1 0 0 0,0 0 0 0 0,0 0 0 0 0,0 0 0 0 0,0 0 0 0 0,-1 0 0 0 0,1 1 0 0 0,0-1 0 0 0,0 0 0 0 0,0 0 0 0 0,0 0 0 0 0,0 0 0 0 0,-1 0 0 0 0,1 0 0 0 0,0 0 0 0 0,0 0 0 0 0,0 0 0 0 0,0 0 0 0 0,-1 0 0 0 0,1 0 0 0 0,0 0 0 0 0,0 0 0 0 0,0 0 0 0 0,-1 0 0 0 0,1 0 0 0 0,0 0 0 0 0,0 0 0 0 0,0 0 0 0 0,0 0 0 0 0,-1 0 0 0 0,1 0 0 0 0,0 0 0 0 0,0 0 0 0 0,0 0 0 0 0,0 0 0 0 0,0 0 0 0 0,-1-1 0 0 0,1 1 0 0 0,0 0 0 0 0,0 0 0 0 0,0 0 0 0 0,0 0 0 0 0,-7-9 0 0 0,7 9 0 0 0,-29-47-3187 0 0,23 37 1966 0 0,1 0 1 0 0,-1 0 0 0 0,-1 0 0 0 0,0 1 0 0 0,0 0-1 0 0,-1 0 1 0 0,-14-12 0 0 0,18 19 977 0 0,1 0-1 0 0,-1 0 1 0 0,0 0-1 0 0,0 0 1 0 0,0 1-1 0 0,0 0 1 0 0,0-1-1 0 0,0 1 1 0 0,0 1-1 0 0,0-1 1 0 0,-1 1-1 0 0,1-1 1 0 0,-4 2-1 0 0,1-1 597 0 0,1 1 0 0 0,-1 0 0 0 0,1 0 0 0 0,0 1 0 0 0,0-1 0 0 0,0 1 0 0 0,-10 5 0 0 0,15-6-158 0 0,0 0 0 0 0,1 0 0 0 0,-1 0 0 0 0,1 0 0 0 0,-1 0 0 0 0,0 0 0 0 0,1 1-1 0 0,0-1 1 0 0,-1 0 0 0 0,1 0 0 0 0,0 0 0 0 0,-1 0 0 0 0,1 1 0 0 0,0-1 0 0 0,0 0 0 0 0,0 0 0 0 0,0 1 0 0 0,0-1 0 0 0,0 0 0 0 0,1 2 0 0 0,-1-2 760 0 0,19 11 770 0 0,-16-11-1552 0 0,1 0 0 0 0,-1 0 0 0 0,1 0 0 0 0,-1 0 0 0 0,1-1-1 0 0,-1 0 1 0 0,1 0 0 0 0,-1 0 0 0 0,5 0 0 0 0,34-8 736 0 0,-18 3-883 0 0,91-20 1531 0 0,-68 10-5087 0 0,-33 11-3633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0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15663 0 0,'0'0'356'0'0,"0"0"50"0"0,0 0 20 0 0,0 0-42 0 0,0 0-112 0 0,0 0 463 0 0,0 0 234 0 0,2-8 998 0 0,11-70 493 0 0,-10 54-1578 0 0,11-45 0 0 0,-7 47-798 0 0,-4 7-70 0 0,1 1-1 0 0,1 0 1 0 0,1 1-1 0 0,0-1 1 0 0,11-18-1 0 0,-12 24 26 0 0,-2 4 121 0 0,0-1 1 0 0,0 1-1 0 0,1-1 0 0 0,0 1 1 0 0,5-5-1 0 0,-7 8-115 0 0,-1 0 0 0 0,1 0 1 0 0,0 0-1 0 0,0 0 0 0 0,0 0 0 0 0,0 0 0 0 0,0 1 1 0 0,0-1-1 0 0,0 1 0 0 0,0-1 0 0 0,0 1 0 0 0,0 0 1 0 0,0 0-1 0 0,0 0 0 0 0,0 0 0 0 0,1 0 1 0 0,2 1-1 0 0,-2-1-70 0 0,-1 1 0 0 0,0 0 0 0 0,1-1 1 0 0,-1 1-1 0 0,0 0 0 0 0,0 0 0 0 0,0 0 1 0 0,1 1-1 0 0,-1-1 0 0 0,0 0 0 0 0,-1 1 1 0 0,1-1-1 0 0,0 1 0 0 0,0 0 0 0 0,-1-1 1 0 0,2 3-1 0 0,0 0-47 0 0,-1 0 1 0 0,1 0-1 0 0,-1 1 0 0 0,0-1 1 0 0,-1 0-1 0 0,1 1 1 0 0,1 7-1 0 0,-1 1 175 0 0,-1 1 1 0 0,0-1-1 0 0,0 0 1 0 0,-1 0-1 0 0,-3 14 0 0 0,1-9 124 0 0,0-4-100 0 0,0 0-1 0 0,1 16 1 0 0,1-25-279 0 0,0 0 0 0 0,0-1 0 0 0,-1 1 0 0 0,0 0 0 0 0,0-1 0 0 0,-2 8 0 0 0,0-5-142 0 0,1 1 0 0 0,1-1 0 0 0,-1 0-1 0 0,1 1 1 0 0,0 12 0 0 0,2-22-21 0 0,0 1 1 0 0,0-1-1 0 0,1 1 1 0 0,-1-1-1 0 0,0 1 1 0 0,1-1-1 0 0,2-1 1 0 0,1-1-409 0 0,11-13-2823 0 0,20-28-1 0 0,-9 10 988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0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59 13823 0 0,'0'0'630'0'0,"-5"6"211"0"0,2-1-589 0 0,0-1 0 0 0,0 0 0 0 0,1 1 0 0 0,-1-1 0 0 0,1 1 0 0 0,0 0 0 0 0,1-1 1 0 0,-1 1-1 0 0,1 0 0 0 0,0 0 0 0 0,-1 9 0 0 0,1 8 1342 0 0,1 32 0 0 0,1-22-1630 0 0,0-13 443 0 0,1-1-1 0 0,0 0 0 0 0,1 1 1 0 0,11 31-1 0 0,-7-14-318 0 0,-6-34 283 0 0,-1-2 117 0 0,0 0 21 0 0,0 0-66 0 0,1-8-278 0 0,1-13 164 0 0,0 0 0 0 0,-2-1 0 0 0,-1 1-1 0 0,-3-22 1 0 0,1-4 59 0 0,-6-98-372 0 0,8 138-16 0 0,1 1 0 0 0,0-1 0 0 0,2-13 0 0 0,-2 19 0 0 0,0 0 0 0 0,0-1 0 0 0,0 1 0 0 0,0 0 0 0 0,0 0 0 0 0,1 0 0 0 0,-1 0 0 0 0,0 0 0 0 0,1 0 0 0 0,-1 0 0 0 0,1 0 0 0 0,-1 0 0 0 0,1 0 0 0 0,0 0 0 0 0,-1 0 0 0 0,2-1 0 0 0,2-2 0 0 0,-4 4 0 0 0,0-1 0 0 0,1 0 0 0 0,-1 1 0 0 0,1-1 0 0 0,-1 1 0 0 0,1-1 0 0 0,-1 1 0 0 0,1-1 0 0 0,-1 1 0 0 0,1-1 0 0 0,0 1 0 0 0,-1 0 0 0 0,1-1 0 0 0,0 1 0 0 0,-1 0 0 0 0,1-1 0 0 0,0 1 0 0 0,-1 0 0 0 0,1 0 0 0 0,0 0 0 0 0,-1 0 0 0 0,1-1 0 0 0,0 1 0 0 0,0 0 0 0 0,-1 0 0 0 0,1 1 0 0 0,0-1 0 0 0,-1 0 0 0 0,1 0 0 0 0,0 0 0 0 0,0 0 0 0 0,-1 0 0 0 0,2 1 0 0 0,1 0 0 0 0,37 2 0 0 0,1 2 0 0 0,48 12 0 0 0,-84-15 0 0 0,-1-1 0 0 0,1 1 0 0 0,-1-1 0 0 0,0 1 0 0 0,0 0 0 0 0,0 1 0 0 0,0-1 0 0 0,0 1 0 0 0,5 4 0 0 0,0 5 0 0 0,-10-7 0 0 0,1-3 0 0 0,-1 1 0 0 0,1 1 0 0 0,-1-1 0 0 0,0 1 0 0 0,0-1 0 0 0,0 1 0 0 0,0-1 0 0 0,-1 0 0 0 0,1 0 0 0 0,-1 1 0 0 0,0-1 0 0 0,0 0 0 0 0,0-1 0 0 0,0 1 0 0 0,-1 0 0 0 0,1 0 0 0 0,-6 3 0 0 0,-2 3 0 0 0,-1-1 0 0 0,0 0 0 0 0,-14 6 0 0 0,6 0 0 0 0,15-11 0 0 0,0 0 0 0 0,0 0 0 0 0,-1-1 0 0 0,1 1 0 0 0,-1-1 0 0 0,1 0 0 0 0,-1 0 0 0 0,0 0 0 0 0,-9 1 0 0 0,50 28 0 0 0,-31-25 0 0 0,-1 0 0 0 0,1 1 0 0 0,-1-1 0 0 0,-1 1 0 0 0,1 0 0 0 0,-1 0 0 0 0,-1 0 0 0 0,1 0 0 0 0,2 11 0 0 0,-4-12 0 0 0,0 0 0 0 0,0-1 0 0 0,-1 1 0 0 0,1 0 0 0 0,-1 0 0 0 0,0 0 0 0 0,-1-1 0 0 0,1 1 0 0 0,-1 0 0 0 0,0-1 0 0 0,-1 1 0 0 0,-3 10 0 0 0,3-13-4 0 0,0 0-1 0 0,0 0 1 0 0,0 0 0 0 0,0 0-1 0 0,-1-1 1 0 0,1 1 0 0 0,-1-1-1 0 0,1 0 1 0 0,-1 0 0 0 0,0 0-1 0 0,0 0 1 0 0,0 0 0 0 0,0-1-1 0 0,0 1 1 0 0,0-1 0 0 0,-1 0-1 0 0,1 0 1 0 0,0 0 0 0 0,-1 0-1 0 0,-5 0 1 0 0,5 0-38 0 0,0 0-419 0 0,0-1 0 0 0,0 0 0 0 0,-1 0 0 0 0,1 0 0 0 0,0 0 0 0 0,0-1 0 0 0,0 0 0 0 0,-1 0 0 0 0,1 0 0 0 0,0 0 0 0 0,0-1 0 0 0,0 1 0 0 0,1-1 0 0 0,-1 0 0 0 0,0 0 0 0 0,1-1 0 0 0,-1 1 0 0 0,1-1 0 0 0,-6-4 0 0 0,-2-5-6362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0,'1'0'356'0'0,"4"2"-82"0"0,3 0-98 0 0,0 0-1 0 0,0 1 1 0 0,0 0-1 0 0,-1 0 1 0 0,1 1-1 0 0,12 8 1 0 0,-8-2 675 0 0,-1 1 0 0 0,-1 0-1 0 0,0 0 1 0 0,15 23 0 0 0,-8-11-240 0 0,-8-10-438 0 0,-1 0 0 0 0,0 1 0 0 0,-1 0-1 0 0,-1 0 1 0 0,0 0 0 0 0,7 30 0 0 0,-5-7-176 0 0,6 64 0 0 0,-13-87 168 0 0,-1 0-1 0 0,0 0 1 0 0,-1 0 0 0 0,-1-1-1 0 0,0 1 1 0 0,-1 0 0 0 0,-1-1-1 0 0,0 1 1 0 0,0-1 0 0 0,-2 0-1 0 0,-12 23 1 0 0,11-24-165 0 0,0-2 0 0 0,0 1 0 0 0,-2-1 0 0 0,1 0 0 0 0,-17 15 0 0 0,10-11 0 0 0,15-13-89 0 0,-1-1-1 0 0,1 0 1 0 0,-1 1-1 0 0,1-1 1 0 0,-1 0 0 0 0,1 1-1 0 0,-1-1 1 0 0,1 0-1 0 0,-1 1 1 0 0,0-1 0 0 0,1 0-1 0 0,-1 0 1 0 0,1 0-1 0 0,-1 0 1 0 0,0 1-1 0 0,1-1 1 0 0,-1 0 0 0 0,1 0-1 0 0,-1 0 1 0 0,0 0-1 0 0,1-1 1 0 0,-1 1 0 0 0,0 0-1 0 0,1 0 1 0 0,-1 0-1 0 0,1 0 1 0 0,-1-1-1 0 0,1 1 1 0 0,-1 0 0 0 0,0 0-1 0 0,1-1 1 0 0,-1 1-1 0 0,1 0 1 0 0,-1-1 0 0 0,1 1-1 0 0,0-1 1 0 0,-1 1-1 0 0,1-1 1 0 0,-1 1-1 0 0,1-1 1 0 0,0 1 0 0 0,-1-1-1 0 0,1 1 1 0 0,0-1-1 0 0,0 1 1 0 0,-1-2 0 0 0,-1-7-1445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0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 21191 0 0,'0'0'480'0'0,"0"0"67"0"0,0 0 31 0 0,0 0-56 0 0,0 0-269 0 0,0 0 138 0 0,8 3 606 0 0,2-1-557 0 0,-1-1 0 0 0,1-1 0 0 0,-1 0 0 0 0,1 0 0 0 0,12-2 0 0 0,-9 0-434 0 0,9 0-33 0 0,24-7 0 0 0,-29 9 194 0 0,-12 0-3084 0 0,1 0-5491 0 0,-6 0 1326 0 0</inkml:trace>
  <inkml:trace contextRef="#ctx0" brushRef="#br0" timeOffset="1">1 186 17503 0 0,'0'0'399'0'0,"0"0"60"0"0,0 0 21 0 0,0 0-59 0 0,1 1-276 0 0,5 0 304 0 0,0 1-1 0 0,0-1 0 0 0,0 0 1 0 0,0 0-1 0 0,0-1 1 0 0,0 0-1 0 0,0 0 0 0 0,0 0 1 0 0,11-2-1 0 0,93-11 3036 0 0,-91 10-3649 0 0,-5-1-1989 0 0,-4 4-3953 0 0,0 1-2051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45 17503 0 0,'0'0'399'0'0,"-9"-13"961"0"0,-5-16-756 0 0,14 29-559 0 0,0-1 0 0 0,0 1 0 0 0,0 0 0 0 0,0 0 0 0 0,0 0 0 0 0,0 0 0 0 0,0 0 0 0 0,0 0 0 0 0,0 0 0 0 0,0 0 0 0 0,0 0-1 0 0,0 0 1 0 0,0 0 0 0 0,0 0 0 0 0,0 0 0 0 0,0 0 0 0 0,0 0 0 0 0,0 0 0 0 0,-1-1 0 0 0,1 1 0 0 0,0 0 0 0 0,0 0 0 0 0,0 0 0 0 0,0 0 0 0 0,0 0 0 0 0,0 0 0 0 0,0 0 0 0 0,0 0 0 0 0,0 0 0 0 0,0 0 0 0 0,0 0 0 0 0,0 0 0 0 0,0 0 0 0 0,0 0 0 0 0,0 0 0 0 0,0 0 0 0 0,0 0 0 0 0,0 0 0 0 0,0 0 0 0 0,0 0 0 0 0,-1 0-1 0 0,1 0 1 0 0,0 0 0 0 0,0 0 0 0 0,0 0 0 0 0,0 0 0 0 0,0 0 0 0 0,0 0 0 0 0,0 0 0 0 0,0 0 0 0 0,0 0 0 0 0,0 0 0 0 0,0 0 0 0 0,0 0 0 0 0,0 0 0 0 0,0 0 0 0 0,0 0 0 0 0,0 0 0 0 0,0 0 0 0 0,0 0 0 0 0,-1 0 0 0 0,1 0 0 0 0,0 0 0 0 0,0 0 0 0 0,0 0 0 0 0,0 1 0 0 0,-3 5 631 0 0,-3 9-728 0 0,-9 48 69 0 0,4-16-18 0 0,-5 29 965 0 0,-7 92 0 0 0,18-126-844 0 0,4-31-103 0 0,-1 32-167 0 0,2-42-546 0 0,0-1-258 0 0,0 0-920 0 0,0-1-3643 0 0,-3-7-1565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51 209 19351 0 0,'-9'-2'1474'0'0,"-9"-7"-841"0"0,12 6-620 0 0,5 2 46 0 0,0 1 0 0 0,0-1-1 0 0,0 0 1 0 0,0 1 0 0 0,0-1-1 0 0,0 0 1 0 0,0 0 0 0 0,0 0-1 0 0,0 0 1 0 0,0 0 0 0 0,0 0-1 0 0,1 0 1 0 0,-1 0 0 0 0,0 0-1 0 0,1-1 1 0 0,-1 1 0 0 0,1 0-1 0 0,-1 0 1 0 0,1-1 0 0 0,0 1-1 0 0,-1 0 1 0 0,1-1 0 0 0,0 1-1 0 0,0 0 1 0 0,0-1 0 0 0,0 1-1 0 0,0-2 1 0 0,0 0 250 0 0,1 2-178 0 0,-1-1 0 0 0,1 1 0 0 0,-1-1-1 0 0,1 1 1 0 0,0-1 0 0 0,-1 1 0 0 0,1-1 0 0 0,0 1 0 0 0,2-3-1 0 0,-1 0 98 0 0,3-1 13 0 0,0-1 0 0 0,0 1 0 0 0,0 0 1 0 0,1 0-1 0 0,0 1 0 0 0,0-1 0 0 0,0 1 0 0 0,0 1 0 0 0,8-4 0 0 0,3-3 4 0 0,6-4-233 0 0,0 1 0 0 0,1 1 0 0 0,1 2 0 0 0,0 0 0 0 0,29-7 0 0 0,-47 16 40 0 0,0 0 0 0 0,0 0 0 0 0,1 1 0 0 0,-1-1 0 0 0,0 2 0 0 0,0-1 0 0 0,0 1 0 0 0,0 0 0 0 0,0 1 0 0 0,0-1 0 0 0,0 1 0 0 0,0 1 0 0 0,-1-1 0 0 0,1 1 0 0 0,-1 1 0 0 0,0-1 0 0 0,1 1 0 0 0,-2 0 0 0 0,1 0 0 0 0,0 1 0 0 0,-1-1 0 0 0,0 1 0 0 0,0 1 0 0 0,0-1 0 0 0,-1 1 0 0 0,0-1 0 0 0,0 1 0 0 0,0 0 0 0 0,-1 1 0 0 0,0-1 0 0 0,0 1 0 0 0,0-1 0 0 0,-1 1 0 0 0,0 0 0 0 0,0 0 0 0 0,-1 0 0 0 0,1 8 0 0 0,-1-6-52 0 0,-1 1 0 0 0,0-1 0 0 0,0 1 0 0 0,-1-1 0 0 0,-1 11 0 0 0,1-16 0 0 0,-1 0 0 0 0,1 1 0 0 0,0-1 0 0 0,-1 0 0 0 0,0 0 0 0 0,0-1 0 0 0,0 1 0 0 0,0 0 0 0 0,-1-1 0 0 0,1 1 0 0 0,-1-1 0 0 0,0 0 0 0 0,-5 5 0 0 0,-12 8-465 0 0,-1 0-1 0 0,-1-1 0 0 0,0-2 1 0 0,-1 0-1 0 0,-37 15 1 0 0,56-27 6 0 0,0 0 1 0 0,0 0-1 0 0,0-1 1 0 0,0 1-1 0 0,0-1 0 0 0,0 1 1 0 0,0-1-1 0 0,0-1 1 0 0,0 1-1 0 0,0 0 1 0 0,-8-3-1 0 0,0-1-1077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0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13823 0 0,'0'0'315'0'0,"0"0"45"0"0,0 0 21 0 0,0 0-49 0 0,0-2-220 0 0,0-3 39 0 0,0 3 569 0 0,0 2 249 0 0,0 0 45 0 0,7-3 604 0 0,-4 1-1405 0 0,1 1 0 0 0,-1 0 1 0 0,0 0-1 0 0,1 0 0 0 0,-1 0 0 0 0,0 0 0 0 0,1 1 0 0 0,-1 0 0 0 0,1 0 1 0 0,-1-1-1 0 0,1 2 0 0 0,-1-1 0 0 0,1 0 0 0 0,-1 1 0 0 0,0 0 0 0 0,1 0 0 0 0,-1 0 1 0 0,0 0-1 0 0,1 0 0 0 0,-1 0 0 0 0,0 1 0 0 0,0 0 0 0 0,0 0 0 0 0,0 0 1 0 0,-1 0-1 0 0,4 3 0 0 0,-1-1-212 0 0,0 1 1 0 0,0 0-1 0 0,0 0 0 0 0,-1 0 1 0 0,0 1-1 0 0,0-1 0 0 0,6 12 1 0 0,0 5 2 0 0,7 21 0 0 0,3 7 925 0 0,-3-10-577 0 0,-11-24-225 0 0,1-1 1 0 0,0-1-1 0 0,1 1 1 0 0,1-1-1 0 0,19 24 1 0 0,-22-32-128 0 0,2-1 0 0 0,-3 1-64 0 0,-3-4-273 0 0,-2-2-138 0 0,0 0-33 0 0,0 0 65 0 0,0 0 154 0 0,0 0-452 0 0,-1-2-230 0 0,1-1 559 0 0,-2-13-6570 0 0,1 6-100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 13823 0 0,'0'0'630'0'0,"0"0"-13"0"0,9-4 926 0 0,-63 97 9459 0 0,-27 74-11002 0 0,64-127 0 0 0,2 1 0 0 0,-12 55 0 0 0,25-85 0 0 0,1-1 0 0 0,0 1 0 0 0,0 0 0 0 0,1 0 0 0 0,0-1 0 0 0,1 1 0 0 0,3 18 0 0 0,-2-23 0 0 0,-1 1 0 0 0,1 0 0 0 0,0-1 0 0 0,1 0 0 0 0,0 0 0 0 0,0 1 0 0 0,0-2 0 0 0,1 1 0 0 0,0 0 0 0 0,0-1 0 0 0,0 1 0 0 0,1-1 0 0 0,5 5 0 0 0,-8-8-51 0 0,0 0-1 0 0,1 0 0 0 0,-1 0 1 0 0,1 0-1 0 0,0 0 1 0 0,-1 0-1 0 0,1-1 1 0 0,0 1-1 0 0,0-1 1 0 0,0 0-1 0 0,0 0 1 0 0,0 0-1 0 0,0 0 1 0 0,0-1-1 0 0,0 1 1 0 0,4-1-1 0 0,-4 1-347 0 0,1-1 0 0 0,-1 1 0 0 0,1-1 1 0 0,-1 0-1 0 0,1 0 0 0 0,-1-1 0 0 0,1 1 0 0 0,-1-1 0 0 0,0 0 0 0 0,1 1 0 0 0,-1-2 0 0 0,0 1 0 0 0,0 0 1 0 0,1-1-1 0 0,-1 1 0 0 0,3-3 0 0 0,9-7-1648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88 2759 0 0,'0'0'126'0'0,"0"0"68"0"0,0 0 208 0 0,1 2 87 0 0,0-1-335 0 0,2 2-54 0 0,-5 11 763 0 0,-5 12-791 0 0,7-24 299 0 0,0-2 117 0 0,0 0 21 0 0,0 0-66 0 0,-2 0-294 0 0,-3 5-133 0 0,1 0 56 0 0,4-4 299 0 0,0-1 117 0 0,0 0 21 0 0,-1 0-285 0 0,0 0-1 0 0,0 0 0 0 0,0 0 0 0 0,0 0 1 0 0,-1 0-1 0 0,1 0 0 0 0,0 0 0 0 0,0 0 0 0 0,0 0 1 0 0,0 0-1 0 0,0-1 0 0 0,0 1 0 0 0,0 0 1 0 0,0-1-1 0 0,0 1 0 0 0,0-1 0 0 0,0 1 1 0 0,0-1-1 0 0,1 1 0 0 0,-3-2 0 0 0,0-4 276 0 0,-1-1 0 0 0,1 1-1 0 0,0-1 1 0 0,1 1 0 0 0,-2-8-1 0 0,1 6 526 0 0,2-1 0 0 0,-1 1 0 0 0,0-15 0 0 0,2 22-512 0 0,0-15 1024 0 0,-1-6 848 0 0,-1 15-1854 0 0,0 14 655 0 0,1 22-640 0 0,1-22-431 0 0,0-1 1 0 0,0 1-1 0 0,0 0 1 0 0,-3 11-1 0 0,-30 134-114 0 0,31-140 0 0 0,-13 104 0 0 0,15-113 0 0 0,-8 14 0 0 0,6-13 0 0 0,2-4-1 0 0,0 0 0 0 0,0 1 0 0 0,0-1-1 0 0,0 0 1 0 0,0 0 0 0 0,0 1 0 0 0,0-1 0 0 0,-1 0 0 0 0,1 0-1 0 0,0 1 1 0 0,0-1 0 0 0,0 0 0 0 0,-1 0 0 0 0,1 0 0 0 0,0 1-1 0 0,0-1 1 0 0,0 0 0 0 0,-1 0 0 0 0,1 0 0 0 0,0 0 0 0 0,0 0-1 0 0,-1 1 1 0 0,1-1 0 0 0,0 0 0 0 0,0 0 0 0 0,-1 0 0 0 0,1 0-1 0 0,0 0 1 0 0,-1 0 0 0 0,1 0 0 0 0,0 0 0 0 0,0 0 0 0 0,-1 0-1 0 0,1 0 1 0 0,0 0 0 0 0,0 0 0 0 0,-1 0 0 0 0,1 0 0 0 0,0 0 0 0 0,0-1-1 0 0,-1 1 1 0 0,1 0 0 0 0,0 0 0 0 0,0 0 0 0 0,-1 0 0 0 0,1 0-1 0 0,0-1 1 0 0,0 1 0 0 0,-1 0 0 0 0,1 0 0 0 0,0 0 0 0 0,0-1-1 0 0,0 1 1 0 0,-1-1 0 0 0,-1-1-161 0 0,-1 0 1 0 0,1-1-1 0 0,0 1 0 0 0,0-1 0 0 0,0 0 1 0 0,0 1-1 0 0,0-1 0 0 0,1 0 0 0 0,-1 0 1 0 0,-1-5-1 0 0,-8-36-2919 0 0,8 30 1756 0 0,-2-7-210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76 13823 0 0,'0'0'315'0'0,"0"0"45"0"0,0 0 21 0 0,-1-1-49 0 0,1 1-313 0 0,-1 0 0 0 0,0 0-1 0 0,0 0 1 0 0,0-1 0 0 0,1 1-1 0 0,-1 0 1 0 0,0-1 0 0 0,0 1-1 0 0,1-1 1 0 0,-1 1 0 0 0,0-1-1 0 0,1 1 1 0 0,-2-2 0 0 0,2 2 325 0 0,0 0 1 0 0,0-1-1 0 0,0 1 1 0 0,-1-1-1 0 0,1 1 1 0 0,0 0-1 0 0,0-1 1 0 0,0 1-1 0 0,0-1 1 0 0,0 1-1 0 0,0-1 1 0 0,0 1-1 0 0,0-1 1 0 0,0 1-1 0 0,0 0 1 0 0,0-1-1 0 0,0 1 1 0 0,0-1-1 0 0,0 1 1 0 0,0-1-1 0 0,0 1 1 0 0,0 0-1 0 0,1-1 1 0 0,-1 1-1 0 0,0-1 1 0 0,1 0-1 0 0,2-2 820 0 0,5-2-876 0 0,0 1 1 0 0,1 0 0 0 0,0 0-1 0 0,0 1 1 0 0,14-4 0 0 0,16-5 587 0 0,-27 8-790 0 0,1 1 0 0 0,0 1 0 0 0,-1 0 0 0 0,1 0-1 0 0,0 1 1 0 0,0 1 0 0 0,0 0 0 0 0,0 1 0 0 0,0 0 0 0 0,0 1 0 0 0,-1 0 0 0 0,17 6 0 0 0,-23-6-86 0 0,0 0 0 0 0,0 0 0 0 0,-1 1 0 0 0,1 0 0 0 0,0 0 0 0 0,-1 0 0 0 0,0 1 0 0 0,0-1 0 0 0,0 1 0 0 0,5 5 0 0 0,-8-6 0 0 0,0 0 0 0 0,0-1 0 0 0,0 1 0 0 0,0 0 0 0 0,0 0 0 0 0,-1 1 0 0 0,1-1 0 0 0,-1 0 0 0 0,0 0 0 0 0,0 1 0 0 0,0-1 0 0 0,-1 1 0 0 0,1-1 0 0 0,-1 1 0 0 0,0-1 0 0 0,0 1 0 0 0,0-1 0 0 0,0 1 0 0 0,-2 5 0 0 0,1-2 0 0 0,-1-1 0 0 0,0 1 0 0 0,-1-1 0 0 0,1 1 0 0 0,-1-1 0 0 0,0 0 0 0 0,-1 0 0 0 0,0-1 0 0 0,0 1 0 0 0,0-1 0 0 0,0 0 0 0 0,-1 0 0 0 0,0 0 0 0 0,0 0 0 0 0,0-1 0 0 0,-1 0 0 0 0,-10 6 0 0 0,-10 5 0 0 0,-14 7 0 0 0,22-14 0 0 0,-13 5 0 0 0,30-13 0 0 0,1 0 0 0 0,0 0 0 0 0,0 0 0 0 0,0 1 0 0 0,0-1 0 0 0,-1 0 0 0 0,1 0 0 0 0,0 0 0 0 0,0 0 0 0 0,0 0 0 0 0,-1 0 0 0 0,1 0 0 0 0,0 0 0 0 0,0 0 0 0 0,0 0 0 0 0,-1 0 0 0 0,1 0 0 0 0,0 0 0 0 0,0 0 0 0 0,0 0 0 0 0,-1 0 0 0 0,1 0 0 0 0,0 0 0 0 0,0 0 0 0 0,0 0 0 0 0,-1 0 0 0 0,1 0 0 0 0,0 0 0 0 0,0 0 0 0 0,0 0 0 0 0,-1 0 0 0 0,1-1 0 0 0,0 1 0 0 0,0 0 0 0 0,0 0 0 0 0,0 0 0 0 0,-1 0 0 0 0,1 0 0 0 0,0-1 0 0 0,0 1 0 0 0,0 0 0 0 0,0 0 0 0 0,0 0 0 0 0,0-1 0 0 0,0 1 0 0 0,0 0 0 0 0,-1 0 0 0 0,1 0 0 0 0,0-1 0 0 0,0 1 0 0 0,0 0 0 0 0,0 0 0 0 0,0 0 0 0 0,0-1 0 0 0,0 1 0 0 0,0 0 0 0 0,3-8 0 0 0,-1 6 0 0 0,0 1 0 0 0,0 0 0 0 0,0-1 0 0 0,0 1 0 0 0,0 0 0 0 0,1 0 0 0 0,-1 0 0 0 0,0 0 0 0 0,0 1 0 0 0,1-1 0 0 0,-1 1 0 0 0,0-1 0 0 0,1 1 0 0 0,-1 0 0 0 0,0 0 0 0 0,5 0 0 0 0,1 0 0 0 0,-1 1 0 0 0,1 1 0 0 0,13 3 0 0 0,-10-1 0 0 0,-1 1 0 0 0,0 0 0 0 0,0 1 0 0 0,0 0 0 0 0,-1 0 0 0 0,1 1 0 0 0,9 10 0 0 0,1-1 0 0 0,-15-12 0 0 0,0 1 0 0 0,0 0 0 0 0,-1 0 0 0 0,1 0 0 0 0,-1 1 0 0 0,6 10 0 0 0,-8-13 0 0 0,0 1 0 0 0,0-1 0 0 0,-1 1 0 0 0,1 0 0 0 0,-1 0 0 0 0,0 0 0 0 0,0 0 0 0 0,0 0 0 0 0,-1 0 0 0 0,0 0 0 0 0,1 0 0 0 0,-2 6 0 0 0,-2 3 0 0 0,-1-11 0 0 0,2-1 0 0 0,-3 2 0 0 0,1 1 0 0 0,-1-1 0 0 0,0-1 0 0 0,0 1 0 0 0,0-1 0 0 0,0 0 0 0 0,0 0 0 0 0,0 0 0 0 0,-1-1 0 0 0,1 1 0 0 0,-1-1 0 0 0,1-1 0 0 0,-12 1 0 0 0,-10 1-259 0 0,18-1-342 0 0,0 0 0 0 0,-1-1 0 0 0,1 0 0 0 0,0 0 0 0 0,0-1-1 0 0,-1 0 1 0 0,1-1 0 0 0,-12-3 0 0 0,10 0-8266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130 329 10135 0 0,'0'0'231'0'0,"0"0"29"0"0,0 0 19 0 0,0 0 37 0 0,0 0 125 0 0,0 0 58 0 0,0 0 11 0 0,0 0 2 0 0,0-8 512 0 0,1-1-370 0 0,0 1 0 0 0,0 0 0 0 0,1 1 0 0 0,0-1 0 0 0,5-12 0 0 0,4-17 2325 0 0,18-112-586 0 0,-25 133-2434 0 0,-2 12 191 0 0,-1 1 0 0 0,0 0-1 0 0,0 0 1 0 0,-1 0 0 0 0,1-1-1 0 0,-1 1 1 0 0,0 0 0 0 0,0-1-1 0 0,0-3 1 0 0,0 6 293 0 0,0-1-294 0 0,-2-5-133 0 0,0-1-16 0 0,2 8 0 0 0,0 0 0 0 0,0-1 0 0 0,0 1 0 0 0,-1 0 0 0 0,1 0 0 0 0,0 0 0 0 0,0-1 0 0 0,0 1 0 0 0,0 0 0 0 0,-1 0 0 0 0,1 0 0 0 0,0 0 0 0 0,0 0 0 0 0,0-1 0 0 0,-1 1 0 0 0,1 0 0 0 0,0 0 0 0 0,0 0 0 0 0,-1 0 0 0 0,1 0 0 0 0,0 0 0 0 0,0 0 0 0 0,-1 0 0 0 0,1 0 0 0 0,0 0 0 0 0,-1 0 0 0 0,0 1 0 0 0,0-1 0 0 0,0 1 0 0 0,-1 0 0 0 0,1-1 0 0 0,0 1 0 0 0,0 0 0 0 0,0 0 0 0 0,0 0 0 0 0,0 0 0 0 0,0 0 0 0 0,1 0 0 0 0,-1 1 0 0 0,0-1 0 0 0,-1 2 0 0 0,-10 21 0 0 0,9-18 0 0 0,-16 41 19 0 0,2 0-1 0 0,-20 93 0 0 0,35-129-1 0 0,-14 63 464 0 0,6-29 267 0 0,-27 84-1 0 0,25-86-747 0 0,10-29 0 0 0,2-12 0 0 0,0-2 0 0 0,0 0 0 0 0,0 1 0 0 0,0-1 0 0 0,0 0 0 0 0,0 0 0 0 0,0 0 0 0 0,0 0 0 0 0,0 0 0 0 0,0 1 0 0 0,0-1 0 0 0,0 0 0 0 0,0 0 0 0 0,0 0 0 0 0,0 0 0 0 0,0 0 0 0 0,0 0 0 0 0,0 1 0 0 0,0-1 0 0 0,0 0 0 0 0,0 0 0 0 0,0 0 0 0 0,0 0 0 0 0,0 0 0 0 0,0 0 0 0 0,0 1 0 0 0,0-1 0 0 0,0 0 0 0 0,0 0 0 0 0,0 0 0 0 0,1 0 0 0 0,-1 0 0 0 0,0 0 0 0 0,0 0 0 0 0,0 0 0 0 0,0 1 0 0 0,0-1 0 0 0,0 0 0 0 0,0 0 0 0 0,1 0 0 0 0,-1 0 0 0 0,0 0 0 0 0,7-12 0 0 0,5-23-401 0 0,-11 34-74 0 0,-1-1 309 0 0,-1 1 1 0 0,1 0-1 0 0,0-1 1 0 0,0 1-1 0 0,0 0 0 0 0,0-1 1 0 0,0 1-1 0 0,1-1 1 0 0,-1 1-1 0 0,1-2 0 0 0,0-11-1861 0 0,-3 4 503 0 0,0 2-11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38 106 13823 0 0,'0'0'315'0'0,"0"0"45"0"0,0 0 21 0 0,0 0-49 0 0,2 0-220 0 0,-1 0-6 0 0,0-1 0 0 0,0 1 1 0 0,1-1-1 0 0,-1 1 0 0 0,0-1 0 0 0,0 0 0 0 0,0 1 0 0 0,0-1 0 0 0,0 0 0 0 0,0 0 0 0 0,0 0 0 0 0,-1 1 1 0 0,1-1-1 0 0,0 0 0 0 0,0 0 0 0 0,0-2 0 0 0,0 3-70 0 0,-1-1 978 0 0,0 1-61 0 0,0 0-288 0 0,0 0-121 0 0,0 0-28 0 0,2 0-4 0 0,-1 1-427 0 0,1 1 0 0 0,0-1 0 0 0,-1 0 0 0 0,0 1 0 0 0,1-1 0 0 0,-1 0 0 0 0,0 1 0 0 0,0 0 0 0 0,1-1 0 0 0,-1 1 0 0 0,-1 0 0 0 0,1-1 0 0 0,0 1 0 0 0,0 0 0 0 0,-1 0 0 0 0,1 0 0 0 0,-1 0 0 0 0,1 0 0 0 0,-1-1 0 0 0,0 1 0 0 0,0 0 0 0 0,0 3 0 0 0,0 7-12 0 0,0 0 1 0 0,-4 19 0 0 0,2-19-98 0 0,-2 23 434 0 0,-2-1-1 0 0,-1 0 1 0 0,-1 0 0 0 0,-16 36-1 0 0,20-61-409 0 0,4-8 0 0 0,0-1 0 0 0,0 0 0 0 0,0 0 0 0 0,0 1 0 0 0,0-1 0 0 0,0 0 0 0 0,0 0 0 0 0,0 0 0 0 0,-1 1 0 0 0,1-1 0 0 0,0 0 0 0 0,0 0 0 0 0,0 0 0 0 0,0 0 0 0 0,0 1 0 0 0,-1-1 0 0 0,1 0 0 0 0,0 0 0 0 0,0 0 0 0 0,0 0 0 0 0,-1 0 0 0 0,1 0 0 0 0,0 1 0 0 0,0-1 0 0 0,0 0 0 0 0,-1 0 0 0 0,1 0 0 0 0,0 0 0 0 0,0 0 0 0 0,0 0 0 0 0,-1 0 0 0 0,1 0 0 0 0,0 0 0 0 0,0 0 0 0 0,-1 0 0 0 0,1 0 0 0 0,0 0 0 0 0,0 0 0 0 0,0 0 0 0 0,-1 0 0 0 0,1 0 0 0 0,0-1 0 0 0,0 1 0 0 0,-1 0 0 0 0,1 0 0 0 0,0 0 0 0 0,0 0 0 0 0,0 0 0 0 0,0 0 0 0 0,-1-1 0 0 0,1 1 0 0 0,0 0 0 0 0,0 0 0 0 0,0 0 0 0 0,0 0 0 0 0,0-1 0 0 0,-1 1 0 0 0,1 0 0 0 0,0 0 0 0 0,0 0 0 0 0,0-1 0 0 0,0 1 0 0 0,0 0 0 0 0,0 0 0 0 0,0-1 0 0 0,-4-8 0 0 0,3 3 0 0 0,-1 0 0 0 0,2-1 0 0 0,-1 1 0 0 0,1 0 0 0 0,0-1 0 0 0,0 1 0 0 0,0 0 0 0 0,3-10 0 0 0,0-8 0 0 0,5-62 0 0 0,-3 43 0 0 0,0-87 0 0 0,-9 106 0 0 0,-1 14 0 0 0,1 8 0 0 0,3 2 0 0 0,-5-1 0 0 0,0 4 0 0 0,6-3 0 0 0,0 1 0 0 0,0-1 0 0 0,0 1 0 0 0,1-1 0 0 0,-1 0 0 0 0,0 1 0 0 0,0-1 0 0 0,1 1 0 0 0,-1-1 0 0 0,0 0 0 0 0,0 1 0 0 0,1-1 0 0 0,-1 0 0 0 0,1 1 0 0 0,-1-1 0 0 0,0 0 0 0 0,1 1 0 0 0,-1-1 0 0 0,1 0 0 0 0,-1 0 0 0 0,0 0 0 0 0,1 1 0 0 0,-1-1 0 0 0,1 0 0 0 0,16 9 0 0 0,-13-8 0 0 0,-1 0 0 0 0,1-1 0 0 0,0 0 0 0 0,-1 0 0 0 0,1 0 0 0 0,0 0 0 0 0,-1-1 0 0 0,1 1 0 0 0,0-1 0 0 0,-1 0 0 0 0,1 0 0 0 0,3-2 0 0 0,12-2 0 0 0,-15 4 1 0 0,113-27 441 0 0,-111 28 293 0 0,0 1 119 0 0,-5-1-853 0 0,-1-1-1 0 0,1 1 0 0 0,-1 0 1 0 0,1 0-1 0 0,-1 0 1 0 0,1 0-1 0 0,-1 0 1 0 0,1 0-1 0 0,-1 0 1 0 0,1 0-1 0 0,-1 0 1 0 0,1 0-1 0 0,-1 0 1 0 0,1 0-1 0 0,-1 0 1 0 0,1 1-1 0 0,-1-1 0 0 0,0 0 1 0 0,1 0-1 0 0,-1 0 1 0 0,1 1-1 0 0,-1-1 1 0 0,0 0-1 0 0,1 0 1 0 0,-1 1-1 0 0,1-1 1 0 0,-1 0-1 0 0,0 1 1 0 0,1-1-1 0 0,-1 1 1 0 0,0-1-1 0 0,0 0 0 0 0,1 1 1 0 0,-1-1-1 0 0,0 2 1 0 0,1-2-2 0 0,0 2 1 0 0,1 0 0 0 0,-1 0 0 0 0,0-1 0 0 0,1 1 0 0 0,-1 0 0 0 0,0 0 0 0 0,0 0 0 0 0,0 0 0 0 0,-1 1 0 0 0,1-1 0 0 0,0 0 0 0 0,-1 0 0 0 0,1 0 0 0 0,-1 1 0 0 0,0-1 0 0 0,0 0 0 0 0,0 0 0 0 0,0 3 0 0 0,0 5 0 0 0,1 23 0 0 0,0-1 0 0 0,-7 43 0 0 0,1 21 0 0 0,1-35 0 0 0,2-22 0 0 0,3-34 0 0 0,-2-11 0 0 0,0 1-477 0 0,0 0 0 0 0,-1 0 0 0 0,0 0-1 0 0,0 1 1 0 0,0-1 0 0 0,0 0 0 0 0,-1 1 0 0 0,-3-5-1 0 0,-3-2-8051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0,1 0-250 0 0,86 2 4340 0 0,-52-2-3403 0 0,11 0 454 0 0,-31-2-1149 0 0,0 2 0 0 0,19 1 0 0 0,-34-2-610 0 0,1 1 1 0 0,0 0-1 0 0,0 0 0 0 0,-1 0 0 0 0,1 0 0 0 0,0 0 1 0 0,0 0-1 0 0,-1 0 0 0 0,1 0 0 0 0,0 1 1 0 0,0-1-1 0 0,-1 0 0 0 0,1 0 0 0 0,0 1 0 0 0,-1-1 1 0 0,1 0-1 0 0,0 1 0 0 0,-1-1 0 0 0,1 1 1 0 0,0-1-1 0 0,-1 1 0 0 0,1-1 0 0 0,0 1 1 0 0,-1-1-1813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 17503 0 0,'0'0'399'0'0,"6"-6"961"0"0,-3 5-1284 0 0,-1 0 0 0 0,1 0 1 0 0,0 1-1 0 0,-1-1 0 0 0,1 1 0 0 0,0 0 1 0 0,-1 0-1 0 0,1 0 0 0 0,0 0 0 0 0,-1 0 0 0 0,1 0 1 0 0,0 1-1 0 0,3 0 0 0 0,-1 1 233 0 0,0 0-1 0 0,1 1 0 0 0,-1-1 1 0 0,0 1-1 0 0,-1 0 0 0 0,6 3 0 0 0,3 5 462 0 0,0 1 0 0 0,-1 0 0 0 0,14 17 0 0 0,-21-22-691 0 0,0 0 0 0 0,-1 0-1 0 0,0 1 1 0 0,0-1 0 0 0,0 1 0 0 0,-1 0-1 0 0,0 0 1 0 0,-1 0 0 0 0,0 0 0 0 0,0 1 0 0 0,-1-1-1 0 0,1 14 1 0 0,-1-7 67 0 0,-2 0 1 0 0,1 0-1 0 0,-2 0 0 0 0,0-1 1 0 0,-1 1-1 0 0,-6 19 0 0 0,5-23-157 0 0,-1 0-1 0 0,0 0 1 0 0,-1 0-1 0 0,0-1 1 0 0,0 0-1 0 0,-1 0 1 0 0,-11 12-1 0 0,1-4-91 0 0,-1 0 0 0 0,-31 22 0 0 0,35-29-450 0 0,9-6-226 0 0,0-1 1 0 0,0 0-1 0 0,0-1 1 0 0,-1 1-1 0 0,-6 2 1 0 0,9-5-1254 0 0,-3-1-15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21191 0 0,'0'0'969'0'0,"0"0"-18"0"0,7-15 1477 0 0,17-4 1335 0 0,-24 19-3754 0 0,1-1 0 0 0,-1 1-1 0 0,1 0 1 0 0,-1 0 0 0 0,1-1 0 0 0,-1 1 0 0 0,1 0 0 0 0,-1-1 0 0 0,1 1 0 0 0,-1-1 0 0 0,1 1-1 0 0,-1-1 1 0 0,1 1 0 0 0,-1-1 0 0 0,0 1 0 0 0,1-1 0 0 0,-1 1 0 0 0,0-1 0 0 0,0 1 0 0 0,1-1-1 0 0,-1 1 1 0 0,0-1 0 0 0,0-1 0 0 0,2 2-3053 0 0,-2 0-6508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30 15663 0 0,'0'0'356'0'0,"0"-1"50"0"0,-1 0-282 0 0,1 1-97 0 0,0-1 0 0 0,0 1 0 0 0,0 0 0 0 0,-1-1 0 0 0,1 1 0 0 0,0-1 0 0 0,0 1 0 0 0,0 0 0 0 0,0-1 0 0 0,0 1 0 0 0,0-1 0 0 0,0 1 0 0 0,0-1 0 0 0,0 1 0 0 0,0 0 0 0 0,0-1 0 0 0,0 1 0 0 0,0-1 0 0 0,0 1 0 0 0,0 0 0 0 0,0-1 0 0 0,1 1 0 0 0,-1-1 0 0 0,0 1 1 0 0,0 0-1 0 0,0-1 0 0 0,1 1 0 0 0,-1 0 0 0 0,0-1 0 0 0,0 1 0 0 0,1 0 0 0 0,-1-1 0 0 0,0 1 0 0 0,1 0 0 0 0,-1-1 0 0 0,1 0 241 0 0,0 1 1 0 0,0-1-1 0 0,0 0 1 0 0,0 0-1 0 0,0 1 1 0 0,0-1-1 0 0,0 1 1 0 0,0-1-1 0 0,0 1 1 0 0,0-1-1 0 0,1 0 1 0 0,8-4 2334 0 0,-6 15-1988 0 0,-2-5-531 0 0,-1 1 0 0 0,0-1 0 0 0,-1 0-1 0 0,1 1 1 0 0,-1-1 0 0 0,0 1 0 0 0,0-1 0 0 0,-2 9 0 0 0,-12 46 688 0 0,8-40-694 0 0,-48 152 1709 0 0,39-126-1542 0 0,-10 36-229 0 0,23-73-16 0 0,2-3-133 0 0,0-5-563 0 0,6-11-2770 0 0,-1-1-5063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15 211 17503 0 0,'-1'-1'83'0'0,"0"0"0"0"0,0 1 0 0 0,0-1-1 0 0,0 0 1 0 0,0 0 0 0 0,0 0 0 0 0,0 0 0 0 0,0 0-1 0 0,0-1 1 0 0,0 1 0 0 0,1 0 0 0 0,-1 0 0 0 0,0 0 0 0 0,1-1-1 0 0,-2-1 1 0 0,3 0-16 0 0,-1 1 0 0 0,0-1 0 0 0,1 0-1 0 0,-1 1 1 0 0,1-1 0 0 0,0 0 0 0 0,0 1 0 0 0,0-1 0 0 0,0 1-1 0 0,3-5 1 0 0,-2 4 232 0 0,0 0-1 0 0,0 0 0 0 0,0 0 1 0 0,1 0-1 0 0,-1 1 1 0 0,1-1-1 0 0,0 1 0 0 0,3-3 1 0 0,14-14 1343 0 0,-13 13-1321 0 0,0 0 0 0 0,0 1 0 0 0,0 0-1 0 0,1 0 1 0 0,0 1 0 0 0,0 0 0 0 0,14-6 0 0 0,-1 1 220 0 0,-3 2-373 0 0,0 0 1 0 0,0 2-1 0 0,34-6 0 0 0,-8 2 706 0 0,-31 5-803 0 0,4 0 94 0 0,1 0 0 0 0,0 1 0 0 0,27-1-1 0 0,-40 3-143 0 0,0 2-1 0 0,-1-1 1 0 0,1 0-1 0 0,0 1 0 0 0,0 0 1 0 0,-1 0-1 0 0,1 0 0 0 0,-1 1 1 0 0,1 0-1 0 0,-1 0 0 0 0,0 0 1 0 0,1 0-1 0 0,-1 0 0 0 0,0 1 1 0 0,-1 0-1 0 0,1 0 0 0 0,0 0 1 0 0,4 5-1 0 0,-3-2-20 0 0,-1 0 0 0 0,0 1 0 0 0,0 0 0 0 0,0 0 0 0 0,-1 0 0 0 0,0 0 0 0 0,0 0 0 0 0,0 0 0 0 0,-1 1 0 0 0,0 0 0 0 0,-1-1 0 0 0,0 1 0 0 0,0 0 0 0 0,-1 0 0 0 0,0-1 0 0 0,0 1 0 0 0,-2 11 0 0 0,1-9 0 0 0,-1 1 0 0 0,-1-1 0 0 0,0 0 0 0 0,0 1 0 0 0,-1-1 0 0 0,0-1 0 0 0,-1 1 0 0 0,0-1 0 0 0,-1 1 0 0 0,1-1 0 0 0,-2-1 0 0 0,-8 11 0 0 0,8-13-396 0 0,0 0 0 0 0,0 0 0 0 0,-1-1 0 0 0,1 0 0 0 0,-1 0 1 0 0,0-1-1 0 0,-13 5 0 0 0,7-4-1387 0 0,0 0 0 0 0,0-1 0 0 0,-28 4 1 0 0,23-6-6568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17 13823 0 0,'-16'0'315'0'0,"13"0"45"0"0,3 0 21 0 0,0 0-49 0 0,0 0-81 0 0,0 0 481 0 0,0 0 237 0 0,5-16 3115 0 0,-72 106 236 0 0,-42 53-4320 0 0,100-132 0 0 0,0 1 0 0 0,1 0 0 0 0,0 0 0 0 0,1 0 0 0 0,0 1 0 0 0,1 0 0 0 0,-5 17 0 0 0,10-29 0 0 0,1-1 0 0 0,0 0 0 0 0,0 0 0 0 0,0 1 0 0 0,0-1 0 0 0,0 0 0 0 0,0 0 0 0 0,-1 1 0 0 0,1-1 0 0 0,0 0 0 0 0,0 0 0 0 0,0 1 0 0 0,0-1 0 0 0,0 0 0 0 0,0 1 0 0 0,0-1 0 0 0,0 0 0 0 0,0 0 0 0 0,0 1 0 0 0,0-1 0 0 0,0 0 0 0 0,1 0 0 0 0,-1 1 0 0 0,0-1 0 0 0,0 0 0 0 0,0 0 0 0 0,0 1 0 0 0,0-1 0 0 0,0 0 0 0 0,1 0 0 0 0,-1 1 0 0 0,0-1 0 0 0,0 0 0 0 0,0 0 0 0 0,1 0 0 0 0,-1 1 0 0 0,0-1 0 0 0,0 0 0 0 0,1 0 0 0 0,-1 0 0 0 0,0 0 0 0 0,0 0 0 0 0,1 0 0 0 0,-1 1 0 0 0,0-1 0 0 0,0 0 0 0 0,1 0 0 0 0,-1 0 0 0 0,0 0 0 0 0,1 0 0 0 0,-1 0 0 0 0,0 0 0 0 0,0 0 0 0 0,1 0 0 0 0,-1 0 0 0 0,0 0 0 0 0,0 0 0 0 0,1-1 0 0 0,-1 1 0 0 0,0 0 0 0 0,1 0 0 0 0,-1 0 0 0 0,0 0 0 0 0,0 0 0 0 0,0 0 0 0 0,1-1 0 0 0,18-4-1696 0 0,26-14-7933 0 0,-30 11 3442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15663 0 0,'0'0'719'0'0,"0"0"-20"0"0,0 0-306 0 0,0 0 371 0 0,0 0 209 0 0,0 0 41 0 0,-1 2-61 0 0,-83 113 1737 0 0,20-31-1156 0 0,54-66-1290 0 0,0-1 0 0 0,0 2 0 0 0,2-1 0 0 0,0 1 0 0 0,2 1 1 0 0,0-1-1 0 0,1 1 0 0 0,-5 38 0 0 0,10-53-205 0 0,0 1-1 0 0,0-1 1 0 0,0 1 0 0 0,0-1-1 0 0,1 1 1 0 0,0-1 0 0 0,0 0 0 0 0,0 1-1 0 0,1-1 1 0 0,0 0 0 0 0,0 0-1 0 0,4 8 1 0 0,-4-9-246 0 0,0-1-1 0 0,1 0 1 0 0,-1 0 0 0 0,0 0-1 0 0,1-1 1 0 0,0 1 0 0 0,0-1 0 0 0,4 4-1 0 0,-5-5-551 0 0,1 1-1 0 0,0 0 0 0 0,0-1 0 0 0,0 0 1 0 0,0 0-1 0 0,0 0 0 0 0,0 0 0 0 0,1 0 1 0 0,-1-1-1 0 0,5 1 0 0 0,9-1-6952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19351 0 0,'0'0'439'0'0,"0"0"62"0"0,0 0 33 0 0,0 0-65 0 0,0 0-237 0 0,1 2 156 0 0,1 8 67 0 0,0 0 1 0 0,-1 1-1 0 0,0 0 1 0 0,0-1-1 0 0,-1 1 1 0 0,-1-1-1 0 0,-1 14 0 0 0,-1 14 483 0 0,2 16-485 0 0,-4 69 214 0 0,5-115-800 0 0,0-6-563 0 0,0-10-266 0 0,1 1 1 0 0,1 0 0 0 0,1-8-1 0 0,3-12-1127 0 0,-4 4 557 0 0,-1-1-4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0,'0'0'630'0'0,"0"0"-13"0"0,0 0-252 0 0,0 0 391 0 0,0 0 216 0 0,0 0 42 0 0,0 0-61 0 0,1 1-288 0 0,-1 2-440 0 0,1-1-1 0 0,0 0 1 0 0,0 1-1 0 0,0-1 1 0 0,0 0 0 0 0,3 4-1 0 0,-3-5 288 0 0,11 0 512 0 0,19-3 326 0 0,-28 1-1193 0 0,1 1-1 0 0,0-1 1 0 0,-1 1-1 0 0,1 0 1 0 0,-1 0-1 0 0,1 0 1 0 0,0 0 0 0 0,-1 1-1 0 0,1 0 1 0 0,3 1-1 0 0,-4-2-56 0 0,0 1 0 0 0,0-1 0 0 0,0 1 0 0 0,1-1 0 0 0,-1 0 0 0 0,0 0 0 0 0,0 0 0 0 0,0 0 0 0 0,3-1-1 0 0,-2 0-7 0 0,0 1 0 0 0,0-1-1 0 0,-1 1 1 0 0,1 0-1 0 0,0 0 1 0 0,6 2-1 0 0,-4-1-91 0 0,32 4 0 0 0,-19 1 0 0 0,-6-1 61 0 0,-11 0 131 0 0,-1-3-2 0 0,2 4-107 0 0,0-1 1 0 0,0 1-1 0 0,-1 0 1 0 0,0 0-1 0 0,0 0 1 0 0,0 0-1 0 0,-1 1 1 0 0,0-1-1 0 0,0 0 1 0 0,0 13-1 0 0,-2 2 261 0 0,-5 41-1 0 0,-28 112-343 0 0,27-135 0 0 0,6-27-64 0 0,1-10-273 0 0,1-2 215 0 0,0-1 1 0 0,-1 1-1 0 0,1 0 0 0 0,0 0 1 0 0,0-1-1 0 0,0 1 1 0 0,-1 0-1 0 0,1-1 0 0 0,0 1 1 0 0,0-1-1 0 0,-1 1 1 0 0,1-1-1 0 0,0 1 0 0 0,-1-1 1 0 0,1 1-1 0 0,-1-1 0 0 0,1 0 1 0 0,-1 1-1 0 0,1-1 1 0 0,-1 0-1 0 0,1 1 0 0 0,-1-1 1 0 0,1 0-1 0 0,-1 0 1 0 0,0 0-1 0 0,0 1 0 0 0,1-1 1 0 0,-1 0-1 0 0,0 0 1 0 0,0 0-1 0 0,0 0 0 0 0,0 0 1 0 0,0 1-1 0 0,0-1 1 0 0,0-1-1 0 0,0-2-454 0 0,0-1 1 0 0,0 1-1 0 0,-1 0 0 0 0,-1-8 1 0 0,-9-11-1472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1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15663 0 0,'0'0'719'0'0,"0"0"-20"0"0,2 1-449 0 0,1 1 32 0 0,-1-1-1 0 0,1 0 0 0 0,0 0 1 0 0,-1 0-1 0 0,1 0 0 0 0,0 0 1 0 0,0-1-1 0 0,0 1 1 0 0,-1-1-1 0 0,1 0 0 0 0,6 0 1 0 0,38-6 1584 0 0,-4 1-513 0 0,66-5-114 0 0,-91 10-3758 0 0,-10-4-5673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2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17503 0 0,'14'-7'1338'0'0,"-8"4"-958"0"0,2-1 0 0 0,-1 1 0 0 0,0 0 0 0 0,1 1 0 0 0,13-4 0 0 0,-19 6-162 0 0,1 0 1 0 0,-1 0-1 0 0,1 0 1 0 0,-1 0 0 0 0,0 0-1 0 0,1 1 1 0 0,-1-1-1 0 0,0 1 1 0 0,0-1 0 0 0,1 1-1 0 0,-1 0 1 0 0,0 0-1 0 0,0 0 1 0 0,0 0 0 0 0,0 0-1 0 0,0 1 1 0 0,0-1-1 0 0,0 1 1 0 0,0-1 0 0 0,-1 1-1 0 0,1 0 1 0 0,0-1 0 0 0,2 5-1 0 0,0 0-104 0 0,-1 0-1 0 0,1 1 1 0 0,-1-1-1 0 0,-1 1 1 0 0,1-1 0 0 0,2 15-1 0 0,6 44 298 0 0,-9-51-393 0 0,16 212 1018 0 0,-18-190-829 0 0,-1-1 0 0 0,-2 1 1 0 0,-2 0-1 0 0,-12 44 0 0 0,11-62-646 0 0,-1-1 0 0 0,-1-1 0 0 0,0 1 0 0 0,-1-1 1 0 0,-20 27-1 0 0,11-17-1359 0 0,10-15-7411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3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89 10135 0 0,'0'0'464'0'0,"0"0"-9"0"0,0-1-295 0 0,1-5-71 0 0,-1 5 282 0 0,0 0 271 0 0,1 0 0 0 0,-1-1 0 0 0,1 1 0 0 0,-1 0 0 0 0,1-1 0 0 0,-1 1 0 0 0,1 0 0 0 0,0 0 0 0 0,0 0 0 0 0,0-1 1 0 0,3-1 4060 0 0,-4 11-2576 0 0,0-6-2127 0 0,0-2 0 0 0,0 1 0 0 0,0-1 0 0 0,0 1 0 0 0,0 0 0 0 0,0-1 0 0 0,-1 1 0 0 0,1 0 0 0 0,0-1 0 0 0,0 1 0 0 0,0-1 0 0 0,-1 1 0 0 0,1-1 0 0 0,0 1 0 0 0,-1 0 0 0 0,1-1 0 0 0,0 1 0 0 0,-1-1 0 0 0,1 0 0 0 0,-1 1 0 0 0,1-1 0 0 0,0 1 0 0 0,-2 0 0 0 0,2-1 12 0 0,0 1-1 0 0,0-1 1 0 0,-1 0-1 0 0,1 1 1 0 0,0-1-1 0 0,-1 1 1 0 0,1-1-1 0 0,0 0 1 0 0,-1 1-1 0 0,1-1 1 0 0,-1 0-1 0 0,1 1 1 0 0,0-1-1 0 0,-1 0 1 0 0,1 1-1 0 0,-1-1 1 0 0,1 0-1 0 0,-1 0 1 0 0,1 0 0 0 0,-1 0-1 0 0,1 0 1 0 0,-1 1-1 0 0,1-1 1 0 0,-1 0-1 0 0,1 0 1 0 0,-1 0-1 0 0,0 0 1 0 0,1 0-1 0 0,-1-1 1 0 0,0 1 37 0 0,0-1 0 0 0,1 1 0 0 0,-1-1 0 0 0,1 0 0 0 0,-1 1 0 0 0,1-1 0 0 0,-1 0 0 0 0,1 0 0 0 0,0 1 0 0 0,-1-1 0 0 0,1 0 0 0 0,0 0-1 0 0,0 0 1 0 0,-1 0 0 0 0,1-1 0 0 0,-1-3 224 0 0,1-1-1 0 0,-1 1 0 0 0,1 0 0 0 0,1-9 1 0 0,1 8 48 0 0,-1 0 0 0 0,1 0 0 0 0,0 0 0 0 0,5-9 0 0 0,-4 9-321 0 0,1 11 0 0 0,-3-2 0 0 0,4 11 0 0 0,-5-9-1628 0 0,3 9-7458 0 0,-3-14 928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3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93 13823 0 0,'0'0'630'0'0,"1"-1"-13"0"0,12-49 1476 0 0,-4 17 2623 0 0,-8 32-4204 0 0,-1 1 0 0 0,0 0 0 0 0,0 0 0 0 0,1-8 2059 0 0,-68 390-1472 0 0,61-345-1081 0 0,6-26 22 0 0,0-1-53 0 0,0-9-64 0 0,-2-5-74 0 0,-4-27-5181 0 0,5 18-2855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3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15663 0 0,'0'0'356'0'0,"-1"-14"860"0"0,1 8-830 0 0,0 0-1 0 0,1 1 1 0 0,0-1-1 0 0,0 0 0 0 0,0 0 1 0 0,1 1-1 0 0,-1-1 1 0 0,1 1-1 0 0,1-1 0 0 0,-1 1 1 0 0,5-8-1 0 0,3-2 1158 0 0,0-1-1 0 0,17-18 0 0 0,-12 18-1113 0 0,0 1 0 0 0,1 0 0 0 0,26-19 0 0 0,-31 26-220 0 0,1 1-1 0 0,0 0 1 0 0,0 0-1 0 0,0 1 1 0 0,1 1-1 0 0,21-7 1 0 0,-26 11-209 0 0,-1-1 0 0 0,1 1 0 0 0,-1 1 0 0 0,1-1 0 0 0,0 1 0 0 0,-1 0 0 0 0,1 1 0 0 0,-1 0 0 0 0,1 0 0 0 0,-1 1 0 0 0,1 0 0 0 0,8 3 0 0 0,-11-3 0 0 0,0 1 0 0 0,-1-1 0 0 0,1 1 0 0 0,-1 0 0 0 0,1 0 0 0 0,-1 0 0 0 0,0 1 0 0 0,0-1 0 0 0,-1 1 0 0 0,1 0 0 0 0,-1 0 0 0 0,0 0 0 0 0,0 1 0 0 0,0-1 0 0 0,0 1 0 0 0,-1 0 0 0 0,0-1 0 0 0,3 8 0 0 0,-3-2 0 0 0,1 0 0 0 0,-1 0 0 0 0,-1 0 0 0 0,0 0 0 0 0,0 0 0 0 0,-1 0 0 0 0,-1 0 0 0 0,1 0 0 0 0,-2 0 0 0 0,1 0 0 0 0,-1-1 0 0 0,-1 1 0 0 0,0 0 0 0 0,0-1 0 0 0,-1 1 0 0 0,0-1 0 0 0,0 0 0 0 0,-1 0 0 0 0,-1-1 0 0 0,1 0 0 0 0,-1 0 0 0 0,-1 0 0 0 0,1 0 0 0 0,-14 10 0 0 0,-15 14-17 0 0,-31 24-106 0 0,57-49 80 0 0,0-1-1 0 0,0 0 1 0 0,-1-1-1 0 0,0 0 0 0 0,-17 6 1 0 0,20-9-443 0 0,-1 0 1 0 0,1-1-1 0 0,-1 0 0 0 0,-10 0 1 0 0,17-1 372 0 0,1 0-1 0 0,-1-1 1 0 0,1 1 0 0 0,-1 0 0 0 0,1 0 0 0 0,-1 0-1 0 0,1 0 1 0 0,-1-1 0 0 0,1 1 0 0 0,-1 0 0 0 0,1 0 0 0 0,-1-1-1 0 0,1 1 1 0 0,-1 0 0 0 0,1-1 0 0 0,0 1 0 0 0,-1 0-1 0 0,1-1 1 0 0,0 1 0 0 0,-1-1 0 0 0,1 1 0 0 0,0-1-1 0 0,-1 1 1 0 0,1-1 0 0 0,0 0 0 0 0,-3-8-5899 0 0,2 1-1700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3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17503 0 0,'0'0'803'0'0,"0"0"-18"0"0,-2 0-501 0 0,-3 1-109 0 0,-9 0 2129 0 0,13-1-2180 0 0,0 0 0 0 0,0 0 0 0 0,0 0 0 0 0,0 0 0 0 0,0 1 0 0 0,0-1-1 0 0,0 0 1 0 0,0 0 0 0 0,0 1 0 0 0,0-1 0 0 0,1 0 0 0 0,-1 1 0 0 0,0-1-1 0 0,0 1 1 0 0,0-1 0 0 0,0 1 0 0 0,1 0 0 0 0,-1-1 0 0 0,0 1 0 0 0,1 0 0 0 0,-1-1-1 0 0,0 1 1 0 0,1 0 0 0 0,-1 1 0 0 0,-5 7 241 0 0,0 1 0 0 0,1-1-1 0 0,1 1 1 0 0,0 0 0 0 0,-4 14-1 0 0,-3 5 112 0 0,-35 109-476 0 0,-5 9 0 0 0,35-104 293 0 0,1 1-1 0 0,2 1 1 0 0,2 0-1 0 0,2 1 1 0 0,2 0-1 0 0,-2 60 1 0 0,9-97-293 0 0,0 0 0 0 0,1-1 0 0 0,0 1 0 0 0,0 0 0 0 0,1-1 0 0 0,0 1 0 0 0,1-1 0 0 0,0 0 0 0 0,6 14 0 0 0,-7-18 0 0 0,0-1 0 0 0,0 1 0 0 0,1-1 0 0 0,-1 0 0 0 0,1 1 0 0 0,-1-1 0 0 0,1 0 0 0 0,0 0 0 0 0,0-1 0 0 0,0 1 0 0 0,1-1 0 0 0,-1 1 0 0 0,1-1 0 0 0,-1 0 0 0 0,1-1 0 0 0,0 1 0 0 0,0 0 0 0 0,0-1 0 0 0,0 0 0 0 0,0 0 0 0 0,0 0 0 0 0,4 0 0 0 0,-1-1-9 0 0,-1 1 0 0 0,1-1 0 0 0,0-1 0 0 0,-1 1 1 0 0,1-1-1 0 0,-1 0 0 0 0,0-1 0 0 0,1 1 0 0 0,-1-1 0 0 0,0 0 0 0 0,0-1 0 0 0,0 0 0 0 0,0 0 1 0 0,9-6-1 0 0,-14 8-687 0 0,-1 1-258 0 0,1-1-1694 0 0,3-6-6561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3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8287 0 0,'0'0'382'0'0,"0"0"-8"0"0,0 0-102 0 0,0 0 463 0 0,0 0 234 0 0,0 0 45 0 0,0 0 8 0 0,0 0 2 0 0,0 0 0 0 0,0 0 0 0 0,0 0-69 0 0,0 0-290 0 0,0 0-121 0 0,2-5 206 0 0,0 6 5831 0 0,23 52-5774 0 0,-17-36-412 0 0,0 1 1 0 0,17 25-1 0 0,15 24-395 0 0,-7-12 0 0 0,-18-29 0 0 0,-1 1 0 0 0,-2 0 0 0 0,11 35 0 0 0,-13-36 0 0 0,-8-21-4 0 0,4 24 80 0 0,-4-21 236 0 0,-1-4-180 0 0,0-1-1 0 0,0 1 0 0 0,-1-1 1 0 0,0 1-1 0 0,0 6 0 0 0,-14-16-1231 0 0,11 3 992 0 0,0 1 0 0 0,-1-1 0 0 0,1 1 0 0 0,0-1 0 0 0,1 0 0 0 0,-1 0 0 0 0,-4-6 0 0 0,-7-13-4632 0 0,8 10-3448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0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26 160 15663 0 0,'0'0'356'0'0,"0"0"50"0"0,1-1 20 0 0,2-2-309 0 0,0-1-1 0 0,-1 0 1 0 0,1 0 0 0 0,-1 0-1 0 0,1 0 1 0 0,-1 0 0 0 0,2-8-1 0 0,10-37 2868 0 0,-8 26-1365 0 0,-4 17-1261 0 0,-1 1-1 0 0,-1 0 1 0 0,1-1-1 0 0,-1 1 0 0 0,0-6 1 0 0,0 2 573 0 0,0 9-419 0 0,0 0 0 0 0,0 0 0 0 0,0 0-68 0 0,-1 2-428 0 0,0-1-1 0 0,1 1 1 0 0,-1 0 0 0 0,0 0 0 0 0,0 0-1 0 0,0 0 1 0 0,0-1 0 0 0,-1 1-1 0 0,1 0 1 0 0,-2 1 0 0 0,-4 6-17 0 0,0 5 1 0 0,2-1 0 0 0,0 1 0 0 0,-5 21 0 0 0,-5 12 0 0 0,14-42 0 0 0,0-1 0 0 0,0 1 0 0 0,0 0 0 0 0,1 0 0 0 0,-1 5 0 0 0,-1 14 0 0 0,1-21 0 0 0,1-1 0 0 0,-1 1 0 0 0,1 0 0 0 0,-1-1 0 0 0,1 1 0 0 0,0-1 0 0 0,0 1 0 0 0,0 3 0 0 0,1 1 0 0 0,-2 2 0 0 0,1-9-12 0 0,0 0 0 0 0,0 0 0 0 0,0 0 1 0 0,0 0-1 0 0,0 0 0 0 0,0 1 0 0 0,0-1 0 0 0,0 0 0 0 0,0 0 0 0 0,0 0 0 0 0,0 0 0 0 0,0 1 0 0 0,0-1 1 0 0,0 0-1 0 0,0 0 0 0 0,0 0 0 0 0,0 0 0 0 0,0 0 0 0 0,0 1 0 0 0,0-1 0 0 0,0 0 0 0 0,0 0 1 0 0,0 0-1 0 0,0 0 0 0 0,1 0 0 0 0,-1 0 0 0 0,0 1 0 0 0,0-1 0 0 0,0 0 0 0 0,0 0 0 0 0,0 0 0 0 0,0 0 1 0 0,0 0-1 0 0,1 0 0 0 0,-1 0 0 0 0,0 0 0 0 0,0 0 0 0 0,0 1 0 0 0,0-1 0 0 0,0 0 0 0 0,1 0 1 0 0,-1 0-1 0 0,0 0 0 0 0,0 0 0 0 0,0 0 0 0 0,0 0 0 0 0,0 0 0 0 0,1 0 0 0 0,-1 0 0 0 0,0 0 0 0 0,0 0 1 0 0,0 0-1 0 0,1 0 0 0 0,1-7-1129 0 0,-3 0-1371 0 0,1 6-6017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3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30 11975 0 0,'0'0'267'0'0,"0"0"42"0"0,0 0 17 0 0,5-16 84 0 0,-5 6 348 0 0,-3 7 3156 0 0,-11 9 3230 0 0,6-2-8745 0 0,2-1 1682 0 0,1 1 1 0 0,-1-1-1 0 0,1 1 1 0 0,0 0-1 0 0,1 1 1 0 0,-1-1-1 0 0,1 1 1 0 0,-5 5-1 0 0,-28 46 1028 0 0,20-28-886 0 0,4-8-194 0 0,-165 235 1974 0 0,147-223-1981 0 0,23-25-45 0 0,1 0 0 0 0,0 0-1 0 0,0 1 1 0 0,0 0 0 0 0,-6 12 0 0 0,17-31-2561 0 0,-4 10 2266 0 0,1-1 0 0 0,-1 0 0 0 0,1 0 0 0 0,0 0 0 0 0,0 0 0 0 0,0 0 0 0 0,2-2 0 0 0,23-28-2717 0 0,-4 14 1499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3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10 10135 0 0,'0'0'231'0'0,"0"0"29"0"0,0 0 19 0 0,0 0 173 0 0,0 0 697 0 0,0 0 311 0 0,0 0 63 0 0,11-6 771 0 0,-7 4 2194 0 0,-3 1-4268 0 0,0 1 0 0 0,0 0-1 0 0,0 0 1 0 0,0-1 0 0 0,0 1 0 0 0,0 0-1 0 0,0 0 1 0 0,0 0 0 0 0,0 0-1 0 0,0 0 1 0 0,0 0 0 0 0,0 1 0 0 0,-1-1-1 0 0,3 0 1 0 0,4 5-220 0 0,-7-5 0 0 0,1 0 0 0 0,-1 1 0 0 0,1-1 0 0 0,-1 0 0 0 0,0 1 0 0 0,1-1 0 0 0,-1 0 0 0 0,0 1 0 0 0,1-1 0 0 0,-1 1 0 0 0,0-1 0 0 0,0 0 0 0 0,1 1 0 0 0,-1-1 0 0 0,0 1 0 0 0,0-1 0 0 0,0 1 0 0 0,0-1 0 0 0,1 1 0 0 0,-1-1 0 0 0,0 1 0 0 0,0-1 0 0 0,0 1 0 0 0,0-1 0 0 0,0 1 0 0 0,0-1 0 0 0,0 1 0 0 0,-1 1 0 0 0,4 17 203 0 0,-2 1 1 0 0,0-1-1 0 0,-1 0 0 0 0,-1 1 0 0 0,-1-1 0 0 0,-1 0 0 0 0,0 1 1 0 0,-2-2-1 0 0,-9 28 0 0 0,-26 83-187 0 0,39-124-16 0 0,0 1 0 0 0,-9 11 0 0 0,6-11 0 0 0,3-6 0 0 0,1 1 0 0 0,-1 0 0 0 0,0-1 0 0 0,1 1 0 0 0,-1 0 0 0 0,0-1 0 0 0,1 1 0 0 0,-1-1 0 0 0,0 0 0 0 0,1 1 0 0 0,-1-1 0 0 0,0 1 0 0 0,0-1 0 0 0,0 0 0 0 0,0 0 0 0 0,1 1 0 0 0,-1-1 0 0 0,0 0 0 0 0,0 0 0 0 0,0 0 0 0 0,0 0 0 0 0,0 0 0 0 0,-3 0 0 0 0,-25 6 0 0 0,-6-5 0 0 0,29 0 0 0 0,0 0 0 0 0,0-1 0 0 0,0 0 0 0 0,1 0 0 0 0,-1-1 0 0 0,0 0 0 0 0,0 0 0 0 0,0 0 0 0 0,-6-2 0 0 0,2 1 0 0 0,7 2 0 0 0,1 0 0 0 0,-1 0 0 0 0,0-1 0 0 0,1 1 0 0 0,-1-1 0 0 0,1 0 0 0 0,-1 0 0 0 0,1 0 0 0 0,-1 0 0 0 0,-2-1 0 0 0,3 1 18 0 0,-7-6-169 0 0,8 6-545 0 0,1 1-258 0 0,0 0-56 0 0,0 0-81 0 0,0 0-286 0 0,2-3-126 0 0,8-11-29 0 0,2-2-4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3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0,'0'0'399'0'0,"0"0"60"0"0,0 0 21 0 0,0 0-59 0 0,0 0-136 0 0,0 0 457 0 0,19-1 2860 0 0,-16 1-3504 0 0,46-3 1480 0 0,-43 3-1348 0 0,0 0-1 0 0,0 1 0 0 0,1-1 1 0 0,-1 1-1 0 0,0 1 1 0 0,9 2-1 0 0,7 2 213 0 0,-9-4-442 0 0,1-1 0 0 0,-1 0 0 0 0,19-1 0 0 0,-5 0 0 0 0,-20 0-133 0 0,-6 0-563 0 0,-1 0-258 0 0,0 0-56 0 0,0 0-149 0 0,0 0-573 0 0,0 0-253 0 0,-3 1-51 0 0,-12 1-11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3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0,1 2-250 0 0,1-1-11 0 0,-1 1 0 0 0,1-1 0 0 0,-1 0 0 0 0,1 1 0 0 0,-1-1 1 0 0,1 0-1 0 0,0 0 0 0 0,0 0 0 0 0,-1 0 0 0 0,1-1 0 0 0,0 1 0 0 0,0 0 1 0 0,0-1-1 0 0,0 1 0 0 0,3-1 0 0 0,3 2 763 0 0,4 0 78 0 0,1 0 0 0 0,-1 0 0 0 0,0-1 0 0 0,24-2 0 0 0,-14 1-442 0 0,6-4-4680 0 0,-18 2-3692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3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 13823 0 0,'0'0'315'0'0,"0"0"45"0"0,0 0 21 0 0,3-18 75 0 0,0 3 1698 0 0,1-28-1 0 0,-3 30-383 0 0,0 0-1 0 0,7-25 1 0 0,-1 15-1086 0 0,-1-1 0 0 0,-1-1 0 0 0,-1 1 0 0 0,-1-1 0 0 0,0-48 0 0 0,-3 68-423 0 0,0 3-232 0 0,0 1 0 0 0,0-1-1 0 0,0 1 1 0 0,0-1 0 0 0,-1 1 0 0 0,1-1 0 0 0,0 1 0 0 0,-1-1 0 0 0,1 1 0 0 0,-1-1 0 0 0,0-1 0 0 0,1 3-29 0 0,0 0 0 0 0,0 0 0 0 0,0 0 0 0 0,0 0 0 0 0,0 0 0 0 0,0 0 0 0 0,0-1 0 0 0,0 1 0 0 0,0 0 0 0 0,0 0 0 0 0,0 0 0 0 0,0 0 0 0 0,0 0 0 0 0,0 0 0 0 0,0 0 0 0 0,-1 0 0 0 0,1 0 0 0 0,0-1 0 0 0,0 1 0 0 0,0 0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 0 0 0 0,0 1 0 0 0,0-1 0 0 0,0 0 0 0 0,0 0 0 0 0,0 0 0 0 0,0 0 0 0 0,-1 0 0 0 0,-1 5 0 0 0,2-5 0 0 0,0 0 0 0 0,-6 29 0 0 0,1 0 0 0 0,1 0 0 0 0,1 0 0 0 0,2 0 0 0 0,3 38 0 0 0,-1-3 0 0 0,-1-58-2 0 0,0 1 0 0 0,1-1-1 0 0,-1 1 1 0 0,3 7 0 0 0,6 35 85 0 0,-9-48 288 0 0,0-1 117 0 0,0 0 21 0 0,0 0-66 0 0,1 0-294 0 0,-1 0-148 0 0,1 0-1 0 0,-1 0 1 0 0,1 1-1 0 0,-1-1 1 0 0,1 0-1 0 0,-1 0 1 0 0,0 0-1 0 0,1 0 1 0 0,-1 0-1 0 0,1-1 1 0 0,-1 1 0 0 0,1 0-1 0 0,-1 0 1 0 0,0 0-1 0 0,1 0 1 0 0,-1 0-1 0 0,1 0 1 0 0,-1-1-1 0 0,0 1 1 0 0,1 0-1 0 0,-1 0 1 0 0,0-1-1 0 0,1 1 1 0 0,-1 0 0 0 0,0 0-1 0 0,1-1 1 0 0,-1 1-1 0 0,0 0 1 0 0,0-1-1 0 0,1 1 1 0 0,-1-1-1 0 0,1 0-1 0 0,-1 0 1 0 0,1 1 0 0 0,0-1 0 0 0,-1 0 0 0 0,1 0 0 0 0,-1 1 0 0 0,1-1 0 0 0,0 0 0 0 0,-1 0 0 0 0,0 0 0 0 0,1 0 0 0 0,-1 0 0 0 0,1 0 0 0 0,-1 0 0 0 0,0 1 0 0 0,0-1 0 0 0,0 0 0 0 0,0 0 0 0 0,1 0 0 0 0,-1 0 0 0 0,-1-2 0 0 0,1 0 0 0 0,0-4 0 0 0,-2 1 0 0 0,-1 1-201 0 0,2 4-98 0 0,1 0 0 0 0,-1 0 1 0 0,0 0-1 0 0,0 1 1 0 0,0-1-1 0 0,0 0 0 0 0,0 1 1 0 0,0-1-1 0 0,0 1 1 0 0,-2-2-1 0 0,-1 1-418 0 0,-4-4-816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3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67 358 8287 0 0,'0'0'191'0'0,"2"-1"26"0"0,2-8 9 0 0,1-5-87 0 0,-7 9-63 0 0,1 3-61 0 0,1-5 347 0 0,0 1 0 0 0,1 0 0 0 0,-1 0 0 0 0,1-1 0 0 0,0 1-1 0 0,1 0 1 0 0,2-7 0 0 0,4-24 1671 0 0,2-11 1125 0 0,-7 38-2402 0 0,-1 0-1 0 0,0-1 1 0 0,2-19-1 0 0,-4-3 2085 0 0,1 13-1910 0 0,-2-22 0 0 0,-1 14 1561 0 0,-4 45-2323 0 0,4-11-171 0 0,-2 7 3 0 0,1-1 0 0 0,1 1 0 0 0,-2 16 0 0 0,-1 13 0 0 0,-1-2 0 0 0,2 1 0 0 0,2 0 0 0 0,4 43 0 0 0,-1-69 0 0 0,0 24-8 0 0,1-2 48 0 0,-6 58 0 0 0,0-57 173 0 0,-2 20 669 0 0,-15 63-1 0 0,13-102-881 0 0,6-14 0 0 0,-1 0 0 0 0,1 1 0 0 0,1-1 0 0 0,-3 7 0 0 0,4-6-64 0 0,0-4-273 0 0,0-3 29 0 0,0 0 1 0 0,1 0 0 0 0,-1 0 0 0 0,0 0-1 0 0,0 0 1 0 0,0 0 0 0 0,0 0-1 0 0,-1 0 1 0 0,1 0 0 0 0,0 0 0 0 0,0 0-1 0 0,-1 0 1 0 0,1 0 0 0 0,0 0-1 0 0,-1 0 1 0 0,0-1 0 0 0,-8-18-1725 0 0,-2 3-15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8287 0 0,'0'0'382'0'0,"0"0"-8"0"0,0 0-102 0 0,-4-13 1588 0 0,4 12 2335 0 0,-1 1 4362 0 0,3 29-7941 0 0,2-1 1 0 0,10 45-1 0 0,-12-63-382 0 0,4 12 185 0 0,1 0-1 0 0,0-1 1 0 0,20 39 0 0 0,40 56-524 0 0,-28-52 583 0 0,-36-60-144 0 0,1 1 1 0 0,-1-1 0 0 0,8 7-1 0 0,-7-7-502 0 0,-2-1-372 0 0,-2 1-40 0 0,4 6-3165 0 0,-11-17 748 0 0,1 1 1462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66 17503 0 0,'0'0'399'0'0,"1"-2"60"0"0,2-4-297 0 0,0 0 0 0 0,1 1-1 0 0,0-1 1 0 0,0 1 0 0 0,7-6 0 0 0,6-10 1765 0 0,-16 20-914 0 0,2-2 2654 0 0,-10 7-2599 0 0,-12 14-796 0 0,-31 37 0 0 0,22-22-208 0 0,-41 50-64 0 0,-3 6 0 0 0,50-64 0 0 0,0 2 0 0 0,2 0 0 0 0,2 1 0 0 0,0 1 0 0 0,-21 48 0 0 0,35-69 19 0 0,2-4-41 0 0,1 0 1 0 0,-1 0-1 0 0,1 0 0 0 0,0 0 0 0 0,0 1 1 0 0,-1 6-1 0 0,3-11-77 0 0,-1 1 0 0 0,1-1 0 0 0,-1 0 0 0 0,1 1-1 0 0,0-1 1 0 0,-1 0 0 0 0,1 1 0 0 0,-1-1 0 0 0,1 0 0 0 0,0 0 0 0 0,-1 0 0 0 0,1 0 0 0 0,0 0 0 0 0,-1 1 0 0 0,2-1 0 0 0,-2 0 34 0 0,11 0-2447 0 0,1-3-6017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15663 0 0,'0'0'356'0'0,"0"0"50"0"0,0 0 20 0 0,0 0-42 0 0,1 0-250 0 0,4-2 341 0 0,0-1 1 0 0,-1 1 0 0 0,1-1 0 0 0,-1 0 0 0 0,0 0 0 0 0,0-1 0 0 0,0 1 0 0 0,0-1 0 0 0,5-7 0 0 0,4-5 1703 0 0,12-20 1 0 0,-10 5-132 0 0,-15 30-1536 0 0,2-7 87 0 0,-24 48-582 0 0,4 0-17 0 0,11-27 0 0 0,1 1 0 0 0,0-1 0 0 0,-6 26 0 0 0,11-37 0 0 0,1 0 0 0 0,0 1 0 0 0,0-1 0 0 0,0 0 0 0 0,1 0 0 0 0,-1 1 0 0 0,0-1 0 0 0,1 0 0 0 0,1 4 0 0 0,-2-6-51 0 0,1 1-1 0 0,-1 0 1 0 0,1 0 0 0 0,0 0-1 0 0,-1-1 1 0 0,1 1 0 0 0,0 0-1 0 0,0-1 1 0 0,0 1-1 0 0,-1-1 1 0 0,1 1 0 0 0,0-1-1 0 0,0 1 1 0 0,0-1 0 0 0,0 1-1 0 0,0-1 1 0 0,0 0 0 0 0,0 0-1 0 0,0 1 1 0 0,0-1-1 0 0,0 0 1 0 0,0 0 0 0 0,0 0-1 0 0,0 0 1 0 0,0 0 0 0 0,0 0-1 0 0,0-1 1 0 0,0 1 0 0 0,0 0-1 0 0,0 0 1 0 0,1-1 0 0 0,3-1-793 0 0,0-1 0 0 0,-1 1 0 0 0,1-1 0 0 0,7-5 0 0 0,-10 6 366 0 0,7-4-8053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19351 0 0,'-9'-8'886'0'0,"7"6"-21"0"0,2 2-410 0 0,0 0 320 0 0,0 0 200 0 0,0 0 38 0 0,0 0-127 0 0,0 0-508 0 0,0 0 38 0 0,9 2 591 0 0,-5 0-1025 0 0,0 0 1 0 0,0 0-1 0 0,-1 0 1 0 0,1 1-1 0 0,-1-1 0 0 0,1 1 1 0 0,2 3-1 0 0,9 9-3528 0 0,-9-7-4983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0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 10135 0 0,'0'0'231'0'0,"-1"1"29"0"0,-1 1-150 0 0,2-1-76 0 0,-1 0-1 0 0,0 0 0 0 0,0 0 1 0 0,1 0-1 0 0,-1-1 0 0 0,0 1 1 0 0,0 0-1 0 0,0 0 0 0 0,0-1 1 0 0,0 1-1 0 0,0-1 1 0 0,0 1-1 0 0,0-1 0 0 0,0 1 1 0 0,0-1-1 0 0,0 0 0 0 0,-1 1 1 0 0,2-1 140 0 0,0 0 1 0 0,0 0 0 0 0,0 0-1 0 0,0 0 1 0 0,0 0 0 0 0,0 0 0 0 0,0 0-1 0 0,0 0 1 0 0,0 0 0 0 0,0 1-1 0 0,0-1 1 0 0,0 0 0 0 0,0 0 0 0 0,0 0-1 0 0,1 0 1 0 0,-1 0 0 0 0,0 0-1 0 0,0 0 1 0 0,0 0 0 0 0,0 0-1 0 0,0 0 1 0 0,0 0 0 0 0,0 1 0 0 0,0-1-1 0 0,0 0 1 0 0,0 0 0 0 0,0 0-1 0 0,0 0 1 0 0,0 0 0 0 0,0 0 0 0 0,0 0-1 0 0,0 0 1 0 0,0 0 0 0 0,-1 0-1 0 0,1 0 1 0 0,0 1 0 0 0,0-1-1 0 0,0 0 1 0 0,0 0 0 0 0,0 0 0 0 0,0 0-1 0 0,0 0 1 0 0,0 0 0 0 0,0 0-1 0 0,0 0 1 0 0,0 0 0 0 0,0 0 0 0 0,0 0-1 0 0,0 0 1 0 0,0 0 0 0 0,-1 0-1 0 0,1 0 1 0 0,0 0 0 0 0,0 0-1 0 0,0 0 1 0 0,0 0 0 0 0,0 0 0 0 0,0 0-1 0 0,0 0 1 0 0,0 0 0 0 0,12 3 2242 0 0,19-1-1877 0 0,-25-2-445 0 0,0 0 0 0 0,0-1 1 0 0,0 0-1 0 0,-1 0 0 0 0,8-2 0 0 0,11-2-50 0 0,29 0-45 0 0,40-9 0 0 0,-76 12 0 0 0,-14 2 0 0 0,7 1 0 0 0,-10-1 0 0 0,1 0 0 0 0,0 0 0 0 0,0 0 0 0 0,-1 0 0 0 0,1 0 0 0 0,0 1 0 0 0,0-1 0 0 0,-1 0 0 0 0,1 0 0 0 0,0 1 0 0 0,-1-1 0 0 0,1 0 0 0 0,0 1 0 0 0,-1-1 0 0 0,1 1 0 0 0,0-1 0 0 0,-1 1 0 0 0,1 0 0 0 0,0 0 0 0 0,-1-1 0 0 0,1 0 0 0 0,0 1 0 0 0,-1-1 0 0 0,1 1 0 0 0,0-1 0 0 0,-1 0 0 0 0,1 0 0 0 0,0 1 0 0 0,-1-1 0 0 0,1 0 0 0 0,0 0 0 0 0,-1 0 0 0 0,1 0 0 0 0,0 1 0 0 0,0-1 0 0 0,-1 0 0 0 0,1-1 0 0 0,0 1 0 0 0,2 1 0 0 0,-2 0 0 0 0,-1-1 0 0 0,1 0 0 0 0,0 0 0 0 0,0 1 0 0 0,0-1 0 0 0,0 0 0 0 0,0 0 0 0 0,0 0 0 0 0,-1 0 0 0 0,1 0 0 0 0,0 0 0 0 0,0 0 0 0 0,0 0 0 0 0,0-1 0 0 0,0 1 0 0 0,0 0 0 0 0,-1 0 0 0 0,1-1 0 0 0,2 0 0 0 0,-1 1 7 0 0,7-6-53 0 0,-6 4 21 0 0,-2 1-312 0 0,1-5-1476 0 0,0 0-1038 0 0,-4 2-2742 0 0,-2 0-845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25 17503 0 0,'0'0'803'0'0,"0"0"-18"0"0,0 0-358 0 0,0 0 341 0 0,0 0 205 0 0,0 0 40 0 0,0 0 10 0 0,2 0 1 0 0,168-17 2248 0 0,-151 13-4214 0 0,-15 3 524 0 0,1 0 1 0 0,0 0-1 0 0,-1 1 0 0 0,1 0 1 0 0,0-1-1 0 0,-1 1 0 0 0,1 1 0 0 0,4 0 1 0 0,-10 0-1107 0 0,-7 6-11 0 0</inkml:trace>
  <inkml:trace contextRef="#ctx0" brushRef="#br0" timeOffset="1">2 174 13823 0 0,'-1'1'40'0'0,"1"0"0"0"0,0-1 0 0 0,0 1 0 0 0,0-1 0 0 0,-1 1 0 0 0,1 0-1 0 0,0-1 1 0 0,0 1 0 0 0,0-1 0 0 0,0 1 0 0 0,0 0 0 0 0,0-1 0 0 0,1 1 0 0 0,-1 0-1 0 0,0-1 1 0 0,0 1 0 0 0,0-1 0 0 0,0 1 0 0 0,1-1 0 0 0,-1 1 0 0 0,0 0-1 0 0,1-1 1 0 0,-1 1 0 0 0,0-1 0 0 0,1 1 0 0 0,-1-1 0 0 0,1 0 0 0 0,0 1 0 0 0,0 0 86 0 0,0-1 0 0 0,1 1 0 0 0,-1-1 1 0 0,1 1-1 0 0,-1-1 0 0 0,0 0 0 0 0,1 0 0 0 0,-1 0 1 0 0,1 0-1 0 0,-1 0 0 0 0,1 0 0 0 0,1-1 1 0 0,45-10 5057 0 0,-34 7-4379 0 0,24-4 0 0 0,52-4 1330 0 0,-63 11-1692 0 0,-17 2-1821 0 0,0-2-3280 0 0,-10 1 2612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0 433 17503 0 0,'0'0'803'0'0,"9"-12"298"0"0,-1 3-152 0 0,-1-2 0 0 0,1 1 0 0 0,-2-1-1 0 0,1-1 1 0 0,-2 1 0 0 0,1-1 0 0 0,4-15 0 0 0,18-54 974 0 0,-17 57-1686 0 0,-2-1 0 0 0,-2 0 0 0 0,0-1 0 0 0,5-38 0 0 0,-10 45 224 0 0,-1 13-297 0 0,0 1-1 0 0,0 0 0 0 0,-1 0 1 0 0,0-1-1 0 0,0 1 1 0 0,-2-8-1 0 0,0 6-163 0 0,-1 5 0 0 0,0 7 0 0 0,-1 6 0 0 0,4-11 0 0 0,-5 21 0 0 0,0 0 0 0 0,2 0 0 0 0,-1 42 0 0 0,2-25 0 0 0,1-24 0 0 0,0 26 0 0 0,3 29 0 0 0,-3-53 0 0 0,1 0 0 0 0,1 1 0 0 0,0-1 0 0 0,1 0 0 0 0,8 28 0 0 0,-7-35 0 0 0,-3-9 0 0 0,0 1 0 0 0,0-1 0 0 0,0 0 0 0 0,0 0 0 0 0,1 1 0 0 0,-1-1 0 0 0,0 0 0 0 0,0 0 0 0 0,0 1 0 0 0,0-1 0 0 0,0 0 0 0 0,1 0 0 0 0,-1 1 0 0 0,0-1 0 0 0,0 0 0 0 0,1 0 0 0 0,-1 0 0 0 0,0 0 0 0 0,0 1 0 0 0,0-1 0 0 0,1 0 0 0 0,-1 0 0 0 0,0 0 0 0 0,1 0 0 0 0,-1 0 0 0 0,0 0 0 0 0,0 0 0 0 0,1 0 0 0 0,-1 0 0 0 0,0 0 0 0 0,0 0 0 0 0,1 0 0 0 0,-1 0 0 0 0,0 0 0 0 0,1 0 0 0 0,-1 0 0 0 0,0 0 0 0 0,0 0 0 0 0,1 0 0 0 0,-1 0 0 0 0,0 0 0 0 0,0 0 0 0 0,1-1 0 0 0,-1 1 0 0 0,0 0 0 0 0,0 0 0 0 0,1 0 0 0 0,-1 0 0 0 0,0-1 0 0 0,0 1 0 0 0,0 0 0 0 0,1 0 0 0 0,-1 0 0 0 0,0-1 0 0 0,1 1 0 0 0,-1-1 0 0 0,1 1 0 0 0,0 0 0 0 0,-1-1 0 0 0,1 1 0 0 0,-1-1 0 0 0,1 1 0 0 0,0 0 0 0 0,-1-1 0 0 0,1 1 0 0 0,-1-1 0 0 0,0 1 0 0 0,1-1 0 0 0,-1 0 0 0 0,1 1 0 0 0,-1-1 0 0 0,0 1 0 0 0,1-1 0 0 0,-1 0 0 0 0,0 1 0 0 0,0-1 0 0 0,0 0 0 0 0,1 1 0 0 0,-1-1 0 0 0,0 0 0 0 0,0 0 0 0 0,0 1 0 0 0,0-1 0 0 0,0 0 0 0 0,0 1 0 0 0,0-1 0 0 0,-1 0 0 0 0,1 0 0 0 0,0-15 0 0 0,-1 15-56 0 0,1-1-1 0 0,0 1 1 0 0,0-1-1 0 0,0 1 1 0 0,-1 0-1 0 0,1-1 1 0 0,0 1 0 0 0,-1 0-1 0 0,1-1 1 0 0,-1 1-1 0 0,0 0 1 0 0,1 0-1 0 0,-1 0 1 0 0,0-1 0 0 0,0 1-1 0 0,0 0 1 0 0,0 0-1 0 0,0 0 1 0 0,0 0-1 0 0,0 0 1 0 0,0 1 0 0 0,-2-3-1 0 0,-2 1-400 0 0,0 0-1 0 0,1 0 0 0 0,-1 0 1 0 0,-8-1-1 0 0,3 0-159 0 0,-5-2-916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13823 0 0,'0'0'315'0'0,"0"0"45"0"0,0 0 21 0 0,0 0-49 0 0,0-1-220 0 0,1-4 39 0 0,-1 3 569 0 0,2 1 249 0 0,-2 0-907 0 0,1 1 148 0 0,0-1 1 0 0,-1 0-1 0 0,1 0 0 0 0,0 0 0 0 0,0 1 1 0 0,0-1-1 0 0,0 0 0 0 0,-1 1 0 0 0,1-1 1 0 0,0 1-1 0 0,0-1 0 0 0,0 1 0 0 0,1-1 1 0 0,-1 1-1 0 0,0 0 0 0 0,0 0 0 0 0,0-1 1 0 0,0 1-1 0 0,0 0 0 0 0,0 0 0 0 0,0 0 1 0 0,0 0-1 0 0,2 0 0 0 0,14 5 1568 0 0,-13-5-1470 0 0,0 1 1 0 0,0 0-1 0 0,0 0 1 0 0,0 0 0 0 0,0 1-1 0 0,0-1 1 0 0,-1 1-1 0 0,1 0 1 0 0,-1 0 0 0 0,5 3-1 0 0,-1 2-288 0 0,0 0 1 0 0,-1 1-1 0 0,-1-1 0 0 0,1 1 1 0 0,-1 0-1 0 0,-1 0 0 0 0,1 1 1 0 0,-1 0-1 0 0,-1-1 0 0 0,0 1 1 0 0,3 12-1 0 0,9 26 474 0 0,-3 1 0 0 0,-1 1 0 0 0,4 59 0 0 0,-9-33-494 0 0,4 67 0 0 0,-10-74 0 0 0,-12 108 0 0 0,6-137 0 0 0,-1-1 0 0 0,-3 0 0 0 0,-1 0 0 0 0,-20 46 0 0 0,-2-21 72 0 0,32-62 299 0 0,1-1 117 0 0,0 0 21 0 0,0 0-66 0 0,0 0-358 0 0,0 0-406 0 0,0-2 117 0 0,0 1 0 0 0,-1-1 0 0 0,1 0 0 0 0,0 0 1 0 0,0 0-1 0 0,0 1 0 0 0,1-4 0 0 0,3-25-4013 0 0,-3 20 2682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17503 0 0,'0'0'399'0'0,"-5"-7"1106"0"0,3 3-1281 0 0,1 2 855 0 0,0-8 4263 0 0,6-10-3735 0 0,-1-1 805 0 0,5-7-772 0 0,-6 14-1704 0 0,-2 13-273 0 0,-1 1-138 0 0,0 0-33 0 0,0 0-140 0 0,0 0-572 0 0,0 0-253 0 0,0 0-51 0 0,0 0-11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60 17503 0 0,'0'0'399'0'0,"-1"-7"540"0"0,0 3-686 0 0,1 3-233 0 0,0-1 1 0 0,-1 1-1 0 0,1 0 1 0 0,0 0 0 0 0,0-1-1 0 0,0 1 1 0 0,0 0-1 0 0,0 0 1 0 0,0-1 0 0 0,0 1-1 0 0,1 0 1 0 0,-1 0-1 0 0,0-1 1 0 0,1 1 0 0 0,0-2-1 0 0,2-9-374 0 0,1-2 6556 0 0,-4 14-3523 0 0,0 8-2085 0 0,-3 16-373 0 0,-1-1 0 0 0,-1 1-1 0 0,-14 39 1 0 0,-2 8 15 0 0,1 3-236 0 0,6-25 0 0 0,-7 53 0 0 0,9-24-1783 0 0,11-89-865 0 0,0-3-6561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17503 0 0,'0'0'399'0'0,"0"0"60"0"0,4-8 442 0 0,-2 3-778 0 0,1 0 1 0 0,0 0 0 0 0,0 0-1 0 0,0 1 1 0 0,1 0-1 0 0,-1 0 1 0 0,9-7-1 0 0,1-2 1786 0 0,-9 9-1345 0 0,0 0 0 0 0,1 0 1 0 0,0 1-1 0 0,0-1 0 0 0,0 1 0 0 0,9-4 0 0 0,38-13 651 0 0,-27 11-515 0 0,13-4-290 0 0,1 0 0 0 0,0 3 0 0 0,44-6 0 0 0,-77 15-410 0 0,0 0 0 0 0,0 1 0 0 0,0 0 0 0 0,0 1 0 0 0,0-1 0 0 0,0 1 0 0 0,1 0 0 0 0,-1 0 0 0 0,-1 1 0 0 0,1 0 0 0 0,0 0 0 0 0,0 1 0 0 0,6 3 0 0 0,-9-4 0 0 0,0 0 0 0 0,0 0 0 0 0,0 0 0 0 0,0 1 0 0 0,0-1 0 0 0,-1 1 0 0 0,1 0 0 0 0,-1 0 0 0 0,0 0 0 0 0,1 0 0 0 0,-1 0 0 0 0,-1 0 0 0 0,1 1 0 0 0,0-1 0 0 0,-1 1 0 0 0,0-1 0 0 0,0 1 0 0 0,0-1 0 0 0,0 1 0 0 0,0 0 0 0 0,-1-1 0 0 0,0 7 0 0 0,0-3 0 0 0,0-1 0 0 0,-1 1 0 0 0,0 0 0 0 0,-1 0 0 0 0,1 0 0 0 0,-1-1 0 0 0,0 1 0 0 0,-1-1 0 0 0,-5 10 0 0 0,3-7 0 0 0,-1 0 0 0 0,-1 0 0 0 0,1 0 0 0 0,-2-1 0 0 0,-10 11 0 0 0,-4-1 0 0 0,-1 0 0 0 0,0-1 0 0 0,-42 21 0 0 0,53-31-633 0 0,0-1 0 0 0,-1 0 0 0 0,1 0 0 0 0,-1-1 0 0 0,0-1 0 0 0,-19 4 0 0 0,15-5-8576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 21191 0 0,'0'0'480'0'0,"0"0"-393"0"0,0-1 1 0 0,-1 1-1 0 0,1 0 0 0 0,0-1 1 0 0,-1 1-1 0 0,1 0 0 0 0,-1 0 0 0 0,1-1 1 0 0,-1 1-1 0 0,1 0 0 0 0,0 0 0 0 0,-1 0 1 0 0,1-1-1 0 0,-1 1 0 0 0,1 0 1 0 0,-1 0-1 0 0,1 0 0 0 0,-1 0 0 0 0,1 0 1 0 0,-1 0-1 0 0,0 0 0 0 0,0 1-8 0 0,0 0 0 0 0,0-1 1 0 0,0 1-1 0 0,0 0 0 0 0,0 0 0 0 0,0 1 0 0 0,0-1 0 0 0,0 0 1 0 0,0 0-1 0 0,0 0 0 0 0,0 0 0 0 0,1 1 0 0 0,-1-1 0 0 0,0 0 0 0 0,1 1 1 0 0,-1 2-1 0 0,-4 27 959 0 0,2-11-518 0 0,-7 22-109 0 0,-9 51 298 0 0,9-35-246 0 0,-21 73 0 0 0,17-82-89 0 0,2 1 0 0 0,-6 66 0 0 0,14-76-374 0 0,1-23 0 0 0,2-1 0 0 0,0 1 0 0 0,1 0 0 0 0,2 27 0 0 0,-1-42-38 0 0,-1-1-1 0 0,1 1 1 0 0,-1 0-1 0 0,1-1 1 0 0,0 1-1 0 0,0 0 1 0 0,0-1-1 0 0,0 1 1 0 0,0-1 0 0 0,0 1-1 0 0,0-1 1 0 0,0 0-1 0 0,0 1 1 0 0,1-1-1 0 0,-1 0 1 0 0,0 0-1 0 0,1 0 1 0 0,-1 0-1 0 0,3 1 1 0 0,-1-1-95 0 0,0 1 0 0 0,0-1 0 0 0,0 0 0 0 0,0 0 0 0 0,0 0-1 0 0,0-1 1 0 0,1 1 0 0 0,-1-1 0 0 0,4 0 0 0 0,2-3-2756 0 0,-5 0 2253 0 0,15-9-1396 0 0,-1-2-15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21191 0 0,'0'0'480'0'0,"0"0"67"0"0,8-2 553 0 0,2-1-1159 0 0,1 0 666 0 0,0 0 0 0 0,0 1 1 0 0,0 0-1 0 0,17-1 1 0 0,-24 3-511 0 0,0 1 0 0 0,0-1 1 0 0,0 1-1 0 0,0-1 1 0 0,0 1-1 0 0,-1 1 0 0 0,1-1 1 0 0,0 0-1 0 0,-1 1 0 0 0,1 0 1 0 0,-1 0-1 0 0,0 0 1 0 0,1 0-1 0 0,-1 0 0 0 0,0 1 1 0 0,0-1-1 0 0,3 5 0 0 0,11 14 217 0 0,-1 0 0 0 0,-1 2-1 0 0,-1 0 1 0 0,11 24 0 0 0,-16-29-268 0 0,-2-6-46 0 0,-2 0 0 0 0,0 0 0 0 0,0 1 0 0 0,-1-1 0 0 0,5 27 0 0 0,1 23-101 0 0,24 82 1 0 0,-33-142-951 0 0,-1-2-385 0 0,0 0-988 0 0,0-2-3838 0 0,1-8-1644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 21191 0 0,'0'0'480'0'0,"0"0"67"0"0,0 0 31 0 0,0 0-56 0 0,1-1-341 0 0,1-2-21 0 0,-1 2 565 0 0,-1 1 246 0 0,0 0 42 0 0,-7 13 177 0 0,-13 16-679 0 0,0 0 0 0 0,-27 26-1 0 0,-2 4 63 0 0,-51 82-573 0 0,96-135-149 0 0,0 0 1 0 0,0 1-1 0 0,1-1 1 0 0,-1 1-1 0 0,2 0 1 0 0,-1 0-1 0 0,1 0 1 0 0,0 0-1 0 0,0 0 1 0 0,1 0-1 0 0,-1 14 0 0 0,3-20-47 0 0,-1 0-1 0 0,0 1 0 0 0,1-1 0 0 0,-1 0 1 0 0,1 0-1 0 0,0 0 0 0 0,-1 1 1 0 0,1-1-1 0 0,0 0 0 0 0,0 0 0 0 0,0 0 1 0 0,0 0-1 0 0,-1-1 0 0 0,1 1 0 0 0,0 0 1 0 0,2 1-1 0 0,-1-1-360 0 0,1 1 84 0 0,-1 0 1 0 0,1 0-1 0 0,0-1 0 0 0,-1 0 1 0 0,1 1-1 0 0,0-1 0 0 0,5 1 0 0 0,-6-1 234 0 0,1 0-1808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5 134 21191 0 0,'0'0'480'0'0,"4"-8"645"0"0,25-34 41 0 0,9-14 2267 0 0,-21 30-1148 0 0,-17 24-1869 0 0,0 2 80 0 0,0 0 15 0 0,0 0-68 0 0,-1 2-294 0 0,-5 4-146 0 0,0 2 1 0 0,1-1-1 0 0,0 1 0 0 0,0-1 1 0 0,-6 16-1 0 0,-17 47-7 0 0,26-63 4 0 0,-1 0 1 0 0,-1 2-7 0 0,1 1 1 0 0,0-1-1 0 0,0 1 1 0 0,1 0 0 0 0,0-1-1 0 0,0 1 1 0 0,1 0 0 0 0,1 0-1 0 0,-1 0 1 0 0,2 1-1 0 0,1 10 1 0 0,-2-21-43 0 0,0 1 0 0 0,1 0 1 0 0,-1-1-1 0 0,0 1 0 0 0,0-1 0 0 0,1 1 0 0 0,-1-1 1 0 0,1 1-1 0 0,-1-1 0 0 0,0 1 0 0 0,1-1 0 0 0,-1 1 1 0 0,1-1-1 0 0,-1 1 0 0 0,1-1 0 0 0,0 0 0 0 0,-1 1 1 0 0,1-1-1 0 0,-1 0 0 0 0,1 1 0 0 0,0-1 0 0 0,-1 0 1 0 0,1 0-1 0 0,-1 0 0 0 0,1 0 0 0 0,0 1 0 0 0,-1-1 1 0 0,1 0-1 0 0,0 0 0 0 0,0 0 0 0 0,19-2-1658 0 0,-18 1 1434 0 0,0 1-1 0 0,0-1 1 0 0,0 1-1 0 0,0-1 1 0 0,0 0-1 0 0,0 0 1 0 0,0 0-1 0 0,0 0 1 0 0,0 0-1 0 0,2-2 1 0 0,8-8-1263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0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11975 0 0,'0'0'267'0'0,"0"0"42"0"0,0 0 17 0 0,0 0-28 0 0,0 0-58 0 0,0 0 491 0 0,0 0 238 0 0,0 0 45 0 0,1-2 8 0 0,0-3-963 0 0,1 0 1571 0 0,-1 4 2877 0 0,3 2-4489 0 0,-1-1 1 0 0,0 1-1 0 0,0 0 0 0 0,0 0 1 0 0,0 0-1 0 0,1 1 0 0 0,3 2 0 0 0,-5-3-15 0 0,-1-1 0 0 0,0 1 0 0 0,0 0-1 0 0,0 0 1 0 0,0 0 0 0 0,0 0 0 0 0,0 0 0 0 0,-1 0-1 0 0,1 1 1 0 0,0-1 0 0 0,0 0 0 0 0,-1 0-1 0 0,1 2 1 0 0,0 0-4 0 0,0 1-1 0 0,-1-1 0 0 0,0 0 1 0 0,0 0-1 0 0,0 1 1 0 0,0-1-1 0 0,-1 0 1 0 0,1 0-1 0 0,-1 0 1 0 0,-1 5-1 0 0,-1 12 78 0 0,3-8 171 0 0,0 0 0 0 0,-1 0 0 0 0,0 0 0 0 0,-1 0 0 0 0,0 0 0 0 0,-1-1 0 0 0,-7 21 0 0 0,8-27-247 0 0,1-2 0 0 0,-1 0 0 0 0,2 0 0 0 0,-1 0 0 0 0,0 0 0 0 0,1 1 0 0 0,-1-1 0 0 0,1 0 0 0 0,0 4 0 0 0,0-7-134 0 0,-1 1 0 0 0,1-1-1 0 0,0 1 1 0 0,0-1 0 0 0,0 1 0 0 0,0 0-1 0 0,-1-1 1 0 0,1 1 0 0 0,0-1-1 0 0,0 1 1 0 0,0 0 0 0 0,0-1 0 0 0,1 1-1 0 0,-1-1 1 0 0,0 1 0 0 0,0 0 0 0 0,0-1-1 0 0,0 1 1 0 0,1-1 0 0 0,-1 1 0 0 0,1 0-1 0 0,-1 3-1751 0 0,0-4 862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23039 0 0,'-12'-3'1584'0'0,"20"2"1094"0"0,23 2-332 0 0,-20 0-2322 0 0,-10-2-108 0 0,1 1 0 0 0,-1 0 0 0 0,0 0 0 0 0,1 0 0 0 0,-1 0 0 0 0,0 0 0 0 0,1 1 0 0 0,-1-1 0 0 0,0 0 0 0 0,1 1 0 0 0,-1-1 0 0 0,0 1 0 0 0,0-1 0 0 0,3 2 0 0 0,3 3-2867 0 0,-7-5 1418 0 0</inkml:trace>
  <inkml:trace contextRef="#ctx0" brushRef="#br0" timeOffset="1">317 250 23039 0 0,'0'0'528'0'0,"1"0"-349"0"0,0 1-1 0 0,1 0 1 0 0,-1-1 0 0 0,0 1-1 0 0,0-1 1 0 0,1 1 0 0 0,-1-1-1 0 0,0 0 1 0 0,2 1 0 0 0,25-8 34 0 0,10 5 1407 0 0,71-13-1 0 0,-62 7-927 0 0,-29 4-660 0 0,-12 4-626 0 0,-5 1-1924 0 0,1-1-4535 0 0,-2 0-1297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19351 0 0,'0'0'439'0'0,"0"0"62"0"0,0 0 33 0 0,0 0-65 0 0,2 1-169 0 0,4 0 319 0 0,-1 1 0 0 0,1-2 1 0 0,9 2-1 0 0,-4-2 185 0 0,-1-1 0 0 0,19-3 0 0 0,-4 0-390 0 0,-17 4-270 0 0,-1-1-1 0 0,1-1 1 0 0,-1 0-1 0 0,14-4 1 0 0,-19 5-143 0 0,-1 0-7 0 0,1 1 0 0 0,0-1 1 0 0,-1 1-1 0 0,1-1 1 0 0,0 1-1 0 0,-1 0 0 0 0,1-1 1 0 0,0 1-1 0 0,0 0 1 0 0,0 0-1 0 0,3 1 1 0 0,1-1-62 0 0,-5 0-629 0 0,-1 0-258 0 0,0 0-1558 0 0,0 0-6017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3 364 21191 0 0,'0'-8'1027'0'0,"5"-21"389"0"0,1 0 0 0 0,1 1 0 0 0,20-50 1 0 0,0-2 346 0 0,-2-28-306 0 0,-25 107-1014 0 0,-2-1-332 0 0,-1 6-64 0 0,-2 9-40 0 0,-5 23-7 0 0,2 0 0 0 0,-8 71 0 0 0,8 78 0 0 0,5-106 0 0 0,3-70 0 0 0,0 10 0 0 0,2 31 0 0 0,-1-55 0 0 0,-2-17 0 0 0,-3 2-302 0 0,3 11-185 0 0,-1-1-1 0 0,0 1 1 0 0,0 0-1 0 0,-1 0 0 0 0,0 0 1 0 0,-1 1-1 0 0,-7-15 0 0 0,-4 4-1045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4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20503 0 0,'0'-9'996'0'0,"0"7"-830"0"0,3-10 617 0 0,-2 10-737 0 0,0 1-1 0 0,0 0 0 0 0,0-1 0 0 0,0 1 0 0 0,0 0 0 0 0,1 0 0 0 0,-1 0 0 0 0,1 0 0 0 0,2-2 0 0 0,-3 3 88 0 0,0-1 1 0 0,0 1-1 0 0,0-1 0 0 0,0 1 0 0 0,1-1 1 0 0,-1 1-1 0 0,0-1 0 0 0,0 1 0 0 0,1 0 0 0 0,1 0 1 0 0,4-1 185 0 0,18-2 497 0 0,-1 0-1 0 0,1 2 0 0 0,0 0 0 0 0,32 5 1 0 0,-49-3-678 0 0,1 1 0 0 0,-1 0 0 0 0,0 0 0 0 0,0 0 0 0 0,0 1 0 0 0,0 1 1 0 0,10 5-1 0 0,-14-6-91 0 0,0 0 0 0 0,0 0 0 0 0,0 0 1 0 0,0 0-1 0 0,-1 1 0 0 0,0 0 0 0 0,1-1 1 0 0,-1 1-1 0 0,-1 0 0 0 0,1 0 0 0 0,0 1 1 0 0,-1-1-1 0 0,3 10 0 0 0,6 18 429 0 0,10 55 0 0 0,-6-22-342 0 0,-8-35-97 0 0,5 36 0 0 0,2 185 315 0 0,-15-199-224 0 0,-2 0 0 0 0,-19 94 0 0 0,16-116-93 0 0,2-12-196 0 0,0 1 0 0 0,-14 35 0 0 0,3-13 73 0 0,8-23 49 0 0,-10 20 0 0 0,15-33 36 0 0,-1 0 0 0 0,-1 0 0 0 0,1 0 0 0 0,-1 0 1 0 0,1 0-1 0 0,-1-1 0 0 0,-1 0 0 0 0,-4 4 0 0 0,-19 17 3 0 0,27-25 0 0 0,1 1 0 0 0,-1-1 0 0 0,0 1 0 0 0,1-1 0 0 0,-1 1 0 0 0,0-1 0 0 0,1 1 0 0 0,-1-1 0 0 0,0 0 0 0 0,0 1 0 0 0,1-1 0 0 0,-1 0 0 0 0,0 0 0 0 0,0 1 0 0 0,0-1 0 0 0,0 0 0 0 0,1 0 0 0 0,-1 0 0 0 0,0 0 0 0 0,0 0 0 0 0,0 0 0 0 0,0 0 0 0 0,1 0 0 0 0,-1-1 0 0 0,0 1 0 0 0,-1-1 0 0 0,-1 0 0 0 0,-1 1-2 0 0,2 0-10 0 0,-1 0-1 0 0,1-1 0 0 0,0 1 1 0 0,-1 0-1 0 0,1-1 0 0 0,0 0 1 0 0,-1 1-1 0 0,1-1 0 0 0,0 0 1 0 0,0 0-1 0 0,-1 0 0 0 0,1 0 1 0 0,0-1-1 0 0,0 1 1 0 0,1-1-1 0 0,-1 1 0 0 0,0-1 1 0 0,0 0-1 0 0,1 1 0 0 0,-1-1 1 0 0,-1-3-1 0 0,-4-4-123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5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17503 0 0,'0'0'399'0'0,"0"0"60"0"0,0 0 21 0 0,0 0-59 0 0,0 0-136 0 0,0 0 457 0 0,0 0 228 0 0,0 0 43 0 0,0 0-59 0 0,0 0-289 0 0,0 0-121 0 0,0 0-28 0 0,0 0-4 0 0,8-5 512 0 0,-6 3-944 0 0,1-1 0 0 0,0 1 0 0 0,0 0 0 0 0,1 0 0 0 0,-1 1 0 0 0,0-1 0 0 0,1 1 0 0 0,-1-1 0 0 0,1 1 0 0 0,-1 0 0 0 0,1 0 0 0 0,-1 0 0 0 0,1 1 0 0 0,4-1 0 0 0,165-9 1896 0 0,-71-5-1976 0 0,-52 6 0 0 0,-41 8 0 0 0,-2-2 72 0 0,-6 3 299 0 0,-1 0 117 0 0,0 0 21 0 0,0 0-134 0 0,0 0-577 0 0,0 0-248 0 0,0 0-50 0 0,0 0-11 0 0,0 0-1 0 0,0 0 0 0 0,0 0 0 0 0,-2 0 207 0 0,0 1 0 0 0,0 0 0 0 0,-1 0 0 0 0,1 0 1 0 0,0 0-1 0 0,0 0 0 0 0,0 0 0 0 0,0 1 0 0 0,-2 1 0 0 0,-2 1-1603 0 0,-7 5-6623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2:5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17503 0 0,'0'0'399'0'0,"0"0"60"0"0,0 0 21 0 0,0 0-59 0 0,0 0-136 0 0,0 0 457 0 0,0 0 228 0 0,0 0 43 0 0,0 0-59 0 0,0 0-289 0 0,0 0-121 0 0,0 0-28 0 0,0 0-4 0 0,0 0 0 0 0,0 0 0 0 0,0 0 0 0 0,0 0-68 0 0,1 1-289 0 0,0 0-124 0 0,-1 0 0 0 0,0 0 0 0 0,1-1 0 0 0,-1 1 0 0 0,1 0 0 0 0,-1-1 0 0 0,1 1 0 0 0,0 0 0 0 0,-1-1 0 0 0,1 1 0 0 0,0-1 0 0 0,-1 1 0 0 0,1-1 0 0 0,0 1 0 0 0,-1-1 0 0 0,1 1 0 0 0,0-1 0 0 0,0 0 0 0 0,0 1 0 0 0,0-1 0 0 0,-1 0 0 0 0,1 0 0 0 0,2 0 0 0 0,0 1 173 0 0,8 2-65 0 0,-1-1 1 0 0,1 0 0 0 0,0-1-1 0 0,0 0 1 0 0,-1-1 0 0 0,1 0-1 0 0,20-3 1 0 0,65-12 1892 0 0,-68 8-2013 0 0,-20 5-19 0 0,-1 0-1 0 0,0 1 1 0 0,1-1-1 0 0,-1 1 1 0 0,15 1-1 0 0,-21 0-512 0 0,-6 2-693 0 0,-10-1-1278 0 0,5-2 951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3:0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10135 0 0,'0'0'231'0'0,"0"0"29"0"0,0 0 19 0 0,0 0 37 0 0,0 0 125 0 0,0 0 58 0 0,0 0 11 0 0,0 0 2 0 0,0 0 0 0 0,0 0 0 0 0,0 0 0 0 0,3-3 0 0 0,10-8 0 0 0,-10 8 0 0 0,-3 3 0 0 0,0 0 68 0 0,0 0 286 0 0,3 4 139 0 0,-3-4-890 0 0,0 0-1 0 0,0 0 0 0 0,0 0 0 0 0,0 0 0 0 0,0 0 0 0 0,0-1 0 0 0,1 1 1 0 0,-1 0-1 0 0,0 0 0 0 0,0 0 0 0 0,0 0 0 0 0,0 0 0 0 0,0 0 1 0 0,0 0-1 0 0,0 0 0 0 0,0 0 0 0 0,0 0 0 0 0,0 0 0 0 0,0 0 0 0 0,0 0 1 0 0,0 0-1 0 0,0 0 0 0 0,0 0 0 0 0,0 0 0 0 0,0 0 0 0 0,0 0 0 0 0,0 0 1 0 0,0 0-1 0 0,0 0 0 0 0,0 0 0 0 0,0 0 0 0 0,0 0 0 0 0,0 1 0 0 0,0-13 2354 0 0,1-7-2255 0 0,2-12 505 0 0,9-25-394 0 0,30-104 469 0 0,8 30-793 0 0,-50 130 0 0 0,0-1 0 0 0,0 1 0 0 0,0 0 0 0 0,0 0 0 0 0,0 0 0 0 0,0 0 0 0 0,0-1 0 0 0,0 1 0 0 0,0 0 0 0 0,0 0 0 0 0,0 0 0 0 0,0-1 0 0 0,0 1 0 0 0,0 0 0 0 0,1 0 0 0 0,-1 0 0 0 0,0 0 0 0 0,0 0 0 0 0,0-1 0 0 0,0 1 0 0 0,0 0 0 0 0,1 0 0 0 0,-1 0 0 0 0,0 0 0 0 0,0 0 0 0 0,0 0 0 0 0,0 0 0 0 0,1 0 0 0 0,-1 0 0 0 0,0-1 0 0 0,0 1 0 0 0,0 0 0 0 0,1 0 0 0 0,-1 0 0 0 0,0 0 0 0 0,0 0 0 0 0,1 0 0 0 0,-1 1 0 0 0,0 0 0 0 0,1 0 0 0 0,-1 1 0 0 0,1-1 0 0 0,-1 0 0 0 0,0 0 0 0 0,0 0 0 0 0,0 0 0 0 0,0 0 0 0 0,0 0 0 0 0,0 0 0 0 0,0 2 0 0 0,-4 24 0 0 0,3-22 0 0 0,0 1 0 0 0,0-1 0 0 0,1 1 0 0 0,0-1 0 0 0,-1 1 0 0 0,2-1 0 0 0,-1 1 0 0 0,2 6 0 0 0,-2-11 0 0 0,0-1 0 0 0,0 1 0 0 0,0-1 0 0 0,0 1 0 0 0,0-1 0 0 0,0 1 0 0 0,0-1 0 0 0,0 1 0 0 0,0-1 0 0 0,0 1 0 0 0,0-1 0 0 0,1 1 0 0 0,-1-1 0 0 0,0 1 0 0 0,0-1 0 0 0,1 0 0 0 0,-1 1 0 0 0,0-1 0 0 0,1 1 0 0 0,-1-1 0 0 0,0 0 0 0 0,1 1 0 0 0,-1-1 0 0 0,0 0 0 0 0,1 1 0 0 0,-1-1 0 0 0,1 0 0 0 0,-1 0 0 0 0,1 1 0 0 0,-1-1 0 0 0,1 0 0 0 0,-1 0 0 0 0,0 0 0 0 0,2 1 0 0 0,-2-1 0 0 0,4 1 0 0 0,-1 0 0 0 0,0-1 0 0 0,0 1 0 0 0,0-1 0 0 0,1 1 0 0 0,-1-1 0 0 0,0 0 0 0 0,0 0 0 0 0,1-1 0 0 0,-1 1 0 0 0,0-1 0 0 0,0 1 0 0 0,0-1 0 0 0,0 0 0 0 0,5-2 0 0 0,6-3 0 0 0,26-15 0 0 0,-35 18 0 0 0,11-7 0 0 0,-16 10 0 0 0,0 0 0 0 0,0 0 0 0 0,1-1 0 0 0,-1 1 0 0 0,0 0 0 0 0,0 0 0 0 0,1 0 0 0 0,-1 0 0 0 0,0 0 0 0 0,0 0 0 0 0,1 0 0 0 0,-1-1 0 0 0,0 1 0 0 0,0 0 0 0 0,1 0 0 0 0,-1 0 0 0 0,0 0 0 0 0,1 0 0 0 0,-1 0 0 0 0,0 0 0 0 0,0 0 0 0 0,1 0 0 0 0,-1 0 0 0 0,0 1 0 0 0,0-1 0 0 0,1 0 0 0 0,-1 0 0 0 0,0 0 0 0 0,0 0 0 0 0,1 0 0 0 0,-1 0 0 0 0,0 1 0 0 0,0-1 0 0 0,1 0 0 0 0,-1 0 0 0 0,0 0 0 0 0,0 0 0 0 0,0 1 0 0 0,1-1 0 0 0,-1 0 0 0 0,0 0 0 0 0,0 1 0 0 0,0-1 0 0 0,0 0 0 0 0,0 0 0 0 0,0 1 0 0 0,0-1 0 0 0,1 0 0 0 0,-1 0 0 0 0,0 1 0 0 0,0-1 0 0 0,0 0 0 0 0,0 1 0 0 0,0-1 0 0 0,0 0 0 0 0,0 0 0 0 0,0 1 0 0 0,1 7 0 0 0,-1 1 0 0 0,1-1 0 0 0,-1 1 0 0 0,-1-1 0 0 0,1 0 0 0 0,-1 1 0 0 0,-3 8 0 0 0,-1 22 0 0 0,4-30 0 0 0,0 0 0 0 0,1 0 0 0 0,0 0 0 0 0,0 0 0 0 0,1 0 0 0 0,0 0 0 0 0,1 0 0 0 0,-1 0 0 0 0,5 9 0 0 0,-2 2 0 0 0,-4-18 0 0 0,0 0 0 0 0,1-1 0 0 0,-1 1 0 0 0,1 0 0 0 0,0-1 0 0 0,-1 1 0 0 0,1 0 0 0 0,0-1 0 0 0,0 1 0 0 0,0-1 0 0 0,1 2 0 0 0,-1 0 0 0 0,-1-2 0 0 0,1 0 0 0 0,-1 0 0 0 0,0 0 0 0 0,1-1 0 0 0,0 1 0 0 0,-1 0 0 0 0,1 0 0 0 0,-1 0 0 0 0,1-1 0 0 0,0 1 0 0 0,-1 0 0 0 0,1-1 0 0 0,0 1 0 0 0,0 0 0 0 0,0-1 0 0 0,0 1 0 0 0,0 0 0 0 0,7 1 0 0 0,-5-2 0 0 0,1-3 0 0 0,6-3 0 0 0,-9 5 0 0 0,1 0 0 0 0,-1 0 0 0 0,0 0 0 0 0,1 0 0 0 0,-1-1 0 0 0,0 1 0 0 0,0 0 0 0 0,0 0 0 0 0,0-1 0 0 0,0 1 0 0 0,0-1 0 0 0,0 1 0 0 0,0 0 0 0 0,-1-1 0 0 0,1 0 0 0 0,0-1 0 0 0,1-3 0 0 0,3-4-1870 0 0,-1-1 0 0 0,2-10-1 0 0,-5 18-174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3:0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92 4607 0 0,'0'0'102'0'0,"-16"6"276"0"0,7-4-185 0 0,-8 1-331 0 0,6-6 3571 0 0,9 3-2853 0 0,2 0 286 0 0,-1-1 165 0 0,-11-5 8672 0 0,11 6-9598 0 0,1 0-1 0 0,0 0 1 0 0,0 0-1 0 0,0 0 1 0 0,0 0-1 0 0,0 0 1 0 0,0 0-1 0 0,0 0 1 0 0,0 0-1 0 0,0 0 0 0 0,0 0 1 0 0,0 0-1 0 0,-1 0 1 0 0,1 0-1 0 0,0 0 1 0 0,0-1-1 0 0,0 1 1 0 0,0 0-1 0 0,0 0 1 0 0,0 0-1 0 0,0 0 0 0 0,0 0 1 0 0,0 0-1 0 0,0 0 1 0 0,0 0-1 0 0,0 0 1 0 0,0 0-1 0 0,0-1 1 0 0,0 1-1 0 0,0 0 1 0 0,0 0-1 0 0,0 0 0 0 0,0 0 1 0 0,0 0-1 0 0,0 0 1 0 0,0 0-1 0 0,0 0 1 0 0,0 0-1 0 0,0-1 1 0 0,0 1-1 0 0,0 0 1 0 0,0 0-1 0 0,0 0 0 0 0,0 0 1 0 0,1 0-1 0 0,9-2 1951 0 0,3 1-2055 0 0,32-3 0 0 0,63-12 0 0 0,-20 4 0 0 0,-61 9 0 0 0,85-5 0 0 0,24-3 0 0 0,-122 9 0 0 0,0 1 0 0 0,0 1 0 0 0,1 0 0 0 0,14 2 0 0 0,-25-2 82 0 0,-1 0 0 0 0,0 0 0 0 0,0 0 0 0 0,0 0 0 0 0,0-1 0 0 0,0 0 0 0 0,5-1 0 0 0,-4 1 75 0 0,0 0 0 0 0,0 0-1 0 0,0 0 1 0 0,6 0 0 0 0,-3 1 286 0 0,1-4-294 0 0,-4-2-133 0 0,-4 5-16 0 0,0 1 0 0 0,0 0 0 0 0,0-1 0 0 0,0 1 0 0 0,0 0 0 0 0,0 0 0 0 0,0-1 0 0 0,0 1 0 0 0,0 0 0 0 0,0-1 0 0 0,0 1 0 0 0,0 0 0 0 0,0-1 0 0 0,0 1 0 0 0,0 0 0 0 0,0 0 0 0 0,0-1 0 0 0,-1 1 0 0 0,1 0 0 0 0,0 0 0 0 0,0-1 0 0 0,0 1 0 0 0,0 0 0 0 0,-1 0 0 0 0,1-1 0 0 0,0 1 0 0 0,0 0 0 0 0,0 0 0 0 0,-1 0 0 0 0,1-1 0 0 0,0 1 0 0 0,0 0 0 0 0,-1 0 0 0 0,1 0 0 0 0,0 0 0 0 0,-1 0 0 0 0,1 0 0 0 0,0 0 0 0 0,0 0 0 0 0,-1-1 0 0 0,1 1 0 0 0,0 0 0 0 0,-1 0 0 0 0,1 0 0 0 0,-1 1 0 0 0,0-2 0 0 0,-1 0 0 0 0,1 1 0 0 0,-1 0 0 0 0,1-1 0 0 0,-1 1 0 0 0,1 0 0 0 0,-1 0 0 0 0,1 0 0 0 0,-1 0 0 0 0,1 0 0 0 0,-1 0 0 0 0,0 0 0 0 0,1 0 0 0 0,-3 2 0 0 0,-1-1 0 0 0,-21 7-2481 0 0,11-3 759 0 0,4-2 189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3:0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21 13823 0 0,'0'0'315'0'0,"0"0"45"0"0,0 0 21 0 0,0 0-49 0 0,0-2-220 0 0,-1-4 39 0 0,0 5 569 0 0,1 1 249 0 0,0 0 45 0 0,2-2 433 0 0,0-2-1050 0 0,0 4 3534 0 0,0 6-3747 0 0,1 1 0 0 0,-1 0 0 0 0,-1 0-1 0 0,1 0 1 0 0,-1 0 0 0 0,0 0 0 0 0,-1 0-1 0 0,0 0 1 0 0,-1 13 0 0 0,-13 67 1017 0 0,14-87-1185 0 0,-49 244 592 0 0,43-221-608 0 0,5-17 0 0 0,1-12 0 0 0,-1-1 0 0 0,0-1 0 0 0,-1 1 0 0 0,0 0 0 0 0,-4-8 0 0 0,4 8 0 0 0,-1 1 0 0 0,1-1 0 0 0,0 0 0 0 0,1 0 0 0 0,-1-8 0 0 0,3-12 0 0 0,0-1 0 0 0,2 1 0 0 0,9-34 0 0 0,-6 29 0 0 0,-3 19 0 0 0,0 0 0 0 0,0 1 0 0 0,1 0 0 0 0,1 0 0 0 0,8-17 0 0 0,-8 20 0 0 0,0 3 0 0 0,0-1 0 0 0,0 1 0 0 0,-1 1 72 0 0,-3 4 299 0 0,-1 1 117 0 0,16 13 629 0 0,-9-4-1117 0 0,-2 0 0 0 0,1 0 0 0 0,-1 1 0 0 0,-1 0 0 0 0,5 13 0 0 0,7 17 0 0 0,5 2 0 0 0,37 68 0 0 0,-52-100 0 0 0,1-1 0 0 0,-1 0 0 0 0,1 0 0 0 0,11 10 0 0 0,-14-16 0 0 0,0 0 0 0 0,1 0 0 0 0,-1 0 0 0 0,0 0 0 0 0,1-1 0 0 0,-1 0 0 0 0,1 0 0 0 0,0 0 0 0 0,0-1 0 0 0,0 1 0 0 0,9 0 0 0 0,-11-1 0 0 0,13 0 0 0 0,-9-3 40 0 0,0 1 1 0 0,0-1-1 0 0,-1-1 0 0 0,1 1 0 0 0,-1-1 0 0 0,1 0 1 0 0,-1 0-1 0 0,0-1 0 0 0,0 0 0 0 0,6-5 1 0 0,-11 8 18 0 0,0-1 0 0 0,0 1 1 0 0,0 0-1 0 0,0-1 1 0 0,0 1-1 0 0,0 0 0 0 0,-1-1 1 0 0,1 1-1 0 0,0-1 0 0 0,-1 1 1 0 0,1-4-1 0 0,5-22 712 0 0,-5 17-649 0 0,4-23-122 0 0,-2 0 0 0 0,-2-35 0 0 0,1-7 0 0 0,-1 31 0 0 0,2-16 0 0 0,-2 56 0 0 0,-1 11 0 0 0,2 3 12 0 0,-1 27-88 0 0,-1-36-261 0 0,-2 2 233 0 0,1-1-1898 0 0,0-2-4558 0 0,1 0 4003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3:2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10135 0 0,'0'0'231'0'0,"0"0"29"0"0,0 0 19 0 0,0 0 105 0 0,0 0 410 0 0,0 0 184 0 0,2-3 40 0 0,3-5-220 0 0,-1 0 0 0 0,0 0 0 0 0,6-16 0 0 0,-10 22-286 0 0,44-105 3584 0 0,2-1-2048 0 0,-3 2-378 0 0,-15 32-268 0 0,-9 24-786 0 0,-26 58-616 0 0,4-3 0 0 0,0 1 0 0 0,1-1 0 0 0,-1 1 0 0 0,-1 8 0 0 0,3-13 0 0 0,0 1 0 0 0,0 0 0 0 0,1-1 0 0 0,-1 1 0 0 0,0 0 0 0 0,1 0 0 0 0,0 0 0 0 0,-1 0 0 0 0,1 0 0 0 0,0 0 0 0 0,0 2 0 0 0,1 0 0 0 0,-1 10 0 0 0,5-3 0 0 0,3-1 0 0 0,2-6 0 0 0,-6-3 0 0 0,0-1 0 0 0,0 1 0 0 0,0-1 0 0 0,-1-1 0 0 0,1 1 0 0 0,0 0 0 0 0,0-1 0 0 0,-1 0 0 0 0,1 0 0 0 0,6-2 0 0 0,-1 0 0 0 0,0-1 0 0 0,-1-1 0 0 0,10-5 0 0 0,-8 4 0 0 0,0 2 0 0 0,-1 4 0 0 0,-2 6 0 0 0,-5-3 0 0 0,-1 0 0 0 0,0 1 0 0 0,0-1 0 0 0,-1 0 0 0 0,1 0 0 0 0,0 0 0 0 0,-1 1 0 0 0,0-1 0 0 0,0 0 0 0 0,0 1 0 0 0,0-1 0 0 0,-1 0 0 0 0,0 5 0 0 0,-3 9 0 0 0,-7 21 0 0 0,7-25 0 0 0,-4 16 0 0 0,3 0 0 0 0,-5 57 0 0 0,9-75 0 0 0,1-7 0 0 0,0 0 0 0 0,0 0 0 0 0,1 0 0 0 0,-1 0 0 0 0,1 0 0 0 0,0 0 0 0 0,0 0 0 0 0,0 0 0 0 0,0 0 0 0 0,1-1 0 0 0,0 1 0 0 0,4 6 0 0 0,-6-9 0 0 0,1 0 0 0 0,-1 0 0 0 0,1 0 0 0 0,0 0 0 0 0,-1 0 0 0 0,1-1 0 0 0,0 1 0 0 0,-1 0 0 0 0,1 0 0 0 0,0-1 0 0 0,0 1 0 0 0,0-1 0 0 0,0 1 0 0 0,0-1 0 0 0,0 1 0 0 0,0-1 0 0 0,0 1 0 0 0,0-1 0 0 0,0 0 0 0 0,0 1 0 0 0,0-1 0 0 0,1 0 0 0 0,2 1 0 0 0,0 0-45 0 0,0-1 0 0 0,0 1-1 0 0,0 0 1 0 0,0-1 0 0 0,-1 0 0 0 0,1 0-1 0 0,0 0 1 0 0,0 0 0 0 0,0-1 0 0 0,0 0-1 0 0,0 0 1 0 0,-1 0 0 0 0,1 0 0 0 0,0 0 0 0 0,-1-1-1 0 0,7-2 1 0 0,-5 1-76 0 0,-1 0 0 0 0,1-1 0 0 0,0 1 0 0 0,-1-1 0 0 0,0 0 0 0 0,0 0 0 0 0,0 0 0 0 0,0-1 0 0 0,-1 0 0 0 0,5-8 0 0 0,0-12-4720 0 0,-7 20 4125 0 0,0 2-1331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0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43 151 6447 0 0,'0'0'142'0'0,"0"0"22"0"0,0 0 13 0 0,0 0 123 0 0,0 0 468 0 0,0 0 205 0 0,0 0 41 0 0,0 0-61 0 0,0 0-288 0 0,0 0-121 0 0,0 0-28 0 0,0 0-4 0 0,0 0 0 0 0,0 0 0 0 0,0 0 0 0 0,9-4 1980 0 0,-5 1-2533 0 0,5-3 781 0 0,-1 0 0 0 0,0-1 1 0 0,0 0-1 0 0,12-14 0 0 0,-9 8-175 0 0,-9 11-457 0 0,1 0 0 0 0,-1 0 1 0 0,0-1-1 0 0,-1 0 0 0 0,1 1 0 0 0,0-1 0 0 0,-1 0 1 0 0,2-3-1 0 0,3-20 1009 0 0,-6 19-929 0 0,0 6-113 0 0,0 0 0 0 0,0 0 1 0 0,1 0-1 0 0,-1 0 1 0 0,0 0-1 0 0,0 0 0 0 0,0 0 1 0 0,-1 0-1 0 0,1 1 1 0 0,0-1-1 0 0,0 0 0 0 0,0 0 1 0 0,-1 0-1 0 0,1 0 0 0 0,0 0 1 0 0,-1 1-1 0 0,1-1 1 0 0,-1 0-1 0 0,0-1 0 0 0,1 2 113 0 0,-1-1-183 0 0,1 1 1 0 0,-1-1-1 0 0,1 1 0 0 0,-1-1 1 0 0,1 1-1 0 0,-1-1 1 0 0,0 1-1 0 0,1 0 0 0 0,-1 0 1 0 0,1-1-1 0 0,-1 1 1 0 0,0 0-1 0 0,1 0 0 0 0,-1-1 1 0 0,0 1-1 0 0,1 0 1 0 0,-1 0-1 0 0,0 0 0 0 0,1 0 1 0 0,-1 0-1 0 0,0 0 1 0 0,1 0-1 0 0,-1 0 0 0 0,0 0 1 0 0,1 1-1 0 0,-1-1 1 0 0,0 0-1 0 0,1 0 1 0 0,-1 1-1 0 0,0-1 0 0 0,-2 1-7 0 0,2-1 2 0 0,0 0 0 0 0,0 0 0 0 0,0 0 0 0 0,0 1 0 0 0,0-1 0 0 0,1 0 0 0 0,-1 0 0 0 0,0 1 0 0 0,0-1 0 0 0,0 0 0 0 0,0 1 0 0 0,1-1 0 0 0,-1 1 0 0 0,0-1 0 0 0,0 1 0 0 0,1 0 0 0 0,-1-1 0 0 0,0 1 0 0 0,1-1 0 0 0,-1 1 0 0 0,1 0 0 0 0,-1 0 0 0 0,1-1 0 0 0,-1 1 0 0 0,0 1 0 0 0,-1 2 0 0 0,-4 4 0 0 0,-1 0 0 0 0,2 1 0 0 0,-1-1 0 0 0,1 1 0 0 0,1 1 0 0 0,-1-1 0 0 0,-3 12 0 0 0,-15 72 0 0 0,10-31 0 0 0,3-28 0 0 0,8-24 0 0 0,2-6 0 0 0,6-8 0 0 0,9-19 0 0 0,-10 11 386 0 0,-7 9-1044 0 0,2 2-773 0 0,-1 0-7082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3:2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15663 0 0,'0'0'719'0'0,"0"0"-20"0"0,0 0-449 0 0,-3-2-79 0 0,2 1 565 0 0,1 1 237 0 0,0 0 41 0 0,0 0-61 0 0,0 0-288 0 0,1-1-432 0 0,1 0 0 0 0,-1-1-1 0 0,1 1 1 0 0,0 0 0 0 0,0 0 0 0 0,-1 0-1 0 0,1 1 1 0 0,0-1 0 0 0,0 0 0 0 0,0 1-1 0 0,0-1 1 0 0,0 1 0 0 0,0-1 0 0 0,0 1-1 0 0,3 0 1 0 0,40-1 274 0 0,-35 2-336 0 0,-1-1 0 0 0,0 0 1 0 0,0-1-1 0 0,0 0 0 0 0,0 0 0 0 0,0-1 1 0 0,0 0-1 0 0,10-4 0 0 0,-12 3-171 0 0,-6 3-323 0 0,0-1-1 0 0,0 1 1 0 0,0 0 0 0 0,0-1-1 0 0,0 1 1 0 0,0 0 0 0 0,0 0 0 0 0,0 0-1 0 0,0 0 1 0 0,1-1 0 0 0,-1 1-1 0 0,0 1 1 0 0,0-1 0 0 0,0 0-1 0 0,2 0 1 0 0,2 1-2800 0 0,-5-1 1587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3:2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17503 0 0,'0'0'399'0'0,"0"0"60"0"0,0 0 21 0 0,0 0-59 0 0,0 0-136 0 0,0 0 457 0 0,0 0 228 0 0,0 0 43 0 0,0 0-59 0 0,0 0-289 0 0,0 0-121 0 0,0 0-28 0 0,-3 8 83 0 0,-1 5-326 0 0,1 0 1 0 0,0 0-1 0 0,0 17 1 0 0,-1-1 532 0 0,-14 169-641 0 0,19-160-165 0 0,-1-38 17 0 0,0 0 0 0 0,0 1 0 0 0,0-1 0 0 0,0 0 0 0 0,0 1 0 0 0,0-1 0 0 0,0 0 0 0 0,1 1 0 0 0,-1-1 0 0 0,0 0 0 0 0,0 1 0 0 0,0-1 0 0 0,0 0 0 0 0,1 1 0 0 0,-1-1 0 0 0,0 0-1 0 0,0 0 1 0 0,1 1 0 0 0,-1-1 0 0 0,0 0 0 0 0,0 0 0 0 0,1 1 0 0 0,-1-1 0 0 0,0 0 0 0 0,1 0 0 0 0,-1 0 0 0 0,0 0 0 0 0,1 0 0 0 0,-1 0 0 0 0,0 1 0 0 0,1-1 0 0 0,-1 0 0 0 0,0 0 0 0 0,1 0 0 0 0,-1 0 0 0 0,1 0 0 0 0,-1 0 0 0 0,0 0 0 0 0,1 0 0 0 0,-1-1 0 0 0,0 1 0 0 0,1 0 0 0 0,-1 0 0 0 0,0 0-1 0 0,1 0 1 0 0,-1 0 0 0 0,1-1 0 0 0,12-6 961 0 0,-13 6-955 0 0,3-1-33 0 0,10-6-2000 0 0,-12 8 556 0 0,-1 0-474 0 0,0-4-96 0 0,-3-13-21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3:2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43 13823 0 0,'0'0'315'0'0,"0"0"45"0"0,0 0 21 0 0,0 0-49 0 0,0 0-149 0 0,0 0 194 0 0,0 0 110 0 0,0 0 22 0 0,0 0 71 0 0,0 0 286 0 0,0 0 124 0 0,0 0 30 0 0,0 0-65 0 0,0 0-290 0 0,0 0-121 0 0,0 0-28 0 0,0 2-4 0 0,0-2-425 0 0,0 1-1 0 0,1 0 1 0 0,-1 0-1 0 0,0 0 1 0 0,-1 0-1 0 0,1 0 1 0 0,0 0-1 0 0,0 0 1 0 0,0 0-1 0 0,0 0 1 0 0,-1 0-1 0 0,1 0 0 0 0,0 0 1 0 0,-1-1-1 0 0,1 1 1 0 0,-1 0-1 0 0,1 0 1 0 0,-1 0-1 0 0,1-1 1 0 0,-1 1-1 0 0,0 0 1 0 0,1-1-1 0 0,-1 1 1 0 0,0 0-1 0 0,0-1 1 0 0,1 1-1 0 0,-1-1 1 0 0,0 1-1 0 0,-1 0 1 0 0,1-1 401 0 0,1 0 21 0 0,-1 0-447 0 0,0-1 0 0 0,-1 1-1 0 0,1 0 1 0 0,0-1 0 0 0,0 0 0 0 0,0 1 0 0 0,0-1 0 0 0,0 0-1 0 0,0 1 1 0 0,0-1 0 0 0,0 0 0 0 0,0 0 0 0 0,0 0-1 0 0,0 0 1 0 0,0 0 0 0 0,0-2 0 0 0,0 1-5 0 0,1 1 0 0 0,-1-1 1 0 0,1 0-1 0 0,0 0 0 0 0,0 0 1 0 0,0 0-1 0 0,0 1 0 0 0,1-1 1 0 0,-1 0-1 0 0,0 0 0 0 0,1 0 1 0 0,-1 1-1 0 0,1-1 0 0 0,-1 0 1 0 0,1 1-1 0 0,0-1 0 0 0,0 0 1 0 0,0 1-1 0 0,0-1 0 0 0,0 1 1 0 0,0-1-1 0 0,0 1 0 0 0,1 0 1 0 0,-1-1-1 0 0,0 1 0 0 0,1 0 1 0 0,1-1-1 0 0,-2 1-57 0 0,-1 0 0 0 0,1 1 0 0 0,0-1 0 0 0,0 0 0 0 0,-1 1 0 0 0,1-1 0 0 0,0 1 0 0 0,0-1 0 0 0,0 1 0 0 0,0 0 0 0 0,0-1 0 0 0,0 1 0 0 0,-1 0 0 0 0,1-1 0 0 0,0 1 0 0 0,0 0 0 0 0,0 0 0 0 0,0 0 0 0 0,0 0 0 0 0,0 0 0 0 0,0 0 0 0 0,2 1 0 0 0,1-1 0 0 0,7 0 0 0 0,-4 6 0 0 0,-5-4 0 0 0,2 8 0 0 0,-2-3 0 0 0,1-1 0 0 0,-4-10 0 0 0,1 4 0 0 0,-1-7 0 0 0,-4 5 0 0 0,3 1-247 0 0,0 1 0 0 0,1 0-1 0 0,-1 0 1 0 0,0 0 0 0 0,0 0 0 0 0,1 0 0 0 0,-1 1-1 0 0,0-1 1 0 0,0 0 0 0 0,1 1 0 0 0,-1-1 0 0 0,0 1-1 0 0,1 0 1 0 0,-1-1 0 0 0,0 1 0 0 0,-1 2-1 0 0,-6 2-1285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3:3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51 134 11975 0 0,'0'0'267'0'0,"0"0"42"0"0,0 0 17 0 0,0 0-28 0 0,-2 2-196 0 0,-14 8 47 0 0,14-9 571 0 0,2-1 249 0 0,-17 1 2447 0 0,12 1 3004 0 0,-4-4-3313 0 0,116-5-1502 0 0,-73 3-1605 0 0,-23 3 0 0 0,-1-1 0 0 0,1 2 0 0 0,0-1 0 0 0,12 2 0 0 0,55 8 0 0 0,-42-3 0 0 0,-28-4 0 0 0,0-1 0 0 0,1 1 0 0 0,-1-1 0 0 0,1-1 0 0 0,-1 0 0 0 0,1 0 0 0 0,10-2 0 0 0,43-5 0 0 0,-46 6 0 0 0,1-1 0 0 0,-1 0 0 0 0,18-6 0 0 0,-21 5 0 0 0,0 1 0 0 0,1 0 0 0 0,-1 1 0 0 0,25 1 0 0 0,-22 0 0 0 0,9 1 0 0 0,-4 2 0 0 0,11-2 0 0 0,-27-1 0 0 0,12 2 0 0 0,0-1 0 0 0,0-1 0 0 0,31-4 0 0 0,-33 1 0 0 0,29 0 0 0 0,-12 1 0 0 0,-16 0 0 0 0,-1 2 0 0 0,0 0 0 0 0,16 2 0 0 0,-21-1 0 0 0,25-1 0 0 0,-7 0 0 0 0,-16 0 0 0 0,1-1 0 0 0,14-1 0 0 0,-6-4-13 0 0,-11 3 35 0 0,0 1-1 0 0,0 0 0 0 0,17-1 0 0 0,-20 3 537 0 0,-1-1-495 0 0,1 1-1 0 0,-1 0 0 0 0,1 0 0 0 0,9 2 0 0 0,-12-1 216 0 0,21-1 551 0 0,-25 0-829 0 0,1 0 0 0 0,0 0 0 0 0,0 0 0 0 0,-1 0 0 0 0,1 0 0 0 0,0 0 0 0 0,0 0 0 0 0,-1 0 0 0 0,1 0 0 0 0,0 0 0 0 0,-1 0 0 0 0,1-1 0 0 0,0 1 0 0 0,0 0 0 0 0,-1 0 0 0 0,1-1 0 0 0,0 1 0 0 0,-1-1 0 0 0,2 0 0 0 0,23 2 0 0 0,-23 0 0 0 0,9 0 0 0 0,-6-2 0 0 0,0 0 0 0 0,0 0 0 0 0,-1 0 0 0 0,7-3 0 0 0,-3 0 0 0 0,-3-3 0 0 0,-2 2 0 0 0,5-4 0 0 0,-9 4 0 0 0,-3-9 0 0 0,4 8 0 0 0,0 4 0 0 0,1 0 0 0 0,-1 1 0 0 0,-1-1 0 0 0,1 1 0 0 0,0-1 0 0 0,0 0 0 0 0,0 1 0 0 0,-1-1 0 0 0,1 1 0 0 0,-1-1 0 0 0,1 1 0 0 0,-1-1 0 0 0,-1-2 0 0 0,1 3-267 0 0,0 0 0 0 0,0-1 1 0 0,0 1-1 0 0,0 0 0 0 0,0 0 0 0 0,-1 0 0 0 0,1 0 0 0 0,0 0 1 0 0,-3-1-1 0 0,-13-5-6864 0 0,8 6-2302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3:3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89 8287 0 0,'0'0'382'0'0,"0"0"-8"0"0,0 0-102 0 0,0 0 463 0 0,-2-7 2201 0 0,-2-10-1568 0 0,3 14-904 0 0,0 0 0 0 0,0 0 1 0 0,1 0-1 0 0,-1 0 1 0 0,1-1-1 0 0,0 1 0 0 0,0 0 1 0 0,0 0-1 0 0,0-1 1 0 0,0 1-1 0 0,1 0 0 0 0,-1 0 1 0 0,2-3-1 0 0,-2 4 48 0 0,2-12 1712 0 0,-2 13-1853 0 0,0 1 117 0 0,0 0 21 0 0,0 0-66 0 0,0 2-294 0 0,3 27-144 0 0,-2 1 0 0 0,-1 0 0 0 0,-4 32 0 0 0,-21 89-9 0 0,18-95 4 0 0,2-14 0 0 0,16-74 0 0 0,1-13 368 0 0,-5 20 168 0 0,4-26 0 0 0,-3 11-337 0 0,3 0-1 0 0,21-53 1 0 0,-23 70-187 0 0,-6 10-12 0 0,0 9 0 0 0,2-3 0 0 0,1 2 0 0 0,3 3 0 0 0,-7 2 0 0 0,2 0 0 0 0,7 8 0 0 0,-10-8 0 0 0,0 1 0 0 0,0-1 0 0 0,0 1 0 0 0,0-1 0 0 0,-1 1 0 0 0,1-1 0 0 0,0 1 0 0 0,0 0 0 0 0,-1-1 0 0 0,1 1 0 0 0,0 0 0 0 0,-1 0 0 0 0,1 0 0 0 0,-1-1 0 0 0,1 1 0 0 0,-1 0 0 0 0,0 0 0 0 0,1 2 0 0 0,0 0 0 0 0,9 14 0 0 0,-1 0 0 0 0,-1 1 0 0 0,-1-1 0 0 0,0 2 0 0 0,5 24 0 0 0,6 39 0 0 0,-14-69 0 0 0,1-1 0 0 0,-1 1 0 0 0,2-1 0 0 0,9 15 0 0 0,-13-22 0 0 0,-1-4 0 0 0,0 1 0 0 0,0-1 0 0 0,-1 1 0 0 0,2-1 0 0 0,-1 0 0 0 0,0 0 0 0 0,0 1 0 0 0,0-1 0 0 0,0 0 0 0 0,1 0 0 0 0,-1 0 0 0 0,1 0 0 0 0,1 0 0 0 0,-1 0 0 0 0,0 0 0 0 0,0 0 0 0 0,0 0 0 0 0,0 0 0 0 0,0 0 0 0 0,0-1 0 0 0,0 1 0 0 0,0-1 0 0 0,1 1 0 0 0,-1-1 0 0 0,0 0 0 0 0,4 0 0 0 0,-2-2 37 0 0,1 1 0 0 0,-1-2 0 0 0,0 1 0 0 0,0 0 0 0 0,-1-1 0 0 0,1 1 0 0 0,0-1 0 0 0,-1 0 0 0 0,0 0 0 0 0,1-1 0 0 0,-1 1 0 0 0,-1-1-1 0 0,1 1 1 0 0,0-1 0 0 0,3-8 0 0 0,3-5 246 0 0,-1-1 0 0 0,8-24-1 0 0,-16 42-281 0 0,7-25 173 0 0,-1-1 0 0 0,5-49 1 0 0,-1 9-90 0 0,-10 61-85 0 0,-3 10-64 0 0,-6 23-1453 0 0,2-3-3243 0 0,4-18-3771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3:3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13823 0 0,'0'0'315'0'0,"0"0"45"0"0,0 0 21 0 0,0 0-49 0 0,0 0-81 0 0,0 0 481 0 0,0 0 237 0 0,0 0 45 0 0,0 0 8 0 0,0 0 2 0 0,0 0 0 0 0,0 0 0 0 0,0 0-69 0 0,0 0-290 0 0,0 0-121 0 0,0 0-28 0 0,0 0-4 0 0,2 0 0 0 0,22-2-59 0 0,-1-1 0 0 0,1 0 0 0 0,27-9 0 0 0,-24 6 167 0 0,1 0 0 0 0,29-1 0 0 0,-12 5-604 0 0,-37 2-16 0 0,-1 1-133 0 0,-6 0-563 0 0,-1-1-258 0 0,0 0-56 0 0,0 0-149 0 0,0 0-573 0 0,0 0-253 0 0,0 0-51 0 0,0 0-11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3:4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6447 0 0,'0'0'298'0'0,"0"0"-10"0"0,0 0 20 0 0,0 0 780 0 0,0 0 356 0 0,1-7 1541 0 0,0-42 2308 0 0,1-7-1173 0 0,1 25-2789 0 0,3-19 634 0 0,-3 32-1893 0 0,-2 17 299 0 0,2-17 1218 0 0,-1 9-1549 0 0,-2 7-105 0 0,6-11 549 0 0,-5 10-210 0 0,-1 3-228 0 0,0-1-1 0 0,0 0 1 0 0,0 0 0 0 0,1 0 0 0 0,-1 1 0 0 0,0-1 0 0 0,1 0 0 0 0,-1 0 0 0 0,0 0 0 0 0,1 1 0 0 0,-1-1 0 0 0,1 0-1 0 0,-1 1 1 0 0,1-1 0 0 0,-1 1 0 0 0,1-1 0 0 0,0 0 0 0 0,-1 1 0 0 0,1-1 0 0 0,0 1 0 0 0,0-1 0 0 0,-1 1 0 0 0,1 0-1 0 0,0-1 1 0 0,0 1 0 0 0,-1 0 0 0 0,1 0 0 0 0,1-1 0 0 0,-1 1-14 0 0,-1 0 1 0 0,1-1-1 0 0,0 1 1 0 0,0 0-1 0 0,-1 0 0 0 0,1-1 1 0 0,0 1-1 0 0,0 0 0 0 0,-1 0 1 0 0,1 0-1 0 0,0 0 0 0 0,0 0 1 0 0,0 0-1 0 0,-1 1 1 0 0,1-1-1 0 0,0 0 0 0 0,0 0 1 0 0,-1 0-1 0 0,1 1 0 0 0,0-1 1 0 0,-1 0-1 0 0,1 1 0 0 0,0-1 1 0 0,-1 1-1 0 0,1-1 1 0 0,0 1-1 0 0,0 0 0 0 0,1 1 126 0 0,-1 0 1 0 0,0 1-1 0 0,1-1 0 0 0,-1 1 0 0 0,0-1 0 0 0,1 5 1 0 0,-1-3-125 0 0,2 5-34 0 0,-1 1 0 0 0,0-1 0 0 0,-1 1 0 0 0,0 0 0 0 0,0-1 0 0 0,-1 16 0 0 0,-11 59 0 0 0,4-46 0 0 0,-7 36 0 0 0,7-44 0 0 0,-4 40 0 0 0,12-46 0 0 0,14 21 0 0 0,-12-36 0 0 0,1-2-133 0 0,-4-6-563 0 0,0-1-258 0 0,-1-1-1831 0 0,-5-3-7111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1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73 13823 0 0,'0'0'315'0'0,"0"0"45"0"0,-10 2 465 0 0,-12-4 46 0 0,21 2 98 0 0,1 0 45 0 0,-5-2 327 0 0,5 0 3068 0 0,1 0-4366 0 0,1 0 0 0 0,1-1 0 0 0,-1 1 0 0 0,0 0 0 0 0,0 0 0 0 0,1 1 0 0 0,-1-1 0 0 0,1 1 0 0 0,0-1 0 0 0,-1 1 0 0 0,1 0 0 0 0,0 0 0 0 0,0 0 0 0 0,3-1 0 0 0,4 0 208 0 0,1 1 0 0 0,18-1 0 0 0,8-1-9 0 0,-9 0-242 0 0,40 1 0 0 0,-42 2 0 0 0,0-2 0 0 0,29-4 0 0 0,58-15 0 0 0,-84 19 4 0 0,-14 2 64 0 0,-13 0 303 0 0,-2 0 117 0 0,0 0 21 0 0,0 0-66 0 0,-21 8-212 0 0,17-6-473 0 0,0 0 1 0 0,1-1-1 0 0,-1 0 0 0 0,0 0 1 0 0,-6 2-1 0 0,7-3-202 0 0,0 1 0 0 0,0-1 0 0 0,0 1 0 0 0,1 0 0 0 0,-1 0 0 0 0,0 1 0 0 0,-2 1 0 0 0,0-1-869 0 0,4-1-222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1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58 15663 0 0,'-28'6'5114'0'0,"22"-5"-1826"0"0,22-4-1810 0 0,174-22 594 0 0,-53 4-2072 0 0,-63 8 0 0 0,-71 12-241 0 0,-2 1 169 0 0,0-1 1 0 0,-1 1-1 0 0,1 0 1 0 0,0 0 0 0 0,0 0-1 0 0,0-1 1 0 0,0 1-1 0 0,0 0 1 0 0,0 0 0 0 0,0 0-1 0 0,0 1 1 0 0,-1-1-1 0 0,1 0 1 0 0,0 0-1 0 0,1 1 1 0 0,-3-1-157 0 0,0 0-1 0 0,-1 1 1 0 0,1-1-1 0 0,0 1 1 0 0,0 0-1 0 0,0-1 1 0 0,-1 1-1 0 0,1 0 0 0 0,0 0 1 0 0,-1 1-1 0 0,-4 2-2078 0 0,-2-1-5544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1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 15663 0 0,'-7'1'78'0'0,"5"-1"58"0"0,0 0-1 0 0,-1 0 1 0 0,1 0-1 0 0,0-1 0 0 0,-1 1 1 0 0,1 0-1 0 0,0-1 1 0 0,0 0-1 0 0,-1 1 1 0 0,1-1-1 0 0,0 0 0 0 0,-3-2 1 0 0,-9-2 4004 0 0,13 5-1435 0 0,9 2-1485 0 0,36 5-762 0 0,50 3 0 0 0,-55-8-81 0 0,0 3 1 0 0,41 9-1 0 0,-75-12-377 0 0,0-1 0 0 0,0 0 0 0 0,-1 1 0 0 0,1 0 0 0 0,-1 0 0 0 0,1 1 0 0 0,-1-1 0 0 0,6 5 0 0 0,-7-5 0 0 0,-1 1 0 0 0,0 0 0 0 0,1-1 0 0 0,-1 1 0 0 0,0 0 0 0 0,-1 0 0 0 0,1 0 0 0 0,0 0 0 0 0,-1 0 0 0 0,0 1 0 0 0,1-1 0 0 0,0 6 0 0 0,-1-2 64 0 0,0 1 0 0 0,0-1 0 0 0,-1 1 0 0 0,0 0 0 0 0,0-1 0 0 0,-1 1 1 0 0,0-1-1 0 0,0 1 0 0 0,-1-1 0 0 0,1 0 0 0 0,-2 1 0 0 0,1-1 0 0 0,-1 0 0 0 0,-5 9 0 0 0,-6 9 295 0 0,-2-1 0 0 0,-24 32 0 0 0,34-48-349 0 0,-81 107-10 0 0,66-88 0 0 0,16-18 0 0 0,5-9-1 0 0,0 0 0 0 0,0 1 0 0 0,0-1 0 0 0,-1 0 0 0 0,1 0 0 0 0,0 0 0 0 0,0 1 0 0 0,0-1 0 0 0,0 0 0 0 0,0 0 0 0 0,0 1 0 0 0,0-1 0 0 0,0 0 0 0 0,0 0 1 0 0,-1 1-1 0 0,1-1 0 0 0,0 0 0 0 0,0 0 0 0 0,0 1 0 0 0,0-1 0 0 0,1 0 0 0 0,-1 0 0 0 0,0 1 0 0 0,0-1 0 0 0,0 0 0 0 0,0 0 0 0 0,0 1 0 0 0,0-1 0 0 0,0 0 0 0 0,0 0 0 0 0,0 0 0 0 0,1 1 0 0 0,-1-1 0 0 0,0 0 0 0 0,0 0 0 0 0,0 0 0 0 0,0 1 0 0 0,1-1 0 0 0,-1 0 0 0 0,0 0 0 0 0,0 0 0 0 0,1 0 0 0 0,-1 0 0 0 0,0 0 0 0 0,0 1 0 0 0,0-1 1 0 0,1 0-1 0 0,-1 0 0 0 0,0 0 0 0 0,0 0 0 0 0,1 0 0 0 0,-1 0 0 0 0,0 0 0 0 0,0 0 0 0 0,1 0 0 0 0,-1 0 0 0 0,0 0 0 0 0,0 0 0 0 0,1 0 0 0 0,-1 0 0 0 0,0 0 0 0 0,0 0 0 0 0,1-1 0 0 0,-1 1 0 0 0,1 0 0 0 0,21-4-1093 0 0,-7-2-6976 0 0,-6-1-718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1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209 124 11975 0 0,'0'0'267'0'0,"0"0"42"0"0,0 0 17 0 0,3-1-28 0 0,-2 0-250 0 0,0 1 0 0 0,0-1-1 0 0,0 1 1 0 0,0-1-1 0 0,0 1 1 0 0,0-1 0 0 0,0 0-1 0 0,0 0 1 0 0,0 1-1 0 0,0-1 1 0 0,0 0 0 0 0,0 0-1 0 0,-1 0 1 0 0,1 0 0 0 0,0 0-1 0 0,-1 0 1 0 0,1 0-1 0 0,-1 0 1 0 0,1 0 0 0 0,-1-1-1 0 0,1 1 1 0 0,-1 0 0 0 0,0 0-1 0 0,1 0 1 0 0,-1-1-1 0 0,0 1 1 0 0,0 0 0 0 0,0-2-1 0 0,0-1 116 0 0,5-31 3421 0 0,-5 33-3072 0 0,-1-3 396 0 0,-1 1 0 0 0,0-1-1 0 0,0 1 1 0 0,-4-8 0 0 0,-11-5-743 0 0,10 14-165 0 0,3 2 40 0 0,1 1 1 0 0,-1-1-1 0 0,0 1 1 0 0,0 0-1 0 0,1-1 0 0 0,-1 2 1 0 0,0-1-1 0 0,0 0 0 0 0,1 1 1 0 0,-8 1-1 0 0,-6 2 956 0 0,12-3-964 0 0,1 0 0 0 0,0 0 0 0 0,-1 0 0 0 0,1 1 0 0 0,0 0 0 0 0,0 0 0 0 0,0 0 0 0 0,0 0 0 0 0,1 1 0 0 0,-1-1 0 0 0,1 1 0 0 0,-1 0 0 0 0,1 0 0 0 0,0 0 0 0 0,0 0 0 0 0,0 1 0 0 0,1-1 0 0 0,-3 5 0 0 0,-32 50-32 0 0,32-46 0 0 0,1 0 0 0 0,1 0 0 0 0,0 0 0 0 0,0 0 0 0 0,0 16 0 0 0,1-13 0 0 0,1-9 0 0 0,0 0 0 0 0,0 0 0 0 0,1 0 0 0 0,0 0 0 0 0,0-1 0 0 0,1 1 0 0 0,-1 0 0 0 0,3 7 0 0 0,-3-10 0 0 0,1-1 0 0 0,-1 0 0 0 0,0-1 0 0 0,1 1 0 0 0,-1 0 0 0 0,1 0 0 0 0,-1 0 0 0 0,1-1 0 0 0,0 1 0 0 0,1 2 0 0 0,0-2 0 0 0,0 0 0 0 0,0 0 0 0 0,0 0 0 0 0,0-1 0 0 0,0 1 0 0 0,0 0 0 0 0,0-1 0 0 0,1 0 0 0 0,-1 1 0 0 0,5 0 0 0 0,11 5 0 0 0,-14-7 0 0 0,10 1 0 0 0,-9-4 0 0 0,-4 2 0 0 0,8-3 0 0 0,-1 0 0 0 0,0 0 0 0 0,0-1 0 0 0,0 0 0 0 0,-1-1 0 0 0,0 0 0 0 0,0 0 0 0 0,0 0 0 0 0,5-8 0 0 0,1-2 0 0 0,-2-1 0 0 0,0 0 0 0 0,9-20 0 0 0,16-36 0 0 0,-65 162 0 0 0,21-63 0 0 0,0 0 0 0 0,-6 41 0 0 0,12-47-64 0 0,2-18-273 0 0,0-2-138 0 0,0 0-33 0 0,0 0-72 0 0,0 0-285 0 0,9 0-1146 0 0,-6-1 1666 0 0,0 0 0 0 0,0 1 0 0 0,-1-1 0 0 0,1-1 0 0 0,0 1 0 0 0,-1 0 0 0 0,1-1 0 0 0,-1 1 0 0 0,1-1 0 0 0,-1 0-1 0 0,0 0 1 0 0,1 0 0 0 0,-1 0 0 0 0,0 0 0 0 0,0 0 0 0 0,-1-1 0 0 0,1 1 0 0 0,2-6 0 0 0,1 2-12 0 0,14-20-1690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3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82 6447 0 0,'0'0'298'0'0,"1"-1"-10"0"0,24-34 1354 0 0,-7 10 4774 0 0,-17 24-6125 0 0,0 0 1 0 0,-1 1-1 0 0,1-1 0 0 0,-1 0 0 0 0,1 0 0 0 0,-1 1 0 0 0,1-1 0 0 0,-1 0 0 0 0,0 0 1 0 0,1 0-1 0 0,-1 1 0 0 0,0-1 0 0 0,1 0 0 0 0,-1 0 0 0 0,0 0 0 0 0,0 0 0 0 0,0 0 0 0 0,0-1 1 0 0,0 2-202 0 0,0 0 0 0 0,-1-1 1 0 0,1 1-1 0 0,0 0 0 0 0,-1-1 1 0 0,1 1-1 0 0,0 0 0 0 0,0 0 1 0 0,-1-1-1 0 0,1 1 0 0 0,-1 0 0 0 0,1 0 1 0 0,0 0-1 0 0,-1 0 0 0 0,1-1 1 0 0,0 1-1 0 0,-1 0 0 0 0,1 0 1 0 0,-1 0-1 0 0,1 0 0 0 0,0 0 1 0 0,-1 0-1 0 0,1 0 0 0 0,-1 0 1 0 0,1 0-1 0 0,0 0 0 0 0,-1 0 1 0 0,-2 1-55 0 0,0-1 1 0 0,0 1 0 0 0,0 0 0 0 0,0 0-1 0 0,0 0 1 0 0,0 0 0 0 0,1 0 0 0 0,-1 1-1 0 0,-3 1 1 0 0,-5 7 217 0 0,1-1 0 0 0,0 1 0 0 0,0 1 0 0 0,1 0 0 0 0,0 0 0 0 0,1 1 0 0 0,-9 15 0 0 0,-15 30-250 0 0,3 0 0 0 0,2 2 0 0 0,-26 85 0 0 0,43-110-4 0 0,-20 87 0 0 0,26-100 0 0 0,1 0 0 0 0,1 0 0 0 0,2 39 0 0 0,1-54 0 0 0,-1 0 0 0 0,1 0 0 0 0,0 0 0 0 0,1-1 0 0 0,-1 1 0 0 0,1 0 0 0 0,0-1 0 0 0,0 0 0 0 0,1 1 0 0 0,0-1 0 0 0,0 0 0 0 0,0 0 0 0 0,1-1 0 0 0,-1 1 0 0 0,1-1 0 0 0,0 1 0 0 0,0-1 0 0 0,10 7 0 0 0,-11-10 0 0 0,0 1 0 0 0,1-1 0 0 0,-1 1 0 0 0,0-1 0 0 0,1 0 0 0 0,-1-1 0 0 0,1 1 0 0 0,0-1 0 0 0,4 1 0 0 0,5 0 0 0 0,-11-1 0 0 0,0 0 0 0 0,0 0 0 0 0,-1 0 0 0 0,1-1 0 0 0,0 1 0 0 0,-1-1 0 0 0,1 1 0 0 0,0-1 0 0 0,-1 0 0 0 0,1 1 0 0 0,-1-1 0 0 0,1 0 0 0 0,2-2 0 0 0,21-18 0 0 0,-16 13 0 0 0,25-23 512 0 0,-2-1 0 0 0,-1-2 0 0 0,27-38 0 0 0,-42 51-493 0 0,109-157 893 0 0,-124 176-403 0 0,-1 2-66 0 0,-13 16-278 0 0,-1 2-165 0 0,2 1 0 0 0,0 0 0 0 0,1 1 0 0 0,1 0 0 0 0,1 0 0 0 0,0 1 0 0 0,-7 30 0 0 0,14-42 0 0 0,0 0 0 0 0,1 0 0 0 0,0 0 0 0 0,1 0 0 0 0,0 14 0 0 0,0-17 0 0 0,1 0 0 0 0,0 0 0 0 0,0 0 0 0 0,1 0 0 0 0,-1 0 0 0 0,1-1 0 0 0,0 1 0 0 0,1-1 0 0 0,4 8 0 0 0,-6-11 0 0 0,1 0 0 0 0,0 0 0 0 0,-1 0 0 0 0,1-1 0 0 0,0 1 0 0 0,0-1 0 0 0,0 1 0 0 0,0-1 0 0 0,0 0 0 0 0,0 1 0 0 0,0-1 0 0 0,1 0 0 0 0,-1 0 0 0 0,0-1 0 0 0,1 1 0 0 0,-1-1 0 0 0,1 1 0 0 0,-1-1 0 0 0,0 1 0 0 0,1-1 0 0 0,-1 0 0 0 0,5-1 0 0 0,4 2 0 0 0,-9-1 0 0 0,1-1 0 0 0,0 1 0 0 0,0-1 0 0 0,-1 0 0 0 0,1 1 0 0 0,-1-1 0 0 0,1 0 0 0 0,-1 0 0 0 0,1-1 0 0 0,-1 1 0 0 0,1-1 0 0 0,-1 1 0 0 0,2-3 0 0 0,2 0 0 0 0,-1 0 0 0 0,0-1 0 0 0,0 0 0 0 0,5-7 0 0 0,-1 0 0 0 0,0-2 0 0 0,-2 1 0 0 0,1-1 0 0 0,-2 0 0 0 0,0-1 0 0 0,5-16 0 0 0,-8 20 0 0 0,0 0 0 0 0,-1 0 0 0 0,0 0 0 0 0,-1 0 0 0 0,0 0 0 0 0,-1 0 0 0 0,0 0 0 0 0,-1-1 0 0 0,-3-13 0 0 0,3 21 0 0 0,0 0 0 0 0,0 0 0 0 0,0 0 0 0 0,-1 1 0 0 0,1-1 0 0 0,-1 0 0 0 0,-3-4 0 0 0,4 7 0 0 0,0 0 0 0 0,0 0 0 0 0,0 0 0 0 0,0-1 0 0 0,0 1 0 0 0,0 0 0 0 0,-1 1 0 0 0,1-1 0 0 0,0 0 0 0 0,0 0 0 0 0,-1 0 0 0 0,1 1 0 0 0,0-1 0 0 0,-1 1 0 0 0,1-1 0 0 0,-1 1 0 0 0,1-1 0 0 0,-1 1 0 0 0,1 0 0 0 0,-1 0 0 0 0,1 0 0 0 0,-3 0 0 0 0,0 1 0 0 0,-1 0 0 0 0,1 0 0 0 0,0 0 0 0 0,-1 0 0 0 0,1 1 0 0 0,0 0 0 0 0,0 0 0 0 0,0 0 0 0 0,1 0 0 0 0,-1 1 0 0 0,0-1 0 0 0,1 1 0 0 0,0 0 0 0 0,-1 0 0 0 0,1 1 0 0 0,0-1 0 0 0,1 0 0 0 0,-1 1 0 0 0,1 0 0 0 0,-1 0 0 0 0,1-1 0 0 0,0 1 0 0 0,1 1 0 0 0,-1-1 0 0 0,-1 5 0 0 0,3-9 0 0 0,0 1 0 0 0,-1 0 0 0 0,1-1 0 0 0,0 1 0 0 0,0 0 0 0 0,0-1 0 0 0,0 1 0 0 0,-1 0 0 0 0,1-1 0 0 0,0 1 0 0 0,0 0 0 0 0,0 0 0 0 0,1-1 0 0 0,-1 1 0 0 0,0 0 0 0 0,0-1 0 0 0,0 1 0 0 0,0 0 0 0 0,1-1 0 0 0,-1 1 0 0 0,0-1 0 0 0,1 1 0 0 0,-1 0 0 0 0,0-1 0 0 0,1 1 0 0 0,0 0 0 0 0,0 1 0 0 0,0-1 0 0 0,-1 0 0 0 0,1 0 0 0 0,-1 0 0 0 0,1 0 0 0 0,-1 0 0 0 0,1 0 0 0 0,0 0 0 0 0,-1 0 0 0 0,1-1 0 0 0,0 1 0 0 0,0 0 0 0 0,0 0 0 0 0,0 0 0 0 0,-1-1 0 0 0,1 1 0 0 0,0 0 0 0 0,0-1 0 0 0,1 1 0 0 0,-1-1 0 0 0,0 0 0 0 0,0 1 0 0 0,0-1 0 0 0,0 0 0 0 0,1 1 0 0 0,3 0 0 0 0,2 1 0 0 0,0 0 0 0 0,0 0 0 0 0,0 0 0 0 0,0-1 0 0 0,1 0 0 0 0,-1 0 0 0 0,0-1 0 0 0,1 0 0 0 0,-1 0 0 0 0,0-1 0 0 0,1 0 0 0 0,-1 0 0 0 0,0-1 0 0 0,0 0 0 0 0,0 0 0 0 0,8-4 0 0 0,19-9 0 0 0,0-1 0 0 0,49-33 0 0 0,-83 49 0 0 0,0-1 0 0 0,0 1 0 0 0,0 0 0 0 0,0 0 0 0 0,0 0 0 0 0,1-1 0 0 0,-1 1 0 0 0,0 0 0 0 0,0 0 0 0 0,0 0 0 0 0,0 0 0 0 0,1 0 0 0 0,-1-1 0 0 0,0 1 0 0 0,0 0 0 0 0,0 0 0 0 0,1 0 0 0 0,-1 0 0 0 0,0 0 0 0 0,0 0 0 0 0,0 0 0 0 0,1 0 0 0 0,-1 0 0 0 0,0 0 0 0 0,0 0 0 0 0,0 0 0 0 0,1 0 0 0 0,-1 0 0 0 0,0 0 0 0 0,0 0 0 0 0,1 0 0 0 0,-1 0 0 0 0,0 0 0 0 0,0 0 0 0 0,0 0 0 0 0,1 0 0 0 0,-1 0 0 0 0,0 1 0 0 0,0-1 0 0 0,0 0 0 0 0,0 0 0 0 0,1 0 0 0 0,-1 0 0 0 0,0 0 0 0 0,0 1 0 0 0,0-1 0 0 0,0 0 0 0 0,0 0 0 0 0,1 0 0 0 0,-1 0 0 0 0,0 1 0 0 0,0-1 0 0 0,0 0 0 0 0,0 0 0 0 0,0 0 0 0 0,0 1 0 0 0,0-1 0 0 0,0 0 0 0 0,0 0 0 0 0,0 0 0 0 0,0 1 0 0 0,-1 11 0 0 0,1-12 0 0 0,-16 60 0 0 0,11-47 0 0 0,1 0 0 0 0,0 1 0 0 0,2 0 0 0 0,-1-1 0 0 0,2 1 0 0 0,-1 0 0 0 0,2 17 0 0 0,0-27 0 0 0,1 0 0 0 0,0 0 0 0 0,-1 0 0 0 0,1 0 0 0 0,1-1 0 0 0,-1 1 0 0 0,0 0 0 0 0,1 0 0 0 0,0-1 0 0 0,0 1 0 0 0,0-1 0 0 0,0 1 0 0 0,0-1 0 0 0,1 0 0 0 0,0 0 0 0 0,-1 0 0 0 0,1 0 0 0 0,0-1 0 0 0,0 1 0 0 0,1-1 0 0 0,-1 0 0 0 0,1 0 0 0 0,-1 0 0 0 0,6 2 0 0 0,-8-3 0 0 0,1 0 0 0 0,-1-1 0 0 0,1 1 0 0 0,0 0 0 0 0,0-1 0 0 0,-1 0 0 0 0,1 1 0 0 0,0-1 0 0 0,0 0 0 0 0,0 0 0 0 0,0 0 0 0 0,-1 0 0 0 0,1 0 0 0 0,0 0 0 0 0,2-1 0 0 0,2 0 0 0 0,-2 0 0 0 0,0 0 0 0 0,0 0 0 0 0,0 0 0 0 0,-1-1 0 0 0,1 1 0 0 0,0-1 0 0 0,0 0 0 0 0,-1 0 0 0 0,1 0 0 0 0,-1-1 0 0 0,0 1 0 0 0,0-1 0 0 0,0 0 0 0 0,0 0 0 0 0,4-5 0 0 0,3-5 0 0 0,0-2 0 0 0,12-21 0 0 0,-11 16 0 0 0,65-112 0 0 0,-72 126 0 0 0,-3 4 0 0 0,1 0 0 0 0,-1 0 0 0 0,0 0 0 0 0,0-1 0 0 0,0 1 0 0 0,0 0 0 0 0,-1 0 0 0 0,1-1 0 0 0,0-2 0 0 0,-2 0 0 0 0,-5 7 0 0 0,1 2 0 0 0,0 2 0 0 0,3-1-201 0 0,1-3-850 0 0,1-2-385 0 0,0 0-79 0 0,0 0-18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3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 13823 0 0,'-13'-3'1471'0'0,"-10"4"-1229"0"0,11 0 1695 0 0,1 1 0 0 0,0 0-1 0 0,-12 4 1 0 0,17-4-1723 0 0,0 1 1 0 0,1 0-1 0 0,-1 0 0 0 0,1 0 0 0 0,0 0 0 0 0,0 1 1 0 0,0 0-1 0 0,0 0 0 0 0,0 0 0 0 0,1 1 1 0 0,0 0-1 0 0,0-1 0 0 0,0 1 0 0 0,-4 9 0 0 0,-21 27 758 0 0,11-15-863 0 0,-25 45 1 0 0,25-34 219 0 0,1 1 1 0 0,2 1-1 0 0,2 0 0 0 0,1 1 1 0 0,-9 59-1 0 0,19-77-329 0 0,0 0 0 0 0,2 0 0 0 0,0 0 0 0 0,5 31 0 0 0,-3-41 0 0 0,0 0 0 0 0,1 0 0 0 0,0 0 0 0 0,1-1 0 0 0,1 0 0 0 0,-1 0 0 0 0,2 0 0 0 0,0 0 0 0 0,11 16 0 0 0,-11-20 0 0 0,0 0 0 0 0,1 0 0 0 0,0-1 0 0 0,0 1 0 0 0,1-1 0 0 0,-1-1 0 0 0,10 6 0 0 0,-12-9 0 0 0,7 3 0 0 0,2-4 0 0 0,-6-1 0 0 0,0-4 0 0 0,-6 1-206 0 0,1 1 0 0 0,-1-1-1 0 0,1 0 1 0 0,-1-1 0 0 0,0 1-1 0 0,0 0 1 0 0,-1-1 0 0 0,1 1 0 0 0,-1-1-1 0 0,1 1 1 0 0,-1-1 0 0 0,0 0 0 0 0,0 1-1 0 0,0-7 1 0 0,0 6 48 0 0,6-14-2839 0 0,-1 5 1462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3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15663 0 0,'0'0'356'0'0,"0"0"50"0"0,0 0 20 0 0,0 0-42 0 0,0-1-250 0 0,0-3 88 0 0,0 3 856 0 0,0 1 366 0 0,0 0 76 0 0,2-1-123 0 0,1 0-1221 0 0,0 0 1 0 0,1 0-1 0 0,-1 1 0 0 0,0-1 1 0 0,1 1-1 0 0,-1 0 0 0 0,1 0 1 0 0,-1 0-1 0 0,0 0 0 0 0,1 1 1 0 0,-1-1-1 0 0,0 1 0 0 0,1 0 1 0 0,-1 0-1 0 0,0 0 1 0 0,0 0-1 0 0,0 1 0 0 0,0-1 1 0 0,0 1-1 0 0,0 0 0 0 0,0 0 1 0 0,0 0-1 0 0,-1 0 0 0 0,1 0 1 0 0,3 5-1 0 0,20 26-176 0 0,-2 1 0 0 0,25 47 0 0 0,-35-59 285 0 0,-9-16-92 0 0,-1 0-1 0 0,0 0 1 0 0,-1 1-1 0 0,0-1 1 0 0,4 12-1 0 0,11 29 282 0 0,-3-11-340 0 0,17 45-134 0 0,-26-66-64 0 0,-6-13-273 0 0,0-2-138 0 0,5-16-1478 0 0,-5 8 932 0 0,-1 1-1 0 0,0-1 1 0 0,0 1 0 0 0,-1 0 0 0 0,0-1 0 0 0,0 1-1 0 0,-6-12 1 0 0,3 6 267 0 0,-2-13-1293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3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45 15663 0 0,'0'-9'1668'0'0,"0"6"-1568"0"0,1 1 0 0 0,-1-1 0 0 0,1 0 0 0 0,0 1-1 0 0,0-1 1 0 0,0 1 0 0 0,2-4 0 0 0,-2 5 250 0 0,0 0 0 0 0,0-1 1 0 0,0 1-1 0 0,0 0 0 0 0,0 0 0 0 0,1 0 1 0 0,-1 0-1 0 0,0 1 0 0 0,3-2 1 0 0,-3 1 1046 0 0,-1 1-575 0 0,0 0-248 0 0,0 0-50 0 0,0 0-79 0 0,0 0-218 0 0,0 0 161 0 0,-1 4-281 0 0,0-1 0 0 0,1 1 1 0 0,-2-1-1 0 0,1 0 0 0 0,0 1 1 0 0,-1-1-1 0 0,1 0 0 0 0,-1 0 0 0 0,0 0 1 0 0,0 0-1 0 0,-4 4 0 0 0,-6 11 211 0 0,-13 23-318 0 0,-1-1 0 0 0,-35 38 0 0 0,9-10 0 0 0,39-51 0 0 0,-32 46 0 0 0,39-54 0 0 0,1 1 0 0 0,0 0 0 0 0,0 0 0 0 0,-5 18 0 0 0,9-26-144 0 0,1 0-1 0 0,-1 0 1 0 0,1 0 0 0 0,-1 0 0 0 0,1 0-1 0 0,0 0 1 0 0,0 0 0 0 0,0 1-1 0 0,0-1 1 0 0,1 0 0 0 0,-1 0 0 0 0,0 0-1 0 0,1 0 1 0 0,0 0 0 0 0,-1 0-1 0 0,1-1 1 0 0,0 1 0 0 0,1 2-1 0 0,-1-2-22 0 0,0-1 0 0 0,1 0 0 0 0,-1 0 0 0 0,0 1 0 0 0,1-1 0 0 0,-1 0 0 0 0,1 0 0 0 0,-1 0 0 0 0,1 0 0 0 0,0-1 0 0 0,-1 1 0 0 0,1 0 0 0 0,0-1 0 0 0,0 1 0 0 0,-1-1 0 0 0,1 1 0 0 0,0-1 0 0 0,0 0 0 0 0,0 0 0 0 0,2 0 0 0 0,12-1-1368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3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17 120 17503 0 0,'0'0'399'0'0,"0"0"60"0"0,0 0 21 0 0,0 0-59 0 0,2-1-136 0 0,4-3 450 0 0,0-2-1 0 0,0 1 0 0 0,0-1 0 0 0,-1 1 1 0 0,1-2-1 0 0,5-9 0 0 0,-1 1 644 0 0,14-31 0 0 0,-21 39-1151 0 0,-2 6 161 0 0,-1 1 100 0 0,0 0 21 0 0,0 0-66 0 0,-16 14-278 0 0,7-1-165 0 0,0 0 0 0 0,-14 28 0 0 0,5-8 0 0 0,12-21 0 0 0,-9 24 0 0 0,12-27 0 0 0,2-7 0 0 0,0 1 0 0 0,1-1 0 0 0,-1 0 0 0 0,1 0 0 0 0,0 1 0 0 0,-1-1 0 0 0,1 5 0 0 0,4 6 0 0 0,0-11 0 0 0,-2-2 0 0 0,0 1-33 0 0,0 0-1 0 0,0 0 1 0 0,0 0-1 0 0,0 0 1 0 0,0-1-1 0 0,1 1 1 0 0,-1-1-1 0 0,0 0 1 0 0,0 1-1 0 0,1-1 1 0 0,-1 0 0 0 0,0 0-1 0 0,0-1 1 0 0,1 1-1 0 0,-1 0 1 0 0,0-1-1 0 0,0 0 1 0 0,0 1-1 0 0,1-1 1 0 0,-1 0-1 0 0,0 0 1 0 0,0 0 0 0 0,3-2-1 0 0,3-2-198 0 0,0 0 0 0 0,0-1-1 0 0,-1 0 1 0 0,9-9 0 0 0,22-27-4145 0 0,-26 27-4154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3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0,'0'0'803'0'0,"0"0"-18"0"0,0 0-426 0 0,0 0 54 0 0,0 0 78 0 0,0 0 18 0 0,0 0 3 0 0,0 0 0 0 0,2 1 0 0 0,3-1-339 0 0,-1 1 1 0 0,1-1-1 0 0,0 1 0 0 0,0-1 1 0 0,0-1-1 0 0,8 0 0 0 0,17-1-1095 0 0,-9-1-2270 0 0,-13 2-3971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3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19351 0 0,'0'0'439'0'0,"0"0"62"0"0,0 0 33 0 0,0 0-65 0 0,0 0-169 0 0,2 1 442 0 0,5 6 383 0 0,-1 0 0 0 0,1 0-1 0 0,6 11 1 0 0,-11-15-955 0 0,0 0 0 0 0,-1 0 0 0 0,1 1 1 0 0,-1-1-1 0 0,0 0 0 0 0,0 1 0 0 0,0-1 0 0 0,0 1 0 0 0,0 0 1 0 0,-1-1-1 0 0,0 1 0 0 0,0 5 0 0 0,-1 3-93 0 0,-1 1 0 0 0,0-1 0 0 0,-1 1 0 0 0,0-1 0 0 0,-1 0 0 0 0,0 0 0 0 0,-7 12 0 0 0,5-15-95 0 0,-1-1-1 0 0,1 0 1 0 0,-1-1 0 0 0,0 0 0 0 0,-1 0-1 0 0,0 0 1 0 0,0-1 0 0 0,-1 0-1 0 0,1 0 1 0 0,-10 3 0 0 0,16-8-193 0 0,1 0 1 0 0,0-1-1 0 0,-1 1 0 0 0,1-1 1 0 0,-1 0-1 0 0,1 1 1 0 0,0-1-1 0 0,-1 0 0 0 0,1 0 1 0 0,-1 0-1 0 0,1 0 1 0 0,-1 0-1 0 0,1 0 0 0 0,0 0 1 0 0,-1-1-1 0 0,1 1 1 0 0,-1 0-1 0 0,-1-2 0 0 0,-6-2-1322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3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19351 0 0,'0'0'439'0'0,"0"0"62"0"0,6-5 662 0 0,-1 4-720 0 0,-1-1 0 0 0,1 1 0 0 0,-1 0 0 0 0,1 0 0 0 0,0 0 0 0 0,-1 1 0 0 0,1-1 0 0 0,0 1 0 0 0,0 1 0 0 0,-1-1 0 0 0,1 1 0 0 0,8 1 0 0 0,-8 0-215 0 0,0 1-1 0 0,0-1 1 0 0,0 1 0 0 0,0 0 0 0 0,0 0 0 0 0,-1 0 0 0 0,0 1-1 0 0,0-1 1 0 0,5 6 0 0 0,2 3-211 0 0,0 1 0 0 0,0 0 1 0 0,-1 1-1 0 0,-1 0 0 0 0,-1 0 0 0 0,0 1 0 0 0,0 0 1 0 0,-2 1-1 0 0,8 24 0 0 0,23 67-17 0 0,-31-84 0 0 0,3 2 0 0 0,-4-14 0 0 0,-2-2 0 0 0,-6-3-64 0 0,2-5-273 0 0,1-1-138 0 0,0 0-33 0 0,3-16-1028 0 0,-4-40-3841 0 0,2 41 3842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3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25 17503 0 0,'0'0'399'0'0,"0"0"60"0"0,0 0 21 0 0,0 0-59 0 0,-5-7-260 0 0,4 6-15 0 0,0 0 0 0 0,0-1 0 0 0,0 1 0 0 0,0 0-1 0 0,0 0 1 0 0,0 0 0 0 0,-1 0 0 0 0,1 0 0 0 0,0 0 0 0 0,0 0 0 0 0,-1 0-1 0 0,1 1 1 0 0,-1-1 0 0 0,1 0 0 0 0,0 1 0 0 0,-1-1 0 0 0,1 1 0 0 0,-1 0-1 0 0,1-1 1 0 0,-1 1 0 0 0,0 0 0 0 0,1 0 0 0 0,-1 0 0 0 0,1 0 0 0 0,-1 0-1 0 0,1 0 1 0 0,-3 1 0 0 0,1 0 194 0 0,0 1 1 0 0,0-1-1 0 0,0 1 0 0 0,0 0 1 0 0,0 0-1 0 0,0 0 0 0 0,0 0 1 0 0,1 0-1 0 0,-1 1 0 0 0,1-1 1 0 0,-4 5-1 0 0,-23 29-282 0 0,-56 68 949 0 0,-83 133 0 0 0,161-226-1007 0 0,0 1 0 0 0,1-1 0 0 0,0 1 0 0 0,1 0 0 0 0,1 0 0 0 0,-4 16 0 0 0,7-26 0 0 0,1-1 0 0 0,0 1 0 0 0,0-1 0 0 0,0 1 0 0 0,1-1 0 0 0,-1 1 0 0 0,0-1 0 0 0,0 1 0 0 0,1-1 0 0 0,0 2 0 0 0,-1-2-8 0 0,1 0 0 0 0,-1-1-1 0 0,0 1 1 0 0,1 0 0 0 0,-1-1-1 0 0,0 1 1 0 0,1-1 0 0 0,-1 1 0 0 0,1 0-1 0 0,-1-1 1 0 0,1 1 0 0 0,-1-1 0 0 0,1 1-1 0 0,-1-1 1 0 0,1 0 0 0 0,-1 1 0 0 0,1-1-1 0 0,0 0 1 0 0,-1 1 0 0 0,1-1 0 0 0,0 0-1 0 0,-1 0 1 0 0,1 1 0 0 0,0-1-1 0 0,-1 0 1 0 0,1 0 0 0 0,0 0 0 0 0,-1 0-1 0 0,1 0 1 0 0,0 0 0 0 0,0 0 0 0 0,2 0-129 0 0,2 0-128 0 0,-1 0 1 0 0,1 0 0 0 0,0 0 0 0 0,0 0-1 0 0,0-1 1 0 0,-1 0 0 0 0,1 0 0 0 0,0 0-1 0 0,5-2 1 0 0,2-2-1274 0 0,0-1 1 0 0,13-8-1 0 0,-5 1-509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3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 21191 0 0,'0'0'480'0'0,"0"0"67"0"0,0 0 31 0 0,0 0-56 0 0,0 0-201 0 0,6-2 1001 0 0,-3 3 3208 0 0,-3-1-4523 0 0,1 1 1 0 0,0 0-1 0 0,-1-1 0 0 0,1 1 1 0 0,-1-1-1 0 0,1 1 0 0 0,0 0 1 0 0,-1-1-1 0 0,0 1 0 0 0,1 0 0 0 0,-1 0 1 0 0,1-1-1 0 0,-1 1 0 0 0,0 0 1 0 0,0 0-1 0 0,1 0 0 0 0,-1-1 1 0 0,0 1-1 0 0,0 0 0 0 0,0 0 1 0 0,0 0-1 0 0,0 0 0 0 0,0-1 0 0 0,0 3 1 0 0,0 0 53 0 0,0 12 52 0 0,0 1 0 0 0,-1 0 0 0 0,0 0 0 0 0,-1 0 0 0 0,-7 23 0 0 0,-29 74 880 0 0,10-35-688 0 0,22-58-305 0 0,-1 0 0 0 0,-1-1 0 0 0,-1 0 0 0 0,0 0 0 0 0,-15 20 0 0 0,20-34 0 0 0,0-1 0 0 0,0 0 0 0 0,0 0 0 0 0,-1-1 0 0 0,1 1 0 0 0,-1-1 0 0 0,0 0 0 0 0,0 0 0 0 0,0 0 0 0 0,-1-1 0 0 0,1 0 0 0 0,-1 0 0 0 0,1 0 0 0 0,-1-1 0 0 0,0 0 0 0 0,1 0 0 0 0,-1 0 0 0 0,0-1 0 0 0,0 0 0 0 0,1 0 0 0 0,-1 0 0 0 0,0-1 0 0 0,0 0 0 0 0,-10-2 0 0 0,-4-3 0 0 0,14 4 0 0 0,0 1 0 0 0,0-1 0 0 0,-9 0 0 0 0,10 2 0 0 0,-1-2 0 0 0,-12-6 0 0 0,12 5-64 0 0,5 2-273 0 0,1 1-138 0 0,0 0-33 0 0,0 0-276 0 0,0 0-1144 0 0,2-5-1473 0 0,3-1 2471 0 0,-4 6 290 0 0,1-3-1917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1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13823 0 0,'0'0'315'0'0,"0"0"45"0"0,0 0 21 0 0,0 0-49 0 0,-1 1-220 0 0,-14 13 2043 0 0,13-11-1456 0 0,1-2 323 0 0,1-1 2 0 0,0 0 0 0 0,0 0 0 0 0,0 0-137 0 0,0 0-509 0 0,0 0 38 0 0,9 6 1034 0 0,-7-6-1435 0 0,0 1 0 0 0,0 0 0 0 0,0-1 1 0 0,0 1-1 0 0,0-1 0 0 0,1 1 0 0 0,-1-1 1 0 0,0 0-1 0 0,0 0 0 0 0,5-1 0 0 0,9 2-17 0 0,-16-1 2 0 0,1 0 0 0 0,0 0 0 0 0,0 0 0 0 0,-1 0 0 0 0,1 1 0 0 0,0-1 0 0 0,0 0 0 0 0,0 0 0 0 0,-1 0 0 0 0,1-1 0 0 0,0 1 0 0 0,0 0 0 0 0,-1 0 0 0 0,1 0 0 0 0,0-1 0 0 0,0 1 0 0 0,-1 0 0 0 0,2-1 0 0 0,-1 1 0 0 0,-1 0 0 0 0,1 0 0 0 0,-1-1 0 0 0,1 1 0 0 0,-1 0 0 0 0,1 0 0 0 0,0 0 0 0 0,-1 0 0 0 0,1 0 0 0 0,-1 0 0 0 0,1 0 0 0 0,0 0 0 0 0,-1 1 0 0 0,1-1 0 0 0,-1 0 0 0 0,1 0 0 0 0,-1 0 0 0 0,1 1 0 0 0,-1-1 0 0 0,1 0 0 0 0,0 1 0 0 0,0-1 0 0 0,1 0 0 0 0,-1 1 0 0 0,0-1 0 0 0,0 0 0 0 0,0 1 0 0 0,1-1 0 0 0,-1 1 0 0 0,0-1 0 0 0,0 1 0 0 0,0 0 0 0 0,0-1 0 0 0,0 1 0 0 0,0 0 0 0 0,0 0 0 0 0,0 0 0 0 0,-1 0 0 0 0,1 0 0 0 0,0 0 0 0 0,0 0 0 0 0,-1 0 0 0 0,1 0 0 0 0,-1 0 0 0 0,2 1 0 0 0,0 4 72 0 0,-1-5 299 0 0,-1-1 117 0 0,1 16-142 0 0,-1-12-260 0 0,0 0-1 0 0,0 0 1 0 0,0 0 0 0 0,0 1-1 0 0,-1-1 1 0 0,1 0 0 0 0,-1-1-1 0 0,-2 6 1 0 0,-1 3-86 0 0,-1 0 0 0 0,-1-1 0 0 0,0 0 0 0 0,-1 0 0 0 0,0 0 0 0 0,-10 11 0 0 0,1-4 0 0 0,0-1 0 0 0,-27 20 0 0 0,39-34 0 0 0,2-1 0 0 0,0 0 0 0 0,0-1 0 0 0,0 1 0 0 0,1 0 0 0 0,-1 0 0 0 0,0 0 0 0 0,1 1 0 0 0,-1-1 0 0 0,1 0 0 0 0,0 1 0 0 0,0-1 0 0 0,-1 4 0 0 0,0 3 0 0 0,2-7 0 0 0,1 3 0 0 0,12 5 0 0 0,-10-7 3 0 0,1-1-1 0 0,-1 0 1 0 0,1 0-1 0 0,-1 0 1 0 0,1 0-1 0 0,0-1 1 0 0,0 0 0 0 0,0 0-1 0 0,0 0 1 0 0,0 0-1 0 0,0 0 1 0 0,7 0-1 0 0,-2-2-25 0 0,1-1-1 0 0,0 0 0 0 0,-1 0 0 0 0,1-1 0 0 0,-1 0 1 0 0,9-5-1 0 0,-17 8-672 0 0,-1 0-258 0 0,0 0-56 0 0,0 0-81 0 0,0 0-286 0 0,0 0-126 0 0,0 0-29 0 0,0 0-4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3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17503 0 0,'0'0'803'0'0,"0"0"-18"0"0,2 0-501 0 0,4 0-109 0 0,-4 0 157 0 0,1 0 0 0 0,-1 1 0 0 0,1-1 0 0 0,-1 0 0 0 0,1 1 0 0 0,-1-1-1 0 0,0 1 1 0 0,1 0 0 0 0,-1 0 0 0 0,0 0 0 0 0,1 0 0 0 0,-1 0 0 0 0,2 2 0 0 0,-2-2-94 0 0,0 0 278 0 0,7 9 508 0 0,2-1-751 0 0,-1 2 1 0 0,-1 0-1 0 0,0 0 0 0 0,0 1 1 0 0,13 24-1 0 0,-8-7-17 0 0,-1 0 0 0 0,-2 0 0 0 0,14 57 0 0 0,-21-68-128 0 0,-1 1 0 0 0,-1 0 0 0 0,-1 0 0 0 0,0 0 0 0 0,-1 0 0 0 0,-2-1 0 0 0,-5 34 0 0 0,3-33-128 0 0,-2 1 0 0 0,0-1 0 0 0,-1 0 0 0 0,-1-1 0 0 0,-14 24 0 0 0,13-25 0 0 0,-8 13 0 0 0,-22 29 0 0 0,33-50 0 0 0,-1-1 0 0 0,0 0 0 0 0,-1 0 0 0 0,0-1 0 0 0,0 0 0 0 0,0 0 0 0 0,-17 10 0 0 0,14-10 0 0 0,8-5 0 0 0,0 0 0 0 0,1-1 0 0 0,-1 1 0 0 0,0 0 0 0 0,0-1 0 0 0,0 0 0 0 0,0 0 0 0 0,0 0 0 0 0,-1 0 0 0 0,1 0 0 0 0,-5 0 0 0 0,8-1-18 0 0,0 0 0 0 0,0 0 0 0 0,-1 0 0 0 0,1 1 0 0 0,0-1 0 0 0,-1 0 0 0 0,1 0 0 0 0,0 0 0 0 0,0 0 0 0 0,-1 0 0 0 0,1 0 0 0 0,0 0 0 0 0,-1 0 0 0 0,1 0 0 0 0,0 0 0 0 0,0 0 0 0 0,-1 0 0 0 0,1 0 0 0 0,0 0-1 0 0,-1 0 1 0 0,1-1 0 0 0,0 1 0 0 0,0 0 0 0 0,-1 0 0 0 0,1 0 0 0 0,0 0 0 0 0,0 0 0 0 0,-1-1 0 0 0,1 1 0 0 0,0 0 0 0 0,0 0 0 0 0,0 0 0 0 0,-1-1 0 0 0,1 1 0 0 0,0 0 0 0 0,0 0 0 0 0,0-1 0 0 0,0 1 0 0 0,-1 0 0 0 0,1 0 0 0 0,0-1 0 0 0,0 1 0 0 0,0 0 0 0 0,0 0 0 0 0,0-1 0 0 0,-1 0-936 0 0,1-1-56 0 0,0-6-82 0 0,0 1 0 0 0,1-1 0 0 0,0 0 0 0 0,3-14 0 0 0,3 5-6759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3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23039 0 0,'0'0'1057'0'0,"0"0"-29"0"0,0 0-582 0 0,1 0-17 0 0,250-36 5259 0 0,-152 21-5688 0 0,-95 14 20 0 0,11 0-169 0 0,-13 1-531 0 0,-2 0-270 0 0,-19 0-3372 0 0,-15 1-686 0 0,15 1 2449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3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21191 0 0,'0'0'480'0'0,"0"0"67"0"0,0 0 31 0 0,0 0-56 0 0,2 0-341 0 0,35-2 2758 0 0,64-12 0 0 0,-67 8-2245 0 0,6-1-114 0 0,38-5 480 0 0,-69 11-1060 0 0,-17 1-3301 0 0,-10 3-4266 0 0,9 3-1421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4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11 498 13823 0 0,'0'0'315'0'0,"0"0"45"0"0,0 0 21 0 0,-1 2-49 0 0,-3 3-81 0 0,3-4 481 0 0,1-1 237 0 0,0 0 45 0 0,0 0-61 0 0,0 0-288 0 0,0 0-121 0 0,-5-6 996 0 0,5 1-1384 0 0,1-1 0 0 0,0 1-1 0 0,0-1 1 0 0,0 1 0 0 0,1 0-1 0 0,-1 0 1 0 0,5-9 0 0 0,21-36 1646 0 0,-6 14-1162 0 0,95-175 1408 0 0,-95 178-2057 0 0,36-63 90 0 0,-55 92 89 0 0,-1 2 35 0 0,0 0 0 0 0,-1 0 0 0 0,1 0 0 0 0,0 1 0 0 0,0-1 0 0 0,-1 0 1 0 0,1-3-1 0 0,-17 8-40 0 0,13 0-165 0 0,-1-1 0 0 0,1 1 0 0 0,0 0 0 0 0,0 0 0 0 0,0 0 0 0 0,0 0 0 0 0,1 1 0 0 0,-1-1 0 0 0,-3 8 0 0 0,-5 6 0 0 0,4-9 0 0 0,2 1 0 0 0,-1-1 0 0 0,1 2 0 0 0,0-1 0 0 0,-6 19 0 0 0,10-17 0 0 0,4-2 0 0 0,-1-7 0 0 0,-1 0 0 0 0,1 0 0 0 0,0-1 0 0 0,0 1 0 0 0,0-1 0 0 0,0 0 0 0 0,0 1 0 0 0,1-1 0 0 0,-1 0 0 0 0,0 0 0 0 0,1 0 0 0 0,-1-1 0 0 0,0 1 0 0 0,1-1 0 0 0,-1 1 0 0 0,1-1 0 0 0,-1 0 0 0 0,1 1 0 0 0,-1-2 0 0 0,5 1 0 0 0,3-1 0 0 0,-1 0 0 0 0,0 0 0 0 0,1-1 0 0 0,10-4 0 0 0,1 0 0 0 0,30-12 0 0 0,-43 15 0 0 0,-1 5 0 0 0,-6-1 0 0 0,-1 0 0 0 0,1 1 0 0 0,0-1 0 0 0,0 0 0 0 0,-1 1 0 0 0,1-1 0 0 0,-1 0 0 0 0,1 1 0 0 0,-1-1 0 0 0,0 1 0 0 0,1-1 0 0 0,-1 1 0 0 0,0-1 0 0 0,0 1 0 0 0,0-1 0 0 0,0 1 0 0 0,-1 2 0 0 0,-5 29 0 0 0,5-28 0 0 0,-25 80 0 0 0,18-64 0 0 0,1 0 0 0 0,1 1 0 0 0,-6 37 0 0 0,12-51 0 0 0,0-7 0 0 0,0 0 0 0 0,0 0 0 0 0,0-1 0 0 0,0 1 0 0 0,0 0 0 0 0,1 0 0 0 0,-1-1 0 0 0,0 1 0 0 0,0 0 0 0 0,0 0 0 0 0,1-1 0 0 0,-1 1 0 0 0,0 0 0 0 0,1-1 0 0 0,-1 1 0 0 0,1 0 0 0 0,-1-1 0 0 0,2 2 0 0 0,-1 0 0 0 0,4 5 0 0 0,2-4 0 0 0,-5-3 2 0 0,1 0 0 0 0,0 0 0 0 0,-1 0 0 0 0,1-1 0 0 0,-1 1 0 0 0,1-1 0 0 0,-1 0 0 0 0,0 0 0 0 0,1 1 0 0 0,-1-2 0 0 0,0 1 0 0 0,1 0 0 0 0,-1 0 0 0 0,0-1-1 0 0,0 1 1 0 0,3-4 0 0 0,0 0-29 0 0,0 1-1 0 0,-1-1 0 0 0,1 1 0 0 0,-1-1 1 0 0,6-10-1 0 0,-3 2-1152 0 0,-4 9-91 0 0,0-1-1 0 0,0-1 1 0 0,-1 1 0 0 0,3-8 0 0 0,-6 10-765 0 0,-4-9-11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4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13 11975 0 0,'0'0'547'0'0,"0"0"-11"0"0,3-3-939 0 0,8-7 8078 0 0,-13 12-3380 0 0,-9 13-2572 0 0,-10 18-1064 0 0,-16 37-355 0 0,-54 146 0 0 0,84-192-304 0 0,0 0 0 0 0,2 1 0 0 0,1 0 0 0 0,1 0 0 0 0,0 26 0 0 0,3-39 0 0 0,0 1 0 0 0,1-1 0 0 0,1 0 0 0 0,0 0 0 0 0,1-1 0 0 0,0 1 0 0 0,0 0 0 0 0,2-1 0 0 0,5 12 0 0 0,-6-15 0 0 0,0 0 0 0 0,1 0 0 0 0,0-1 0 0 0,0 1 0 0 0,1-1 0 0 0,0-1 0 0 0,0 1 0 0 0,1-1 0 0 0,-1 0 0 0 0,2 0 0 0 0,-1-1 0 0 0,14 8 0 0 0,-19-12-76 0 0,0-1 0 0 0,0 1-1 0 0,0-1 1 0 0,0 0 0 0 0,0 0 0 0 0,0 1 0 0 0,0-1-1 0 0,1-1 1 0 0,-1 1 0 0 0,0 0 0 0 0,0-1 0 0 0,0 1-1 0 0,0-1 1 0 0,0 1 0 0 0,-1-1 0 0 0,1 0 0 0 0,3-1-1 0 0,-1 0-153 0 0,-1 0 0 0 0,0 0 0 0 0,0 0 0 0 0,0 0 0 0 0,0 0-1 0 0,0-1 1 0 0,-1 1 0 0 0,1-1 0 0 0,3-4 0 0 0,-5 5-104 0 0,0 0-1 0 0,0 0 1 0 0,-1 0 0 0 0,1 0 0 0 0,0 0-1 0 0,-1 0 1 0 0,1-1 0 0 0,-1 1 0 0 0,1-4-1 0 0,0-1-306 0 0,2-15-1406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4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1 441 15663 0 0,'6'-6'1418'0'0,"2"-1"-868"0"0,-1-1 0 0 0,0 0 1 0 0,-1 0-1 0 0,0 0 1 0 0,10-19-1 0 0,20-51 4475 0 0,-15 28-3950 0 0,6-5-115 0 0,39-89 143 0 0,-57 116-151 0 0,-8 28-950 0 0,-1-1 1 0 0,0 1-1 0 0,0 0 0 0 0,0-1 1 0 0,1 1-1 0 0,-1 0 1 0 0,0-1-1 0 0,0 1 1 0 0,0 0-1 0 0,0-1 0 0 0,0 1 1 0 0,0 0-1 0 0,0-1 1 0 0,0 1-1 0 0,0 0 1 0 0,0-1-1 0 0,0 1 0 0 0,0 0 1 0 0,0-1-1 0 0,0 1 1 0 0,0-1-1 0 0,0 1 1 0 0,0 0-1 0 0,0-1 1 0 0,0 1-1 0 0,0 0 0 0 0,-1-1 1 0 0,1 1-1 0 0,0 0 1 0 0,0 0-1 0 0,0-1 1 0 0,-1 1-1 0 0,1 0 0 0 0,0-1 1 0 0,0 1-1 0 0,-1 0 1 0 0,1 0-1 0 0,0 0 1 0 0,-1-1-1 0 0,1 1 0 0 0,0 0 1 0 0,-1 0-1 0 0,1 0 1 0 0,0 0-1 0 0,-1-1 1 0 0,1 1-1 0 0,0 0 0 0 0,-1 0 1 0 0,1 0-1 0 0,0 0 1 0 0,-1 0-1 0 0,1 0 1 0 0,0 0-1 0 0,-1 0 0 0 0,1 0 1 0 0,-1 0-1 0 0,1 0 1 0 0,0 0-1 0 0,-1 1 1 0 0,1-1-1 0 0,0 0 0 0 0,-1 0 1 0 0,1 0-1 0 0,0 0 1 0 0,-1 1-1 0 0,1-1 1 0 0,0 0-1 0 0,-5 3-2 0 0,1 1 0 0 0,0-1 0 0 0,1 1 0 0 0,-1 0 0 0 0,1 0 0 0 0,-1 0 0 0 0,1 0 0 0 0,-4 8 0 0 0,2-3 0 0 0,2-6 0 0 0,1 0 0 0 0,0 1 0 0 0,0-1 0 0 0,0 1 0 0 0,1-1 0 0 0,-1 1 0 0 0,1 0 0 0 0,0 0 0 0 0,0 0 0 0 0,0 0 0 0 0,1 0 0 0 0,-1-1 0 0 0,1 1 0 0 0,0 0 0 0 0,0 0 0 0 0,1 6 0 0 0,0-7 0 0 0,0 1 0 0 0,0-1 0 0 0,1 0 0 0 0,-1 0 0 0 0,0 0 0 0 0,1 1 0 0 0,0-1 0 0 0,0-1 0 0 0,0 1 0 0 0,0 0 0 0 0,1 0 0 0 0,-1-1 0 0 0,1 1 0 0 0,-1-1 0 0 0,1 0 0 0 0,0 0 0 0 0,0 0 0 0 0,5 3 0 0 0,-3-3 0 0 0,1 0 0 0 0,-1 1 0 0 0,1-2 0 0 0,-1 1 0 0 0,1-1 0 0 0,0 0 0 0 0,6 0 0 0 0,44 0 0 0 0,-34-1 0 0 0,-14 1 0 0 0,-2 7 0 0 0,-5-6 0 0 0,0 1 0 0 0,0-1 0 0 0,-1 1 0 0 0,0 0 0 0 0,1-1 0 0 0,-1 1 0 0 0,0 0 0 0 0,0-1 0 0 0,0 1 0 0 0,-1 0 0 0 0,1-1 0 0 0,-2 5 0 0 0,-12 35 0 0 0,9-30 0 0 0,-18 37 0 0 0,16-36 0 0 0,-11 27 0 0 0,11-22 0 0 0,5-13 0 0 0,-1 1 0 0 0,1-1 0 0 0,0 1 0 0 0,1-1 0 0 0,-2 8 0 0 0,2-5 0 0 0,4 5-211 0 0,0-10-479 0 0,-3-3 339 0 0,1 0-106 0 0,0 1-1 0 0,0-1 1 0 0,0 0 0 0 0,0 0-1 0 0,0 0 1 0 0,0 0-1 0 0,0 0 1 0 0,1 0 0 0 0,-1 0-1 0 0,0 0 1 0 0,0 0-1 0 0,0 0 1 0 0,0 0 0 0 0,0-1-1 0 0,0 1 1 0 0,0 0 0 0 0,-1-1-1 0 0,1 1 1 0 0,1-1-1 0 0,-1 1-516 0 0,11-6-6932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4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19351 0 0,'0'0'886'0'0,"0"0"-21"0"0,0 0-410 0 0,0 0 320 0 0,9-1 1213 0 0,13-6 359 0 0,16-4-1416 0 0,64-10-914 0 0,13 0-17 0 0,-98 21-401 0 0,-15 1-74 0 0,-2-1-33 0 0,6 1-1421 0 0,-5-1-3824 0 0,-1 0 3195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4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 21191 0 0,'0'0'480'0'0,"2"-1"67"0"0,30-12 560 0 0,-14 5 1936 0 0,-18 8-3012 0 0,1 0 0 0 0,0 0 0 0 0,-1-1 0 0 0,1 1 0 0 0,-1 0-1 0 0,1 0 1 0 0,0 0 0 0 0,-1 0 0 0 0,1 0 0 0 0,0 0 0 0 0,-1 0-1 0 0,1 0 1 0 0,0 0 0 0 0,-1 0 0 0 0,1 0 0 0 0,-1 0 0 0 0,1 0-1 0 0,0 0 1 0 0,-1 1 0 0 0,1-1 0 0 0,-1 0 0 0 0,1 0 0 0 0,0 1-1 0 0,-1-1 1 0 0,1 1 0 0 0,0 0 61 0 0,0 0 0 0 0,0 0-1 0 0,0 0 1 0 0,-1 0 0 0 0,1 0-1 0 0,-1 0 1 0 0,1 1 0 0 0,-1-1 0 0 0,1 0-1 0 0,-1 0 1 0 0,1 3 0 0 0,0 1 140 0 0,-1 0 0 0 0,0 0 0 0 0,1 1 0 0 0,-2-1 0 0 0,0 5 0 0 0,-2 3-10 0 0,-1-1-1 0 0,0 0 1 0 0,0 0 0 0 0,-2 0-1 0 0,1-1 1 0 0,-9 12 0 0 0,-8 17 258 0 0,7-14-464 0 0,11-20-32 0 0,1-1-1 0 0,-1 1 0 0 0,1 0 1 0 0,0 1-1 0 0,0-1 0 0 0,1 1 0 0 0,-2 9 1 0 0,3-15-680 0 0,5-2 247 0 0,-1 0 0 0 0,0-1 0 0 0,1 1 1 0 0,-1-1-1 0 0,0 1 0 0 0,0-1 0 0 0,4-4 0 0 0,-4 4 29 0 0,22-21-1628 0 0,-13 8 1024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4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19351 0 0,'2'0'439'0'0,"3"0"-171"0"0,0-1 0 0 0,-1 0 0 0 0,1-1-1 0 0,0 1 1 0 0,6-4 0 0 0,8-2-194 0 0,-8 4-228 0 0,-1-1 814 0 0,0 2-1 0 0,-1-1 1 0 0,1 1-1 0 0,0 1 0 0 0,12-1 1 0 0,-15 2-590 0 0,0 1 1 0 0,0-1-1 0 0,0 1 0 0 0,0 1 1 0 0,0-1-1 0 0,0 1 1 0 0,-1 0-1 0 0,1 1 0 0 0,0 0 1 0 0,-1 0-1 0 0,0 0 1 0 0,8 6-1 0 0,-7-4 95 0 0,0 1 0 0 0,0 1 0 0 0,0-1-1 0 0,-1 1 1 0 0,0 0 0 0 0,0 0 0 0 0,-1 1 0 0 0,7 13-1 0 0,-5-7 2 0 0,-1 0 0 0 0,-1 0 0 0 0,0 1 0 0 0,-1-1 0 0 0,0 1 0 0 0,-1 0 0 0 0,-1 1-1 0 0,0-1 1 0 0,-1 0 0 0 0,-1 1 0 0 0,-2 16 0 0 0,-2-4 175 0 0,-2 0 1 0 0,0 0-1 0 0,-2-1 0 0 0,-2 1 1 0 0,-20 42-1 0 0,22-56-341 0 0,0-1 0 0 0,-1 0 0 0 0,-1 0 0 0 0,0-1 0 0 0,0 0 0 0 0,-15 12 0 0 0,14-13 0 0 0,9-9 0 0 0,2-1 0 0 0,-1-1 0 0 0,1 1 0 0 0,0-1 0 0 0,-1 1 0 0 0,1-1 0 0 0,-1 1 0 0 0,1-1 0 0 0,-1 0 0 0 0,0 1 0 0 0,1-1 0 0 0,-1 0 0 0 0,1 1 0 0 0,-1-1 0 0 0,0 0 0 0 0,1 0 0 0 0,-1 0 0 0 0,0 0 0 0 0,1 1 0 0 0,-1-1 0 0 0,0 0 0 0 0,1 0 0 0 0,-2 0 0 0 0,0 0-190 0 0,1 0-1 0 0,0 0 0 0 0,-1 0 1 0 0,1 0-1 0 0,-1 0 1 0 0,1 0-1 0 0,-1 0 1 0 0,1 0-1 0 0,-1 0 1 0 0,1 0-1 0 0,0-1 1 0 0,-1 1-1 0 0,1-1 1 0 0,0 1-1 0 0,-1-1 1 0 0,1 0-1 0 0,0 1 1 0 0,0-1-1 0 0,-1 0 1 0 0,1 0-1 0 0,-1-1 1 0 0,0 0-552 0 0,0-1 1 0 0,0 1 0 0 0,1 0-1 0 0,-1-1 1 0 0,1 1-1 0 0,0-1 1 0 0,0 1 0 0 0,0-1-1 0 0,0 0 1 0 0,0-2 0 0 0,-1-5-7609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4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11975 0 0,'0'0'547'0'0,"0"0"-11"0"0,7-5-323 0 0,7-2 506 0 0,-1 0 0 0 0,1 1 0 0 0,0 0 0 0 0,0 1 0 0 0,0 0-1 0 0,20-2 1 0 0,72-15 3889 0 0,-78 17-4162 0 0,0 1 0 0 0,-1 1 0 0 0,31 1 0 0 0,41-4 426 0 0,-56 3-872 0 0,52 2 0 0 0,-10 0 0 0 0,72-7 0 0 0,91-4 2048 0 0,-134 13-2048 0 0,-70 1 0 0 0,0-2 0 0 0,46-6 0 0 0,39-5 0 0 0,-3 0 0 0 0,54-9 0 0 0,55-8 0 0 0,-81 13 0 0 0,-99 11 0 0 0,85-5 0 0 0,-86 5 0 0 0,97-5 0 0 0,-91 10 0 0 0,111-5 0 0 0,-43-5 0 0 0,-56 1 0 0 0,-33 3 0 0 0,78-1 0 0 0,-93 6 0 0 0,48-7 0 0 0,-61 5 0 0 0,48-13 0 0 0,-49 14 0 0 0,2-1 0 0 0,-12 2 0 0 0,1-1 0 0 0,-1 1 0 0 0,1 0 0 0 0,0 0 0 0 0,-1 0 0 0 0,1 0 0 0 0,-1 0 0 0 0,1 0 0 0 0,-1 0 0 0 0,1 1 0 0 0,-1-1 0 0 0,1 0 0 0 0,-1 0 0 0 0,1 0 0 0 0,-1 0 0 0 0,0 1 0 0 0,1-1 0 0 0,-1 0 0 0 0,1 0 0 0 0,-1 1 0 0 0,1 0 0 0 0,0-1 0 0 0,4 3-64 0 0,-4-2-273 0 0,-1-1-138 0 0,0 0-33 0 0,0 0-208 0 0,-10 3-2809 0 0,-10-3 1493 0 0,1-3-15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1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 8 0 0,8 8 2050 0 0,33 20-1806 0 0,-30-21-813 0 0,0-1 0 0 0,0 2 0 0 0,-1 0 0 0 0,0 0 0 0 0,-1 1 1 0 0,1 0-1 0 0,-2 0 0 0 0,13 18 0 0 0,-4 1 230 0 0,-2 1-1 0 0,20 51 1 0 0,-6-3-683 0 0,-28-74 0 0 0,8 12 0 0 0,10 4-64 0 0,-18-18-273 0 0,-1-1-138 0 0,0 0-33 0 0,0 0-140 0 0,0 0-572 0 0,0 0-253 0 0,0 0-1246 0 0,0 0-4789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4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74 10135 0 0,'0'0'464'0'0,"0"-2"-9"0"0,1-2-156 0 0,0 0-1 0 0,1 0 1 0 0,-1 0-1 0 0,0 0 1 0 0,1 0 0 0 0,0 0-1 0 0,4-5 1 0 0,1-4 2385 0 0,5-7 630 0 0,-11 18-2898 0 0,-1 2 80 0 0,0 0 14 0 0,1 1-400 0 0,-1 0 0 0 0,1 0-1 0 0,-1 0 1 0 0,1 0 0 0 0,0 1-1 0 0,-1-1 1 0 0,0 0 0 0 0,1 0 0 0 0,-1 0-1 0 0,0 0 1 0 0,0 0 0 0 0,1 1-1 0 0,-1 1 1 0 0,-2 9 42 0 0,0 0 0 0 0,0 0 0 0 0,-1-1 0 0 0,0 1 0 0 0,-1-1 0 0 0,-9 17 0 0 0,2 1-96 0 0,-31 65-56 0 0,0-2 0 0 0,35-76 465 0 0,-17 28 1 0 0,24-43 43 0 0,0-1-66 0 0,0-2-423 0 0,0 0 1 0 0,0 0 0 0 0,0 0-1 0 0,0 0 1 0 0,-1 1-1 0 0,1-1 1 0 0,-1-4-1 0 0,-2-8-19 0 0,4 6 84 0 0,0-1-1 0 0,0 0 1 0 0,1 1-1 0 0,0-1 1 0 0,0 1 0 0 0,4-9-1 0 0,24-48 764 0 0,-22 50-772 0 0,0 0 0 0 0,1 0 0 0 0,0 1 0 0 0,2 1 0 0 0,-1-1 0 0 0,2 2 0 0 0,16-16 0 0 0,-28 27-76 0 0,9-7 0 0 0,0 1 0 0 0,0 0 0 0 0,1 0 0 0 0,15-8 0 0 0,-17 12 0 0 0,1 4 0 0 0,-8 0 0 0 0,1 0 0 0 0,-1 0 0 0 0,1 1 0 0 0,-1-1 0 0 0,1 1 0 0 0,-1-1 0 0 0,0 1 0 0 0,0-1 0 0 0,0 1 0 0 0,1-1 0 0 0,-2 1 0 0 0,1 0 0 0 0,0 0 0 0 0,0-1 0 0 0,-1 1 0 0 0,1 0 0 0 0,-1 0 0 0 0,1 0 0 0 0,-1 0 0 0 0,1 2 0 0 0,-1 6 0 0 0,1 1 0 0 0,-2 15 0 0 0,1-17 0 0 0,-4 47 0 0 0,-1 37 0 0 0,5-84 0 0 0,1 0 0 0 0,0 0 0 0 0,0 0 0 0 0,1 0 0 0 0,0 0 0 0 0,1 0 0 0 0,6 15 0 0 0,-8-22 0 0 0,-1-1 0 0 0,1 0 0 0 0,-1 0 0 0 0,1 0 0 0 0,-1 0 0 0 0,1 0 0 0 0,0 0 0 0 0,0-1 0 0 0,-1 1 0 0 0,1 0 0 0 0,0 0 0 0 0,0 0 0 0 0,0-1 0 0 0,0 1 0 0 0,0 0 0 0 0,0-1 0 0 0,0 1 0 0 0,0-1 0 0 0,0 1 0 0 0,0-1 0 0 0,0 0 0 0 0,0 1 0 0 0,0-1 0 0 0,1 0 0 0 0,-1 0 0 0 0,0 0 0 0 0,2 0 0 0 0,-1 0 0 0 0,1-1 0 0 0,-1 1 0 0 0,0-1 0 0 0,0 0 0 0 0,1 1 0 0 0,-1-1 0 0 0,0-1 0 0 0,2 0 0 0 0,-3 1 0 0 0,4-2 0 0 0,0-2 0 0 0,0 1 0 0 0,0 0 0 0 0,-1-1 0 0 0,1 0 0 0 0,-1 0 0 0 0,6-10 0 0 0,-1-1 0 0 0,12-26 0 0 0,0-5 287 0 0,46-120 1410 0 0,-66 165-2034 0 0,-1 2-138 0 0,0 0-33 0 0,0 0-4 0 0,0 0 0 0 0,-1 1 357 0 0,0 0 1 0 0,0-1-1 0 0,0 1 0 0 0,1 0 0 0 0,-1-1 1 0 0,0 1-1 0 0,0 0 0 0 0,1 0 0 0 0,-1 0 1 0 0,1 0-1 0 0,-1 0 0 0 0,1 0 0 0 0,-1 0 1 0 0,1 0-1 0 0,-1 0 0 0 0,1 1 1 0 0,-4 5-3061 0 0,0 0-4636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4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15 13823 0 0,'0'0'630'0'0,"0"0"-13"0"0,6-12 504 0 0,-7 9 3223 0 0,-2 5-1861 0 0,-9 9-1270 0 0,-13 16-996 0 0,-10 21 63 0 0,1 1 0 0 0,3 2-1 0 0,-33 73 1 0 0,50-94-280 0 0,-22 52 0 0 0,31-69 0 0 0,1 1 0 0 0,0 0 0 0 0,1-1 0 0 0,-1 20 0 0 0,4-23 0 0 0,4-2 0 0 0,-3-7-109 0 0,1 0 0 0 0,-1 0 0 0 0,1 0-1 0 0,-1 0 1 0 0,1 0 0 0 0,0 0 0 0 0,-1-1 0 0 0,1 1-1 0 0,0 0 1 0 0,0-1 0 0 0,-1 0 0 0 0,1 1 0 0 0,0-1-1 0 0,0 0 1 0 0,0 0 0 0 0,0 0 0 0 0,-1 0 0 0 0,1 0-1 0 0,0 0 1 0 0,0-1 0 0 0,0 1 0 0 0,-1-1 0 0 0,1 1-1 0 0,2-2 1 0 0,4-1-1088 0 0,-1-1-1 0 0,0 0 1 0 0,0 0-1 0 0,7-6 1 0 0,-12 8 740 0 0,12-9-6625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4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 15663 0 0,'0'0'356'0'0,"0"0"50"0"0,0 0 20 0 0,0 0-42 0 0,-1 0-250 0 0,-3-2 19 0 0,1 4 464 0 0,0 1 1 0 0,0 0-1 0 0,1 0 0 0 0,0 0 1 0 0,-1 0-1 0 0,-1 4 0 0 0,-6 13-303 0 0,1-1 1 0 0,1 1-1 0 0,1 1 0 0 0,-8 31 0 0 0,8-25-209 0 0,6-22-93 0 0,-18 72 1416 0 0,19-75-985 0 0,0-4-294 0 0,4-22 192 0 0,2 1 1 0 0,0 0-1 0 0,2 1 0 0 0,0-1 1 0 0,19-32-1 0 0,-15 34-333 0 0,16-21 0 0 0,-28 42-8 0 0,0-1 0 0 0,1 1 0 0 0,-1 0 0 0 0,0 0 0 0 0,0-1 0 0 0,0 1 0 0 0,0 0 0 0 0,0 0 0 0 0,1-1 0 0 0,-1 1 0 0 0,0 0 0 0 0,0 0 0 0 0,0 0 0 0 0,1 0 0 0 0,-1-1 0 0 0,0 1 0 0 0,0 0 0 0 0,1 0 0 0 0,-1 0 0 0 0,0 0 0 0 0,0 0 0 0 0,1 0 0 0 0,-1-1 0 0 0,0 1 0 0 0,0 0 0 0 0,1 0 0 0 0,-1 0 0 0 0,0 0 0 0 0,0 0 0 0 0,1 0 0 0 0,-1 0 0 0 0,1 0 0 0 0,7 13 0 0 0,-5-4 0 0 0,0-1 0 0 0,-1 0 0 0 0,1 1 0 0 0,-2-1 0 0 0,2 10 0 0 0,1 47 0 0 0,-3-35 0 0 0,-1-20 0 0 0,1 0 0 0 0,0 0 0 0 0,5 16 0 0 0,-5-22 0 0 0,1 0 0 0 0,-1 0 0 0 0,1 0 0 0 0,0 0 0 0 0,0 0 0 0 0,1-1 0 0 0,-1 1 0 0 0,1 0 0 0 0,0-1 0 0 0,5 6 0 0 0,14 6 0 0 0,-20-14 43 0 0,0-1 1 0 0,0 1-1 0 0,0-1 0 0 0,0 0 0 0 0,-1 0 1 0 0,1 0-1 0 0,0 0 0 0 0,0 0 0 0 0,0 0 1 0 0,0 0-1 0 0,0-1 0 0 0,-1 1 0 0 0,3-1 0 0 0,24-12 856 0 0,-12 6-790 0 0,-12 4-210 0 0,-1 1 0 0 0,1-1 0 0 0,0 1-1 0 0,-1-1 1 0 0,0 0 0 0 0,1 0 0 0 0,-1 0 0 0 0,0-1-1 0 0,2-3 1 0 0,22-36 1383 0 0,-17 25-1259 0 0,-1-1 1 0 0,-2 0 0 0 0,1 0-1 0 0,-2 0 1 0 0,-1-1-1 0 0,6-37 1 0 0,-12 20-24 0 0,0 29 0 0 0,-4 4 0 0 0,4 4-133 0 0,-1 0 0 0 0,1 0 0 0 0,-1 0 0 0 0,1 1 0 0 0,-1-1-1 0 0,0 0 1 0 0,1 1 0 0 0,-1-1 0 0 0,1 1 0 0 0,0-1 0 0 0,-1 1 0 0 0,1 0 0 0 0,-1-1 0 0 0,1 1 0 0 0,0 0 0 0 0,-2 1-1 0 0,-17 18-2864 0 0,19-19 1495 0 0,1-1-29 0 0,0 0-4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4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15663 0 0,'0'0'719'0'0,"0"0"-20"0"0,7-5-421 0 0,1 1 183 0 0,-1-1 0 0 0,2 2 0 0 0,-1-1 0 0 0,0 1-1 0 0,1 0 1 0 0,0 1 0 0 0,-1 0 0 0 0,16-2 0 0 0,9 2 2362 0 0,34 1 0 0 0,-40 2-2361 0 0,-24-1-462 0 0,16 0 0 0 0,-2 4 0 0 0,-8-2-9066 0 0,-9-2 6508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4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 19351 0 0,'0'0'886'0'0,"0"0"-21"0"0,2-1-554 0 0,2-3-202 0 0,-3 3 274 0 0,-1 1 112 0 0,0 0 16 0 0,0 0 1 0 0,0 0 0 0 0,0 0 0 0 0,10 11 1024 0 0,-9-9-1491 0 0,0 0-1 0 0,0 0 1 0 0,-1 0 0 0 0,0 0-1 0 0,1 0 1 0 0,-1 1 0 0 0,0-1-1 0 0,0 0 1 0 0,0 0-1 0 0,0 0 1 0 0,0 0 0 0 0,0 1-1 0 0,-1-1 1 0 0,1 0 0 0 0,-2 3-1 0 0,-14 35 728 0 0,9-22-626 0 0,-16 30-146 0 0,16-33 0 0 0,0 0 0 0 0,-10 31 0 0 0,16-39 0 0 0,7-8 0 0 0,-3-1-692 0 0,-1 0 1 0 0,1 0-1 0 0,-1 0 0 0 0,0 0 1 0 0,0-1-1 0 0,0 1 0 0 0,2-3 1 0 0,1-4-7496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4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90 15663 0 0,'0'0'356'0'0,"0"0"50"0"0,1-2 20 0 0,7-8-179 0 0,-6 6-190 0 0,1 0 0 0 0,0 0 0 0 0,0 1 0 0 0,6-6 0 0 0,11-8 1226 0 0,-17 13-800 0 0,0 1 0 0 0,1 0 1 0 0,-1 0-1 0 0,1 0 1 0 0,0 0-1 0 0,0 1 0 0 0,0-1 1 0 0,0 1-1 0 0,1 0 1 0 0,-1 0-1 0 0,0 1 0 0 0,7-2 1 0 0,-8 2-360 0 0,1 0 0 0 0,-1 1 0 0 0,1 0 0 0 0,-1-1 0 0 0,1 1 0 0 0,-1 0 0 0 0,1 1 0 0 0,-1-1-1 0 0,0 1 1 0 0,1 0 0 0 0,-1-1 0 0 0,0 1 0 0 0,1 1 0 0 0,-1-1 0 0 0,0 0 0 0 0,0 1 0 0 0,0 0 0 0 0,0 0 0 0 0,0 0 0 0 0,5 4 0 0 0,-5-2-114 0 0,0 0-1 0 0,0 0 1 0 0,0 0-1 0 0,0 0 1 0 0,0 1-1 0 0,-1 0 1 0 0,0-1 0 0 0,0 1-1 0 0,0 0 1 0 0,-1 0-1 0 0,1 0 1 0 0,-1 0-1 0 0,0 7 1 0 0,0 1 164 0 0,0 0-1 0 0,-1 0 1 0 0,-1 1 0 0 0,0-1-1 0 0,-5 21 1 0 0,-22 63 760 0 0,14-63-934 0 0,0-1 0 0 0,-3 0 0 0 0,-22 34 0 0 0,18-36 0 0 0,-39 40 0 0 0,38-46 0 0 0,10-12-13 0 0,-1 0 0 0 0,-1 0 1 0 0,0-1-1 0 0,-27 17 0 0 0,39-28-324 0 0,2-1 215 0 0,-1 0 0 0 0,0 0 1 0 0,1 0-1 0 0,-1 0 0 0 0,0 0 1 0 0,1-1-1 0 0,-1 1 0 0 0,0 0 1 0 0,1 0-1 0 0,-1-1 0 0 0,1 1 1 0 0,-1 0-1 0 0,1 0 0 0 0,-1-1 1 0 0,0 1-1 0 0,1-1 0 0 0,-1 1 0 0 0,1-1 1 0 0,-1 1-1 0 0,1-1 0 0 0,0 1 1 0 0,-1-1-1 0 0,1 1 0 0 0,0-1 1 0 0,-1 1-1 0 0,1-1 0 0 0,0 0 1 0 0,-1 1-1 0 0,1-1 0 0 0,0 0 1 0 0,-2-22-3089 0 0,2 17 2936 0 0,-1-18-1773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5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10135 0 0,'0'0'231'0'0,"0"0"29"0"0,0 0 19 0 0,-10 3 158 0 0,6-2 2338 0 0,-5 2-321 0 0,8-3-2359 0 0,1 0 0 0 0,0 0-1 0 0,0 0 1 0 0,0 0 0 0 0,0 0 0 0 0,0 0 0 0 0,0 0 0 0 0,0 0 0 0 0,0 0 0 0 0,0 0 0 0 0,0 0 0 0 0,0 0 0 0 0,0 1 0 0 0,0-1-1 0 0,0 0 1 0 0,0 0 0 0 0,0 0 0 0 0,0 0 0 0 0,0 0 0 0 0,0 0 0 0 0,0 0 0 0 0,0 0 0 0 0,0 0 0 0 0,0 0 0 0 0,0 0 0 0 0,0 0-1 0 0,0 0 1 0 0,0 0 0 0 0,0 1 0 0 0,0-1 0 0 0,0 0 0 0 0,0 0 0 0 0,0 0 0 0 0,0 0 0 0 0,0 0 0 0 0,0 0 0 0 0,0 0 0 0 0,0 0 0 0 0,0 0-1 0 0,1 0 1 0 0,-1 0 0 0 0,0 0 0 0 0,0 0 0 0 0,0 0 0 0 0,0 0 0 0 0,0 0 0 0 0,0 0 0 0 0,0 0 0 0 0,0 0 0 0 0,0 0 0 0 0,0 0-1 0 0,0 0 1 0 0,0 0 0 0 0,0 0 0 0 0,0 0 0 0 0,1 0 0 0 0,18 5 8734 0 0,-10-3-10584 0 0,32 10 2128 0 0,-28-7-295 0 0,0-1 1 0 0,18 3-1 0 0,1-5-78 0 0,0-1 0 0 0,1-1 0 0 0,-1-2 0 0 0,57-10 0 0 0,-85 10-14 0 0,21-4 100 0 0,-23 6 285 0 0,-2 0 117 0 0,0 0 21 0 0,0 0-66 0 0,-15-14-411 0 0,12 13-453 0 0,-3-2-1133 0 0,1 0-7206 0 0,0-1-228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5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8 377 10135 0 0,'0'0'231'0'0,"0"0"29"0"0,0 0 19 0 0,2 1-41 0 0,-2-1-226 0 0,0 0-1 0 0,1 0 1 0 0,-1 0 0 0 0,0 1-1 0 0,1-1 1 0 0,-1 0-1 0 0,1 0 1 0 0,-1 1-1 0 0,0-1 1 0 0,0 0-1 0 0,1 1 1 0 0,-1-1-1 0 0,0 0 1 0 0,1 1-1 0 0,-1-1 1 0 0,0 1 0 0 0,0-1-1 0 0,0 0 1 0 0,0 1-1 0 0,1-1 1 0 0,-1 1-1 0 0,0-1 1 0 0,0 1-1 0 0,0-1 1 0 0,0 0-1 0 0,0 1 1 0 0,0-1 0 0 0,0 1-1 0 0,0-1 1 0 0,0 1-1 0 0,0-1 1 0 0,0 1-1 0 0,0-1 1 0 0,-1 0-1 0 0,1 1 1 0 0,0-1-1 0 0,0 1 1 0 0,0-1 0 0 0,-1 0-1 0 0,1 1 1 0 0,0-1-1 0 0,0 0 1 0 0,-1 1-1 0 0,1-1 1 0 0,0 0-1 0 0,0 1 1 0 0,-1-1-1 0 0,1 0 1 0 0,-1 1 0 0 0,0-1-1 0 0,0 2 1318 0 0,-8 7 2800 0 0,12-18-258 0 0,13-20-1470 0 0,20-27-1219 0 0,-2-1-1 0 0,47-111 1 0 0,-46 88-574 0 0,-33 75-608 0 0,-1 3 0 0 0,-1 4 0 0 0,2 13 0 0 0,0-10 0 0 0,-1 1 0 0 0,1 0 0 0 0,0 0 0 0 0,0-1 0 0 0,4 8 0 0 0,1-5 0 0 0,-1-5 0 0 0,-1-1 0 0 0,1 1 0 0 0,0-1 0 0 0,0 0 0 0 0,0 0 0 0 0,0-1 0 0 0,1 1 0 0 0,-1-2 0 0 0,0 1 0 0 0,1-1 0 0 0,-1 1 0 0 0,0-2 0 0 0,1 1 0 0 0,-1-1 0 0 0,0 0 0 0 0,0 0 0 0 0,8-3 0 0 0,-6 3 0 0 0,-7 3 0 0 0,0-1 0 0 0,0 0 0 0 0,0 0 0 0 0,-1 0 0 0 0,1 0 0 0 0,0 1 0 0 0,0-1 0 0 0,-1 0 0 0 0,1 1 0 0 0,-1-1 0 0 0,1 1 0 0 0,-1-1 0 0 0,1 1 0 0 0,-1-1 0 0 0,0 0 0 0 0,0 1 0 0 0,0-1 0 0 0,0 1 0 0 0,0-1 0 0 0,0 1 0 0 0,-1 1 0 0 0,-6 36 0 0 0,6-34 0 0 0,-5 16 0 0 0,-1 0 0 0 0,-19 36 0 0 0,15-34 0 0 0,-13 40 0 0 0,22-57 0 0 0,1-4 0 0 0,1 0 0 0 0,-1 0 0 0 0,1 0 0 0 0,-1 0 0 0 0,1 0 0 0 0,0 1 0 0 0,-1-1 0 0 0,1 0 0 0 0,1 0 0 0 0,-1 0 0 0 0,0 3 0 0 0,2 4 0 0 0,3-2 0 0 0,-3-6-8 0 0,-1 1-1 0 0,1-1 1 0 0,-1 0-1 0 0,1-1 1 0 0,0 1-1 0 0,-1 0 1 0 0,1 0-1 0 0,0-1 0 0 0,0 1 1 0 0,-1-1-1 0 0,1 1 1 0 0,0-1-1 0 0,0 0 1 0 0,0 0-1 0 0,0 0 1 0 0,0 0-1 0 0,3 0 1 0 0,-2-1-53 0 0,0 0-1 0 0,0 0 1 0 0,0 0 0 0 0,0 0-1 0 0,0-1 1 0 0,0 1 0 0 0,0-1-1 0 0,-1 0 1 0 0,5-3 0 0 0,1-3-527 0 0,0 1 0 0 0,-1-1 0 0 0,0-1 0 0 0,-1 0 0 0 0,6-9-1 0 0,-1 1-7940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5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19351 0 0,'0'0'439'0'0,"0"0"62"0"0,0 0 33 0 0,0 0-65 0 0,0 0-237 0 0,0 0 156 0 0,0 0 100 0 0,2-2 21 0 0,3-1-69 0 0,-1 0 0 0 0,1 0 0 0 0,0 1 0 0 0,0 0 0 0 0,9-4 0 0 0,30-4 592 0 0,85-11 0 0 0,-119 20-1032 0 0,0 0 0 0 0,0 1 0 0 0,0 0 0 0 0,0 1 0 0 0,1 0 0 0 0,18 4 0 0 0,-20-1 0 0 0,-4 3 0 0 0,-5-4 19 0 0,0-1 1 0 0,0 0-1 0 0,0 1 1 0 0,0-1-1 0 0,0 0 1 0 0,-1 0-1 0 0,1 1 0 0 0,-1-1 1 0 0,1 0-1 0 0,-1 0 1 0 0,0 0-1 0 0,0 0 0 0 0,0 0 1 0 0,0 0-1 0 0,0 0 1 0 0,-3 3-1 0 0,-24 29 565 0 0,28-33-567 0 0,-16 13 248 0 0,-32 25 0 0 0,37-32-192 0 0,0 2 1 0 0,0 0-1 0 0,1 0 1 0 0,0 0-1 0 0,0 2 0 0 0,1-1 1 0 0,-9 14-1 0 0,14-15-73 0 0,3 0 0 0 0,3-8 0 0 0,-1 1 0 0 0,0-1 0 0 0,0 0 0 0 0,1 0 0 0 0,-1 0 0 0 0,0 0 0 0 0,1 0 0 0 0,-1 0 0 0 0,1-1 0 0 0,-1 1 0 0 0,1 0 0 0 0,-1-1 0 0 0,1 1 0 0 0,-1-1 0 0 0,1 0 0 0 0,0 0 0 0 0,-1 1 0 0 0,4-1 0 0 0,32 0 0 0 0,78-13 0 0 0,-54 5 0 0 0,-20-1-1992 0 0,-33 6 1169 0 0,0 1 1 0 0,0 0-1 0 0,0 1 0 0 0,9-1 1 0 0,-15 2-1642 0 0,-2 0-80 0 0,0 0-15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5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13823 0 0,'-5'10'1500'0'0,"3"-7"-1486"0"0,-1 0 0 0 0,0 0 0 0 0,1-1-1 0 0,-1 1 1 0 0,-5 2 0 0 0,7-4 351 0 0,0 0 361 0 0,-15 7 1432 0 0,11-3 3626 0 0,6-3-5686 0 0,1-1 0 0 0,0 1 1 0 0,0-1-1 0 0,0 1 0 0 0,0-1 0 0 0,0 1 0 0 0,0-1 0 0 0,0 0 1 0 0,0 0-1 0 0,1 0 0 0 0,-1 0 0 0 0,0-1 0 0 0,1 1 0 0 0,-1-1 1 0 0,5 1-1 0 0,6 1 363 0 0,0-1 0 0 0,21-2-1 0 0,-2 1-253 0 0,5-1-200 0 0,-1-2-1 0 0,53-10 1 0 0,28-2-11 0 0,82 3 1444 0 0,-101 6-832 0 0,-90 4-595 0 0,11 0-90 0 0,-18 2-260 0 0,-1 0-138 0 0,0 0-33 0 0,0 0-72 0 0,0 0-285 0 0,-2-5-2647 0 0,1 4-5019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1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13823 0 0,'0'0'315'0'0,"0"0"45"0"0,0 0 21 0 0,0 0-49 0 0,2 1-220 0 0,6 2 108 0 0,-6-3 403 0 0,0 1 0 0 0,-1-1 0 0 0,1 1 0 0 0,0-1-1 0 0,-1 0 1 0 0,1 0 0 0 0,0 0 0 0 0,0 0 0 0 0,2 0 0 0 0,-2-1-354 0 0,0 1 1 0 0,0 0-1 0 0,0 0 0 0 0,0 0 1 0 0,0 1-1 0 0,0-1 1 0 0,3 1-1 0 0,0 1-119 0 0,1 0 0 0 0,-1 1 0 0 0,-1 0-1 0 0,1-1 1 0 0,0 2 0 0 0,-1-1 0 0 0,1 0 0 0 0,-1 1-1 0 0,0 0 1 0 0,0 0 0 0 0,-1 0 0 0 0,1 1 0 0 0,-1-1-1 0 0,0 1 1 0 0,0 0 0 0 0,0 0 0 0 0,-1 0-1 0 0,0 0 1 0 0,4 11 0 0 0,0 6 535 0 0,-1 1 0 0 0,-1 0 0 0 0,2 34 0 0 0,-5-25-685 0 0,-1 0 0 0 0,-1 0 0 0 0,-2 0 0 0 0,-2 0 0 0 0,-13 54 0 0 0,12-65 0 0 0,4-9 0 0 0,-1-1 0 0 0,0 1 0 0 0,-1-1 0 0 0,0 0 0 0 0,-8 15 0 0 0,0-6 0 0 0,9-13 0 0 0,-1 0 0 0 0,0-1 0 0 0,0 0 0 0 0,-1 1 0 0 0,0-1 0 0 0,0-1 0 0 0,0 1 0 0 0,-7 5 0 0 0,2-3 0 0 0,6-5 0 0 0,1 0 0 0 0,-1 0 0 0 0,0-1 0 0 0,0 1 0 0 0,0-1 0 0 0,-8 4 0 0 0,11-6-12 0 0,0 0 1 0 0,0 1-1 0 0,0-1 0 0 0,0 0 0 0 0,0 0 1 0 0,0 0-1 0 0,0 0 0 0 0,0 0 0 0 0,0 0 1 0 0,0 0-1 0 0,0 0 0 0 0,0 0 1 0 0,0 0-1 0 0,0 0 0 0 0,0-1 0 0 0,0 1 1 0 0,0 0-1 0 0,0-1 0 0 0,1 1 0 0 0,-1-1 1 0 0,0 1-1 0 0,-1-2 0 0 0,1 2-119 0 0,-1-1-344 0 0,2 1-33 0 0,0-2-208 0 0,0-2 99 0 0,0-1-1 0 0,0 0 1 0 0,0 1-1 0 0,1-1 1 0 0,0 1-1 0 0,0-1 1 0 0,0 1-1 0 0,2-6 1 0 0,5-8-1430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1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36 13823 0 0,'0'0'315'0'0,"0"0"45"0"0,0 0 21 0 0,2-6 63 0 0,2-10 14 0 0,-1 2 6854 0 0,-5 14-4544 0 0,-3 5-3079 0 0,-7 8 316 0 0,1 1 0 0 0,0 0 1 0 0,-13 26-1 0 0,-12 15-9 0 0,-118 158 4 0 0,125-176 0 0 0,21-30 0 0 0,1 2 0 0 0,1-1 0 0 0,-1 1 0 0 0,-7 15 0 0 0,14-23 0 0 0,-1-1 0 0 0,1 0 0 0 0,0 1 0 0 0,0-1 0 0 0,0 0 0 0 0,0 1 0 0 0,-1-1 0 0 0,1 1 0 0 0,0-1 0 0 0,0 0 0 0 0,0 1 0 0 0,0-1 0 0 0,0 1 0 0 0,0-1 0 0 0,0 0 0 0 0,0 1 0 0 0,0-1 0 0 0,0 0 0 0 0,0 1 0 0 0,0-1 0 0 0,1 1 0 0 0,0 0-61 0 0,0 0 1 0 0,1-1-1 0 0,-1 1 1 0 0,0-1-1 0 0,1 1 0 0 0,-1-1 1 0 0,1 0-1 0 0,-1 1 1 0 0,1-1-1 0 0,-1 0 0 0 0,1 0 1 0 0,-1 0-1 0 0,1 0 0 0 0,-1 0 1 0 0,3-1-1 0 0,25-5-1657 0 0,-2-4-5844 0 0,-12 4 924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5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19351 0 0,'0'0'439'0'0,"0"0"62"0"0,0 0 33 0 0,0 0-65 0 0,0 0-237 0 0,0 0 156 0 0,0 0 100 0 0,0 0 21 0 0,1 3-66 0 0,-1-2-432 0 0,3 5 109 0 0,0 1 1 0 0,-1 0-1 0 0,0 0 1 0 0,0 1 0 0 0,-1-1-1 0 0,0 0 1 0 0,0 0-1 0 0,-1 14 1 0 0,-9 90 996 0 0,7-97-1117 0 0,-1 0 0 0 0,-1 0 0 0 0,-9 21 0 0 0,5-12 0 0 0,0-3 24 0 0,-1 0 0 0 0,-18 29 0 0 0,26-47 347 0 0,1-2 117 0 0,0 0 21 0 0,0 0-66 0 0,-1-1-294 0 0,0 0-148 0 0,0-1 0 0 0,0 1 0 0 0,0-1-1 0 0,0 1 1 0 0,0-1 0 0 0,0 1 0 0 0,1-1 0 0 0,-1 0 0 0 0,0 1-1 0 0,1-1 1 0 0,0 0 0 0 0,-1 0 0 0 0,1 1 0 0 0,0-1 0 0 0,0 0-1 0 0,0 0 1 0 0,0 0 0 0 0,0 1 0 0 0,0-1 0 0 0,1-2 0 0 0,-1-4-3 0 0,1-4 153 0 0,0-1 0 0 0,1 1 0 0 0,0-1 0 0 0,6-18 0 0 0,21-49 964 0 0,-17 49-953 0 0,-6 16-155 0 0,1-1-1 0 0,13-23 1 0 0,-17 35-7 0 0,1-1-1 0 0,-1 0 1 0 0,1 0 0 0 0,0 1-1 0 0,0 0 1 0 0,0 0 0 0 0,0 0-1 0 0,1 0 1 0 0,0 1 0 0 0,0 0-1 0 0,5-3 1 0 0,-9 5 30 0 0,1 1 0 0 0,-1-1 0 0 0,0 1 0 0 0,0-1-1 0 0,0 1 1 0 0,0 0 0 0 0,1-1 0 0 0,-1 1 0 0 0,0 0 0 0 0,0 0 0 0 0,1 0 0 0 0,-1 0-1 0 0,0 0 1 0 0,0 0 0 0 0,1 0 0 0 0,-1 0 0 0 0,0 1 0 0 0,0-1 0 0 0,0 0 0 0 0,1 1-1 0 0,-1-1 1 0 0,0 1 0 0 0,0 0 0 0 0,0-1 0 0 0,0 1 0 0 0,0 0 0 0 0,0-1 0 0 0,0 1-1 0 0,0 0 1 0 0,0 0 0 0 0,0 0 0 0 0,0 1 0 0 0,2 2 121 0 0,-1-1 0 0 0,0 1 1 0 0,0 0-1 0 0,0 0 0 0 0,-1 0 0 0 0,2 6 0 0 0,-3-9-147 0 0,26 106-4 0 0,-20-75 0 0 0,1 0 0 0 0,2-1 0 0 0,25 59 0 0 0,-32-86 0 0 0,0 0 0 0 0,0 0 0 0 0,1 0 0 0 0,0 0 0 0 0,0 0 0 0 0,0-1 0 0 0,0 1 0 0 0,1-1 0 0 0,-1 0 0 0 0,1 0 0 0 0,0 0 0 0 0,7 4 0 0 0,-8-6 0 0 0,0 0 0 0 0,0 0 0 0 0,0 0 0 0 0,0 0 0 0 0,0-1 0 0 0,0 1 0 0 0,0-1 0 0 0,0 1 0 0 0,0-1 0 0 0,0 0 0 0 0,0 0 0 0 0,0-1 0 0 0,0 1 0 0 0,0-1 0 0 0,0 1 0 0 0,0-1 0 0 0,0 0 0 0 0,-1 0 0 0 0,1 0 0 0 0,0 0 0 0 0,2-2 0 0 0,3-2 0 0 0,0-1 0 0 0,-1 1 0 0 0,0-1 0 0 0,-1 0 0 0 0,1 0 0 0 0,-1-1 0 0 0,0 0 0 0 0,-1 0 0 0 0,1-1 0 0 0,-2 1 0 0 0,1-1 0 0 0,-1 0 0 0 0,0 0 0 0 0,0-1 0 0 0,2-11 0 0 0,-2 5 0 0 0,0 1 0 0 0,-2-1 0 0 0,0 0 0 0 0,0 0 0 0 0,-1 0 0 0 0,-1-1 0 0 0,-1 1 0 0 0,-3-22 0 0 0,3 32 0 0 0,1 3 0 0 0,0 1 0 0 0,0-1 0 0 0,0 1 0 0 0,-1-1 0 0 0,1 1 0 0 0,0-1 0 0 0,-1 1 0 0 0,1-1 0 0 0,-1 1 0 0 0,0 0 0 0 0,0-1 0 0 0,1 1 0 0 0,-1 0 0 0 0,0 0 0 0 0,-2-2 0 0 0,-2-2 0 0 0,-2 6-64 0 0,-15 3-1256 0 0,20-3 740 0 0,-2 4-2101 0 0,-2 1-5020 0 0,6-5-649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4:5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 17503 0 0,'0'0'399'0'0,"0"0"60"0"0,0 0 21 0 0,0 0-59 0 0,-1-12 50 0 0,3 7 3022 0 0,0 4-3361 0 0,1-1 1 0 0,0 1-1 0 0,-1 0 1 0 0,1-1 0 0 0,0 1-1 0 0,0 0 1 0 0,0 1-1 0 0,0-1 1 0 0,0 1-1 0 0,0-1 1 0 0,0 1 0 0 0,0 0-1 0 0,4 0 1 0 0,45 5 2084 0 0,-33-2-1901 0 0,-4-2-172 0 0,-9-1-17 0 0,-1 1 0 0 0,0-1 0 0 0,1 1 0 0 0,-1 0 0 0 0,0 0 0 0 0,0 1 0 0 0,1-1 0 0 0,-1 1-1 0 0,0 0 1 0 0,-1 1 0 0 0,1-1 0 0 0,0 1 0 0 0,-1 0 0 0 0,7 5 0 0 0,-11-8-127 0 0,1 1 0 0 0,-1-1 0 0 0,1 0 0 0 0,-1 1 0 0 0,1-1 0 0 0,-1 0 0 0 0,1 1 0 0 0,-1-1 0 0 0,0 1 0 0 0,1-1 0 0 0,-1 0 0 0 0,0 1 0 0 0,1-1 0 0 0,-1 1 0 0 0,0-1 0 0 0,1 1 0 0 0,-1-1 0 0 0,0 1 0 0 0,0 0 0 0 0,0-1 0 0 0,1 1 0 0 0,-1-1 0 0 0,0 1 0 0 0,0-1 0 0 0,0 1 0 0 0,0 0 0 0 0,0-1 0 0 0,0 1 0 0 0,0 0 0 0 0,-1 1 0 0 0,1 1 60 0 0,0 0 1 0 0,-1-1-1 0 0,1 1 0 0 0,-1 0 0 0 0,1 0 0 0 0,-1-1 1 0 0,0 1-1 0 0,0-1 0 0 0,0 1 0 0 0,-1-1 1 0 0,1 1-1 0 0,-1-1 0 0 0,1 0 0 0 0,-1 1 1 0 0,0-1-1 0 0,-4 3 0 0 0,-2 4 281 0 0,-2-1 1 0 0,-14 10-1 0 0,-5 2-341 0 0,10-8 0 0 0,0 1 0 0 0,2 1 0 0 0,-19 18 0 0 0,31-27 0 0 0,0 0 0 0 0,-1 0 0 0 0,1 0 0 0 0,-1-1 0 0 0,0 0 0 0 0,-8 4 0 0 0,6-2 0 0 0,5 1 0 0 0,8 0 0 0 0,-2-4 0 0 0,1-1 0 0 0,-1 1 0 0 0,1-1 0 0 0,0 0 0 0 0,0-1 0 0 0,0 1 0 0 0,0-1 0 0 0,0 1 0 0 0,0-1 0 0 0,7 1 0 0 0,7 0 0 0 0,21 0 0 0 0,-24-2 0 0 0,31-3 0 0 0,-36 2 0 0 0,1 0 0 0 0,20 1 0 0 0,-25 1-64 0 0,-4-1-273 0 0,-2 0-138 0 0,0 0-33 0 0,0 0-208 0 0,-8 1-2859 0 0,-1 3 2416 0 0,6-2 336 0 0,1-1-1224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0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13823 0 0,'0'0'315'0'0,"0"0"45"0"0,0 0 21 0 0,0 0-49 0 0,0 0-81 0 0,0 0 481 0 0,0 0 237 0 0,0 0 45 0 0,0 0 8 0 0,0 0 2 0 0,0 0 0 0 0,0 0 0 0 0,0 0-69 0 0,0 0-290 0 0,0 0-121 0 0,0 0-28 0 0,0 0-4 0 0,0 0 0 0 0,0 0 0 0 0,0 0 0 0 0,1 1-68 0 0,1 1-427 0 0,0-1 1 0 0,0 1-1 0 0,0-1 0 0 0,0 0 1 0 0,0 1-1 0 0,0-1 0 0 0,0 0 1 0 0,1 0-1 0 0,1 0 0 0 0,4 2-18 0 0,-3-1 1 0 0,-1 0 0 0 0,1 0 0 0 0,0-1 0 0 0,-1 0 0 0 0,1 1 0 0 0,0-2 0 0 0,0 1 0 0 0,0 0 0 0 0,0-1 0 0 0,0 0 0 0 0,0 0 0 0 0,0-1 0 0 0,7-1 0 0 0,-2 1 0 0 0,7-1 0 0 0,-1-1 0 0 0,1-1 0 0 0,26-9 0 0 0,-34 10 0 0 0,-2-1 72 0 0,-6 3 299 0 0,-1 1 117 0 0,0 0 21 0 0,0 0-66 0 0,0 0-358 0 0,0 0-406 0 0,0 0-154 0 0,0 0-33 0 0,-3 0 120 0 0,0 0-265 0 0,1 0 1 0 0,-1 0-1 0 0,1 1 1 0 0,0-1-1 0 0,-1 0 1 0 0,1 1-1 0 0,-1 0 1 0 0,1-1-1 0 0,-3 2 1 0 0,-3 1-883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0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17503 0 0,'0'0'399'0'0,"0"0"60"0"0,0 0 21 0 0,0 0-59 0 0,0 0-136 0 0,0 0 457 0 0,0 0 228 0 0,0 0 43 0 0,0 0-59 0 0,9 2 255 0 0,1-2-853 0 0,0 1-1 0 0,0-2 0 0 0,0 1 1 0 0,0-1-1 0 0,0-1 0 0 0,0 1 1 0 0,0-2-1 0 0,12-4 1 0 0,33-6 68 0 0,-38 9 101 0 0,-14 3-435 0 0,1 0 0 0 0,-1 0 0 0 0,0 1 0 0 0,1-1 0 0 0,-1 1 0 0 0,1 0 0 0 0,-1 0 0 0 0,0 0 0 0 0,1 0 0 0 0,-1 0 0 0 0,5 2 0 0 0,9-1-154 0 0,-15-1-273 0 0,-3 0-621 0 0,-4-1 757 0 0,2 2-7467 0 0,-2 3-1120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0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12 322 6447 0 0,'0'0'142'0'0,"0"0"22"0"0,0 0 13 0 0,0 0 55 0 0,0 0 181 0 0,0 0 78 0 0,0 0 18 0 0,0 0 71 0 0,0 0 286 0 0,0 0 124 0 0,0 1 30 0 0,1 3-465 0 0,-1 0 0 0 0,0-1 0 0 0,0 1 0 0 0,0 0 0 0 0,0-1 0 0 0,-1 1-1 0 0,0 0 1 0 0,1-1 0 0 0,-1 1 0 0 0,-3 6 0 0 0,3-7 117 0 0,0-1-160 0 0,1-2 0 0 0,-2 4 3615 0 0,2-5-4080 0 0,0 1-1 0 0,0 0 1 0 0,-1 0-1 0 0,1 0 1 0 0,0-1 0 0 0,0 1-1 0 0,0 0 1 0 0,0 0-1 0 0,0 0 1 0 0,0-1-1 0 0,0 1 1 0 0,-1 0 0 0 0,1 0-1 0 0,0-1 1 0 0,0 1-1 0 0,0 0 1 0 0,0 0-1 0 0,0-1 1 0 0,0 1 0 0 0,0 0-1 0 0,0 0 1 0 0,0 0-1 0 0,0-1 1 0 0,0 1-1 0 0,1 0 1 0 0,-1 0 0 0 0,0-1-1 0 0,0 1 1 0 0,0 0-1 0 0,0-1 1 0 0,36-124 2001 0 0,-24 86-2007 0 0,2 1 0 0 0,2 0 1 0 0,36-64-1 0 0,-34 73-41 0 0,-18 30 0 0 0,0-1 0 0 0,0 0 0 0 0,0 0 0 0 0,0 0 0 0 0,0 0 0 0 0,0 0 0 0 0,0 0 0 0 0,0 0 0 0 0,0 1 0 0 0,0-1 0 0 0,0 0 0 0 0,0 0 0 0 0,0 0 0 0 0,0 0 0 0 0,0 0 0 0 0,0 0 0 0 0,0 0 0 0 0,1 1 0 0 0,-1-1 0 0 0,0 0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0,0 0 0 0 0,0 0 0 0 0,0 0 0 0 0,0 0 0 0 0,0 0 0 0 0,0 0 0 0 0,1-1 0 0 0,-1 1 0 0 0,0 0 0 0 0,0 0 0 0 0,0 0 0 0 0,0 0 0 0 0,1 11 0 0 0,-1-10 0 0 0,-1 2 0 0 0,1 0 0 0 0,7 18 0 0 0,-6-19 0 0 0,0 1 0 0 0,0-1 0 0 0,0 1 0 0 0,0-1 0 0 0,0 0 0 0 0,1 1 0 0 0,-1-1 0 0 0,1 0 0 0 0,2 3 0 0 0,-1-3 0 0 0,0 0 0 0 0,1 0 0 0 0,-1 0 0 0 0,0 0 0 0 0,1 0 0 0 0,-1-1 0 0 0,1 0 0 0 0,6 2 0 0 0,-2-2 0 0 0,0 1 0 0 0,0-2 0 0 0,1 1 0 0 0,-1-1 0 0 0,1 0 0 0 0,-1-1 0 0 0,0 0 0 0 0,11-3 0 0 0,-11 4 0 0 0,1 2 0 0 0,-7 0 0 0 0,4 2 0 0 0,0 14 0 0 0,-5-10 0 0 0,1 1 0 0 0,-2 0 0 0 0,1 0 0 0 0,-1 0 0 0 0,-2 12 0 0 0,-10 46 0 0 0,0-2 0 0 0,10-51 0 0 0,1-9 0 0 0,0 1 0 0 0,0-1 0 0 0,1 1 0 0 0,0-1 0 0 0,0 1 0 0 0,0-1 0 0 0,0 1 0 0 0,1-1 0 0 0,0 1 0 0 0,3 7 0 0 0,-4-12 0 0 0,0-1 0 0 0,0 1 0 0 0,0 0 0 0 0,0-1 0 0 0,1 1 0 0 0,-1 0 0 0 0,0-1 0 0 0,0 1 0 0 0,1-1 0 0 0,-1 1 0 0 0,1 0 0 0 0,-1-1 0 0 0,0 1 0 0 0,1-1 0 0 0,-1 1 0 0 0,1-1 0 0 0,-1 1 0 0 0,1-1 0 0 0,-1 0 0 0 0,1 1 0 0 0,0-1 0 0 0,-1 1 0 0 0,1-1 0 0 0,2 1 0 0 0,-3 0 0 0 0,1-1 0 0 0,0 1 0 0 0,0 0 0 0 0,0-1 0 0 0,0 1 0 0 0,0-1 0 0 0,0 1 0 0 0,0-1 0 0 0,0 1 0 0 0,0-1 0 0 0,0 0 0 0 0,0 1 0 0 0,0-1 0 0 0,0 0 0 0 0,0 0 0 0 0,0 0 0 0 0,0 0 0 0 0,0 0 0 0 0,0 0 0 0 0,0 0 0 0 0,0 0 0 0 0,0 0 0 0 0,2-1 0 0 0,3 0 0 0 0,-2 0-4 0 0,-1 1-1 0 0,1-1 1 0 0,-1 0 0 0 0,0 0-1 0 0,1 0 1 0 0,-1 0 0 0 0,0-1-1 0 0,1 0 1 0 0,-1 1-1 0 0,0-1 1 0 0,0 0 0 0 0,-1 0-1 0 0,1-1 1 0 0,0 1 0 0 0,-1-1-1 0 0,1 1 1 0 0,-1-1 0 0 0,0 0-1 0 0,0 0 1 0 0,2-3-1 0 0,4-8-72 0 0,0 1 0 0 0,-1-1-1 0 0,7-19 1 0 0,2-15-1626 0 0,-14 43 777 0 0,0-1 1 0 0,-1 0-1 0 0,0 0 1 0 0,-1 0-1 0 0,1-11 1 0 0,-1 14-1122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0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10135 0 0,'0'0'464'0'0,"0"0"-9"0"0,0 0-155 0 0,0 0 443 0 0,0 0 227 0 0,0 0 44 0 0,0 0-61 0 0,0 0-288 0 0,0 0-121 0 0,0 0-28 0 0,0 0 66 0 0,0 0 288 0 0,0 0 122 0 0,0 0 28 0 0,0 0-65 0 0,0 0-290 0 0,0 0-121 0 0,1 0-28 0 0,54-22 2046 0 0,-37 14-2028 0 0,1 0-1 0 0,-1 2 0 0 0,25-6 0 0 0,354-45-516 0 0,-367 55-17 0 0,54 4 0 0 0,-76-2-14 0 0,14 1 100 0 0,-21-1 285 0 0,0 1-292 0 0,-1-1 1 0 0,0 0-1 0 0,1 0 1 0 0,-1 1-1 0 0,0-1 1 0 0,1 0-1 0 0,-1 0 0 0 0,0 0 1 0 0,1 0-1 0 0,-1 0 1 0 0,1 0-1 0 0,-1 0 1 0 0,0 0-1 0 0,1 0 1 0 0,-1 0-1 0 0,1 0 1 0 0,-1 0-1 0 0,0 0 1 0 0,2 0-1 0 0,-2-1-150 0 0,0 1-1 0 0,0-1 1 0 0,1 0 0 0 0,-1 0-1 0 0,0 1 1 0 0,0-1 0 0 0,0 0-1 0 0,0 0 1 0 0,0 1 0 0 0,0-1-1 0 0,0 0 1 0 0,0 0 0 0 0,0 1 0 0 0,0-1-1 0 0,0 0 1 0 0,0 0 0 0 0,-1 1-1 0 0,1-1 1 0 0,0 0 0 0 0,0 1-1 0 0,-1-1 1 0 0,1 0 0 0 0,-1 1-1 0 0,1-1 1 0 0,0 0 0 0 0,-1 1-1 0 0,1-1 1 0 0,-1 1 0 0 0,0-1-1 0 0,1 1 1 0 0,-1-1 0 0 0,1 1-1 0 0,-1 0 1 0 0,0-1 0 0 0,1 1-1 0 0,-2-1 1 0 0,0 0-103 0 0,-11-6-2257 0 0,4 4-4093 0 0,2 1-1188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0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72 11975 0 0,'0'0'267'0'0,"0"0"42"0"0,0 0 17 0 0,4-8 74 0 0,3-6 623 0 0,-6 11-600 0 0,0 0 0 0 0,1 0 0 0 0,-1-1 0 0 0,1 1 0 0 0,0 0 0 0 0,0 0 0 0 0,0 1 1 0 0,0-1-1 0 0,0 0 0 0 0,1 1 0 0 0,-1-1 0 0 0,1 1 0 0 0,3-2 0 0 0,-5 3 532 0 0,-1 1-290 0 0,8-5 829 0 0,-8 5-1452 0 0,1 0 0 0 0,-1 0-1 0 0,0 0 1 0 0,0-1 0 0 0,0 1 0 0 0,1 0-1 0 0,-1 0 1 0 0,0 0 0 0 0,0-1 0 0 0,0 1-1 0 0,1 0 1 0 0,-1 0 0 0 0,0 0 0 0 0,0 0-1 0 0,1 0 1 0 0,-1-1 0 0 0,0 1 0 0 0,0 0-1 0 0,1 0 1 0 0,-1 0 0 0 0,0 0 0 0 0,0 0-1 0 0,1 0 1 0 0,-1 0 0 0 0,0 0 0 0 0,1 0-1 0 0,-1 0 1 0 0,0 0 0 0 0,0 0 0 0 0,1 0-1 0 0,-1 0 1 0 0,0 1 0 0 0,0-1 0 0 0,1 0-1 0 0,-1 0 1 0 0,0 0 0 0 0,0 0 0 0 0,1 0-1 0 0,-1 1 1 0 0,0-1 0 0 0,0 0 0 0 0,0 0-1 0 0,1 0 1 0 0,-1 0 0 0 0,0 1 0 0 0,0-1-1 0 0,0 0 1 0 0,0 0 0 0 0,1 1 0 0 0,-1-1-1 0 0,0 0 1 0 0,0 1 0 0 0,1 1-41 0 0,0-1 1 0 0,-1 1-1 0 0,1 0 0 0 0,0 0 1 0 0,-1 0-1 0 0,1-1 1 0 0,-1 1-1 0 0,0 0 1 0 0,0 0-1 0 0,1 0 0 0 0,-1 0 1 0 0,-1 0-1 0 0,1 0 1 0 0,-1 3-1 0 0,-8 29-4 0 0,5-21 2 0 0,-9 34 1 0 0,-18 54 0 0 0,28-94-5 0 0,0 1-1 0 0,-8 12 0 0 0,5-10 24 0 0,0 0 0 0 0,1 1 0 0 0,0 0-1 0 0,-3 12 1 0 0,7-21 353 0 0,1-2 117 0 0,0 0 21 0 0,0 0-66 0 0,1-1-294 0 0,3-5-133 0 0,0-2-16 0 0,1-1 0 0 0,-2 0 0 0 0,1 0 0 0 0,2-11 0 0 0,5-13 0 0 0,4-2 108 0 0,19-38 562 0 0,-28 62-538 0 0,0 1 1 0 0,1 0-1 0 0,0 0 1 0 0,14-13-1 0 0,-9 9 201 0 0,17-14-58 0 0,-23 24-275 0 0,2 5 0 0 0,-7 0 0 0 0,0-1 0 0 0,1 1 0 0 0,-1 0 0 0 0,0 0 0 0 0,0 0 0 0 0,0 1 0 0 0,1-1 0 0 0,-1 0 0 0 0,0 0 0 0 0,-1 1 0 0 0,1-1 0 0 0,0 0 0 0 0,0 1 0 0 0,-1-1 0 0 0,1 1 0 0 0,0-1 0 0 0,-1 1 0 0 0,0-1 0 0 0,1 1 0 0 0,-1 0 0 0 0,0 1 0 0 0,2 7 0 0 0,-2 0 0 0 0,0 13 0 0 0,0-13 0 0 0,0 0 0 0 0,0 21 0 0 0,6 57 0 0 0,7-43 0 0 0,-9-34 0 0 0,-3-8 0 0 0,-1-3 0 0 0,0 1 0 0 0,0 0 0 0 0,0-1 0 0 0,0 1 0 0 0,0-1 0 0 0,1 1 0 0 0,-1-1 0 0 0,0 1 0 0 0,0-1 0 0 0,0 1 0 0 0,1-1 0 0 0,-1 1 0 0 0,0-1 0 0 0,0 1 0 0 0,1-1 0 0 0,-1 1 0 0 0,0-1 0 0 0,1 0 0 0 0,-1 1 0 0 0,1-1 0 0 0,-1 0 0 0 0,0 1 0 0 0,1-1 0 0 0,-1 0 0 0 0,1 1 0 0 0,-1-1 0 0 0,1 0 0 0 0,0 1 0 0 0,7 1 0 0 0,-8-1 0 0 0,0-1 0 0 0,1 0 0 0 0,-1 1 0 0 0,1-1 0 0 0,-1 0 0 0 0,1 0 0 0 0,-1 1 0 0 0,1-1 0 0 0,0 0 0 0 0,-1 0 0 0 0,1 0 0 0 0,-1 0 0 0 0,1 0 0 0 0,-1 1 0 0 0,1-1 0 0 0,-1 0 0 0 0,1 0 0 0 0,0-1 0 0 0,-1 1 0 0 0,1 0 0 0 0,-1 0 0 0 0,1 0 0 0 0,-1 0 0 0 0,1 0 0 0 0,-1-1 0 0 0,1 1 0 0 0,0-1 0 0 0,0 1 0 0 0,4-2 0 0 0,-1 1 0 0 0,0-1 0 0 0,1 0 0 0 0,-1 0 0 0 0,0 0 0 0 0,0 0 0 0 0,0-1 0 0 0,-1 1 0 0 0,1-1 0 0 0,-1 0 0 0 0,1 0 0 0 0,-1-1 0 0 0,0 1 0 0 0,4-7 0 0 0,1-3 0 0 0,0 0 0 0 0,12-29 0 0 0,-8 14 0 0 0,36-87 0 0 0,-46 110 72 0 0,-2 4 299 0 0,0 1 117 0 0,0 0 21 0 0,0 0-134 0 0,0 0-577 0 0,0 1-423 0 0,0 0-1 0 0,0 1 0 0 0,0-1 0 0 0,-1 1 0 0 0,1-1 1 0 0,0 0-1 0 0,-1 1 0 0 0,1-1 0 0 0,-1 0 0 0 0,0 1 1 0 0,1-1-1 0 0,-1 0 0 0 0,0 0 0 0 0,0 0 0 0 0,-1 2 1 0 0,-3 2-42 0 0,2-3-1891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0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499 119 11975 0 0,'0'0'267'0'0,"0"0"42"0"0,0 0 17 0 0,0 0-28 0 0,0 0-126 0 0,0 0 204 0 0,0 0 111 0 0,0 0 22 0 0,0 0 3 0 0,-5-14 2560 0 0,5 12-2967 0 0,-1-1 104 0 0,1 0 0 0 0,-1 0 0 0 0,0 0 0 0 0,0 1 0 0 0,0-1 0 0 0,0 0 0 0 0,0 1 0 0 0,-1-1 0 0 0,1 1 0 0 0,-1-1 0 0 0,1 1 0 0 0,-1 0 0 0 0,0 0 0 0 0,-2-3 0 0 0,-5-5 429 0 0,6 6-371 0 0,-1 0 1 0 0,1 0 0 0 0,-1 0-1 0 0,-7-5 1 0 0,9 8-268 0 0,1 0 0 0 0,-1 0 0 0 0,1 0 0 0 0,-1 0 0 0 0,0 0 0 0 0,1 1 0 0 0,-1-1 0 0 0,0 1 0 0 0,1-1 0 0 0,-1 1 0 0 0,0 0 0 0 0,0 0 0 0 0,1 0 0 0 0,-3 0 0 0 0,-5-1 0 0 0,-2-2 0 0 0,-1 0 0 0 0,1 0 0 0 0,-1 1 0 0 0,-12-1 0 0 0,19 1 0 0 0,0 1 0 0 0,-21 3 0 0 0,18 0 0 0 0,7-2 0 0 0,1 0 0 0 0,-1 0 0 0 0,0 1 0 0 0,1-1 0 0 0,-1 0 0 0 0,0 1 0 0 0,1-1 0 0 0,-1 0 0 0 0,0 1 0 0 0,1-1 0 0 0,-1 1 0 0 0,1-1 0 0 0,-1 1 0 0 0,1 0 0 0 0,-1-1 0 0 0,1 1 0 0 0,-1 0 0 0 0,1-1 0 0 0,-1 1 0 0 0,1 0 0 0 0,0-1 0 0 0,-1 1 0 0 0,1 0 0 0 0,0 0 0 0 0,0-1 0 0 0,0 2 0 0 0,-1 1 0 0 0,-1-1 0 0 0,-2 12 0 0 0,1 6 0 0 0,0 0 0 0 0,1 22 0 0 0,0-13 0 0 0,-1 13 0 0 0,-2 56 0 0 0,4-35 0 0 0,1 56 0 0 0,7-35 670 0 0,-3-43 19 0 0,-1 54 0 0 0,-4-59-689 0 0,0 4 0 0 0,-2 1 0 0 0,-12 61 0 0 0,-2-20 0 0 0,8-47 0 0 0,-2 0 0 0 0,-1-1 0 0 0,-31 60 0 0 0,37-81 0 0 0,-9 24 0 0 0,-3 5 0 0 0,-59 115 0 0 0,52-98 0 0 0,19-49 0 0 0,5-6 0 0 0,-1 5 0 0 0,1-1 0 0 0,0-2 0 0 0,4 2 0 0 0,-1-6 0 0 0,-2-1 0 0 0,0-1 0 0 0,0 1 0 0 0,0-1 0 0 0,0 0 0 0 0,0 1 0 0 0,0-1 0 0 0,1 1 0 0 0,-1-1 0 0 0,0 0 0 0 0,0 1 0 0 0,1-1 0 0 0,-1 0 0 0 0,0 1 0 0 0,0-1 0 0 0,1 0 0 0 0,-1 0 0 0 0,0 1 0 0 0,1-1 0 0 0,-1 0 0 0 0,0 0 0 0 0,1 1 0 0 0,-1-1 0 0 0,0 0 0 0 0,1 0 0 0 0,12 6 0 0 0,-4-2 0 0 0,2 1 0 0 0,-8-3 0 0 0,11 0 0 0 0,-12-1 0 0 0,25 3 0 0 0,4-2 0 0 0,-28-1-13 0 0,11-2 98 0 0,-7-1 22 0 0,2 2 855 0 0,28 0-188 0 0,-35 0-1470 0 0,-2 0-258 0 0,0 0-1558 0 0,0 0-6017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1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10135 0 0,'0'0'231'0'0,"0"0"29"0"0,0 0 19 0 0,0 0 105 0 0,0 0 410 0 0,0 0 184 0 0,0 0 40 0 0,0 0 6 0 0,0 0 0 0 0,0 0 0 0 0,0 0 0 0 0,0 0-69 0 0,0 0-290 0 0,0 0-121 0 0,0 0-28 0 0,0 0-4 0 0,0 0 0 0 0,0 0 0 0 0,0 0 0 0 0,0 0 0 0 0,0-8 512 0 0,1-5-716 0 0,0-1 0 0 0,1 1 0 0 0,1 0 0 0 0,0 0 0 0 0,8-22 0 0 0,-4 15 412 0 0,6-21-517 0 0,3 0-1 0 0,26-51 1 0 0,-38 84-203 0 0,-8 11 0 0 0,3 0 0 0 0,0-1 0 0 0,0 0 0 0 0,0 1 0 0 0,0-1 0 0 0,0 1 0 0 0,1-1 0 0 0,-1 5 0 0 0,-1 0 0 0 0,1 0 0 0 0,1 1 0 0 0,0 9 0 0 0,0-14 0 0 0,6 11 0 0 0,2-4 0 0 0,-4-9 0 0 0,-2-1 0 0 0,7 4 0 0 0,-3-2 0 0 0,0 0 0 0 0,0 0 0 0 0,0-1 0 0 0,9 2 0 0 0,-1 1 0 0 0,-12-2 0 0 0,5 3 0 0 0,-7-5 0 0 0,1 1 0 0 0,-1-1 0 0 0,1 1 0 0 0,-1-1 0 0 0,1 1 0 0 0,-1-1 0 0 0,0 1 0 0 0,1 0 0 0 0,-1-1 0 0 0,0 1 0 0 0,0-1 0 0 0,1 1 0 0 0,-1 0 0 0 0,0-1 0 0 0,0 1 0 0 0,0 0 0 0 0,0-1 0 0 0,1 1 0 0 0,-1 0 0 0 0,0-1 0 0 0,0 1 0 0 0,0 0 0 0 0,-1-1 0 0 0,1 2 0 0 0,0 0 0 0 0,0 8 0 0 0,0 1 0 0 0,-1-1 0 0 0,0 0 0 0 0,-1 0 0 0 0,0 0 0 0 0,0 0 0 0 0,-5 11 0 0 0,-7 32 0 0 0,6-17-64 0 0,8-35-273 0 0,0-1-138 0 0,1 0 232 0 0,1 0-1 0 0,-1-1 1 0 0,0 1-1 0 0,1 0 1 0 0,-1-1-1 0 0,1 1 1 0 0,-1-1-1 0 0,1 0 1 0 0,-1 1-1 0 0,0-1 1 0 0,0 0-1 0 0,1 0 1 0 0,-1 0-1 0 0,2-2 1 0 0,14-15-2651 0 0,-15 15 2659 0 0,13-15-1812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1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17503 0 0,'0'0'803'0'0,"0"0"-18"0"0,2-1-501 0 0,23-8 950 0 0,1 2-1 0 0,0 0 1 0 0,0 1 0 0 0,29-2-1 0 0,-35 5-1233 0 0,-16 2 0 0 0,0 1 0 0 0,1-1 0 0 0,-1 0 0 0 0,0 1 0 0 0,0 0 0 0 0,0 0 0 0 0,1 1 0 0 0,-1-1 0 0 0,0 1 0 0 0,0-1 0 0 0,0 1 0 0 0,5 3 0 0 0,0-1 0 0 0,-9-3-168 0 0,1 0 0 0 0,0 0 0 0 0,0 0 0 0 0,-1 0 0 0 0,1 1 0 0 0,0-1 0 0 0,-1 0 0 0 0,1 0-1 0 0,0 1 1 0 0,-1-1 0 0 0,1 0 0 0 0,-1 1 0 0 0,1-1 0 0 0,-1 1 0 0 0,1-1 0 0 0,-1 1 0 0 0,1-1 0 0 0,-1 1 0 0 0,1-1 0 0 0,0 2 0 0 0,1-1-4383 0 0,-2-1-2969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1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45 13823 0 0,'0'0'315'0'0,"1"-1"45"0"0,6-1 21 0 0,-1-1-1 0 0,0-1 1 0 0,-1 1 0 0 0,1-1 0 0 0,-1 0-1 0 0,11-9 1 0 0,-14 10-797 0 0,5-4 6509 0 0,-2 7-2259 0 0,-1 3-4010 0 0,-2 0 646 0 0,11 7 177 0 0,20 6-647 0 0,-21-8 0 0 0,4 6 0 0 0,-15-13 0 0 0,1-1 0 0 0,-1 1 0 0 0,0 0 0 0 0,0 0 0 0 0,0 0 0 0 0,0 0 0 0 0,0 0 0 0 0,0 0 0 0 0,0 0 0 0 0,0 1 0 0 0,0-1 0 0 0,-1 0 0 0 0,1 0 0 0 0,0 1 0 0 0,-1-1 0 0 0,1 0 0 0 0,-1 1 0 0 0,1 1 0 0 0,0 2 0 0 0,2 9 0 0 0,-6-9 0 0 0,2-4 0 0 0,-5 8 96 0 0,1 0 0 0 0,-2 0 1 0 0,1-1-1 0 0,-1 0 0 0 0,-1-1 0 0 0,1 1 0 0 0,-14 8 0 0 0,8-5 66 0 0,-56 56 965 0 0,26-25-1201 0 0,22-24-404 0 0,14-13 384 0 0,1 1 0 0 0,-1 0 0 0 0,1 0 0 0 0,1 0 0 0 0,-8 10-1 0 0,13-15 595 0 0,0-1-58 0 0,15 15-678 0 0,-12-14 117 0 0,1 1 0 0 0,0-1 0 0 0,-1 0 0 0 0,1 0 0 0 0,0-1 1 0 0,-1 1-1 0 0,1-1 0 0 0,0 1 0 0 0,5-2 0 0 0,37-3 1365 0 0,-40 3-1067 0 0,81-14-78 0 0,-85 15-438 0 0,-2 0-138 0 0,0 0-33 0 0,0 0 133 0 0,0 0 577 0 0,0 0 248 0 0,0 0 50 0 0,0 0-58 0 0,2 1-293 0 0,11 8 204 0 0,-12-8-1867 0 0,2 0-3650 0 0,-3-1-3367 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1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17503 0 0,'0'0'399'0'0,"0"0"60"0"0,0 0 21 0 0,0 0-59 0 0,0 0-136 0 0,0 0 457 0 0,0 0 228 0 0,0 0 43 0 0,0 0-127 0 0,1 1-582 0 0,1 2-243 0 0,0 0-1 0 0,0 0 1 0 0,-1 0 0 0 0,1 0 0 0 0,-1 0 0 0 0,1 0 0 0 0,-1 0-1 0 0,0 0 1 0 0,-1 0 0 0 0,1 0 0 0 0,0 1 0 0 0,-1-1 0 0 0,0 0-1 0 0,0 0 1 0 0,0 6 0 0 0,-1 8 492 0 0,-6 29 0 0 0,6-39-527 0 0,-21 113 2022 0 0,21-117-2048 0 0,1-2 0 0 0,-1-1 0 0 0,1 1 0 0 0,0 0 0 0 0,0 0 0 0 0,0-1 0 0 0,0 1 0 0 0,0 0 0 0 0,0 0 0 0 0,0 0 0 0 0,0-1 0 0 0,0 1 0 0 0,0 0 0 0 0,0 0 0 0 0,0-1 0 0 0,0 1 0 0 0,1 0 0 0 0,-1 0 0 0 0,0-1 0 0 0,1 1 0 0 0,-1 1 0 0 0,0-2-6 0 0,1 1-1 0 0,-1-1 1 0 0,0 0-1 0 0,0 0 0 0 0,0 1 1 0 0,0-1-1 0 0,0 0 1 0 0,0 1-1 0 0,0-1 1 0 0,0 0-1 0 0,0 1 1 0 0,1-1-1 0 0,-1 0 1 0 0,0 0-1 0 0,0 1 1 0 0,0-1-1 0 0,1 0 1 0 0,-1 0-1 0 0,0 1 1 0 0,0-1-1 0 0,1 0 1 0 0,-1 0-1 0 0,0 0 1 0 0,0 0-1 0 0,1 1 1 0 0,-1-1-1 0 0,0 0 0 0 0,1 0 1 0 0,-1 0-1 0 0,0 0 1 0 0,1 0-1 0 0,-1 0 1 0 0,0 0-1 0 0,1 0 1 0 0,-1 0-1 0 0,0 0 1 0 0,1 0-1 0 0,-1 0 1 0 0,0 0-1 0 0,0 0 1 0 0,1 0-1 0 0,-1 0 1 0 0,0 0-1 0 0,1 0 1 0 0,-1-1-1 0 0,0 1 1 0 0,1 0-1 0 0,6-6-556 0 0,-5 4 164 0 0,0 0 0 0 0,0 0 0 0 0,0-1 1 0 0,0 1-1 0 0,0 0 0 0 0,-1-1 0 0 0,1 0 0 0 0,-1 0 0 0 0,1 1 0 0 0,-1-1 0 0 0,0 0 0 0 0,0 0 0 0 0,0 0 1 0 0,-1 0-1 0 0,1 0 0 0 0,-1-6 0 0 0,-1-8-1648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1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79 8287 0 0,'0'0'191'0'0,"0"0"26"0"0,0 0 9 0 0,-1 0-34 0 0,-5-3-154 0 0,1-2 106 0 0,3 4 598 0 0,-24-13 5468 0 0,24 14-5698 0 0,2-1-179 0 0,-1 1 0 0 0,0-1 0 0 0,1 1 0 0 0,-1 0 0 0 0,0-1 0 0 0,0 1 0 0 0,0-1 0 0 0,1 1 0 0 0,-1 0 0 0 0,0 0 0 0 0,0 0 0 0 0,0-1 0 0 0,0 1 0 0 0,1 0 1 0 0,-1 0-1 0 0,0 0 0 0 0,0 0 0 0 0,0 1 0 0 0,-1-1 0 0 0,1 0 940 0 0,4 0-974 0 0,2-1-841 0 0,31-6 981 0 0,-16 2-100 0 0,35-2 0 0 0,53 0 1709 0 0,-36 9-2048 0 0,-42 0 0 0 0,1-1 0 0 0,-1-2 0 0 0,42-6 0 0 0,-38 2 0 0 0,1 2 0 0 0,40 1 0 0 0,12-1 0 0 0,-71 0 0 0 0,-10 1 0 0 0,1 1 0 0 0,-1 0 0 0 0,0 0 0 0 0,1 1 0 0 0,-1 0 0 0 0,9 0 0 0 0,-7 0 0 0 0,7-1 0 0 0,-14 2-468 0 0,-6 1-687 0 0,-11 1-1715 0 0,-4-2 343 0 0,1 4-29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1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35 136 11975 0 0,'13'-3'267'0'0,"-11"3"42"0"0,-2 0 17 0 0,0-7 68 0 0,-1-8-378 0 0,0 13 70 0 0,1 0 0 0 0,-1 0 0 0 0,1 0 0 0 0,0 0 0 0 0,0 0 1 0 0,0 0-1 0 0,0 0 0 0 0,0 0 0 0 0,0 0 0 0 0,0 0 0 0 0,1 1 0 0 0,-1-1 0 0 0,1 0 0 0 0,0-2 0 0 0,15-27 1961 0 0,-9 17-497 0 0,-4 9-932 0 0,0 0-1 0 0,1 0 0 0 0,-1 1 1 0 0,1-1-1 0 0,5-4 0 0 0,-8 8-105 0 0,-1 1 0 0 0,0 0-68 0 0,0 0-217 0 0,0 0 161 0 0,0 0 100 0 0,-5 9 464 0 0,-5 9-919 0 0,2 0 0 0 0,0 0 1 0 0,1 1-1 0 0,-7 26 1 0 0,8-24-36 0 0,-30 76 2 0 0,31-59 72 0 0,6-56 1192 0 0,-1 14-1148 0 0,1-1 0 0 0,-1 1 0 0 0,1 0 0 0 0,-1 0 0 0 0,3-4 0 0 0,57-141-100 0 0,-58 141-16 0 0,7-11 0 0 0,-3 15 0 0 0,1 8 0 0 0,-6-2 0 0 0,0-1 0 0 0,0 1 0 0 0,0 0 0 0 0,0 0 0 0 0,0 1 0 0 0,-1-1 0 0 0,1 0 0 0 0,-1 0 0 0 0,1 0 0 0 0,-1 0 0 0 0,0 1 0 0 0,0 2 0 0 0,-3 30 0 0 0,2-30 0 0 0,0 8 0 0 0,1-1 0 0 0,2 19 0 0 0,-1-19 0 0 0,-1 0 0 0 0,-1 22 0 0 0,0-30 0 0 0,1 0 0 0 0,0 0 0 0 0,0 0 0 0 0,1 0 0 0 0,-1 1 0 0 0,1-1 0 0 0,0 0 0 0 0,0 0 0 0 0,0 0 0 0 0,1 0 0 0 0,-1 0 0 0 0,1-1 0 0 0,3 5 0 0 0,-1 0 0 0 0,-3-7 0 0 0,1 1 0 0 0,-1-1 0 0 0,1 0 0 0 0,-1 0 0 0 0,1 1 0 0 0,-1-1 0 0 0,1 0 0 0 0,-1 0 0 0 0,1-1 0 0 0,0 1 0 0 0,0 0 0 0 0,-1 0 0 0 0,1-1 0 0 0,0 1 0 0 0,0-1 0 0 0,0 0 0 0 0,3 1 0 0 0,4 0 0 0 0,-8-1 0 0 0,1 0 0 0 0,-1 1 0 0 0,1-1 0 0 0,-1 0 0 0 0,1 0 0 0 0,-1-1 0 0 0,0 1 0 0 0,1 0 0 0 0,-1 0 0 0 0,1-1 0 0 0,-1 1 0 0 0,0 0 0 0 0,1-1 0 0 0,-1 0 0 0 0,0 1 0 0 0,1-1 0 0 0,-1 0 0 0 0,0 0 0 0 0,2-1 0 0 0,0-1 0 0 0,1 1 59 0 0,-1-1 0 0 0,0 0 0 0 0,1 0-1 0 0,-1 0 1 0 0,-1 0 0 0 0,1 0 0 0 0,0-1 0 0 0,-1 1 0 0 0,2-5 0 0 0,16-37 979 0 0,-5 9-617 0 0,-9 17-406 0 0,-4 12-31 0 0,0 1 0 0 0,0-1 1 0 0,1 1-1 0 0,3-7 0 0 0,-5 12-321 0 0,-1 1-138 0 0,0 0-33 0 0,0 0-4 0 0,0 0 0 0 0,-4 17-10868 0 0,1-8 5648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1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 8 0 0,0 0 2 0 0,17 2 2644 0 0,117 5 56 0 0,-133-7-3724 0 0,5 1 0 0 0,0-1 0 0 0,18-5 0 0 0,-15 3 0 0 0,-1 2-133 0 0,-6 0-563 0 0,-2 0-258 0 0,0 0-1011 0 0,0 0-4023 0 0,0 0-1724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1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21 15663 0 0,'0'0'356'0'0,"0"0"50"0"0,0 0 20 0 0,0 0-42 0 0,5-6-236 0 0,-2-2 1567 0 0,-1 2 2419 0 0,-1 12-1799 0 0,-3 7-2086 0 0,0-1-1 0 0,-1 0 0 0 0,-1 0 1 0 0,-4 12-1 0 0,2-9 155 0 0,-5 23 0 0 0,-9 32-403 0 0,14-53 0 0 0,0-1 0 0 0,6-16-13 0 0,0 0 0 0 0,0 0 1 0 0,0 0-1 0 0,0 0 0 0 0,-1 1 0 0 0,1-1 1 0 0,0 0-1 0 0,0 0 0 0 0,0 0 0 0 0,0 0 0 0 0,0 0 1 0 0,0 0-1 0 0,0 1 0 0 0,0-1 0 0 0,0 0 0 0 0,0 0 1 0 0,0 0-1 0 0,0 0 0 0 0,0 0 0 0 0,0 0 0 0 0,0 1 1 0 0,0-1-1 0 0,0 0 0 0 0,1 0 0 0 0,-1 0 0 0 0,0 0 1 0 0,0 0-1 0 0,0 0 0 0 0,0 0 0 0 0,0 1 1 0 0,0-1-1 0 0,0 0 0 0 0,0 0 0 0 0,0 0 0 0 0,0 0 1 0 0,1 0-1 0 0,-1 0 0 0 0,0 0 0 0 0,0 0 0 0 0,0 0 1 0 0,6-1-1473 0 0,8-6-3827 0 0,-14 6 3967 0 0,8-2-6813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1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15663 0 0,'0'0'356'0'0,"0"0"50"0"0,0 0 20 0 0,0 0-42 0 0,0 0-112 0 0,0 0 463 0 0,0 0 234 0 0,0 0 45 0 0,0 0-61 0 0,0 0-288 0 0,2-1-121 0 0,4-5-28 0 0,-4 4-72 0 0,-1 2-289 0 0,9-4 74 0 0,0 1 1 0 0,0 0-1 0 0,0 1 1 0 0,0 0-1 0 0,0 1 1 0 0,0 0-1 0 0,1 0 1 0 0,17 2-1 0 0,-24-1-229 0 0,12 3 0 0 0,-14-3 2 0 0,18 8 329 0 0,-12-4-221 0 0,-7-3-195 0 0,2 1 573 0 0,1-1-3581 0 0,-4-1-5436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1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4 481 15663 0 0,'0'0'719'0'0,"0"0"-20"0"0,0 0-306 0 0,0 0 371 0 0,-1 0-607 0 0,1-1-1 0 0,0 1 1 0 0,0 0 0 0 0,-1 0 0 0 0,1-1-1 0 0,0 1 1 0 0,0 0 0 0 0,0 0 0 0 0,0-1-1 0 0,-1 1 1 0 0,1 0 0 0 0,0 0 0 0 0,0-1-1 0 0,0 1 1 0 0,0 0 0 0 0,0-1 0 0 0,0 1-1 0 0,0 0 1 0 0,0 0 0 0 0,0-1 0 0 0,0 1-1 0 0,0-1 1 0 0,7-17 651 0 0,1-1 1 0 0,0 1-1 0 0,2 1 0 0 0,15-23 0 0 0,5-8 307 0 0,95-209-72 0 0,-99 200 562 0 0,-23 102-1589 0 0,-3-34-16 0 0,-1 3 0 0 0,3-7 0 0 0,2 1 0 0 0,-3-4 0 0 0,-1-3 0 0 0,1 1 0 0 0,-1-1 0 0 0,1 0 0 0 0,-1 0 0 0 0,1 0 0 0 0,0 0 0 0 0,-1 0 0 0 0,1 0 0 0 0,0 0 0 0 0,0 0 0 0 0,-1 0 0 0 0,1-1 0 0 0,0 1 0 0 0,0 0 0 0 0,0 0 0 0 0,0-1 0 0 0,0 1 0 0 0,2 0 0 0 0,7 7 0 0 0,-8-7 0 0 0,9 3 0 0 0,-3-1 0 0 0,-1-1 0 0 0,-1 4 0 0 0,-4-4 0 0 0,-2-1 0 0 0,0 0 0 0 0,1 0 0 0 0,-1-1 0 0 0,0 1 0 0 0,1 0 0 0 0,-1 0 0 0 0,0 0 0 0 0,0 0 0 0 0,0 0 0 0 0,0 0 0 0 0,0 0 0 0 0,0 0 0 0 0,0 0 0 0 0,0 0 0 0 0,0 0 0 0 0,-1 1 0 0 0,1 11 0 0 0,-2-1 0 0 0,0 1 0 0 0,-4 14 0 0 0,3-12 0 0 0,-3 25 0 0 0,4-31 0 0 0,2-6 0 0 0,-1-1 0 0 0,1 0 0 0 0,0 0 0 0 0,0 0 0 0 0,0 1 0 0 0,0-1 0 0 0,0 0 0 0 0,0 0 0 0 0,0 1 0 0 0,1-1 0 0 0,0 0 0 0 0,-1 0 0 0 0,1 0 0 0 0,0 0 0 0 0,1 3 0 0 0,-2-3 0 0 0,1-1 0 0 0,-1 0 0 0 0,0-1 0 0 0,0 1 0 0 0,0-1 0 0 0,1 1 0 0 0,-1 0 0 0 0,0-1 0 0 0,1 1 0 0 0,-1-1 0 0 0,0 1 0 0 0,1-1 0 0 0,-1 1 0 0 0,1-1 0 0 0,-1 1 0 0 0,1-1 0 0 0,-1 1 0 0 0,1-1 0 0 0,-1 0 0 0 0,1 1 0 0 0,0-1 0 0 0,-1 0 0 0 0,1 1 0 0 0,0-1 0 0 0,11 6 0 0 0,-7-7 0 0 0,-4 1 0 0 0,7-2 0 0 0,0 1 0 0 0,0-2 0 0 0,0 1 0 0 0,-1-1 0 0 0,1 0 0 0 0,-1-1 0 0 0,0 1 0 0 0,0-1 0 0 0,0-1 0 0 0,7-5 0 0 0,5-3 0 0 0,-12 8-63 0 0,0-1 1 0 0,-1 0-1 0 0,1 0 0 0 0,-1 0 1 0 0,0-1-1 0 0,0 0 0 0 0,-1 0 1 0 0,5-8-1 0 0,-4 4-74 0 0,0 0 1 0 0,0-1-1 0 0,-2 1 0 0 0,1-1 1 0 0,2-13-1 0 0,-6 23-137 0 0,-1 0-1 0 0,0 0 1 0 0,1 0 0 0 0,-1 0-1 0 0,0 0 1 0 0,0 0-1 0 0,0 0 1 0 0,0 0 0 0 0,0 0-1 0 0,-1 0 1 0 0,1 0 0 0 0,-1 0-1 0 0,1 1 1 0 0,-1-1-1 0 0,0 0 1 0 0,1 0 0 0 0,-1 0-1 0 0,0 1 1 0 0,0-1 0 0 0,0 0-1 0 0,-1 1 1 0 0,1-1-1 0 0,0 1 1 0 0,0-1 0 0 0,-1 1-1 0 0,1 0 1 0 0,-3-2 0 0 0,2 2-46 0 0,0 0 0 0 0,0 0 1 0 0,0 1-1 0 0,-1-1 0 0 0,1 0 1 0 0,0 1-1 0 0,-3-1 0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1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61 13823 0 0,'-8'0'1247'0'0,"7"0"-1234"0"0,0 0 1 0 0,0 0-1 0 0,0 0 1 0 0,0 1-1 0 0,0-1 1 0 0,0 0-1 0 0,0 0 1 0 0,0 1-1 0 0,0-1 1 0 0,0 0-1 0 0,0 1 1 0 0,0-1-1 0 0,0 1 1 0 0,1-1-1 0 0,-1 1 1 0 0,0-1-1 0 0,0 1 1 0 0,-1 1-1 0 0,-1 1 122 0 0,2-3 135 0 0,1 0 0 0 0,-1 0 1 0 0,1 0-1 0 0,-1 0 0 0 0,1 1 1 0 0,-1-1-1 0 0,1 0 1 0 0,-1 0-1 0 0,1 1 0 0 0,-1-1 1 0 0,1 0-1 0 0,-1 1 0 0 0,1-1 1 0 0,-1 0-1 0 0,1 1 0 0 0,0-1 1 0 0,-1 1-1 0 0,1-1 1 0 0,0 1-1 0 0,-1-1 0 0 0,1 1 1 0 0,0-1-1 0 0,0 1 0 0 0,-1 0 1 0 0,8 3 3639 0 0,2-2-5081 0 0,3 0 1548 0 0,0-1 0 0 0,0-1 1 0 0,0 0-1 0 0,0-1 0 0 0,0 0 0 0 0,22-5 0 0 0,74-18 82 0 0,-32 8 266 0 0,31-5 155 0 0,-72 12-880 0 0,-24 6 0 0 0,-1 0 0 0 0,1 1 0 0 0,14-1 0 0 0,-17 3 0 0 0,-1 5 0 0 0,-7 3-133 0 0,0-6-115 0 0,-1 0 1 0 0,0 1-1 0 0,0-1 1 0 0,0 0 0 0 0,0 0-1 0 0,-1-1 1 0 0,1 1-1 0 0,-2 2 1 0 0,-8 6-7691 0 0,1-5-412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2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 19351 0 0,'0'0'886'0'0,"0"0"-21"0"0,0 0-480 0 0,0 0 33 0 0,0 0 77 0 0,0 0 16 0 0,0 0 1 0 0,0 0 0 0 0,0 0 0 0 0,0 0 0 0 0,1 1 0 0 0,1 2-460 0 0,-1 0 0 0 0,1 0 1 0 0,-1 0-1 0 0,0 0 0 0 0,1 0 0 0 0,-1 0 0 0 0,-1 0 1 0 0,1 0-1 0 0,0 0 0 0 0,-1 0 0 0 0,1 1 0 0 0,-1-1 0 0 0,0 0 1 0 0,0 0-1 0 0,-1 0 0 0 0,1 1 0 0 0,0-1 0 0 0,-1 0 0 0 0,0 0 1 0 0,0 0-1 0 0,0 0 0 0 0,-2 5 0 0 0,-3 6 184 0 0,-1-1 0 0 0,0 0 0 0 0,-14 19 0 0 0,-15 14-236 0 0,23-30 0 0 0,0 1 0 0 0,-13 24 0 0 0,19-28 472 0 0,14-26 423 0 0,-1 3-379 0 0,35-52-311 0 0,15-22-313 0 0,-45 68 357 0 0,1 2 1 0 0,1-1 0 0 0,17-14 0 0 0,11-4 867 0 0,-39 31-1117 0 0,11-4 0 0 0,-5 4 0 0 0,0 5 0 0 0,-7-3 0 0 0,0 0 0 0 0,0 1 0 0 0,0-1 0 0 0,0 1 0 0 0,0-1 0 0 0,0 1 0 0 0,0 0 0 0 0,0-1 0 0 0,-1 1 0 0 0,1 0 0 0 0,0 0 0 0 0,0 0 0 0 0,-1 0 0 0 0,1-1 0 0 0,0 1 0 0 0,-1 0 0 0 0,1 0 0 0 0,-1 0 0 0 0,1 0 0 0 0,-1 0 0 0 0,1 3 0 0 0,0 0 0 0 0,3 6 0 0 0,-2-1 0 0 0,1 1 0 0 0,-2 0 0 0 0,1 0 0 0 0,-1 0 0 0 0,-1 1 0 0 0,0 15 0 0 0,0 10 0 0 0,1-25 0 0 0,-1 0 0 0 0,1 0 0 0 0,0 0 0 0 0,1 0 0 0 0,0 0 0 0 0,1-1 0 0 0,7 21 0 0 0,-9-29 0 0 0,0 0 0 0 0,0 0 0 0 0,0 0 0 0 0,0-1 0 0 0,0 1 0 0 0,1 0 0 0 0,1 2 0 0 0,-3-4 0 0 0,0 1 0 0 0,1-1 0 0 0,-1 0 0 0 0,0 1 0 0 0,1-1 0 0 0,-1 1 0 0 0,0-1 0 0 0,1 0 0 0 0,-1 1 0 0 0,0-1 0 0 0,1 0 0 0 0,-1 0 0 0 0,1 1 0 0 0,-1-1 0 0 0,1 0 0 0 0,-1 0 0 0 0,0 0 0 0 0,1 1 0 0 0,-1-1 0 0 0,1 0 0 0 0,-1 0 0 0 0,1 0 0 0 0,-1 0 0 0 0,1 0 0 0 0,-1 0 0 0 0,1 0 0 0 0,-1 0 0 0 0,1 0 0 0 0,-1 0 0 0 0,1 0 0 0 0,-1 0 0 0 0,2-1 0 0 0,-1 1 0 0 0,7-2 0 0 0,1 1 0 0 0,-1-1 0 0 0,0 0 0 0 0,0-1 0 0 0,0 0 0 0 0,0 0 0 0 0,0-1 0 0 0,-1 0 0 0 0,1-1 0 0 0,-1 1 0 0 0,0-1 0 0 0,0-1 0 0 0,-1 1 0 0 0,7-8 0 0 0,3-4 0 0 0,-1-1 0 0 0,-1 0 0 0 0,24-40 0 0 0,7-19 0 0 0,-43 72 25 0 0,-7 7-30 0 0,-6 3-148 0 0,10-4-543 0 0,-4 1-3043 0 0,4-1-6157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2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13 6447 0 0,'0'0'298'0'0,"0"0"-10"0"0,0 0-118 0 0,0 0 206 0 0,0 0 111 0 0,0 0 22 0 0,0 0 3 0 0,0 0 0 0 0,0 0 0 0 0,0 0 0 0 0,0 0 0 0 0,-7-4 1024 0 0,4 3-1232 0 0,1 0 0 0 0,-1 0 1 0 0,0-1-1 0 0,1 1 0 0 0,-1 1 0 0 0,0-1 0 0 0,0 0 0 0 0,1 1 0 0 0,-1-1 0 0 0,0 1 0 0 0,0 0 0 0 0,0 0 0 0 0,0 0 1 0 0,0 0-1 0 0,-2 1 0 0 0,-7 1 805 0 0,1 1-1 0 0,-16 5 1 0 0,0 1 1531 0 0,21-7-2552 0 0,5-1 283 0 0,1-1 117 0 0,0 0 21 0 0,0 0-66 0 0,38 10-278 0 0,3-5-165 0 0,-23-3 0 0 0,0 0 0 0 0,19-1 0 0 0,120-4 0 0 0,-143 3 0 0 0,-13 0 0 0 0,15 3 0 0 0,-2 0 0 0 0,-5 0 0 0 0,0 1 0 0 0,-3 2 72 0 0,-5-5 299 0 0,-1-1 117 0 0,8 20 613 0 0,-2-3-1081 0 0,3 12-24 0 0,44 241 4 0 0,-24-115 0 0 0,-11-64 0 0 0,13 179 0 0 0,-31-200 0 0 0,-3 0 0 0 0,-13 79 0 0 0,-4-53 0 0 0,16-77 325 0 0,2-11 64 0 0,0 0 1 0 0,0 1-1 0 0,0 15 1 0 0,1-14-220 0 0,6 19-103 0 0,-5-28 304 0 0,0-1 117 0 0,0 0 21 0 0,-7 2 83 0 0,0-1-576 0 0,1 0-16 0 0,4-1 0 0 0,-1 0 0 0 0,1-1 0 0 0,0 1 0 0 0,-1 0 0 0 0,1-1 0 0 0,0 1 0 0 0,-4-2 0 0 0,4 1 0 0 0,0 1 0 0 0,0-1 0 0 0,0 1 0 0 0,0-1 0 0 0,0 1 0 0 0,0 0 0 0 0,0 0 0 0 0,0 0 0 0 0,0 0 0 0 0,-4 1 0 0 0,4-2 0 0 0,-15 6 0 0 0,-20 7 0 0 0,15-3 0 0 0,17-6-133 0 0,4-2-563 0 0,0-1-460 0 0,-5-1 40 0 0,4-1-6651 0 0,-2-4-1221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1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11975 0 0,'0'0'267'0'0,"0"0"42"0"0,-7 2 315 0 0,0-1-522 0 0,2-3 47 0 0,4 1 571 0 0,1 1 249 0 0,0 0 45 0 0,0 0-61 0 0,0 0-288 0 0,0 0-121 0 0,0 0-28 0 0,0 0-4 0 0,0 0 0 0 0,12-3 1024 0 0,63-4 616 0 0,-51 7-1356 0 0,184-5 440 0 0,-198 5-1220 0 0,-1 1-80 0 0,-8 0-273 0 0,-1-1-138 0 0,0 0-33 0 0,0 0-140 0 0,-8 2-4626 0 0,1-1-1548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3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60 11975 0 0,'0'0'267'0'0,"0"0"42"0"0,0 0 17 0 0,0 0-28 0 0,0 0-126 0 0,0 0 204 0 0,-9-13 5031 0 0,8 13-5227 0 0,1-1 1 0 0,0 1-1 0 0,-1-1 0 0 0,1 1 1 0 0,0-1-1 0 0,-1 1 1 0 0,1-1-1 0 0,0 1 0 0 0,0-1 1 0 0,0 0-1 0 0,-1 1 1 0 0,1-1-1 0 0,0 1 0 0 0,0-1 1 0 0,0 0-1 0 0,0 1 1 0 0,0-1-1 0 0,0 0 0 0 0,0 1 1 0 0,0-1-1 0 0,1 1 1 0 0,-1-1-1 0 0,0 0 0 0 0,0 1 1 0 0,0-1-1 0 0,1 1 0 0 0,-1-1 1 0 0,0 0-1 0 0,0 1 1 0 0,1-1-1 0 0,-1 1 0 0 0,1-1 1 0 0,1 0-124 0 0,0 0 0 0 0,0 0 0 0 0,0 0 0 0 0,0 1 0 0 0,0-1 0 0 0,0 1 0 0 0,0-1 0 0 0,3 1 0 0 0,6-2-14 0 0,18-4 769 0 0,52-2-1 0 0,-29 3-458 0 0,-49 5-353 0 0,0 0 0 0 0,0-1 0 0 0,0 1 0 0 0,0 0 0 0 0,1 1 0 0 0,3 0 0 0 0,-1 0 0 0 0,1 0 0 0 0,-8-1 0 0 0,0 0 0 0 0,0 0 0 0 0,0 0 0 0 0,0 0 0 0 0,0 0 0 0 0,0 0 0 0 0,-1 1 0 0 0,1-1 0 0 0,0 0 0 0 0,0 1 0 0 0,-1 0 0 0 0,-6 2 0 0 0,-19 5-7014 0 0,19-6 2806 0 0,7-2-2874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3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13823 0 0,'0'0'315'0'0,"0"0"45"0"0,-7 4 604 0 0,7-4-842 0 0,-1 0 0 0 0,1 0-1 0 0,0 0 1 0 0,0 0 0 0 0,0 0 0 0 0,0 0 0 0 0,0 0 0 0 0,-1 0-1 0 0,1 0 1 0 0,0 1 0 0 0,0-1 0 0 0,0 0 0 0 0,0 0-1 0 0,0 0 1 0 0,0 0 0 0 0,-1 0 0 0 0,1 0 0 0 0,0 0 0 0 0,0 0-1 0 0,0 1 1 0 0,0-1 0 0 0,0 0 0 0 0,0 0 0 0 0,0 0-1 0 0,0 0 1 0 0,0 0 0 0 0,0 1 0 0 0,0-1 0 0 0,0 0 0 0 0,0 0-1 0 0,0 0 1 0 0,0 0 0 0 0,0 0 0 0 0,0 1 0 0 0,0-1 0 0 0,0 0-1 0 0,0 0 1 0 0,0 0 0 0 0,0 0 0 0 0,0 1 0 0 0,0-1-1 0 0,0 0 1 0 0,0 0 0 0 0,0 0 0 0 0,0 0 0 0 0,0 0 0 0 0,0 0-1 0 0,0 1 1 0 0,0-1 0 0 0,0 0 0 0 0,1 0 0 0 0,9 8 1493 0 0,19 2-588 0 0,-17-8-609 0 0,1-1 0 0 0,-1-1 0 0 0,1 0 0 0 0,14-3 0 0 0,39-1 668 0 0,-63 4-1086 0 0,14 3 0 0 0,-8 0 0 0 0,-3 4 0 0 0,-5 0-64 0 0,-2-4-310 0 0,1 0 0 0 0,-1 0 0 0 0,1 1 0 0 0,-1-1 0 0 0,0 0 0 0 0,0 0 0 0 0,-3 5 0 0 0,2-4-390 0 0,2-2-256 0 0,0-2-4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4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13823 0 0,'4'-2'315'0'0,"10"-3"45"0"0,-10 4 21 0 0,-4 1-49 0 0,0 0-81 0 0,0 0 481 0 0,0 0 237 0 0,0 0 45 0 0,0 0-61 0 0,0 0-288 0 0,0 0-584 0 0,0-1 0 0 0,-1 1-1 0 0,1 0 1 0 0,0 0-1 0 0,0-1 1 0 0,0 1 0 0 0,0 0-1 0 0,0-1 1 0 0,0 1 0 0 0,0 0-1 0 0,0 0 1 0 0,0-1 0 0 0,0 1-1 0 0,0 0 1 0 0,0-1 0 0 0,0 1-1 0 0,0 0 1 0 0,0 0 0 0 0,0-1-1 0 0,0 1 1 0 0,0 0 0 0 0,0-1-1 0 0,0 1 1 0 0,0 0 0 0 0,0 0-1 0 0,1-1 1 0 0,-1 1 0 0 0,0 0-1 0 0,0 0 1 0 0,0-1 0 0 0,0 1-1 0 0,1 0 1 0 0,5-12 3437 0 0,6-4-947 0 0,-11 16-2062 0 0,-1 0-66 0 0,2-1-294 0 0,8-6-129 0 0,13-3-24 0 0,4 0 472 0 0,-22 7-205 0 0,1 1 1 0 0,-1 0-1 0 0,1 1 0 0 0,0-1 1 0 0,10-1-1 0 0,0 2-263 0 0,24 1 0 0 0,2 0 0 0 0,9-5 0 0 0,-24 3 0 0 0,0-1 0 0 0,26-6 0 0 0,-46 8-694 0 0,-8 2-1280 0 0,-6 2-5157 0 0,1-3-2302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4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11975 0 0,'0'0'267'0'0,"0"0"42"0"0,0 0 17 0 0,0 0-28 0 0,0 0-126 0 0,0 0 204 0 0,0 0 111 0 0,0 0 22 0 0,0 0 3 0 0,0 0 0 0 0,0 0 0 0 0,0 0 0 0 0,0 0 0 0 0,0 0 0 0 0,0 0 0 0 0,0 0 0 0 0,0 0 0 0 0,0 0 0 0 0,0 0 0 0 0,0 0 0 0 0,0 0 0 0 0,0 0 0 0 0,0 0 0 0 0,0 0 0 0 0,3-2-69 0 0,16-8-270 0 0,-17 6-189 0 0,-2 2 24 0 0,6-10 457 0 0,0 1-1 0 0,-1-1 0 0 0,5-19 1 0 0,-5 16-275 0 0,105-275 1858 0 0,-102 268-2048 0 0,-8 16 0 0 0,-5 8 0 0 0,-2 4 0 0 0,-2 8 0 0 0,0 0 0 0 0,1 0 0 0 0,-8 19 0 0 0,11-22 0 0 0,1 0 0 0 0,4-2 0 0 0,0-8 0 0 0,1 0 0 0 0,0 0 0 0 0,0 0 0 0 0,0 0 0 0 0,0 0 0 0 0,0 0 0 0 0,0-1 0 0 0,0 1 0 0 0,0 0 0 0 0,0-1 0 0 0,0 1 0 0 0,0-1 0 0 0,0 1 0 0 0,1-1 0 0 0,-1 0 0 0 0,0 1 0 0 0,0-1 0 0 0,1 0 0 0 0,-1 0 0 0 0,0 0 0 0 0,0 0 0 0 0,2 0 0 0 0,33-5 0 0 0,-26 4 0 0 0,-3-1 0 0 0,0 0 0 0 0,1 0 0 0 0,-1 0 0 0 0,0-1 0 0 0,0 0 0 0 0,7-4 0 0 0,21-11 0 0 0,-35 18 0 0 0,0 0 0 0 0,1 0 0 0 0,-1-1 0 0 0,0 1 0 0 0,1 0 0 0 0,-1 0 0 0 0,0 0 0 0 0,1 0 0 0 0,-1 0 0 0 0,0-1 0 0 0,1 1 0 0 0,-1 0 0 0 0,0 0 0 0 0,1 0 0 0 0,-1 0 0 0 0,1 0 0 0 0,-1 0 0 0 0,0 0 0 0 0,1 0 0 0 0,-1 0 0 0 0,0 0 0 0 0,1 1 0 0 0,-1-1 0 0 0,0 0 0 0 0,1 0 0 0 0,-1 0 0 0 0,0 0 0 0 0,1 0 0 0 0,-1 1 0 0 0,0-1 0 0 0,1 0 0 0 0,-1 0 0 0 0,0 1 0 0 0,0-1 0 0 0,1 0 0 0 0,-1 0 0 0 0,0 1 0 0 0,0-1 0 0 0,0 0 0 0 0,1 0 0 0 0,-1 1 0 0 0,0-1 0 0 0,0 0 0 0 0,0 1 0 0 0,0-1 0 0 0,0 1 0 0 0,0-1 0 0 0,1 0 0 0 0,-1 1 0 0 0,0 0 0 0 0,0-1 0 0 0,0 2 0 0 0,1 0 0 0 0,0 0 0 0 0,-1 1 0 0 0,1-1 0 0 0,-1 0 0 0 0,0 1 0 0 0,0-1 0 0 0,0 1 0 0 0,0-1 0 0 0,0 0 0 0 0,0 1 0 0 0,0-1 0 0 0,-2 5 0 0 0,-13 31 0 0 0,6-15 0 0 0,-4 11 0 0 0,-9 29 0 0 0,20-55 0 0 0,0 0 0 0 0,0 1 0 0 0,1-1 0 0 0,1 0 0 0 0,0 16 0 0 0,-1-23 0 0 0,1 0 0 0 0,0-1 0 0 0,0 1 0 0 0,0 0 0 0 0,0 0 0 0 0,0 0 0 0 0,0 0 0 0 0,0-1 0 0 0,1 1 0 0 0,-1 0 0 0 0,0 0 0 0 0,0-1 0 0 0,1 1 0 0 0,-1 0 0 0 0,0 0 0 0 0,1-1 0 0 0,0 2 0 0 0,1 0 0 0 0,4 4 0 0 0,-2-4 0 0 0,-1-1 0 0 0,0 0 0 0 0,0 0 0 0 0,1 0 0 0 0,-1-1 0 0 0,1 1 0 0 0,-1-1 0 0 0,1 1 0 0 0,-1-1 0 0 0,0-1 0 0 0,1 1 0 0 0,-1 0 0 0 0,1-1 0 0 0,-1 1 0 0 0,0-1 0 0 0,1 0 0 0 0,-1 0 0 0 0,0-1 0 0 0,4-1 0 0 0,0 0 0 0 0,1-1 0 0 0,-1-1 0 0 0,0 1 0 0 0,-1-1 0 0 0,1 0 0 0 0,10-11 0 0 0,-2-2-1006 0 0,-2 1 0 0 0,0-1-1 0 0,13-26 1 0 0,-23 39 828 0 0,2-4-1355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4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 15663 0 0,'0'0'356'0'0,"0"0"50"0"0,0 0 20 0 0,0 0-42 0 0,-1 1-250 0 0,-3 1 19 0 0,3-1 567 0 0,1-1 249 0 0,0 0 45 0 0,0 0-61 0 0,0 0-288 0 0,0 0-121 0 0,0 0-28 0 0,0 0-4 0 0,0 0 0 0 0,0 0 0 0 0,0 0 0 0 0,42 0 176 0 0,1-4-178 0 0,52 0 956 0 0,-72 3-1466 0 0,29-3 0 0 0,-7-1 0 0 0,194-22 1149 0 0,-176 18-858 0 0,-20 1 96 0 0,15-2-166 0 0,-58 10-226 0 0,0 1 0 0 0,-1-1 0 0 0,1 0 0 0 0,0 0 0 0 0,0 0 0 0 0,0 0 0 0 0,0 0 0 0 0,0 0 0 0 0,0 1 0 0 0,0-1 0 0 0,0 0 0 0 0,0 0 0 0 0,0 0 0 0 0,0 0 1 0 0,0 0-1 0 0,0 1 0 0 0,0-1 0 0 0,0 0 0 0 0,0 0 0 0 0,0 0 0 0 0,0 0 0 0 0,0 1 0 0 0,0-1 0 0 0,0 0 0 0 0,0 0 0 0 0,0 0 0 0 0,0 0 0 0 0,0 0 0 0 0,0 1 0 0 0,0-1 0 0 0,1 0 0 0 0,-1 0 0 0 0,0 0 0 0 0,0 0 0 0 0,0 0 0 0 0,0 0 0 0 0,0 0 0 0 0,0 1 0 0 0,0-1 0 0 0,1 0 0 0 0,-1 0 0 0 0,0 0 0 0 0,0 0 0 0 0,0 0 0 0 0,0 0 0 0 0,0 0 1 0 0,1 0-1 0 0,-1 0 0 0 0,0 0 0 0 0,0 0 0 0 0,0 0 0 0 0,0 0 0 0 0,0 0 0 0 0,1 0 0 0 0,-1 0 0 0 0,0 0 0 0 0,0 0 0 0 0,0 0 0 0 0,0 0 0 0 0,0 0 0 0 0,1 0 0 0 0,-1 0 0 0 0,-8 6-558 0 0,-24 15-2559 0 0,18-14-4664 0 0,6-3 74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4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76 15663 0 0,'0'0'356'0'0,"0"0"50"0"0,0 0 20 0 0,1-7 92 0 0,1 2-877 0 0,3-8 3406 0 0,-5 12-2879 0 0,1 0 785 0 0,-1 1-288 0 0,2-1-110 0 0,-2 1-402 0 0,1-1 1 0 0,-1 1-1 0 0,1-1 1 0 0,0 1-1 0 0,-1-1 1 0 0,1 1-1 0 0,0 0 1 0 0,-1-1 0 0 0,1 1-1 0 0,0 0 1 0 0,-1 0-1 0 0,1-1 1 0 0,0 1-1 0 0,0 0 1 0 0,-1 0-1 0 0,1 0 1 0 0,0 0-1 0 0,0 0 1 0 0,0 0-1 0 0,0 0 1 0 0,2 4-93 0 0,-1 0 0 0 0,0-1 0 0 0,0 1 0 0 0,0 1 0 0 0,0-1 0 0 0,-1 0 0 0 0,0 0 0 0 0,0 1 0 0 0,0-1 0 0 0,0 0 0 0 0,0 1 0 0 0,-1-1 0 0 0,0 1 0 0 0,0 4 0 0 0,-2 12 451 0 0,-6 36-1 0 0,5-41-456 0 0,0-3-55 0 0,-1 1 0 0 0,-1-1 0 0 0,-6 15 0 0 0,7-19 0 0 0,0 1 0 0 0,0 0 0 0 0,1 0 0 0 0,0 0 0 0 0,1 0 0 0 0,0 0 0 0 0,-1 12 0 0 0,20-69 0 0 0,0 4 683 0 0,2 2-1 0 0,33-54 1 0 0,-48 89-683 0 0,7-12 0 0 0,-7 13 0 0 0,3 9 0 0 0,-5-1 0 0 0,1 0 0 0 0,-1 1 0 0 0,0-1 0 0 0,0 0 0 0 0,0 1 0 0 0,0-1 0 0 0,0 1 0 0 0,-1-1 0 0 0,2 5 0 0 0,6 38 0 0 0,-3-18 0 0 0,-1 2 0 0 0,-4-21 0 0 0,1 0 0 0 0,0 0 0 0 0,0 0 0 0 0,1-1 0 0 0,0 1 0 0 0,0-1 0 0 0,1 1 0 0 0,5 7 0 0 0,-9-15 0 0 0,1 0 0 0 0,-1 0 0 0 0,1 0 0 0 0,-1-1 0 0 0,1 1 0 0 0,0 0 0 0 0,-1 0 0 0 0,1-1 0 0 0,0 1 0 0 0,-1 0 0 0 0,1-1 0 0 0,0 1 0 0 0,0-1 0 0 0,-1 1 0 0 0,1-1 0 0 0,0 1 0 0 0,0-1 0 0 0,0 1 0 0 0,0-1 0 0 0,0 0 0 0 0,0 0 0 0 0,0 1 0 0 0,1-1 0 0 0,1 0 0 0 0,-1 2 0 0 0,13-2 0 0 0,-12 0 2 0 0,-1 0-1 0 0,0-1 1 0 0,0 1-1 0 0,0 0 0 0 0,1-1 1 0 0,-1 0-1 0 0,0 1 1 0 0,0-1-1 0 0,0 0 1 0 0,0 0-1 0 0,0 0 1 0 0,0-1-1 0 0,0 1 1 0 0,0 0-1 0 0,-1-1 1 0 0,1 1-1 0 0,0-1 1 0 0,-1 1-1 0 0,1-1 1 0 0,-1 0-1 0 0,0 0 1 0 0,0 0-1 0 0,1 1 1 0 0,-1-1-1 0 0,1-3 1 0 0,0 1 31 0 0,33-57 1927 0 0,-31 54-1956 0 0,-1 1 0 0 0,0-1 0 0 0,-1 0-1 0 0,4-14 1 0 0,3-7-7 0 0,2-4 3 0 0,-5 14 0 0 0,14-28 0 0 0,22-36 0 0 0,-39 77 0 0 0,-6 9 0 0 0,0 4 0 0 0,0 0 0 0 0,0-1 0 0 0,-2-1 0 0 0,-1-3-133 0 0,4-2-563 0 0,2-1-258 0 0,0 0-56 0 0,0 0-13 0 0,0 0-1 0 0,-5 4-2525 0 0,4-3-4982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4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119 122 8287 0 0,'0'0'382'0'0,"0"-2"-8"0"0,21-48 6710 0 0,-10 19 291 0 0,-5 17-6427 0 0,-5 13-439 0 0,-1 1-66 0 0,0-1-294 0 0,3-5-133 0 0,2 1 56 0 0,-4 4 299 0 0,4-6 1218 0 0,-2 4-1573 0 0,-7 7 56 0 0,-4 7 422 0 0,0 1 0 0 0,0 0 0 0 0,-6 17 0 0 0,5-5-494 0 0,2 1 0 0 0,0 0 0 0 0,2 1 0 0 0,-3 33 0 0 0,0-5 0 0 0,-27 173 0 0 0,3 150 0 0 0,26-251 0 0 0,4-91 0 0 0,1-1 0 0 0,1 1 0 0 0,3-1 0 0 0,6 40 0 0 0,-8-68 0 0 0,0-4 0 0 0,0 1 0 0 0,-1-1 0 0 0,1 1 0 0 0,0-1 0 0 0,0 0 0 0 0,0 1 0 0 0,1-1 0 0 0,-1 0 0 0 0,2 2 0 0 0,4 6-18 0 0,1-2 108 0 0,-2-4 517 0 0,-12-5-1230 0 0,-5 0 324 0 0,-10-2-2117 0 0,7-4-6299 0 0,7 2 809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4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74 15663 0 0,'0'0'356'0'0,"0"0"50"0"0,0 0 20 0 0,0-16 106 0 0,0 12 339 0 0,-1-1-1 0 0,1 0 0 0 0,0 0 1 0 0,2-9-1 0 0,-1-1 1322 0 0,10 6 1480 0 0,-9 14-3575 0 0,-1 0 0 0 0,1 0 0 0 0,-1 0 0 0 0,-1 1 0 0 0,1-1 0 0 0,-1 0 0 0 0,0 9 0 0 0,-7 41 1024 0 0,4-34-954 0 0,-2 21-167 0 0,-4 29 0 0 0,-9 46 0 0 0,17-111 0 0 0,-5 14 0 0 0,4-14 0 0 0,3-11 0 0 0,1-4-13 0 0,-1 6-77 0 0,-2-9-208 0 0,-6 2-3754 0 0,5 8-3279 0 0,2 2-381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4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21191 0 0,'0'0'480'0'0,"0"0"67"0"0,0 0 31 0 0,0 0-56 0 0,0 0-201 0 0,0 0 424 0 0,0 0 226 0 0,0 0 42 0 0,0 0-59 0 0,0 0-289 0 0,2 0-121 0 0,5 2-399 0 0,1 0 0 0 0,0 0-1 0 0,0-1 1 0 0,0 0 0 0 0,0-1 0 0 0,0 0 0 0 0,10-1-1 0 0,60-12-8 0 0,-55 9 724 0 0,42-5 1 0 0,-44 8-768 0 0,65 2-21 0 0,-77-1-72 0 0,1 0 0 0 0,-1-1 0 0 0,0 0 0 0 0,14-3 0 0 0,-13 2 0 0 0,1 0 0 0 0,15 0 0 0 0,-22 3-341 0 0,-9 3-460 0 0,-7 1-850 0 0,9-4 1284 0 0,0-1 0 0 0,1 1 0 0 0,-1-1 0 0 0,0 0 1 0 0,1 0-1 0 0,-1-1 0 0 0,0 1 0 0 0,1 0 0 0 0,-1-1 0 0 0,1 0 1 0 0,-1 1-1 0 0,1-1 0 0 0,-1 0 0 0 0,-2-2 0 0 0,-11-5-1169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5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1 411 11975 0 0,'0'0'267'0'0,"0"0"42"0"0,0 0 17 0 0,0 0-28 0 0,0 0-58 0 0,0 0 491 0 0,0 0 238 0 0,0 0 45 0 0,0 0 8 0 0,0 0 2 0 0,3-15 1979 0 0,22-59-1002 0 0,-14 45-807 0 0,9-39 0 0 0,31-147 854 0 0,-49 207-1976 0 0,-2 6 299 0 0,0 2 117 0 0,0 0 21 0 0,0 0-66 0 0,-2 6-443 0 0,1 0 0 0 0,-1-1 0 0 0,1 1 0 0 0,0 0 0 0 0,1 0 0 0 0,0 0 0 0 0,0 0 0 0 0,0 0 0 0 0,0 0 0 0 0,1 0 0 0 0,0 0 0 0 0,3 10 0 0 0,-2-13 149 0 0,0-2-148 0 0,0 0 0 0 0,-1 1 0 0 0,1-1-1 0 0,0 0 1 0 0,0 0 0 0 0,0-1 0 0 0,0 1 0 0 0,0 0 0 0 0,0 0 0 0 0,0-1-1 0 0,0 0 1 0 0,0 1 0 0 0,0-1 0 0 0,0 0 0 0 0,1 0 0 0 0,-1 0-1 0 0,0 0 1 0 0,0 0 0 0 0,3-1 0 0 0,1 0-2 0 0,0 1 1 0 0,0-2 0 0 0,0 1 0 0 0,0 0 0 0 0,0-1 0 0 0,0 0 0 0 0,9-6 0 0 0,33-20 0 0 0,-28 15 0 0 0,-11 7 0 0 0,-9 6 0 0 0,0 0 0 0 0,0-1 0 0 0,0 1 0 0 0,0 0 0 0 0,0 0 0 0 0,0 0 0 0 0,0 0 0 0 0,1 0 0 0 0,-1 0 0 0 0,0 0 0 0 0,0 0 0 0 0,0 0 0 0 0,0 0 0 0 0,0 0 0 0 0,0 0 0 0 0,1 0 0 0 0,-1 0 0 0 0,0 0 0 0 0,0 0 0 0 0,0-1 0 0 0,0 1 0 0 0,0 0 0 0 0,0 1 0 0 0,1-1 0 0 0,-1 0 0 0 0,0 0 0 0 0,0 0 0 0 0,0 0 0 0 0,0 0 0 0 0,0 0 0 0 0,0 0 0 0 0,1 0 0 0 0,-1 0 0 0 0,0 0 0 0 0,0 0 0 0 0,0 0 0 0 0,0 0 0 0 0,0 0 0 0 0,0 0 0 0 0,0 0 0 0 0,0 1 0 0 0,1-1 0 0 0,-1 0 0 0 0,0 0 0 0 0,3 9 0 0 0,0 9 0 0 0,-3-13 0 0 0,-1 1 0 0 0,0 0 0 0 0,0 0 0 0 0,-4 8 0 0 0,-2 15 0 0 0,-11 63 0 0 0,18-89 0 0 0,0 1 0 0 0,0-1 0 0 0,0 1 0 0 0,0 0 0 0 0,1-1 0 0 0,-1 1 0 0 0,1-1 0 0 0,2 7 0 0 0,7 28 0 0 0,-8-29 0 0 0,3-1 0 0 0,-2-7 0 0 0,0 1 0 0 0,0-1 0 0 0,0 0 0 0 0,0 0 0 0 0,1 0 0 0 0,-1 0 0 0 0,0 0 0 0 0,0-1 0 0 0,1 1 0 0 0,-1-1 0 0 0,0 0 0 0 0,6-1 0 0 0,-5 1 0 0 0,-1 0 0 0 0,1 0 0 0 0,-1 0 0 0 0,1-1 0 0 0,-1 0 0 0 0,1 1 0 0 0,-1-1 0 0 0,1 0 0 0 0,-1-1 0 0 0,6-2 0 0 0,-5 2 0 0 0,1-2-167 0 0,0 1 0 0 0,0 0 0 0 0,-1-1 0 0 0,1 0 0 0 0,-1 0 0 0 0,0 0 0 0 0,0-1 0 0 0,5-7 0 0 0,23-44-2411 0 0,-21 37 1934 0 0,-4 5-880 0 0,0 1-11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1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 11975 0 0,'0'0'547'0'0,"0"0"-11"0"0,0-1-344 0 0,0-3-29 0 0,0 3 567 0 0,2-3 507 0 0,-2 4-1169 0 0,0 0-1 0 0,0-1 1 0 0,0 1-1 0 0,0 0 1 0 0,0 0-1 0 0,0 0 0 0 0,0 0 1 0 0,1 0-1 0 0,-1 0 1 0 0,0 0-1 0 0,0 0 1 0 0,0 0-1 0 0,0 0 1 0 0,0 0-1 0 0,0 0 0 0 0,0 0 1 0 0,0-1-1 0 0,0 1 1 0 0,0 0-1 0 0,0 0 1 0 0,0 0-1 0 0,0 0 0 0 0,0 0 1 0 0,0 0-1 0 0,0 0 1 0 0,0 0-1 0 0,0 0 1 0 0,0 0-1 0 0,1 0 1 0 0,-1 0-1 0 0,0 0 0 0 0,0 0 1 0 0,0 0-1 0 0,0 0 1 0 0,0 0-1 0 0,0 0 1 0 0,0 0-1 0 0,0 0 0 0 0,0 0 1 0 0,0 0-1 0 0,0 0 1 0 0,0 0-1 0 0,1 0 1 0 0,-1 0-1 0 0,0 0 0 0 0,0 0 1 0 0,0 0-1 0 0,0 0 1 0 0,0 0-1 0 0,0 0 1 0 0,0 0-1 0 0,0 0 1 0 0,0 0-1 0 0,0 0 0 0 0,0 0 1 0 0,0 0-1 0 0,0 0 1 0 0,0 1-1 0 0,0-1 1 0 0,0 0-1 0 0,1 0 0 0 0,-1 0 1 0 0,0 0-1 0 0,0 0 1 0 0,0 0-1 0 0,1 10 315 0 0,-1 0-1 0 0,1-1 0 0 0,-1 1 1 0 0,-1 0-1 0 0,-3 16 1 0 0,1 1 401 0 0,-8 45 128 0 0,-2 6-3894 0 0,15-78 1469 0 0,8 0-20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5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 11975 0 0,'0'0'547'0'0,"0"0"-11"0"0,-7 6-181 0 0,7-5 80 0 0,-1-1 0 0 0,0 1 0 0 0,0-1 0 0 0,1 0 1 0 0,-1 1-1 0 0,1 0 0 0 0,-1-1 0 0 0,0 1 1 0 0,1-1-1 0 0,-1 1 0 0 0,1 0 0 0 0,-1-1 0 0 0,1 1 1 0 0,0 0-1 0 0,-1-1 0 0 0,1 1 0 0 0,0 0 0 0 0,-1 0 1 0 0,1 0-1 0 0,0 0-327 0 0,1 0 0 0 0,0-1 0 0 0,-1 1 0 0 0,1 0 0 0 0,0-1 0 0 0,-1 1 0 0 0,1 0 0 0 0,0-1 0 0 0,0 1 0 0 0,-1-1 0 0 0,1 0 0 0 0,0 1 0 0 0,0-1 0 0 0,0 0 0 0 0,0 1-1 0 0,1-1 1 0 0,5 2 238 0 0,0 0 0 0 0,1 0-1 0 0,-1-1 1 0 0,0 0 0 0 0,1 0-1 0 0,8-1 1 0 0,45-4 881 0 0,-26 0-1209 0 0,39-3-20 0 0,-11 4 832 0 0,116-21 1 0 0,-85 10-444 0 0,-87 12-387 0 0,2 1 0 0 0,-1 0 0 0 0,16-5 0 0 0,-20 6 0 0 0,-7 6 0 0 0,-7 3 0 0 0,6-5-626 0 0,-1-1 0 0 0,1-1 0 0 0,-1 1-1 0 0,0 0 1 0 0,0-1 0 0 0,0 0 0 0 0,0-1 0 0 0,0 1-1 0 0,0-1 1 0 0,-10 2 0 0 0,5-2-398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5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19351 0 0,'0'0'439'0'0,"0"0"62"0"0,0 0 33 0 0,0 0-65 0 0,0 0-237 0 0,0 0 156 0 0,0 0 100 0 0,0 0 21 0 0,0 0 3 0 0,0 0 0 0 0,0 0 0 0 0,0 0 0 0 0,0 0-69 0 0,0 1-294 0 0,1 10-33 0 0,0-1 0 0 0,-1 0-1 0 0,-1 1 1 0 0,0-1 0 0 0,-4 19 0 0 0,-18 54 977 0 0,9-36-817 0 0,14-45-276 0 0,-34 111 0 0 0,31-103 0 0 0,3-23 437 0 0,0 3-39 0 0,0 1 1 0 0,0-1 0 0 0,3-14 0 0 0,5-10-384 0 0,-6 20-15 0 0,1-1 0 0 0,1 1 0 0 0,1 1 0 0 0,-1-1 0 0 0,2 1 1 0 0,0 0-1 0 0,8-13 0 0 0,-6 14 130 0 0,-5 7 16 0 0,0 0 0 0 0,1 0 1 0 0,-1 0-1 0 0,1 1 0 0 0,0 0 1 0 0,0-1-1 0 0,1 1 0 0 0,-1 1 1 0 0,1-1-1 0 0,0 1 0 0 0,0 0 1 0 0,6-3-1 0 0,-11 5-145 0 0,1 1-1 0 0,-1-1 1 0 0,1 1 0 0 0,0-1-1 0 0,-1 1 1 0 0,1 0 0 0 0,-1 0-1 0 0,1-1 1 0 0,0 1 0 0 0,-1 0-1 0 0,1 0 1 0 0,-1-1 0 0 0,1 1-1 0 0,0 0 1 0 0,-1 0 0 0 0,1 0-1 0 0,0 0 1 0 0,-1 0 0 0 0,1 0-1 0 0,0 0 1 0 0,-1 0-1 0 0,1 0 1 0 0,0 1 0 0 0,-1-1-1 0 0,1 0 1 0 0,1 1 0 0 0,0 0-3 0 0,2 0 2 0 0,0 0 0 0 0,1 0 0 0 0,-1 0 0 0 0,0 1 0 0 0,0 0 0 0 0,1-1 0 0 0,-1 2 0 0 0,-1-1 0 0 0,1 0 0 0 0,0 1 0 0 0,-1 0 0 0 0,1 0 0 0 0,-1 0 0 0 0,0 0 0 0 0,0 0 0 0 0,0 1 0 0 0,0-1 0 0 0,3 7 0 0 0,3 6 0 0 0,-1 0 0 0 0,-1 0 0 0 0,8 25 0 0 0,1 3 0 0 0,-7-21 0 0 0,-6-3 0 0 0,4-3 0 0 0,-6-16 0 0 0,-1-1 0 0 0,1 1 0 0 0,-1 0 0 0 0,1-1 0 0 0,-1 1 0 0 0,1 0 0 0 0,-1-1 0 0 0,1 1 0 0 0,0-1 0 0 0,-1 1 0 0 0,1-1 0 0 0,0 1 0 0 0,0-1 0 0 0,-1 0 0 0 0,1 1 0 0 0,0-1 0 0 0,0 0 0 0 0,0 0 0 0 0,0 0 0 0 0,-1 1 0 0 0,1-1 0 0 0,0 0 0 0 0,0 0 0 0 0,0 0 0 0 0,0 0 0 0 0,-1 0 0 0 0,1 0 0 0 0,0-1 0 0 0,0 1 0 0 0,0 0 0 0 0,0 0 0 0 0,-1-1 0 0 0,1 1 0 0 0,0 0 0 0 0,0-1 0 0 0,-1 1 0 0 0,1-1 0 0 0,1 0 0 0 0,0 0 0 0 0,2-1 0 0 0,1-1 0 0 0,-1 0 0 0 0,0 0 0 0 0,0 0 0 0 0,0-1 0 0 0,0 1 0 0 0,0-1 0 0 0,-1 0 0 0 0,0 0 0 0 0,0 0 0 0 0,0 0 0 0 0,4-8 0 0 0,2-6 0 0 0,12-37 0 0 0,-9 21 0 0 0,-3 12 0 0 0,-3 6 0 0 0,1 0 0 0 0,0 0 0 0 0,11-16 0 0 0,-13 28 7 0 0,-3 9 2 0 0,-4 12-64 0 0,2-17 30 0 0,0 1-474 0 0,0 4 1231 0 0,-1-3-7150 0 0,-5-3 4883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5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15663 0 0,'0'0'356'0'0,"0"0"50"0"0,0 0 20 0 0,0 0-42 0 0,0 0-112 0 0,0 0 463 0 0,0 0 234 0 0,0 0 45 0 0,0 0-61 0 0,0 0-288 0 0,0 0-121 0 0,0 0-28 0 0,0 0-72 0 0,2 0-289 0 0,0 0-14 0 0,-1 1 1 0 0,1-1 0 0 0,0 0-1 0 0,-1 1 1 0 0,1 0-1 0 0,0-1 1 0 0,-1 1-1 0 0,1 0 1 0 0,-1 0-1 0 0,1 0 1 0 0,2 2 0 0 0,19 18 233 0 0,-3-4 547 0 0,-7-7-650 0 0,-1 0 1 0 0,0 1 0 0 0,0 0 0 0 0,-1 1-1 0 0,-1 0 1 0 0,0 1 0 0 0,0 0 0 0 0,-1 1-1 0 0,-1 0 1 0 0,7 17 0 0 0,2 12-232 0 0,-3 1 0 0 0,-1 1 1 0 0,10 71-1 0 0,-19-87-41 0 0,-1 1 0 0 0,-1 0 0 0 0,-5 55 0 0 0,-19 88 0 0 0,21-166 0 0 0,-9 39 0 0 0,-1-1 0 0 0,-3 0 0 0 0,-1-1 0 0 0,-3 0 0 0 0,-29 53 0 0 0,27-59 0 0 0,-28 39 0 0 0,44-72 0 0 0,-35 44 0 0 0,34-44 0 0 0,4-5 1 0 0,1 1 0 0 0,-1-1-1 0 0,1 0 1 0 0,-1 1 0 0 0,1-1 0 0 0,0 1-1 0 0,-1-1 1 0 0,1 1 0 0 0,-1-1 0 0 0,1 1-1 0 0,0-1 1 0 0,0 1 0 0 0,-1-1 0 0 0,1 1-1 0 0,0 0 1 0 0,0-1 0 0 0,-1 1 0 0 0,1-1 0 0 0,0 1-1 0 0,0 1 1 0 0,0-2-4 0 0,0 1 0 0 0,0-1-1 0 0,0 1 1 0 0,-1-1 0 0 0,1 1 0 0 0,0-1 0 0 0,0 1-1 0 0,0-1 1 0 0,-1 0 0 0 0,1 1 0 0 0,0-1 0 0 0,-1 1-1 0 0,1-1 1 0 0,0 0 0 0 0,-1 1 0 0 0,1-1 0 0 0,0 0-1 0 0,-1 0 1 0 0,1 1 0 0 0,-1-1 0 0 0,1 0 0 0 0,-1 0-1 0 0,1 1 1 0 0,-1-1 0 0 0,0 1-93 0 0,1-1 0 0 0,-1 1 0 0 0,1-1 0 0 0,-1 0 0 0 0,1 1 0 0 0,-1-1 0 0 0,1 1 0 0 0,-1-1-1 0 0,1 0 1 0 0,-1 1 0 0 0,1-1 0 0 0,-1 0 0 0 0,0 0 0 0 0,1 1 0 0 0,-1-1 0 0 0,0 0 0 0 0,1 0 0 0 0,-1 0 0 0 0,0 0 0 0 0,1 0 0 0 0,-1 0 0 0 0,0 0 0 0 0,1 0-1 0 0,-1 0 1 0 0,0 0 0 0 0,1 0 0 0 0,-1 0 0 0 0,-1-1 0 0 0,1 0-382 0 0,0-1 1 0 0,0 1-1 0 0,0 0 0 0 0,0-1 0 0 0,1 1 0 0 0,-1-1 1 0 0,0 1-1 0 0,0-1 0 0 0,0-2 0 0 0,-1-1-191 0 0,0-4-866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5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23039 0 0,'0'0'528'0'0,"0"0"69"0"0,0 0 38 0 0,0 0-80 0 0,0 0-223 0 0,0 0 414 0 0,0 0 225 0 0,0 0 42 0 0,0 0-127 0 0,0 0-508 0 0,0 0 38 0 0,0 0 80 0 0,0 0 15 0 0,0 0-68 0 0,0 0-427 0 0,0 0-696 0 0,0 0-274 0 0,0 0-1194 0 0,0 0-4789 0 0,0 0-2051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5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102 207 8287 0 0,'0'0'191'0'0,"0"0"26"0"0,0-8 201 0 0,-1 4-161 0 0,0 0-1 0 0,0 0 1 0 0,0 0 0 0 0,-1 0 0 0 0,1 1 0 0 0,-1-1 0 0 0,0 0-1 0 0,0 1 1 0 0,0-1 0 0 0,-1 1 0 0 0,-3-4 0 0 0,3 2 603 0 0,-2-15 3832 0 0,2 12-4022 0 0,2 0 0 0 0,-1-1 1 0 0,1 1-1 0 0,0-1 0 0 0,1 0 0 0 0,0 1 0 0 0,0-1 0 0 0,1 1 0 0 0,4-17 0 0 0,-5 24-159 0 0,0 1 1 0 0,0 0 0 0 0,2-9 955 0 0,3 4-1318 0 0,0-2-133 0 0,0 5 56 0 0,-3 2 299 0 0,-2 0 117 0 0,0 0 21 0 0,1 3-156 0 0,2 0-167 0 0,3 10-117 0 0,-3-3-69 0 0,-1-1 0 0 0,0 1 0 0 0,-1 0 0 0 0,0 0 0 0 0,0 0 0 0 0,-1 0 0 0 0,-1 0 0 0 0,1 0 0 0 0,-4 15 0 0 0,-4 9 0 0 0,-17 45 0 0 0,15-46 0 0 0,-8 16 0 0 0,10-29 0 0 0,1 0 0 0 0,1 1 0 0 0,-4 23 0 0 0,1-14 0 0 0,9-30-4 0 0,0 0 0 0 0,0 0 0 0 0,0 0 0 0 0,0 0-1 0 0,0 0 1 0 0,0 1 0 0 0,0-1 0 0 0,0 0 0 0 0,0 0 0 0 0,0 0 0 0 0,0 0 0 0 0,0 0-1 0 0,-1 0 1 0 0,1 0 0 0 0,0 0 0 0 0,0 0 0 0 0,0 1 0 0 0,0-1 0 0 0,0 0 0 0 0,0 0 0 0 0,0 0-1 0 0,0 0 1 0 0,0 0 0 0 0,0 0 0 0 0,0 0 0 0 0,0 0 0 0 0,0 1 0 0 0,0-1 0 0 0,1 0-1 0 0,-1 0 1 0 0,0 0 0 0 0,0 0 0 0 0,0 0 0 0 0,0 0 0 0 0,0 0 0 0 0,0 0 0 0 0,0 0-1 0 0,0 0 1 0 0,0 0 0 0 0,0 1 0 0 0,0-1 0 0 0,0 0 0 0 0,0 0 0 0 0,0 0 0 0 0,1 0-1 0 0,-1 0 1 0 0,0 0 0 0 0,0 0 0 0 0,0 0 0 0 0,0 0 0 0 0,5-4-666 0 0,5-7-2289 0 0,-4 3-3500 0 0,0-1-1891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5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15663 0 0,'0'0'356'0'0,"0"0"50"0"0,0 0 20 0 0,0 0-42 0 0,-1 7-236 0 0,-3-4-9 0 0,2-2 581 0 0,2-1 249 0 0,0 0 45 0 0,0 0-61 0 0,0 0-288 0 0,0 0-121 0 0,0 0-28 0 0,0 0-4 0 0,0 0 0 0 0,0 0 0 0 0,0 0 0 0 0,305-15 1787 0 0,-205 8-1934 0 0,35-6 578 0 0,16-1 162 0 0,-111 7-2888 0 0,-46 8 792 0 0,-6 1-6533 0 0,1 1-826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5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13823 0 0,'0'0'630'0'0,"0"0"-13"0"0,0 0-252 0 0,0 0 391 0 0,0 0 216 0 0,0 0 42 0 0,0 0 8 0 0,0 0 2 0 0,0 0 0 0 0,0 0 0 0 0,0 0-69 0 0,0 0-290 0 0,0 2-121 0 0,-7 21 210 0 0,2-1-1 0 0,0 2 1 0 0,-1 28 0 0 0,-25 162-589 0 0,25-174-165 0 0,4-32 0 0 0,-1 0 0 0 0,-2-1 0 0 0,0 1 0 0 0,0-5 0 0 0,-2 0 0 0 0,7-3-6 0 0,-1 1 9 0 0,1-1-1 0 0,0 0 1 0 0,-1 1 0 0 0,1-1-1 0 0,0 0 1 0 0,-1 0-1 0 0,1 1 1 0 0,-1-1 0 0 0,1 0-1 0 0,-1 0 1 0 0,1 0-1 0 0,0 0 1 0 0,-1 1 0 0 0,1-1-1 0 0,-1 0 1 0 0,1 0-1 0 0,-1 0 1 0 0,1 0 0 0 0,-1 0-1 0 0,1 0 1 0 0,0 0-1 0 0,-1 0 1 0 0,1-1 0 0 0,-1 1-1 0 0,1 0 1 0 0,-1 0-1 0 0,1 0 1 0 0,-1 0-1 0 0,1-1 1 0 0,-1 1 26 0 0,0 0 1 0 0,0-1-1 0 0,0 1 0 0 0,0-1 0 0 0,0 1 1 0 0,1-1-1 0 0,-1 1 0 0 0,0-1 0 0 0,1 0 1 0 0,-1 1-1 0 0,0-1 0 0 0,1 0 1 0 0,-1 1-1 0 0,0-1 0 0 0,1 0 0 0 0,0 0 1 0 0,-1 0-1 0 0,1 1 0 0 0,-1-1 0 0 0,1 0 1 0 0,0 0-1 0 0,-1 0 0 0 0,1 0 0 0 0,0 0 1 0 0,0 0-1 0 0,0 0 0 0 0,0 0 1 0 0,0-1-1 0 0,3-31 1006 0 0,-2 25-943 0 0,2-10-92 0 0,0 1 0 0 0,2-1 0 0 0,0 1 0 0 0,1 0 0 0 0,16-30 0 0 0,51-77 0 0 0,-60 104 0 0 0,-8 13 0 0 0,1 2 0 0 0,1 8 0 0 0,-4 0 0 0 0,-2 0 0 0 0,1-1 0 0 0,0 1 0 0 0,0 0 0 0 0,-1 0 0 0 0,1-1 0 0 0,-1 1 0 0 0,0 0 0 0 0,0 1 0 0 0,0-1 0 0 0,0 3 0 0 0,4 41 0 0 0,-2-19 0 0 0,1 9-12 0 0,-2-17 40 0 0,1 0 0 0 0,6 22 0 0 0,-3-19 731 0 0,-3-14-911 0 0,0 0 0 0 0,0 1 1 0 0,0-1-1 0 0,9 16 0 0 0,-6-17 136 0 0,1-3 16 0 0,2-3 0 0 0,-7-1 56 0 0,0-1 1 0 0,0 0-1 0 0,0 0 0 0 0,0 0 1 0 0,0-1-1 0 0,0 1 0 0 0,0 0 0 0 0,0-1 1 0 0,0 1-1 0 0,0-1 0 0 0,0 0 1 0 0,0 0-1 0 0,0 1 0 0 0,-1-1 1 0 0,1 0-1 0 0,0-1 0 0 0,0 1 1 0 0,-1 0-1 0 0,1 0 0 0 0,-1-1 0 0 0,1 1 1 0 0,-1-1-1 0 0,0 0 0 0 0,2-1 1 0 0,5-6 294 0 0,-4 4-341 0 0,1 0 0 0 0,-1 0 1 0 0,-1 0-1 0 0,1 0 0 0 0,-1 0 1 0 0,0-1-1 0 0,0 0 0 0 0,0 1 1 0 0,3-13-1 0 0,0-5 42 0 0,5-32-1 0 0,-2 7-24 0 0,1-7-27 0 0,-10 55 0 0 0,1 0 0 0 0,-1 0 0 0 0,0-1 0 0 0,0 1 0 0 0,0 0 0 0 0,0 0 0 0 0,0 0 0 0 0,0 0 0 0 0,0-1 0 0 0,0 1 0 0 0,0 0 0 0 0,0 0 0 0 0,0 0 0 0 0,-1-1 0 0 0,1 1 0 0 0,0 0 0 0 0,0 0 0 0 0,0 0 0 0 0,0 0 0 0 0,0-1 0 0 0,0 1 0 0 0,0 0 0 0 0,0 0 0 0 0,0 0 0 0 0,-1 0 0 0 0,1 0 0 0 0,0-1 0 0 0,0 1 0 0 0,0 0 0 0 0,0 0 0 0 0,0 0 0 0 0,-1 0 0 0 0,1 0 0 0 0,0 0 0 0 0,0 0 0 0 0,0 0 0 0 0,-1 0 0 0 0,1-1 0 0 0,0 1 0 0 0,0 0 0 0 0,0 0 0 0 0,0 0 0 0 0,-1 0 0 0 0,1 0 0 0 0,0 0 0 0 0,0 0 0 0 0,0 0 0 0 0,-1 0 0 0 0,1 1 0 0 0,0-1 0 0 0,0 0 0 0 0,0 0 0 0 0,-1 0 0 0 0,1 0 0 0 0,0 0 0 0 0,-7 3 0 0 0,-16 19-2793 0 0,17-16 2130 0 0,5-6-6994 0 0,1 0 5098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5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0,'0'0'719'0'0,"0"0"-20"0"0,0 0-306 0 0,0 0 371 0 0,1 1 209 0 0,4 1-292 0 0,0 0 0 0 0,-1-1 0 0 0,1 1 0 0 0,0-1 1 0 0,0 0-1 0 0,0 0 0 0 0,0-1 0 0 0,9 1 0 0 0,-6-1-83 0 0,59 4 2510 0 0,-62-4-3022 0 0,-1 0 1 0 0,1-1-1 0 0,-1 0 0 0 0,8-2 0 0 0,-8 1-49 0 0,1 1 0 0 0,-1 0 0 0 0,1 0 0 0 0,8 0 0 0 0,23 3-37 0 0,-35-1 0 0 0,0 0 0 0 0,-1-1 0 0 0,1 0 0 0 0,-1 1 0 0 0,1-1 0 0 0,-1 0 0 0 0,1 0 0 0 0,-1 0 0 0 0,1 0 0 0 0,0 1 0 0 0,-1-1 0 0 0,1 0 0 0 0,-1 0 0 0 0,1 0 0 0 0,0 0 0 0 0,-1 0 0 0 0,1 0 0 0 0,-1 0 0 0 0,1-1 0 0 0,0 1 0 0 0,-1 0 0 0 0,1 0 0 0 0,-1 0 0 0 0,1-1 0 0 0,-1 1 0 0 0,1-1 0 0 0,5-2-133 0 0,-5 3-563 0 0,-1 0-258 0 0,0 0-1102 0 0,0 0-4403 0 0,0 0-1891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5:5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 17503 0 0,'0'0'399'0'0,"0"0"60"0"0,0 0 21 0 0,1-1-59 0 0,6-1-68 0 0,-6 1 742 0 0,-1 1 354 0 0,0 0 72 0 0,0 0-123 0 0,0 0-576 0 0,0 0-248 0 0,0 0-50 0 0,0 0-11 0 0,0 0-1 0 0,0 0 0 0 0,0 0 0 0 0,0 0-68 0 0,5 19 171 0 0,-3-9-463 0 0,2 3 332 0 0,-1 0 1 0 0,2 26-1 0 0,-5-22-484 0 0,-2-1 0 0 0,1 1 0 0 0,-2-1 0 0 0,0 0 0 0 0,-1 1 0 0 0,-7 16 0 0 0,-1 7 0 0 0,-2-8 0 0 0,12-28 0 0 0,0 0 0 0 0,0 1 0 0 0,0-1 0 0 0,0 0 0 0 0,1 0 0 0 0,-1 1 0 0 0,1-1 0 0 0,-1 10 0 0 0,-2 25 0 0 0,6-36-199 0 0,0-8-459 0 0,3-7-2416 0 0,-5 4-3863 0 0,-1 0-2051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0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61 8287 0 0,'0'0'191'0'0,"0"0"26"0"0,0 0 9 0 0,0-1-34 0 0,-12-18 2726 0 0,12 17-1963 0 0,0 2-290 0 0,-5-15 1083 0 0,5 13-1377 0 0,0 2 117 0 0,2-11 1118 0 0,-2 11-1549 0 0,0 0-1 0 0,0 0 0 0 0,0 1 1 0 0,0-1-1 0 0,0 0 1 0 0,0 0-1 0 0,0 0 0 0 0,0 0 1 0 0,1 0-1 0 0,-1 0 0 0 0,0 0 1 0 0,0 1-1 0 0,0-1 0 0 0,0 0 1 0 0,0 0-1 0 0,0 0 0 0 0,0 0 1 0 0,0 0-1 0 0,1 0 1 0 0,-1 0-1 0 0,0 0 0 0 0,0 0 1 0 0,0 0-1 0 0,0 0 0 0 0,0 0 1 0 0,0 0-1 0 0,1 0 0 0 0,-1 0 1 0 0,0 0-1 0 0,0 0 0 0 0,0 0 1 0 0,0 0-1 0 0,0 0 1 0 0,0 0-1 0 0,1 0 0 0 0,-1 0 1 0 0,0 0-1 0 0,0 0 0 0 0,0 0 1 0 0,0 0-1 0 0,0 0 0 0 0,0 0 1 0 0,1 0-1 0 0,-1 0 0 0 0,0 0 1 0 0,0 0-1 0 0,0-1 0 0 0,0 1 1 0 0,0 0-1 0 0,0 0 1 0 0,0 0-1 0 0,0 0 0 0 0,0 0 1 0 0,0 0-1 0 0,1 0 0 0 0,-1-1 1 0 0,0 1-1 0 0,0 0 0 0 0,0 0 1 0 0,0 0-1 0 0,0 0 0 0 0,0 0 1 0 0,0-1-1 0 0,4 10-56 0 0,-1 0 0 0 0,0 0 0 0 0,0 0 0 0 0,-1 0 0 0 0,0 0 0 0 0,1 17 0 0 0,-2 59 0 0 0,-2-43 0 0 0,-8 175 1163 0 0,-4-125-2241 0 0,-5 71 1113 0 0,19-118 1728 0 0,-1-44-1760 0 0,0-1-1 0 0,0 0 1 0 0,0 0 0 0 0,0 1 0 0 0,0-1-1 0 0,0 0 1 0 0,0 0 0 0 0,0 1 0 0 0,0-1-1 0 0,1 0 1 0 0,-1 0 0 0 0,0 1 0 0 0,0-1-1 0 0,0 0 1 0 0,0 0 0 0 0,0 1 0 0 0,0-1-1 0 0,0 0 1 0 0,1 0 0 0 0,-1 0 0 0 0,0 1-1 0 0,0-1 1 0 0,0 0 0 0 0,1 0 0 0 0,-1 0-1 0 0,0 0 1 0 0,0 1 0 0 0,0-1 0 0 0,1 0-1 0 0,-1 0 1 0 0,0 0 0 0 0,0 0 0 0 0,1 0 0 0 0,-1 0-1 0 0,0 0 1 0 0,0 0 0 0 0,1 0 0 0 0,-1 0-1 0 0,0 0 1 0 0,0 0 0 0 0,1 0 0 0 0,-1 0-1 0 0,0 0 1 0 0,0 0 0 0 0,1 0 0 0 0,-1 0-1 0 0,0 0 1 0 0,0 0 0 0 0,1 0 0 0 0,-1 0-1 0 0,0 0 1 0 0,0-1 0 0 0,0 1 0 0 0,1 0-1 0 0,-1 0 1 0 0,0 0 0 0 0,0 0 0 0 0,0 0-1 0 0,1-1 1 0 0,3-2 32 0 0,0 0-1 0 0,1-1 1 0 0,-1 1 0 0 0,-1-1-1 0 0,1 0 1 0 0,0 0 0 0 0,-1 0-1 0 0,0-1 1 0 0,0 1-1 0 0,0-1 1 0 0,2-6 0 0 0,7-8 480 0 0,12-17-143 0 0,-2-1 1 0 0,21-46-1 0 0,115-261 1676 0 0,-141 307-2048 0 0,41-69 0 0 0,-45 86 0 0 0,-13 20 0 0 0,0 0 0 0 0,0-1 0 0 0,0 1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7 0 0 0,-1 7 0 0 0,1-13 0 0 0,-27 118-401 0 0,24-92-984 0 0,3-13-3078 0 0,0-7 2928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1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300 200 13823 0 0,'0'-9'1247'0'0,"1"-15"-200"0"0,-2-31-1 0 0,-1 37 452 0 0,1 14-1268 0 0,0 0 0 0 0,1 0 0 0 0,0 0 0 0 0,-1 0 0 0 0,1 0-1 0 0,1 0 1 0 0,-1 0 0 0 0,1 0 0 0 0,-1 0 0 0 0,1 0 0 0 0,0 1-1 0 0,0-1 1 0 0,3-6 0 0 0,-3 10-164 0 0,-1-1-1 0 0,0 1 1 0 0,0-1-1 0 0,0 0 1 0 0,0 1-1 0 0,0-1 0 0 0,0 1 1 0 0,0-1-1 0 0,0 0 1 0 0,0 1-1 0 0,0-1 1 0 0,0 1-1 0 0,0-1 1 0 0,0 0-1 0 0,0 1 1 0 0,0-1-1 0 0,-1 1 1 0 0,1-1-1 0 0,0 1 1 0 0,0-1-1 0 0,-1 1 0 0 0,1-1 1 0 0,0 1-1 0 0,-1-1 1 0 0,1 1-1 0 0,-1-1 1 0 0,1 1-1 0 0,0 0 1 0 0,-1-1-1 0 0,-13-9 1043 0 0,11 9-1076 0 0,0 0-1 0 0,0 0 1 0 0,0 0-1 0 0,0 0 0 0 0,0 0 1 0 0,0 1-1 0 0,0 0 1 0 0,0-1-1 0 0,-1 1 1 0 0,1 1-1 0 0,0-1 1 0 0,0 0-1 0 0,0 1 1 0 0,0-1-1 0 0,0 1 0 0 0,0 0 1 0 0,0 0-1 0 0,0 0 1 0 0,0 1-1 0 0,0-1 1 0 0,0 1-1 0 0,0-1 1 0 0,-3 4-1 0 0,-6 3 294 0 0,0 2 1 0 0,1-1-1 0 0,-15 18 0 0 0,5-3-203 0 0,2 0-1 0 0,1 2 1 0 0,0 1-1 0 0,-20 43 1 0 0,32-57-122 0 0,0 0 0 0 0,1 1 0 0 0,1-1 0 0 0,0 1 0 0 0,1-1 0 0 0,-3 29 0 0 0,6-25 14 0 0,3-14-32 0 0,-1-2-42 0 0,-1 1 4 0 0,1 0 0 0 0,-1 0-1 0 0,1-1 1 0 0,0 1 0 0 0,0 0 0 0 0,0-1 0 0 0,0 1-1 0 0,0-1 1 0 0,0 0 0 0 0,0 0 0 0 0,0 0-1 0 0,0 0 1 0 0,0 0 0 0 0,1 0 0 0 0,-1 0 0 0 0,0-1-1 0 0,4 1 1 0 0,-1-1-46 0 0,0 0 1 0 0,0 0-1 0 0,0-1 0 0 0,0 1 0 0 0,-1-1 0 0 0,1-1 1 0 0,0 1-1 0 0,4-3 0 0 0,5-2 249 0 0,-1-1 1 0 0,1 0-1 0 0,17-15 0 0 0,-8 7 140 0 0,-14 9-175 0 0,0-1-1 0 0,-1 1 1 0 0,1-1-1 0 0,-2-1 1 0 0,1 0 0 0 0,-1 0-1 0 0,0 0 1 0 0,-1-1-1 0 0,10-17 1 0 0,-1-16-112 0 0,-13 34 0 0 0,-6 1 0 0 0,4 7 0 0 0,-1 0 0 0 0,1 0 0 0 0,-1 0 0 0 0,1-1 0 0 0,-1 1 0 0 0,0 0 0 0 0,1 0 0 0 0,-1 0 0 0 0,0 0 0 0 0,1 0 0 0 0,-1 0 0 0 0,1 0 0 0 0,-1 0 0 0 0,0 0 0 0 0,1 0 0 0 0,-1 1 0 0 0,1-1 0 0 0,-1 0 0 0 0,0 0 0 0 0,1 0 0 0 0,-1 1 0 0 0,1-1 0 0 0,-1 0 0 0 0,1 1 0 0 0,-1-1 0 0 0,1 1 0 0 0,-1-1 0 0 0,0 1 0 0 0,-15 16 0 0 0,13-13 0 0 0,-10 13 0 0 0,1 1 0 0 0,1 0 0 0 0,0 1 0 0 0,2 0 0 0 0,0 1 0 0 0,-13 40 0 0 0,21-55 0 0 0,0 0 0 0 0,0-1 0 0 0,0 1 0 0 0,0 0 0 0 0,1 0 0 0 0,-1 0 0 0 0,1 0 0 0 0,1 0 0 0 0,-1 0 0 0 0,1 0 0 0 0,0 0 0 0 0,2 9 0 0 0,-3-13-24 0 0,1 0 1 0 0,-1 1-1 0 0,1-1 0 0 0,0 0 0 0 0,-1 0 1 0 0,1 1-1 0 0,0-1 0 0 0,0 0 1 0 0,0 0-1 0 0,0 0 0 0 0,-1 0 0 0 0,2 0 1 0 0,-1 0-1 0 0,0 0 0 0 0,0 0 1 0 0,1 0-1 0 0,-1 0-43 0 0,1-1 0 0 0,-1 1 1 0 0,0-1-1 0 0,1 0 0 0 0,-1 0 1 0 0,0 0-1 0 0,0 0 0 0 0,1 0 0 0 0,-1 0 1 0 0,3 0-1 0 0,3-1-180 0 0,-5 1 170 0 0,0 0 0 0 0,0 0 1 0 0,0 0-1 0 0,0-1 0 0 0,0 1 0 0 0,1 0 0 0 0,-1-1 0 0 0,0 0 0 0 0,0 1 1 0 0,0-1-1 0 0,-1 0 0 0 0,4-2 0 0 0,8-9-2030 0 0,-3 1-2450 0 0,-9 9 3452 0 0,8-7-6415 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0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177 127 11975 0 0,'0'0'267'0'0,"0"0"42"0"0,0 0 17 0 0,7-11 84 0 0,-4 5 83 0 0,-1 0 0 0 0,0 0 0 0 0,0-1 0 0 0,-1 1 0 0 0,0 0 0 0 0,0-1 0 0 0,0 1 0 0 0,-1-1 0 0 0,0 1 0 0 0,0-1 0 0 0,-2-7 0 0 0,2 12-339 0 0,-1 1 0 0 0,1-1-1 0 0,-1 0 1 0 0,0 1 0 0 0,0-1 0 0 0,0 0-1 0 0,0 1 1 0 0,0-1 0 0 0,0 1-1 0 0,0 0 1 0 0,-1-1 0 0 0,1 1 0 0 0,0 0-1 0 0,-1 0 1 0 0,1 0 0 0 0,-1-1 0 0 0,1 2-1 0 0,-1-1 1 0 0,1 0 0 0 0,-1 0-1 0 0,0 0 1 0 0,0 1 0 0 0,1-1 0 0 0,-1 1-1 0 0,0 0 1 0 0,-2-1 0 0 0,1 1-140 0 0,0 1-1 0 0,0-1 1 0 0,0 1 0 0 0,0 0 0 0 0,0 0-1 0 0,1 0 1 0 0,-1 0 0 0 0,0 0 0 0 0,1 1 0 0 0,-1-1-1 0 0,-2 3 1 0 0,-7 6-14 0 0,1 1 0 0 0,1 1 0 0 0,0 0 0 0 0,0 0 0 0 0,1 1 0 0 0,1 0 0 0 0,0 0 0 0 0,1 1 0 0 0,0 0 0 0 0,1 1 0 0 0,-5 17 0 0 0,6-20 0 0 0,4-7 0 0 0,-1-1 0 0 0,1 1 0 0 0,0-1 0 0 0,0 1 0 0 0,0-1 0 0 0,1 1 0 0 0,0-1 0 0 0,0 1 0 0 0,0 0 0 0 0,0-1 0 0 0,2 9 0 0 0,4 6 0 0 0,-6-18 0 0 0,0 0 0 0 0,1 0 0 0 0,-1 0 0 0 0,1-1 0 0 0,-1 1 0 0 0,1 0 0 0 0,-1 0 0 0 0,1-1 0 0 0,-1 1 0 0 0,1-1 0 0 0,0 1 0 0 0,-1 0 0 0 0,1-1 0 0 0,0 1 0 0 0,-1-1 0 0 0,1 1 0 0 0,0-1 0 0 0,0 0 0 0 0,-1 1 0 0 0,1-1 0 0 0,0 0 0 0 0,0 1 0 0 0,0-1 0 0 0,0 0 0 0 0,1 0 0 0 0,0 0 0 0 0,1 1 0 0 0,1-1 0 0 0,-1 0 0 0 0,1-1 0 0 0,-1 1 0 0 0,0 0 0 0 0,1-1 0 0 0,-1 0 0 0 0,0 0 0 0 0,1 0 0 0 0,-1 0 0 0 0,0-1 0 0 0,0 1 0 0 0,0-1 0 0 0,0 0 0 0 0,0 0 0 0 0,4-3 0 0 0,2-3 0 0 0,0 0 0 0 0,0 0 0 0 0,11-14 0 0 0,-7 5 353 0 0,-1 0 1 0 0,0-1-1 0 0,-2-1 0 0 0,0 0 1 0 0,11-31-1 0 0,-20 49 18 0 0,-1 1 117 0 0,-11 19 613 0 0,2 7-1091 0 0,-8 34 0 0 0,15-49-11 0 0,0 1 1 0 0,0 0-1 0 0,1 0 0 0 0,1 0 1 0 0,1 18-1 0 0,2-18 1 0 0,2-2 0 0 0,-4-9 0 0 0,1 0 0 0 0,-1 1 0 0 0,1-1 0 0 0,-1 0 0 0 0,1 0 0 0 0,0 0 0 0 0,0 0 0 0 0,-1 0 0 0 0,1 0 0 0 0,0-1 0 0 0,0 1 0 0 0,0 0 0 0 0,0-1 0 0 0,0 0 0 0 0,0 1 0 0 0,0-1 0 0 0,0 0 0 0 0,0 0 0 0 0,0 0 0 0 0,0 0 0 0 0,0 0 0 0 0,0-1 0 0 0,0 1 0 0 0,-1-1 0 0 0,1 1 0 0 0,0-1 0 0 0,0 0 0 0 0,0 0 0 0 0,0 1 0 0 0,-1-1 0 0 0,1 0 0 0 0,1-2 0 0 0,4-1 0 0 0,0-1 0 0 0,-1 0 0 0 0,0 0 0 0 0,0-1 0 0 0,-1 1 0 0 0,9-13 0 0 0,-9 12 0 0 0,-1-1 0 0 0,5-13 0 0 0,5-7 0 0 0,-3 7 0 0 0,12-33 0 0 0,5-7 0 0 0,-24 54 0 0 0,-4 13 0 0 0,-1 2 0 0 0,0-8 0 0 0,1 0 0 0 0,0-1 0 0 0,0 1 0 0 0,-1 0 0 0 0,1-1 0 0 0,0 1 0 0 0,0 0 0 0 0,0 0 0 0 0,0-1 0 0 0,0 1 0 0 0,0 0 0 0 0,0 0 0 0 0,0-1 0 0 0,0 1 0 0 0,1 1 0 0 0,3 2 0 0 0,-2-4 0 0 0,0 2 0 0 0,1 0 0 0 0,0 0 0 0 0,0 0 0 0 0,1 0 0 0 0,-1 0 0 0 0,0-1 0 0 0,1 0 0 0 0,-1 0 0 0 0,0 0 0 0 0,1 0 0 0 0,0 0 0 0 0,-1-1 0 0 0,1 1 0 0 0,-1-1 0 0 0,1 0 0 0 0,0 0 0 0 0,-1 0 0 0 0,1-1 0 0 0,-1 1 0 0 0,8-3 0 0 0,4 1 0 0 0,2-1 0 0 0,-7 2 0 0 0,0-1 0 0 0,15 1 0 0 0,-24 1 0 0 0,0 0 0 0 0,-1 0 0 0 0,1 1 0 0 0,0-1 0 0 0,0 0 0 0 0,-1 0 0 0 0,1 0 0 0 0,0 0 0 0 0,-1 1 0 0 0,1-1 0 0 0,0 0 0 0 0,-1 1 0 0 0,1-1 0 0 0,0 0 0 0 0,-1 1 0 0 0,1-1 0 0 0,-1 1 0 0 0,1-1 0 0 0,0 1 0 0 0,-1-1 0 0 0,0 1 0 0 0,1-1 0 0 0,-1 1 0 0 0,1 0 0 0 0,-1-1 0 0 0,0 1 0 0 0,1 0 0 0 0,-1-1 0 0 0,0 1 0 0 0,1 0 0 0 0,-1-1 0 0 0,0 1 0 0 0,0 1 0 0 0,1 0 0 0 0,0 1 0 0 0,0 1 0 0 0,0-1 0 0 0,0 1 0 0 0,0 0 0 0 0,-1 0 0 0 0,1-1 0 0 0,-1 1 0 0 0,0 0 0 0 0,-1 7 0 0 0,-1 1 0 0 0,-6 22 0 0 0,-4 17 0 0 0,11-48 0 0 0,-1 14 0 0 0,2-17 0 0 0,0 0 0 0 0,0 1 0 0 0,0-1 0 0 0,0 0 0 0 0,0 1 0 0 0,0-1 0 0 0,0 0 0 0 0,0 1 0 0 0,0-1 0 0 0,0 0 0 0 0,0 1 0 0 0,0-1 0 0 0,0 0 0 0 0,0 1 0 0 0,0-1 0 0 0,0 0 0 0 0,0 1 0 0 0,0-1 0 0 0,0 0 0 0 0,0 1 0 0 0,1-1 0 0 0,-1 0 0 0 0,0 1 0 0 0,0-1 0 0 0,0 0 0 0 0,1 0 0 0 0,-1 1 0 0 0,0-1 0 0 0,0 0 0 0 0,1 0 0 0 0,-1 1 0 0 0,0-1 0 0 0,0 0 0 0 0,1 0 0 0 0,-1 0 0 0 0,0 0 0 0 0,1 0 0 0 0,-1 1 0 0 0,0-1 0 0 0,1 0 0 0 0,-1 0 0 0 0,0 0 0 0 0,1 0 0 0 0,-1 0 0 0 0,0 0 0 0 0,1 0 0 0 0,-1 0 0 0 0,0 0 0 0 0,1 0 0 0 0,0 0 0 0 0,-1 0 0 0 0,1 0 0 0 0,-1 1 0 0 0,0-1 0 0 0,1 0 0 0 0,-1 0 0 0 0,1 0 0 0 0,0 0 0 0 0,-1 0 0 0 0,1 0 0 0 0,-1 0 0 0 0,1 0 0 0 0,-1 0 0 0 0,1 0 0 0 0,-1 0 0 0 0,1 0 0 0 0,-1 0 0 0 0,1-1 0 0 0,-1 1 0 0 0,1 0 0 0 0,-1 0 0 0 0,0 0 0 0 0,1-1 0 0 0,-1 1 0 0 0,1 0 0 0 0,-1-1 0 0 0,1 1 0 0 0,-1 0 0 0 0,1-1 0 0 0,0 0 0 0 0,2-2 2 0 0,1 1 0 0 0,-1-1-1 0 0,1 0 1 0 0,-1 0 0 0 0,0 0 0 0 0,0 0 0 0 0,-1 0-1 0 0,5-7 1 0 0,-1 1-29 0 0,0-2 1 0 0,4-10-1 0 0,16-30-3161 0 0,-23 43 191 0 0,-2 7 1462 0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0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440 128 13823 0 0,'-4'-6'1247'0'0,"-3"-15"-1010"0"0,7 18-126 0 0,-1 0-1 0 0,1 0 1 0 0,-1 1-1 0 0,0-1 1 0 0,0 1-1 0 0,0-1 1 0 0,-3-3-1 0 0,-5-13 2198 0 0,8 17-2124 0 0,0-1 0 0 0,0 1 0 0 0,0 0 0 0 0,0 0 0 0 0,-1 0 0 0 0,1 0 0 0 0,-1 0 0 0 0,1 0 0 0 0,-3-3 0 0 0,-1 2 63 0 0,0-1 1 0 0,-1 0-1 0 0,1 1 0 0 0,-1 0 0 0 0,0 1 0 0 0,1-1 0 0 0,-1 1 1 0 0,0 0-1 0 0,-1 0 0 0 0,1 1 0 0 0,0 0 0 0 0,0 0 0 0 0,-9 0 1 0 0,-8 1 335 0 0,-1 0 0 0 0,-26 5 1 0 0,41-3-582 0 0,0 1 0 0 0,-1 0 1 0 0,2 0-1 0 0,-1 1 0 0 0,0 0 0 0 0,1 0 1 0 0,-15 11-1 0 0,12-8-3 0 0,5-2-43 0 0,-1 0-1 0 0,1 0 0 0 0,0 1 1 0 0,1 0-1 0 0,-1 0 1 0 0,1 0-1 0 0,0 1 0 0 0,-4 7 1 0 0,9-13-10 0 0,-1 1 1 0 0,1-1-1 0 0,-1 0 0 0 0,1 1 1 0 0,0-1-1 0 0,0 0 0 0 0,0 1 1 0 0,0-1-1 0 0,0 1 0 0 0,0-1 1 0 0,0 0-1 0 0,0 1 1 0 0,0-1-1 0 0,1 1 0 0 0,-1-1 1 0 0,1 0-1 0 0,-1 1 0 0 0,1-1 1 0 0,-1 0-1 0 0,1 0 1 0 0,0 0-1 0 0,-1 1 0 0 0,1-1 1 0 0,0 0-1 0 0,0 0 0 0 0,0 0 1 0 0,0 0-1 0 0,2 1 0 0 0,2 3 47 0 0,1 0 0 0 0,-1 0 0 0 0,1-1 0 0 0,7 5 0 0 0,-2-3 7 0 0,-5-3 0 0 0,-1 0 0 0 0,0 0 0 0 0,1 1 0 0 0,-2-1 0 0 0,1 1 0 0 0,0 1 0 0 0,4 4 0 0 0,-5-5 0 0 0,-1-1 0 0 0,1 1 0 0 0,0-1 0 0 0,0-1 0 0 0,8 6 0 0 0,-9-7 0 0 0,1 1 0 0 0,-1 0 0 0 0,0-1 0 0 0,-1 1 0 0 0,1 1 0 0 0,0-1 0 0 0,0 0 0 0 0,-1 1 0 0 0,0-1 0 0 0,1 1 0 0 0,-1 0 0 0 0,0 0 0 0 0,2 3 0 0 0,0 4 0 0 0,-1 0 0 0 0,1 0 0 0 0,-2 0 0 0 0,1 0 0 0 0,0 15 0 0 0,-2-18 0 0 0,-1-1 0 0 0,0 1 0 0 0,-1 0 0 0 0,0-1 0 0 0,0 1 0 0 0,0-1 0 0 0,-1 0 0 0 0,0 1 0 0 0,-4 10 0 0 0,-3 3 125 0 0,-1 0 0 0 0,-1-1 1 0 0,-1 0-1 0 0,-1-1 0 0 0,0 0 0 0 0,-28 28 0 0 0,22-27 247 0 0,0 1 0 0 0,-26 36 0 0 0,30-39-679 0 0,13-14 209 0 0,-1-1 0 0 0,1 1 0 0 0,-1-1 1 0 0,1 1-1 0 0,0 0 0 0 0,0 0 0 0 0,1 0 0 0 0,-1 0 0 0 0,0 0 0 0 0,0 5 0 0 0,-1 1-345 0 0,2-8 440 0 0,1-1 0 0 0,0 0 0 0 0,0 0 0 0 0,0 1 0 0 0,-1-1 0 0 0,1 1 0 0 0,0-1 0 0 0,0 0 0 0 0,0 1 0 0 0,0-1 0 0 0,0 0 0 0 0,0 1 0 0 0,-1-1 0 0 0,1 1 0 0 0,0-1 0 0 0,0 0 0 0 0,0 1 0 0 0,0-1 0 0 0,0 1 0 0 0,1-1-1 0 0,-1 0 1 0 0,0 1 0 0 0,0-1 0 0 0,0 0 0 0 0,0 1 0 0 0,0-1 0 0 0,0 1 0 0 0,1-1 0 0 0,-1 0 0 0 0,0 1 0 0 0,0-1 0 0 0,1 0 0 0 0,-1 1 0 0 0,0-1 0 0 0,0 0 0 0 0,1 0 0 0 0,-1 1 0 0 0,0-1 0 0 0,1 0 0 0 0,-1 0-1 0 0,0 0 1 0 0,1 1 0 0 0,-1-1 0 0 0,0 0 0 0 0,1 0 0 0 0,-1 0 0 0 0,1 0 0 0 0,-1 0 0 0 0,1 0 0 0 0,0 1-10 0 0,3 1 13 0 0,-1-1 0 0 0,-1 0 0 0 0,1 0 0 0 0,-1 0 0 0 0,1-1 0 0 0,-1 1 0 0 0,1-1 0 0 0,0 1 0 0 0,-1-1 0 0 0,1 0 0 0 0,0 0 0 0 0,-1 0 0 0 0,1 0 0 0 0,0 0 0 0 0,4-2 0 0 0,54-4 0 0 0,-43 3 0 0 0,-6 2 0 0 0,-1 0 0 0 0,17 1 0 0 0,6 3-1287 0 0,-32-3-162 0 0,-3 0-72 0 0,-5 2-14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0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 13823 0 0,'0'0'315'0'0,"-5"-7"758"0"0,0 5-822 0 0,4 2 481 0 0,17-8 2273 0 0,12 1 796 0 0,-18 5-3322 0 0,1 0 0 0 0,-1 1 0 0 0,0 0 0 0 0,16 1 0 0 0,-4 2-338 0 0,-16 2-108 0 0,-2-1-35 0 0,4 0 121 0 0,0 1-1 0 0,0 0 0 0 0,-1 1 1 0 0,9 6-1 0 0,-14-9-61 0 0,0 0-1 0 0,1 1 1 0 0,-1-1-1 0 0,0 0 1 0 0,0 1-1 0 0,0-1 1 0 0,-1 1-1 0 0,1 0 1 0 0,-1 0-1 0 0,1-1 1 0 0,-1 1-1 0 0,0 0 1 0 0,0 0 0 0 0,1 5-1 0 0,-2-5-1 0 0,1-1 1 0 0,0 1-1 0 0,0 0 1 0 0,0-1-1 0 0,0 1 0 0 0,1-1 1 0 0,2 4-1 0 0,-3-4-31 0 0,1 0-1 0 0,-1 1 1 0 0,0-1-1 0 0,0 1 1 0 0,1-1 0 0 0,0 5-1 0 0,-1 1-23 0 0,0-5 0 0 0,-1 0 0 0 0,1 0 0 0 0,-1-1 0 0 0,1 1 0 0 0,0 0 0 0 0,0-1 0 0 0,0 1 0 0 0,0 0 0 0 0,1-1 0 0 0,-1 0 0 0 0,1 1 0 0 0,-1-1 0 0 0,3 3 0 0 0,5 6 0 0 0,0 1 0 0 0,8 16 0 0 0,-6-11 0 0 0,-10-14 0 0 0,1 0 0 0 0,-1 0 0 0 0,1 0 0 0 0,-1 1 0 0 0,0-1 0 0 0,0 0 0 0 0,0 0 0 0 0,-1 1 0 0 0,1-1 0 0 0,-1 7 0 0 0,0-10 0 0 0,0 1 0 0 0,0 0 0 0 0,0 0 0 0 0,1-1 0 0 0,-1 1 0 0 0,0 0 0 0 0,0 0 0 0 0,0-1 0 0 0,1 1 0 0 0,-1 0 0 0 0,0 0 0 0 0,1-1 0 0 0,-1 1 0 0 0,1 0 0 0 0,-1-1 0 0 0,1 1 0 0 0,-1-1 0 0 0,1 1 0 0 0,-1 0 0 0 0,1-1 0 0 0,-1 1 0 0 0,1-1 0 0 0,0 0 0 0 0,1 1 0 0 0,0 1 0 0 0,0-1 0 0 0,-1 1 0 0 0,1-1 0 0 0,0 1 0 0 0,0-1 0 0 0,-1 1 0 0 0,1 0 0 0 0,-1 0 0 0 0,0 0 0 0 0,1 0 0 0 0,-1 0 0 0 0,2 4 0 0 0,-3-5 0 0 0,1 1 0 0 0,0 0 0 0 0,1 0 0 0 0,-1 0 0 0 0,0-1 0 0 0,0 1 0 0 0,1-1 0 0 0,-1 1 0 0 0,1-1 0 0 0,-1 0 0 0 0,3 2 0 0 0,1 0 0 0 0,0 0 0 0 0,0-1 0 0 0,0 0 0 0 0,10 3 0 0 0,-7-4 0 0 0,-2 0-64 0 0,-4-1-273 0 0,-2 0-138 0 0,0 0-33 0 0,0 0-4 0 0,0-3 169 0 0,0 1 0 0 0,0-1 0 0 0,0 0 1 0 0,-1 1-1 0 0,1-1 0 0 0,0 1 0 0 0,-1-1 0 0 0,0 1 0 0 0,1 0 0 0 0,-3-5 0 0 0,2 6-133 0 0,-14-29-4494 0 0,5 13 2412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1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63 11975 0 0,'0'0'267'0'0,"6"-8"666"0"0,0-6-821 0 0,-5 5 27 0 0,-5 2 316 0 0,3 6-319 0 0,1 1 0 0 0,0 0 1 0 0,-1-1-1 0 0,1 1 0 0 0,0-1 0 0 0,0 1 1 0 0,-1-1-1 0 0,1 0 0 0 0,0 1 0 0 0,0-1 1 0 0,-1 1-1 0 0,1-1 0 0 0,0 1 1 0 0,0-1-1 0 0,0 1 0 0 0,0-1 0 0 0,0 0 1 0 0,0 1-1 0 0,0-1 0 0 0,0 1 0 0 0,0-1 1 0 0,0 1-1 0 0,1-2 0 0 0,-1 1 888 0 0,0 1 0 0 0,0-1-948 0 0,0 1 1 0 0,0 0-1 0 0,0-1 0 0 0,0 1 0 0 0,0 0 0 0 0,0-1 1 0 0,0 1-1 0 0,0 0 0 0 0,0-1 0 0 0,0 1 0 0 0,0 0 0 0 0,0-1 1 0 0,-1 1-1 0 0,1 0 0 0 0,0-1 0 0 0,0 1 0 0 0,0 0 1 0 0,-1-1-1 0 0,1 1 0 0 0,0 0 0 0 0,0 0 0 0 0,-1-1 0 0 0,1 1 1 0 0,0 0-1 0 0,-1 0 0 0 0,1-1 0 0 0,0 1 0 0 0,-1 0 1 0 0,1 0-1 0 0,0 0 0 0 0,-1 0 0 0 0,1 0 0 0 0,0 0 1 0 0,-1-1-1 0 0,1 1 0 0 0,0 0 0 0 0,-1 0 0 0 0,1 0 0 0 0,0 0 1 0 0,-1 0-1 0 0,1 0 0 0 0,-1 0 0 0 0,1 1 0 0 0,0-1 1 0 0,-1 0-1 0 0,1 0 0 0 0,0 0 0 0 0,-1 0 0 0 0,1 0 0 0 0,0 1 1 0 0,-1-1-1 0 0,-17 7 282 0 0,16-5-296 0 0,0-1-1 0 0,0 1 1 0 0,0 0 0 0 0,1 0-1 0 0,-1 0 1 0 0,1 0-1 0 0,-1 0 1 0 0,1 0-1 0 0,0 1 1 0 0,0-1 0 0 0,0 0-1 0 0,0 1 1 0 0,0-1-1 0 0,1 0 1 0 0,-1 6 0 0 0,-5 9 392 0 0,-2 0-357 0 0,-1 0 1 0 0,-1 0-1 0 0,-1-1 0 0 0,0 0 1 0 0,-24 26-1 0 0,14-17-73 0 0,17-20-24 0 0,0 1 0 0 0,1-1 0 0 0,0 1 0 0 0,-5 11 0 0 0,6-11 0 0 0,-1 0 0 0 0,0 0 0 0 0,0 0 0 0 0,-6 7 0 0 0,-16 13 0 0 0,17-19 0 0 0,1 1 0 0 0,-12 15 0 0 0,18-21 1 0 0,0 0 0 0 0,0 0 0 0 0,1 0 0 0 0,-1 0 0 0 0,0 1 1 0 0,1-1-1 0 0,0 0 0 0 0,-1 0 0 0 0,1 1 0 0 0,0-1 0 0 0,0 0 0 0 0,0 1 0 0 0,0-1 0 0 0,1 4 0 0 0,0-4-7 0 0,-1 1 0 0 0,1-1 0 0 0,-1 1-1 0 0,0-1 1 0 0,0 1 0 0 0,0 0 0 0 0,-1-1 0 0 0,1 1 0 0 0,-1-1 0 0 0,1 1-1 0 0,-1-1 1 0 0,-1 4 0 0 0,0-2-396 0 0,-7 11 385 0 0,2-6-4340 0 0,-1-8 2410 0 0,6 0-1610 0 0,2-1 2021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1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11975 0 0,'0'0'267'0'0,"2"-1"42"0"0,12-2 1403 0 0,-6 3 973 0 0,-1 1 1 0 0,1 0 0 0 0,9 2 0 0 0,-1 0-4173 0 0,-6-2 1753 0 0,0 0 1 0 0,1-1-1 0 0,-1 0 0 0 0,15-3 0 0 0,21 0 451 0 0,-16 1-717 0 0,-20 2 0 0 0,-1-1 0 0 0,15 3 0 0 0,13 0 0 0 0,-27-1 0 0 0,0 0 0 0 0,0 1 0 0 0,12 3 0 0 0,-14-1 162 0 0,-10 0 203 0 0,1-1 39 0 0,1-1-375 0 0,1 0 0 0 0,0 0 1 0 0,0 0-1 0 0,-1 0 0 0 0,1-1 1 0 0,-1 1-1 0 0,0 0 0 0 0,1 0 1 0 0,-1 0-1 0 0,0 1 0 0 0,0-1 0 0 0,-1 0 1 0 0,1 3-1 0 0,-10 32 417 0 0,7-30-381 0 0,1 1 1 0 0,0-1-1 0 0,-2 12 0 0 0,4 18-65 0 0,-1-15 0 0 0,-4 35 0 0 0,1-12 0 0 0,4-36 0 0 0,-1 1 0 0 0,0 0 0 0 0,0 0 0 0 0,-1 0 0 0 0,-6 17 0 0 0,-4-2 0 0 0,-5 13 0 0 0,16-35 0 0 0,0 0 0 0 0,0 0 0 0 0,0 0 0 0 0,1 0 0 0 0,-1 0 0 0 0,1 0 0 0 0,0 0 0 0 0,0 0 0 0 0,0 0 0 0 0,2 6 0 0 0,2 5 0 0 0,-2-12 0 0 0,-2 0 0 0 0,1 0 0 0 0,0 0 0 0 0,0 1 0 0 0,-1-1 0 0 0,1 0 0 0 0,-1 0 0 0 0,1 1 0 0 0,-1-1 0 0 0,0 4 0 0 0,-4 11 0 0 0,3-14 0 0 0,0-1 0 0 0,0 0 0 0 0,1 0 0 0 0,0 1 0 0 0,-1-1 0 0 0,1 0 0 0 0,0 1 0 0 0,0-1 0 0 0,0 1 0 0 0,0-1 0 0 0,0 0 0 0 0,1 1 0 0 0,-1-1 0 0 0,1 0 0 0 0,1 4 0 0 0,1 4 0 0 0,0 1 0 0 0,-1-1 0 0 0,-1 1 0 0 0,1-1 0 0 0,-2 1 0 0 0,1 0 0 0 0,-3 19 0 0 0,1 24 0 0 0,1-52 0 0 0,0 0 0 0 0,0 0 0 0 0,0 0 0 0 0,-1 0 0 0 0,1 0 0 0 0,-1 1 0 0 0,1-1 0 0 0,-1 0 0 0 0,0-1 0 0 0,0 1 0 0 0,0 0 0 0 0,0 0 0 0 0,0 0 0 0 0,0 0 0 0 0,0-1 0 0 0,-1 1 0 0 0,1 0 0 0 0,-1-1 0 0 0,1 0 0 0 0,-1 1 0 0 0,1-1 0 0 0,-1 0 0 0 0,0 0 0 0 0,0 1 0 0 0,0-1 0 0 0,1-1 0 0 0,-1 1 0 0 0,0 0 0 0 0,-3 0 0 0 0,4 0 0 0 0,-1-1 0 0 0,1 0 0 0 0,0 1 0 0 0,0-1 0 0 0,0 1 0 0 0,-1-1 0 0 0,1 1 0 0 0,0-1 0 0 0,0 1 0 0 0,0 0 0 0 0,0 0 0 0 0,0 0 0 0 0,0-1 0 0 0,0 1 0 0 0,0 0 0 0 0,0 2 0 0 0,-4 2 0 0 0,3-4 0 0 0,-10 4 0 0 0,-16-4 0 0 0,24-1 0 0 0,-14-1 0 0 0,-1-2 0 0 0,15 1 0 0 0,0-1 0 0 0,-10-3 0 0 0,12 6 0 0 0,1-1 0 0 0,-1 1 0 0 0,1-1 0 0 0,-1 1 0 0 0,1-1 0 0 0,-1 0 0 0 0,1 1 0 0 0,0-1 0 0 0,-1 0 0 0 0,1 0 0 0 0,0 0 0 0 0,0 0 0 0 0,0 0 0 0 0,-2-3 0 0 0,-1 0 0 0 0,-7-3 0 0 0,5 1 0 0 0,10 1 0 0 0,-3 0 0 0 0,0 4 0 0 0,1 1 0 0 0,16 0-2100 0 0,-17 0 527 0 0,-1 0-379 0 0,0 0-80 0 0,0 0-15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1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17503 0 0,'2'0'399'0'0,"11"1"615"0"0,0-2 0 0 0,0 1 0 0 0,1-2 0 0 0,-1 1 0 0 0,23-8 0 0 0,6 1 567 0 0,-14 3-1581 0 0,19 0 0 0 0,-31 4 0 0 0,4-1 0 0 0,27 1 0 0 0,-20 1-133 0 0,-20 1-250 0 0,-5-1-3259 0 0,-2 0-4208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1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13823 0 0,'0'0'630'0'0,"0"0"-13"0"0,2 0-252 0 0,190-3 9595 0 0,-174 4-11461 0 0,-16 0-414 0 0,-2-1-107 0 0,0 0-24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1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11975 0 0,'0'0'267'0'0,"0"0"42"0"0,0 0 17 0 0,0 0-28 0 0,5-6-186 0 0,4-3-191 0 0,-5 6 517 0 0,-1 0 0 0 0,1-1 0 0 0,-1 1 0 0 0,0-1 1 0 0,0 0-1 0 0,-1 0 0 0 0,1 0 0 0 0,3-8 0 0 0,-1 1 566 0 0,1 0-1 0 0,1 1 1 0 0,-1-1-1 0 0,12-12 1 0 0,-6 8-270 0 0,-11 14-588 0 0,0-1 0 0 0,0 1 0 0 0,0-1 0 0 0,-1 1 0 0 0,1-1 0 0 0,0 1 0 0 0,-1-1 0 0 0,1 0 0 0 0,0-2 0 0 0,-1 4-133 0 0,0 0 0 0 0,0 0 0 0 0,0 0 0 0 0,0 0-1 0 0,0 0 1 0 0,0 0 0 0 0,0-1 0 0 0,0 1 0 0 0,0 0 0 0 0,0 0 0 0 0,0 0-1 0 0,0 0 1 0 0,0 0 0 0 0,0 0 0 0 0,0 0 0 0 0,0 0 0 0 0,0 0 0 0 0,0 0-1 0 0,0 0 1 0 0,0 0 0 0 0,0 0 0 0 0,0 0 0 0 0,0 0 0 0 0,0-1 0 0 0,0 1-1 0 0,-1 0 1 0 0,1 0 0 0 0,0 0 0 0 0,0 0 0 0 0,0 0 0 0 0,0 0 0 0 0,0 0-1 0 0,0 0 1 0 0,0 0 0 0 0,0 0 0 0 0,0 0 0 0 0,0 0 0 0 0,0 0 0 0 0,0 0-1 0 0,0 0 1 0 0,0 0 0 0 0,0 0 0 0 0,0 0 0 0 0,-1 0 0 0 0,1 0 0 0 0,0 0-1 0 0,0 0 1 0 0,0 0 0 0 0,0 0 0 0 0,0 0 0 0 0,0 0 0 0 0,0 0 0 0 0,0 0-1 0 0,0 0 1 0 0,0 0 0 0 0,0 0 0 0 0,0 0 0 0 0,0 0 0 0 0,0 0 0 0 0,0 0-1 0 0,0 0 1 0 0,-1 0 0 0 0,1 0 0 0 0,0 0 0 0 0,-8 10 355 0 0,0 5-368 0 0,0 0 0 0 0,1 0 0 0 0,0 1 0 0 0,-7 27 0 0 0,-6 15 0 0 0,17-48 0 0 0,0-1 0 0 0,1 0 0 0 0,0 1 0 0 0,1 0 0 0 0,0-1 0 0 0,0 1 0 0 0,1 0 0 0 0,0-1 0 0 0,1 1 0 0 0,3 15 0 0 0,-4-23 0 0 0,0 3 0 0 0,9 5 0 0 0,-2-5 0 0 0,-5-4-44 0 0,-1-1-1 0 0,0 1 1 0 0,1-1-1 0 0,-1 0 1 0 0,0 1-1 0 0,1-1 1 0 0,-1 0-1 0 0,1 0 1 0 0,-1 0-1 0 0,0 0 1 0 0,1 0-1 0 0,-1 0 1 0 0,0-1-1 0 0,1 1 1 0 0,-1 0-1 0 0,0-1 1 0 0,1 1-1 0 0,-1-1 1 0 0,0 1-1 0 0,1-1 1 0 0,-1 0-1 0 0,0 1 1 0 0,0-1 0 0 0,0 0-1 0 0,2-1 1 0 0,0-1-184 0 0,3 0-625 0 0,-1-1-1 0 0,0 0 0 0 0,-1 0 1 0 0,1-1-1 0 0,-1 1 0 0 0,1-1 1 0 0,-2 0-1 0 0,6-8 1 0 0,4-7-1705 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1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86 15663 0 0,'0'0'356'0'0,"0"0"50"0"0,0 0 20 0 0,0 0-42 0 0,1-1-250 0 0,27-15 3142 0 0,43-18 0 0 0,-32 17-1630 0 0,-12 4-1646 0 0,-19 10 0 0 0,-8 3 0 0 0,0 0 0 0 0,0 0 0 0 0,0 0 0 0 0,1 0 0 0 0,-1-1 0 0 0,0 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1 0 0 0,0-1 0 0 0,0 0 0 0 0,0 0 0 0 0,0 0 0 0 0,0 0 0 0 0,0 0 0 0 0,0 0 0 0 0,0 0 0 0 0,0 0 0 0 0,0 0 0 0 0,0 0 0 0 0,0 0 0 0 0,0 0 0 0 0,0 0 0 0 0,0 0 0 0 0,0 0 0 0 0,0 1 0 0 0,0-1 0 0 0,0 0 0 0 0,-4 5 0 0 0,-11 6 0 0 0,14-10 0 0 0,-16 13 122 0 0,13-10-21 0 0,0-1 0 0 0,0 1 0 0 0,-1-1 0 0 0,0 0 0 0 0,0 0 1 0 0,0 0-1 0 0,-6 2 0 0 0,2-2-187 0 0,1 0 0 0 0,-1 1 0 0 0,1 0 0 0 0,0 0 0 0 0,0 0 1 0 0,0 1-1 0 0,1 1 0 0 0,-1-1 0 0 0,-10 13 0 0 0,11-12 70 0 0,2 0 16 0 0,5-6 0 0 0,0 1 0 0 0,0-1 0 0 0,0 0 0 0 0,0 1 0 0 0,0-1 0 0 0,0 0 0 0 0,0 1 0 0 0,0-1 0 0 0,0 0 0 0 0,0 1 0 0 0,0-1 0 0 0,0 0 0 0 0,0 1 0 0 0,0-1 0 0 0,1 0 0 0 0,-1 1 0 0 0,0-1 0 0 0,0 0 0 0 0,0 0 0 0 0,1 1 0 0 0,-1-1 0 0 0,0 0 0 0 0,0 0 0 0 0,1 1 0 0 0,-1-1 0 0 0,5 4 0 0 0,1-1 0 0 0,-1 0 0 0 0,1 0 0 0 0,0 0 0 0 0,-1-1 0 0 0,1 0 0 0 0,0 0 0 0 0,0 0 0 0 0,1-1 0 0 0,-1 0 0 0 0,0 0 0 0 0,0 0 0 0 0,1-1 0 0 0,-1 0 0 0 0,9-1 0 0 0,0-1-464 0 0,-1 1-3384 0 0,25-7 0 0 0,-22 3-3672 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2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15663 0 0,'0'0'356'0'0,"9"3"994"0"0,-20-5-1128 0 0,10 2 856 0 0,1 0 366 0 0,0 0 76 0 0,-6 30 2310 0 0,5-3-3198 0 0,1-19-378 0 0,0 1-1 0 0,-1-1 0 0 0,1 0 0 0 0,-2 0 1 0 0,-2 11-1 0 0,2-16-253 0 0,1 4 0 0 0,-2 9 0 0 0,3 3-4203 0 0,0-19 2670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1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26 17503 0 0,'0'0'399'0'0,"-17"0"1106"0"0,9 1-1368 0 0,-5-1-136 0 0,5-2 4345 0 0,7 1-3802 0 0,1 1-28 0 0,0 0-72 0 0,0 0-217 0 0,7-1 83 0 0,0 0 0 0 0,-1 0 0 0 0,11-3 0 0 0,13-3 443 0 0,-9 3-753 0 0,-14 2 0 0 0,1 1 0 0 0,0 0 0 0 0,-1 0 0 0 0,9 1 0 0 0,1 3 0 0 0,-14-1 0 0 0,-2-2 0 0 0,0 0 0 0 0,0 0 0 0 0,-1 1 0 0 0,1-1 0 0 0,0 0 0 0 0,0 1 0 0 0,0-1 0 0 0,-1 0 0 0 0,1 1 0 0 0,0-1 0 0 0,-1 1 0 0 0,1-1 0 0 0,0 1 0 0 0,-1 0 0 0 0,1-1 0 0 0,-1 1 0 0 0,1 0 0 0 0,-1-1 0 0 0,1 1 0 0 0,-1 0 0 0 0,1 0 0 0 0,-1-1 0 0 0,0 1 0 0 0,1 0 0 0 0,-1 0 0 0 0,0 0 0 0 0,0 0 0 0 0,0-1 0 0 0,1 1 0 0 0,-1 1 0 0 0,0 1 0 0 0,0 1 0 0 0,1 0 0 0 0,-1 0 0 0 0,0 0 0 0 0,-1 0 0 0 0,1 1 0 0 0,-1-1 0 0 0,1 0 0 0 0,-1 0 0 0 0,0 0 0 0 0,-1 0 0 0 0,1-1 0 0 0,-1 1 0 0 0,0 0 0 0 0,-3 5 0 0 0,-2 3 0 0 0,-1 0 0 0 0,-18 19 0 0 0,19-23 0 0 0,0-1 0 0 0,-1 0 0 0 0,-1-1 0 0 0,1 0 0 0 0,-1 0 0 0 0,-10 4 0 0 0,-2 3 0 0 0,13-8 0 0 0,3-1 0 0 0,12 0 0 0 0,23 15 0 0 0,-5-1 0 0 0,-22-15 0 0 0,0-1 0 0 0,0 1 0 0 0,0-1 0 0 0,0 1 0 0 0,0-1 0 0 0,-1 1 0 0 0,1 0 0 0 0,-1 0 0 0 0,0 0 0 0 0,0 0 0 0 0,0 1 0 0 0,2 3 0 0 0,-3-5 0 0 0,0 1 0 0 0,0-1 0 0 0,0 1 0 0 0,0-1 0 0 0,0 1 0 0 0,0 0 0 0 0,-1-1 0 0 0,1 1 0 0 0,-1-1 0 0 0,0 1 0 0 0,1 0 0 0 0,-1 0 0 0 0,-1-1 0 0 0,1 1 0 0 0,0 0 0 0 0,-1-1 0 0 0,1 1 0 0 0,-1 0 0 0 0,0-1 0 0 0,0 1 0 0 0,0-1 0 0 0,0 1 0 0 0,0-1 0 0 0,0 0 0 0 0,-1 1 0 0 0,1-1 0 0 0,-1 0 0 0 0,0 0 0 0 0,0 0 0 0 0,0 0 0 0 0,0 0 0 0 0,0 0 0 0 0,0-1 0 0 0,0 1 0 0 0,0-1 0 0 0,-1 1 0 0 0,1-1 0 0 0,-5 2 0 0 0,-6 1-106 0 0,0 1-1 0 0,-1-2 1 0 0,0 0-1 0 0,1 0 1 0 0,-1-1-1 0 0,0-1 1 0 0,0 0-1 0 0,0-1 1 0 0,0-1-1 0 0,0 0 1 0 0,0-1 0 0 0,-25-6-1 0 0,38 8-88 0 0,0-1 1 0 0,0 1-1 0 0,0 0 1 0 0,0 0-1 0 0,0-1 0 0 0,0 1 1 0 0,0-1-1 0 0,0 1 1 0 0,0-1-1 0 0,0 1 0 0 0,0-1 1 0 0,1 0-1 0 0,-1 1 1 0 0,0-1-1 0 0,0 0 0 0 0,1 1 1 0 0,-1-1-1 0 0,0 0 0 0 0,1 0 1 0 0,-1 0-1 0 0,1 0 1 0 0,-1 0-1 0 0,1 0 0 0 0,-1-1 1 0 0,0-7-1341 0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1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27 423 10135 0 0,'-10'0'44'0'0,"-2"-1"269"0"0,12 0-106 0 0,6-1-1 0 0,-6 2-192 0 0,0 0 0 0 0,0 0 1 0 0,0 0-1 0 0,1 0 0 0 0,-1 0 0 0 0,0 0 1 0 0,0 0-1 0 0,0 0 0 0 0,0 0 0 0 0,1 0 1 0 0,-1 0-1 0 0,0 0 0 0 0,0 0 1 0 0,0 0-1 0 0,1 0 0 0 0,-1-1 0 0 0,0 1 1 0 0,0 0-1 0 0,0 0 0 0 0,0 0 1 0 0,0 0-1 0 0,1 0 0 0 0,-1 0 0 0 0,0-1 1 0 0,0 1-1 0 0,0 0 0 0 0,0 0 0 0 0,0 0 1 0 0,0-1-1 0 0,0 1 0 0 0,0 0 1 0 0,0 0-1 0 0,0 0 0 0 0,1 0 0 0 0,-1-1 1 0 0,0 1-1 0 0,0 0 0 0 0,0 0 1 0 0,0 0-1 0 0,0-1 0 0 0,0 1 0 0 0,0 0 1 0 0,-1 0-1 0 0,1 0 0 0 0,0-1 0 0 0,0 1 1 0 0,0 0-1 0 0,0 0 0 0 0,0 0 1 0 0,0 0-1 0 0,0-1 0 0 0,0 1 0 0 0,-1 0 1 0 0,-3-5 392 0 0,3 4-292 0 0,0 1 0 0 0,0-1-1 0 0,1 0 1 0 0,-1 0 0 0 0,0 0-1 0 0,1 0 1 0 0,-1 0 0 0 0,0 0-1 0 0,1 0 1 0 0,0 0 0 0 0,-1 0-1 0 0,1 0 1 0 0,-1 0-1 0 0,1 0 1 0 0,0 0 0 0 0,0 0-1 0 0,0-1 1 0 0,0-1 0 0 0,0 1 110 0 0,1 0 1 0 0,0 0-1 0 0,-1 0 1 0 0,1 0-1 0 0,0 0 1 0 0,0 0-1 0 0,3-3 1 0 0,-1 0-49 0 0,-2 4-118 0 0,-1 0 0 0 0,1 0 0 0 0,-1 0-1 0 0,0 0 1 0 0,1 0 0 0 0,-1 0 0 0 0,0 0 0 0 0,0 0 0 0 0,0 0-1 0 0,1 0 1 0 0,-1 0 0 0 0,0 0 0 0 0,-1-1 0 0 0,1 1-1 0 0,0 0 1 0 0,0 0 0 0 0,0 0 0 0 0,-1 0 0 0 0,1-1-1 0 0,-1 1 10 0 0,1 0-1 0 0,0 0 1 0 0,-1 0-1 0 0,1-1 0 0 0,0 1 1 0 0,0 0-1 0 0,0 0 0 0 0,0 0 1 0 0,0-1-1 0 0,0 1 0 0 0,0 0 1 0 0,1-2-1 0 0,5-12 562 0 0,-4 12-480 0 0,-1 0-1 0 0,0 0 1 0 0,0 0-1 0 0,0 0 1 0 0,0 0-1 0 0,0 0 1 0 0,-1 0-1 0 0,1-1 1 0 0,-1 1 0 0 0,0 0-1 0 0,0 0 1 0 0,0-4-1 0 0,-1 5-125 0 0,1 1 0 0 0,0-1 0 0 0,0 0-1 0 0,0 1 1 0 0,0-1 0 0 0,0 1 0 0 0,0-1 0 0 0,0 0 0 0 0,0 1-1 0 0,1-1 1 0 0,-1 0 0 0 0,1 1 0 0 0,-1-1 0 0 0,1 1-1 0 0,-1-1 1 0 0,1 1 0 0 0,0-1 0 0 0,0 1 0 0 0,0 0-1 0 0,0-1 1 0 0,0 1 0 0 0,0 0 0 0 0,0 0 0 0 0,0 0 0 0 0,1 0-1 0 0,0-1 1 0 0,0 1 29 0 0,-1 0 0 0 0,0 0-1 0 0,0 0 1 0 0,0 0 0 0 0,-1 0-1 0 0,1 0 1 0 0,0-1 0 0 0,0 1 0 0 0,-1 0-1 0 0,1 0 1 0 0,0-1 0 0 0,-1 1-1 0 0,1 0 1 0 0,-1-2 0 0 0,1 0 89 0 0,0 0 0 0 0,1 0 1 0 0,-1 0-1 0 0,0 0 1 0 0,1 0-1 0 0,0 1 0 0 0,-1-1 1 0 0,5-4-1 0 0,-2 2-69 0 0,-3 4 299 0 0,-1 1-357 0 0,0-1 27 0 0,0 1 0 0 0,0-1 0 0 0,1 1 0 0 0,-1-1-1 0 0,0 1 1 0 0,0-1 0 0 0,1 1 0 0 0,-1-1-1 0 0,0 1 1 0 0,1-1 0 0 0,-1 1 0 0 0,1-1 0 0 0,-1 1-1 0 0,0-1 1 0 0,1 1 0 0 0,-1 0 0 0 0,1-1 0 0 0,-1 1-1 0 0,1 0 1 0 0,-1-1 0 0 0,1 1 0 0 0,-1 0-1 0 0,1 0 1 0 0,0 0 0 0 0,-1-1 0 0 0,1 1 0 0 0,-1 0-1 0 0,1 0 1 0 0,0 0 0 0 0,-1 0 0 0 0,1 0 0 0 0,-1 0-1 0 0,1 0 1 0 0,0 0 0 0 0,-1 0 0 0 0,1 1 0 0 0,-1-1-1 0 0,2 0 1 0 0,4 5-41 0 0,-4 0 0 0 0,-1 0 0 0 0,0 1 0 0 0,0-1 0 0 0,1 9 0 0 0,0 2 0 0 0,23 78 0 0 0,0-2 0 0 0,-20-68 0 0 0,9 65 0 0 0,-10-59 0 0 0,1 7 0 0 0,-5-33 0 0 0,0-3 0 0 0,0 1 0 0 0,1-1 0 0 0,-1 0 0 0 0,0 0 0 0 0,0 1 0 0 0,1-1 0 0 0,-1 0 0 0 0,1 0 0 0 0,-1 0 0 0 0,1 1 0 0 0,-1-1 0 0 0,1 0 0 0 0,0 0 0 0 0,1 2 0 0 0,2 4 0 0 0,-3-5 0 0 0,8 10 0 0 0,-9-11 0 0 0,1-1 0 0 0,-1 0 0 0 0,1 1 0 0 0,-1-1 0 0 0,1 1 0 0 0,-1-1 0 0 0,1 0 0 0 0,0 1 0 0 0,-1-1 0 0 0,1 0 0 0 0,-1 0 0 0 0,1 1 0 0 0,0-1 0 0 0,-1 0 0 0 0,1 0 0 0 0,0 0 0 0 0,-1 0 0 0 0,1 0 0 0 0,0 0 0 0 0,-1 0 0 0 0,1 0 0 0 0,0 0 0 0 0,-1 0 0 0 0,1 0 0 0 0,-1 0 0 0 0,1-1 0 0 0,0 1 0 0 0,-1 0 0 0 0,1 0 0 0 0,-1-1 0 0 0,1 1 0 0 0,0 0 0 0 0,-1-1 0 0 0,1 1 0 0 0,0-1 0 0 0,0 0 0 0 0,1-1 4 0 0,1 1 0 0 0,0-1 0 0 0,-1 0 0 0 0,0 0 0 0 0,1-1 0 0 0,-1 1 0 0 0,0 0 0 0 0,0-1 0 0 0,-1 1 0 0 0,1-1-1 0 0,2-4 1 0 0,12-34 145 0 0,-1 2 98 0 0,19-31 377 0 0,37-118 1 0 0,-22 54-269 0 0,-46 127-356 0 0,0 0 0 0 0,0-1 0 0 0,1 1 0 0 0,0 1 0 0 0,0-1 0 0 0,9-9 0 0 0,-12 15 0 0 0,0 0 0 0 0,0 0 0 0 0,0 0 0 0 0,0-1 0 0 0,0 1 0 0 0,0 0 0 0 0,0-1 0 0 0,0 1 0 0 0,-1 0 0 0 0,1-1 0 0 0,0 1 0 0 0,-1-1 0 0 0,1 1 0 0 0,-1-1 0 0 0,0 1 0 0 0,1-1 0 0 0,-1 0 0 0 0,0 1 0 0 0,0-1 0 0 0,0 1 0 0 0,0-1 0 0 0,-1-2 0 0 0,1 3 0 0 0,0 1 0 0 0,0 0 0 0 0,0-1 0 0 0,-1 1 0 0 0,1-1 0 0 0,0 1 0 0 0,0 0 0 0 0,0-1 0 0 0,0 1 0 0 0,0-1 0 0 0,0 1 0 0 0,0 0 0 0 0,0-1 0 0 0,0 1 0 0 0,0-1 0 0 0,0 1 0 0 0,0 0 0 0 0,0-1 0 0 0,0 1 0 0 0,1 0 0 0 0,-1-1 0 0 0,0 1 0 0 0,0-1 0 0 0,0 1 0 0 0,1 0 0 0 0,-1-1 0 0 0,0 1 0 0 0,0 0 0 0 0,1 0 0 0 0,-1-1 0 0 0,0 1 0 0 0,0 0 0 0 0,1 0 0 0 0,-1-1 0 0 0,0 1 0 0 0,1 0 0 0 0,-1 0 0 0 0,1 0 0 0 0,-1-1 0 0 0,0 1 0 0 0,1 0 0 0 0,-1 0 0 0 0,0 0 0 0 0,1 0 0 0 0,1-1 0 0 0,1-1 0 0 0,1 1 0 0 0,-1-1 0 0 0,1 1 0 0 0,0-1 0 0 0,0 1 0 0 0,6-1 0 0 0,-9 2 0 0 0,-1 0 0 0 0,0 0 0 0 0,0 0 0 0 0,0 0 0 0 0,0 0 0 0 0,0 1 0 0 0,1-1 0 0 0,-1 0 0 0 0,0 0 0 0 0,0 0 0 0 0,0 0 0 0 0,0-1 0 0 0,1 1 0 0 0,-1 0 0 0 0,0 0 0 0 0,0 0 0 0 0,0 0 0 0 0,0 0 0 0 0,0 0 0 0 0,0 0 0 0 0,1 0 0 0 0,-1 0 0 0 0,0 0 0 0 0,0 0 0 0 0,0 0 0 0 0,0 0 0 0 0,0-1 0 0 0,0 1 0 0 0,1 0 0 0 0,-1 0 0 0 0,0 0 0 0 0,0 0 0 0 0,0 0 0 0 0,0 0 0 0 0,0-1 0 0 0,0 1 0 0 0,0 0 0 0 0,0 0 0 0 0,0 0 0 0 0,0 0 0 0 0,0 0 0 0 0,0-1 0 0 0,0 1 0 0 0,0 0 0 0 0,0 0 0 0 0,0 0 0 0 0,0 0 0 0 0,0-1 0 0 0,0 1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0,-1 0 0 0 0,1 0 0 0 0,0 0 0 0 0,0 0 0 0 0,0 0 0 0 0,0 0 0 0 0,0 0 0 0 0,0 0 0 0 0,0 0 0 0 0,0 0 0 0 0,0 0 0 0 0,0 0 0 0 0,0 0 0 0 0,0 0 0 0 0,0 0 0 0 0,0 0 0 0 0,0-1 0 0 0,0 1 0 0 0,0 0 0 0 0,0 0 0 0 0,-6 3-64 0 0,6-2 21 0 0,-1-1-1 0 0,1 0 1 0 0,0 0 0 0 0,-1 0 0 0 0,1 0-1 0 0,-1 0 1 0 0,1 1 0 0 0,0-1-1 0 0,-1 0 1 0 0,1 0 0 0 0,-1 1-1 0 0,1-1 1 0 0,0 0 0 0 0,-1 0-1 0 0,1 1 1 0 0,0-1 0 0 0,0 0 0 0 0,-1 1-1 0 0,1-1 1 0 0,0 1 0 0 0,0-1-1 0 0,-1 0 1 0 0,1 1 0 0 0,0-1-1 0 0,0 1 1 0 0,0-1 0 0 0,0 0-1 0 0,0 1 1 0 0,0-1 0 0 0,0 1 0 0 0,0-1-1 0 0,0 1 1 0 0,0-1 0 0 0,0 1-1 0 0,10 12-4565 0 0,1 1-942 0 0,-9-1-181 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1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209 127 13823 0 0,'1'0'-14'0'0,"-1"0"32"0"0,0 0 0 0 0,1 0-1 0 0,-1 1 1 0 0,0-1 0 0 0,0 0 0 0 0,0 0 0 0 0,0 0 0 0 0,1 0-1 0 0,-1 0 1 0 0,0 0 0 0 0,0 0 0 0 0,0 0 0 0 0,1 0 0 0 0,-1 0-1 0 0,0 0 1 0 0,0 0 0 0 0,0 0 0 0 0,1 0 0 0 0,-1-1 0 0 0,0 1 0 0 0,0 0-1 0 0,0 0 1 0 0,1 0 0 0 0,-1 0 0 0 0,0 0 0 0 0,0 0 0 0 0,0 0-1 0 0,0 0 1 0 0,0-1 0 0 0,1 1 0 0 0,-1 0 0 0 0,0 0 0 0 0,0 0-1 0 0,0 0 1 0 0,0-1 0 0 0,0 1 0 0 0,0 0 0 0 0,0 0 0 0 0,0 0-1 0 0,1 0 1 0 0,-1-1 0 0 0,0 1 0 0 0,0 0 0 0 0,0 0 0 0 0,0 0 0 0 0,0-1-1 0 0,0 1 1 0 0,0 0 0 0 0,0 0 0 0 0,0 0 0 0 0,0-1 0 0 0,0 1-1 0 0,0 0 1 0 0,-1 0 0 0 0,1 0 0 0 0,0-1 0 0 0,0 1 0 0 0,0 0-1 0 0,0 0 1 0 0,10-8 426 0 0,-9 7-444 0 0,1 0 1 0 0,-1 0-1 0 0,0 0 0 0 0,0 0 0 0 0,0 0 0 0 0,1 0 0 0 0,-1 0 0 0 0,0 0 0 0 0,-1-1 0 0 0,1 1 1 0 0,1-2-1 0 0,-1 2 48 0 0,-1 0 0 0 0,0 0 1 0 0,0 0-1 0 0,0 0 0 0 0,0 0 0 0 0,0 0 1 0 0,0 0-1 0 0,0 0 0 0 0,0 0 1 0 0,0 0-1 0 0,0 0 0 0 0,0 0 0 0 0,-1 0 1 0 0,1 0-1 0 0,0 0 0 0 0,-1 0 1 0 0,0-1-1 0 0,1 1 64 0 0,0 0 0 0 0,-1 0 0 0 0,1 0-1 0 0,0 0 1 0 0,0 0 0 0 0,0 0 0 0 0,0 0 0 0 0,0 0 0 0 0,0 0 0 0 0,1 0 0 0 0,-1 0 0 0 0,0 0 0 0 0,0 0-1 0 0,1 0 1 0 0,-1 0 0 0 0,0 0 0 0 0,1 0 0 0 0,-1 0 0 0 0,1 0 0 0 0,0 0 0 0 0,-1 1 0 0 0,2-2-1 0 0,-1 1 86 0 0,0 0 0 0 0,-1 0 0 0 0,1-1 0 0 0,0 1 0 0 0,-1 0 0 0 0,1 0 0 0 0,-1 0 0 0 0,1 0 0 0 0,-1-1 0 0 0,1 1 0 0 0,-1 0 0 0 0,0 0 0 0 0,0-1 0 0 0,0 1 0 0 0,1 0-1 0 0,-1 0 1 0 0,0-1 0 0 0,-1 1 0 0 0,1 0 0 0 0,0-3 0 0 0,-1 3-169 0 0,1 0 0 0 0,-1 0 0 0 0,1 1 0 0 0,-1-1 0 0 0,0 0 0 0 0,1 0 0 0 0,-1 1 0 0 0,0-1 0 0 0,1 0 0 0 0,-1 0 0 0 0,0 1 0 0 0,0-1 0 0 0,0 1 0 0 0,1-1 0 0 0,-1 1 0 0 0,0-1 0 0 0,0 1 0 0 0,0 0 0 0 0,-1-1 0 0 0,-1 0 101 0 0,0 1-1 0 0,-1-1 1 0 0,1 1 0 0 0,0 0-1 0 0,0 0 1 0 0,-5 1-1 0 0,3-1 23 0 0,0 1-1 0 0,-1 0 1 0 0,1 0-1 0 0,0 1 1 0 0,0 0-1 0 0,0 0 1 0 0,-7 3-1 0 0,-28 26-150 0 0,37-29 0 0 0,0 0 0 0 0,1 1 0 0 0,0-1 0 0 0,-1 1 0 0 0,1-1 0 0 0,0 1 0 0 0,-2 4 0 0 0,-10 11 0 0 0,12-16 0 0 0,-6 6 0 0 0,0 1 0 0 0,1-1 0 0 0,-10 16 0 0 0,-1-1 0 0 0,16-21 0 0 0,0-1 0 0 0,0 1 0 0 0,1-1 0 0 0,-1 1 0 0 0,1 0 0 0 0,-1 0 0 0 0,1 0 0 0 0,0 0 0 0 0,0 0 0 0 0,0 0 0 0 0,0 0 0 0 0,0 0 0 0 0,0 1 0 0 0,0-1 0 0 0,1 0 0 0 0,-1 0 0 0 0,1 1 0 0 0,0-1 0 0 0,-1 1 0 0 0,1 1 0 0 0,1 2 0 0 0,-1 0 0 0 0,0 0 0 0 0,0 0 0 0 0,0 0 0 0 0,-2 6 0 0 0,2-11 0 0 0,-1-1 0 0 0,1 1 0 0 0,0-1 0 0 0,0 1 0 0 0,0-1 0 0 0,-1 1 0 0 0,1-1 0 0 0,0 1 0 0 0,0 0 0 0 0,0-1 0 0 0,0 1 0 0 0,0-1 0 0 0,0 1 0 0 0,0-1 0 0 0,0 1 0 0 0,0 0 0 0 0,0-1 0 0 0,1 1 0 0 0,-1-1 0 0 0,0 1 0 0 0,0-1 0 0 0,0 1 0 0 0,1-1 0 0 0,-1 1 0 0 0,0-1 0 0 0,1 1 0 0 0,-1-1 0 0 0,0 1 0 0 0,1-1 0 0 0,-1 1 0 0 0,1-1 0 0 0,-1 0 0 0 0,0 1 0 0 0,1-1 0 0 0,-1 0 0 0 0,1 1 0 0 0,-1-1 0 0 0,1 0 0 0 0,0 0 0 0 0,1 1 0 0 0,11 6 0 0 0,3-2 0 0 0,-11-7 0 0 0,-3 0 0 0 0,14-3 0 0 0,-1-2 0 0 0,24-12 0 0 0,-31 15 0 0 0,-6 3 0 0 0,1 0 0 0 0,-1 0 0 0 0,1-1 0 0 0,-1 1 0 0 0,0-1 0 0 0,0 1 0 0 0,0-1 0 0 0,1 0 0 0 0,-2 0 0 0 0,1 0 0 0 0,0 0 0 0 0,2-4 0 0 0,2-2 0 0 0,0-1 0 0 0,12-12 0 0 0,-11 13 0 0 0,0 0 0 0 0,9-14 0 0 0,-15 20 53 0 0,-1 0 0 0 0,1 1 0 0 0,0-1 0 0 0,-1 0 0 0 0,1 0 0 0 0,-1 0 0 0 0,0 0 0 0 0,0 0 0 0 0,0 0 1 0 0,0 0-1 0 0,0 0 0 0 0,0 0 0 0 0,0 0 0 0 0,0 0 0 0 0,-1 0 0 0 0,1 1 0 0 0,-2-3 0 0 0,2 2-2 0 0,-1 0 0 0 0,1 1 1 0 0,-1-1-1 0 0,1 0 0 0 0,0 0 1 0 0,-1 1-1 0 0,1-1 0 0 0,0 0 1 0 0,0 0-1 0 0,0 1 0 0 0,0-1 0 0 0,1 0 1 0 0,-1 0-1 0 0,0 1 0 0 0,1-1 1 0 0,0 0-1 0 0,-1 1 0 0 0,1-1 0 0 0,0 0 1 0 0,1-1-1 0 0,4-5-35 0 0,-4 2-16 0 0,-3 5 0 0 0,0 3 0 0 0,1 4 0 0 0,2 12 0 0 0,-1 1 0 0 0,0-1 0 0 0,-1 0 0 0 0,-2 0 0 0 0,1 0 0 0 0,-8 30 0 0 0,8-45 0 0 0,1-1 0 0 0,0 1 0 0 0,0 0 0 0 0,1 0 0 0 0,-1 0 0 0 0,0 0 0 0 0,1-1 0 0 0,0 1 0 0 0,0 0 0 0 0,0-1 0 0 0,0 1 0 0 0,0 0 0 0 0,0-1 0 0 0,1 1 0 0 0,-1-1 0 0 0,3 4 0 0 0,2 4 0 0 0,5 7 0 0 0,-6-15 0 0 0,-2-1 0 0 0,0 0 0 0 0,-1 0 0 0 0,0 0 0 0 0,0 0 0 0 0,1-1 0 0 0,-1 1 0 0 0,1-1 0 0 0,-1 1 0 0 0,0-1 0 0 0,1 0 0 0 0,-1 0 0 0 0,1 0 0 0 0,-1 0 0 0 0,1 0 0 0 0,-1-1 0 0 0,0 1 0 0 0,5-2 0 0 0,-3 0 0 0 0,0 1 0 0 0,0-1 0 0 0,-1 0 0 0 0,1-1 0 0 0,-1 1 0 0 0,1-1 0 0 0,-1 1 0 0 0,0-1 0 0 0,4-5 0 0 0,-2 3 0 0 0,-1-1 0 0 0,0 1 0 0 0,0-1 0 0 0,0-1 0 0 0,-1 1 0 0 0,0 0 0 0 0,0-1 0 0 0,-1 0 0 0 0,1 1 0 0 0,-1-1 0 0 0,1-12 0 0 0,-1 7 0 0 0,1-1 0 0 0,0 1 0 0 0,1 0 0 0 0,0 0 0 0 0,12-22 0 0 0,-3 5 0 0 0,8-33 0 0 0,-18 53 0 0 0,-4 7 0 0 0,-4 5 0 0 0,-7 4 0 0 0,12-6 0 0 0,0-1 0 0 0,-1 0 0 0 0,1 1 0 0 0,-1-1 0 0 0,1 0 0 0 0,-1 1 0 0 0,1-1 0 0 0,0 0 0 0 0,-1 1 0 0 0,1-1 0 0 0,-1 1 0 0 0,1-1 0 0 0,0 0 0 0 0,0 1 0 0 0,-1-1 0 0 0,1 1 0 0 0,0-1 0 0 0,0 1 0 0 0,-1 0 0 0 0,4 4 0 0 0,0-1 0 0 0,0 1 0 0 0,1-1 0 0 0,-1 0 0 0 0,1 0 0 0 0,7 7 0 0 0,-10-11 0 0 0,-1 0 0 0 0,0 0 0 0 0,1 0 0 0 0,-1 0 0 0 0,0 0 0 0 0,0 1 0 0 0,0-1 0 0 0,1 0 0 0 0,-1 0 0 0 0,0 1 0 0 0,0-1 0 0 0,1 0 0 0 0,-1 0 0 0 0,0 0 0 0 0,0 1 0 0 0,0-1 0 0 0,0 0 0 0 0,0 1 0 0 0,0-1 0 0 0,1 0 0 0 0,-1 0 0 0 0,0 1 0 0 0,0-1 0 0 0,0 0 0 0 0,0 1 0 0 0,0-1 0 0 0,0 0 0 0 0,0 1 0 0 0,0-1 0 0 0,0 0 0 0 0,0 0 0 0 0,0 1 0 0 0,-1 0 0 0 0,-3 1 0 0 0,3-2 0 0 0,1 0 0 0 0,0 0 0 0 0,0 0 0 0 0,0 0 0 0 0,-1 0 0 0 0,1 0 0 0 0,0 1 0 0 0,0-1 0 0 0,0 0 0 0 0,0 0 0 0 0,-1 0 0 0 0,1 0 0 0 0,0 0 0 0 0,0 1 0 0 0,0-1 0 0 0,0 0 0 0 0,0 0 0 0 0,0 0 0 0 0,-1 0 0 0 0,1 1 0 0 0,0-1 0 0 0,0 0 0 0 0,0 0 0 0 0,0 0 0 0 0,0 1 0 0 0,0-1 0 0 0,0 0 0 0 0,0 0 0 0 0,0 1 0 0 0,0-1 0 0 0,0 0 0 0 0,0 0 0 0 0,0 1 0 0 0,3 0 0 0 0,0 1 0 0 0,1-1 0 0 0,-1 0 0 0 0,0 0 0 0 0,1 0 0 0 0,-1 0 0 0 0,0 0 0 0 0,1-1 0 0 0,-1 0 0 0 0,6 1 0 0 0,1 0 0 0 0,39 8 0 0 0,-42-7 0 0 0,-7 0 0 0 0,0-1 0 0 0,-1 0 0 0 0,1 0 0 0 0,0 0 0 0 0,1 1 0 0 0,-1-1 0 0 0,0 0 0 0 0,0 0 0 0 0,0 0 0 0 0,1 0 0 0 0,-1 0 0 0 0,1 1 0 0 0,-1-1 0 0 0,1 0 0 0 0,-1 0 0 0 0,2 2 0 0 0,-1-3 0 0 0,-1 1 0 0 0,0-1 0 0 0,1 1 0 0 0,-1 0 0 0 0,1-1 0 0 0,-1 1 0 0 0,0 0 0 0 0,1 0 0 0 0,-1-1 0 0 0,0 1 0 0 0,0 0 0 0 0,0-1 0 0 0,0 1 0 0 0,1 0 0 0 0,-1 0 0 0 0,0 0 0 0 0,0-1 0 0 0,0 1 0 0 0,-1 0 0 0 0,1 0 0 0 0,0-1 0 0 0,0 1 0 0 0,0 0 0 0 0,0 0 0 0 0,-1-1 0 0 0,1 1 0 0 0,0 0 0 0 0,-1-1 0 0 0,1 1 0 0 0,-1 0 0 0 0,1-1 0 0 0,-1 1 0 0 0,0 0 0 0 0,-3 4 0 0 0,3-5 0 0 0,1 1 0 0 0,-1 0 0 0 0,0 0 0 0 0,0 0 0 0 0,0 0 0 0 0,0 0 0 0 0,1 0 0 0 0,-1 1 0 0 0,0-1 0 0 0,1 0 0 0 0,-1 0 0 0 0,1 0 0 0 0,0 1 0 0 0,-1-1 0 0 0,1 0 0 0 0,0 0 0 0 0,0 1 0 0 0,0-1 0 0 0,-1 0 0 0 0,1 1 0 0 0,1-1 0 0 0,-1 0 0 0 0,0 0 0 0 0,0 1 0 0 0,0-1 0 0 0,1 2 0 0 0,-1-2 0 0 0,1 0 0 0 0,-1 0 0 0 0,0 0 0 0 0,0 0 0 0 0,0 0 0 0 0,-1 0 0 0 0,1 0 0 0 0,0 0 0 0 0,0-1 0 0 0,0 1 0 0 0,-1 0 0 0 0,1 0 0 0 0,-1 0 0 0 0,1 0 0 0 0,0 0 0 0 0,-1 0 0 0 0,1-1 0 0 0,-1 1 0 0 0,0 0 0 0 0,1 0 0 0 0,-1-1 0 0 0,0 1 0 0 0,1 0 0 0 0,-1-1 0 0 0,-1 2 0 0 0,1-2 0 0 0,0 1 0 0 0,0 0 0 0 0,0-1 0 0 0,0 1 0 0 0,1 0 0 0 0,-1 0 0 0 0,0 0 0 0 0,0 0 0 0 0,1 0 0 0 0,-1 0 0 0 0,1 0 0 0 0,-1 0 0 0 0,1 0 0 0 0,-1 0 0 0 0,1 0 0 0 0,0 0 0 0 0,-1 0 0 0 0,1 2 0 0 0,0-2 0 0 0,0 1 0 0 0,1 0 0 0 0,-1-1 0 0 0,0 1 0 0 0,1-1 0 0 0,-1 1 0 0 0,1-1 0 0 0,-1 1 0 0 0,1-1 0 0 0,0 1 0 0 0,0-1 0 0 0,2 3 0 0 0,-2-1 0 0 0,1-1 0 0 0,0 1 0 0 0,-1 0 0 0 0,1 0 0 0 0,-1 0 0 0 0,0 0 0 0 0,0 0 0 0 0,0 1 0 0 0,0-1 0 0 0,0 7 0 0 0,2-2 0 0 0,-1-7 0 0 0,-1 0 0 0 0,0 0 0 0 0,0 0 0 0 0,1 1 0 0 0,-1-1 0 0 0,1 0 0 0 0,-1-1 0 0 0,1 1 0 0 0,-1 0 0 0 0,3 1 0 0 0,8-2 0 0 0,-5-1 0 0 0,0-1 0 0 0,0 0 0 0 0,-1-1 0 0 0,1 1 0 0 0,-1-1 0 0 0,1-1 0 0 0,-1 1 0 0 0,0-1 0 0 0,6-5 0 0 0,-3 2 0 0 0,-1 0 0 0 0,0-1 0 0 0,-1 0 0 0 0,0-1 0 0 0,8-11 0 0 0,-14 19 0 0 0,0-1 0 0 0,0 0 0 0 0,0 1 0 0 0,-1-1 0 0 0,1 0 0 0 0,-1 0 0 0 0,1 0 0 0 0,-1 1 0 0 0,0-1 0 0 0,1 0 0 0 0,-1 0 0 0 0,-1-2 0 0 0,1 1 0 0 0,1 0 0 0 0,-1 1 0 0 0,0-1 0 0 0,0 1 0 0 0,1-1 0 0 0,1-3 0 0 0,10-17-93 0 0,-10 19 14 0 0,1 0-1 0 0,-1-1 0 0 0,0 1 0 0 0,2-8 0 0 0,-3 11 38 0 0,-1-1-1 0 0,0 0 1 0 0,1 1 0 0 0,-1-1 0 0 0,0 0 0 0 0,0 0-1 0 0,-1 1 1 0 0,1-1 0 0 0,0 0 0 0 0,0 1 0 0 0,-1-1-1 0 0,1 0 1 0 0,-1 1 0 0 0,1-1 0 0 0,-1 1-1 0 0,0-1 1 0 0,-1-1 0 0 0,1 2-81 0 0,1 0 0 0 0,0 1 0 0 0,-1-1 0 0 0,1 0 0 0 0,-1 0 0 0 0,1 1 0 0 0,0-1 1 0 0,-1 0-1 0 0,1 0 0 0 0,0 0 0 0 0,0 1 0 0 0,0-1 0 0 0,0 0 0 0 0,0 0 0 0 0,0 0 0 0 0,0 0 0 0 0,0 0 0 0 0,0 1 0 0 0,0-1 0 0 0,0 0 0 0 0,0 0 0 0 0,1 0 0 0 0,-1 0 0 0 0,1-1-1410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1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362 105 6447 0 0,'-7'-10'672'0'0,"4"7"-355"0"0,0 1 0 0 0,-1-1 0 0 0,1 1 0 0 0,-1-1 0 0 0,1 1 0 0 0,-1 0 0 0 0,-6-2 0 0 0,7 3-40 0 0,0-1 0 0 0,0 1 0 0 0,-1-1 0 0 0,1 0 0 0 0,0 0 0 0 0,0 0-1 0 0,1 0 1 0 0,-4-3 0 0 0,5 3 239 0 0,1 1-307 0 0,0-1 0 0 0,-1 1 0 0 0,1 0-1 0 0,-1-1 1 0 0,1 1 0 0 0,-1 0 0 0 0,0-1 0 0 0,1 1-1 0 0,-1 0 1 0 0,0 0 0 0 0,0-1 0 0 0,0 1 0 0 0,0 0-1 0 0,0 0 1 0 0,0 0 0 0 0,0 0 0 0 0,0 0 0 0 0,-1 1-1 0 0,1-1 1 0 0,0 0 0 0 0,0 0 0 0 0,-2 0 0 0 0,-30-11 1691 0 0,-14 4-1867 0 0,25 5-33 0 0,16 1 0 0 0,4 2 0 0 0,1 0 0 0 0,-1-1 0 0 0,0 1 0 0 0,1 0 0 0 0,-1 0 0 0 0,1 0 0 0 0,-1 0 0 0 0,1 0 0 0 0,-1 0 0 0 0,0 0 0 0 0,-2 2 0 0 0,4-2 0 0 0,-1 0 0 0 0,1 0 0 0 0,0 0 0 0 0,-1 0 0 0 0,1 0 0 0 0,0 0 0 0 0,0 0 0 0 0,-1 0 0 0 0,1 0 0 0 0,0 0 0 0 0,0 0 0 0 0,-1 0 0 0 0,1 0 0 0 0,0 0 0 0 0,0 1 0 0 0,-1-1 0 0 0,1 0 0 0 0,0 0 0 0 0,0 0 0 0 0,-1 1 0 0 0,1-1 0 0 0,0 0 0 0 0,0 0 0 0 0,0 0 0 0 0,0 1 0 0 0,0-1 0 0 0,-1 0 0 0 0,1 0 0 0 0,0 1 0 0 0,0-1 0 0 0,0 0 0 0 0,0 1 0 0 0,0-1 0 0 0,0 0 0 0 0,0 0 0 0 0,0 1 0 0 0,0-1 0 0 0,0 0 0 0 0,0 0 0 0 0,0 1 0 0 0,0-1 0 0 0,0 0 0 0 0,0 1 0 0 0,0-1 0 0 0,0 0 0 0 0,0 0 0 0 0,0 1 0 0 0,0-1 0 0 0,1 0 0 0 0,-1 0 0 0 0,0 1 0 0 0,0-1 0 0 0,0 0 0 0 0,0 0 0 0 0,1 0 0 0 0,-1 1 0 0 0,0-1 0 0 0,0 0 0 0 0,1 0 0 0 0,1 6 0 0 0,1-1 0 0 0,-2 0 0 0 0,1 0 0 0 0,0 1 0 0 0,-1-1 0 0 0,0 1 0 0 0,0-1 0 0 0,-1 1 0 0 0,1 9 0 0 0,-1-9 0 0 0,0 1 0 0 0,0-1 0 0 0,1 0 0 0 0,0 0 0 0 0,1 0 0 0 0,-1 1 0 0 0,4 7 0 0 0,-1-5 0 0 0,0-3 0 0 0,-1 0 0 0 0,-1 1 0 0 0,1 0 0 0 0,-1-1 0 0 0,0 1 0 0 0,0 0 0 0 0,-1 0 0 0 0,1 10 0 0 0,2 63 0 0 0,0 53 0 0 0,-4-114 0 0 0,-2 1 0 0 0,0-1 0 0 0,-2 0 0 0 0,-8 32 0 0 0,-38 128 0 0 0,46-166 0 0 0,-1-1 0 0 0,0 1 0 0 0,0 0 0 0 0,-14 19 0 0 0,-7 18 0 0 0,23-42-15 0 0,-23 60 1937 0 0,24-65-1893 0 0,1 1 0 0 0,0-1 1 0 0,-1 0-1 0 0,0-1 0 0 0,-3 6 0 0 0,3-6-29 0 0,1 0-1 0 0,-1 0 0 0 0,1 0 0 0 0,0 0 0 0 0,0 1 0 0 0,-1-1 0 0 0,2 0 0 0 0,-1 1 0 0 0,0-1 0 0 0,0 3 0 0 0,-1 14 1 0 0,3-14 0 0 0,-1-4 0 0 0,0 0 0 0 0,1 0 0 0 0,-1-1 0 0 0,0 1 0 0 0,0 0 0 0 0,1 0 0 0 0,-1-1 0 0 0,1 1 0 0 0,-1 0 0 0 0,1 0 0 0 0,-1-1 0 0 0,1 1 0 0 0,-1-1 0 0 0,1 1 0 0 0,0 0 0 0 0,-1-1 0 0 0,1 1 0 0 0,0-1 0 0 0,-1 0 0 0 0,1 1 0 0 0,0-1 0 0 0,0 1 0 0 0,0-1 0 0 0,-1 0 0 0 0,1 0 0 0 0,0 1 0 0 0,0-1 0 0 0,0 0 0 0 0,1 0 0 0 0,1 1 0 0 0,3 2 1 0 0,-4-2 6 0 0,-1 0 0 0 0,1 0 0 0 0,0 0 0 0 0,-1 0 0 0 0,1-1 1 0 0,0 1-1 0 0,0-1 0 0 0,-1 1 0 0 0,3-1 0 0 0,-2 1 364 0 0,1-1 117 0 0,82 9 629 0 0,-69-7-1117 0 0,-16-2 0 0 0,0 0 0 0 0,0 0 0 0 0,0 0 0 0 0,0 0 0 0 0,0 0 0 0 0,0 0 0 0 0,-1 0 0 0 0,1 1 0 0 0,0-1 0 0 0,0 0 0 0 0,0 0 0 0 0,0 0 0 0 0,0 0 0 0 0,0 0 0 0 0,0 0 0 0 0,0 1 0 0 0,0-1 0 0 0,0 0 0 0 0,0 0 0 0 0,0 0 0 0 0,0 0 0 0 0,0 0 0 0 0,0 1 0 0 0,0-1 0 0 0,0 0 0 0 0,0 0 0 0 0,0 0 0 0 0,0 0 0 0 0,0 0 0 0 0,0 1 0 0 0,0-1 0 0 0,0 0 0 0 0,0 0 0 0 0,0 0 0 0 0,0 0 0 0 0,0 0 0 0 0,0 1 0 0 0,0-1 0 0 0,0 0 0 0 0,1 0 0 0 0,-1 0 0 0 0,0 0 0 0 0,0 0 0 0 0,0 0 0 0 0,0 0 0 0 0,0 0 0 0 0,0 1 0 0 0,0-1 0 0 0,1 0 0 0 0,-1 0 0 0 0,0 0 0 0 0,0 0 0 0 0,0 0 0 0 0,0 0 0 0 0,1 0 0 0 0,-16 6 0 0 0,12-5 0 0 0,-9 3 0 0 0,8-3-23 0 0,6-1-136 0 0,3 0-1114 0 0,-5 0 1161 0 0,3 0-7721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1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99 8287 0 0,'0'0'382'0'0,"0"0"-8"0"0,0 0-102 0 0,0 0 463 0 0,1 0-615 0 0,-1 0 0 0 0,0 0 1 0 0,1 0-1 0 0,-1 0 0 0 0,1 0 0 0 0,-1-1 0 0 0,0 1 1 0 0,0 0-1 0 0,1 0 0 0 0,-1 0 0 0 0,0-1 1 0 0,1 1-1 0 0,-1 0 0 0 0,0 0 0 0 0,0-1 0 0 0,1 1 1 0 0,-1 0-1 0 0,0 0 0 0 0,0-1 0 0 0,0 1 0 0 0,1 0 1 0 0,-1-1-1 0 0,0 1 0 0 0,0-1 0 0 0,-9-24 4572 0 0,25 17-3120 0 0,-15 8-1546 0 0,-1 0-1 0 0,0 0 0 0 0,0 0 1 0 0,0 0-1 0 0,0 0 0 0 0,1 0 1 0 0,-1 0-1 0 0,0 0 0 0 0,0 0 1 0 0,0 0-1 0 0,0-1 0 0 0,1 1 1 0 0,-1 0-1 0 0,0 0 1 0 0,0 0-1 0 0,0 0 0 0 0,0 0 1 0 0,0 0-1 0 0,0-1 0 0 0,1 1 1 0 0,-1 0-1 0 0,0 0 0 0 0,0 0 1 0 0,0 0-1 0 0,0 0 0 0 0,0-1 1 0 0,0 1-1 0 0,0 0 0 0 0,0 0 1 0 0,0 0-1 0 0,0-1 1 0 0,0 1-1 0 0,0 0 0 0 0,0 0 1 0 0,0 0-1 0 0,0 0 0 0 0,0-1 1 0 0,0 1-1 0 0,0 0 0 0 0,0 0 1 0 0,0 0-1 0 0,0 0 0 0 0,0-1 1 0 0,0 1-1 0 0,0 0 1 0 0,0 0-1 0 0,-1 0 0 0 0,-8-9 659 0 0,-7-7 487 0 0,16 16-1107 0 0,-6-9 276 0 0,6 9-322 0 0,0 0 0 0 0,0 0 0 0 0,0-1-1 0 0,0 1 1 0 0,0 0 0 0 0,0 0-1 0 0,0-1 1 0 0,0 1 0 0 0,0 0-1 0 0,0 0 1 0 0,-1-1 0 0 0,1 1-1 0 0,0 0 1 0 0,0 0 0 0 0,1-1-1 0 0,-1 1 1 0 0,0 0 0 0 0,0 0-1 0 0,0-1 1 0 0,0 1 0 0 0,0 0-1 0 0,0 0 1 0 0,0-1 0 0 0,0 1 0 0 0,0 0-1 0 0,1 0 1 0 0,-1 0 0 0 0,0-1-1 0 0,0 1 1 0 0,0 0 0 0 0,0 0-1 0 0,1 0 1 0 0,-1-1 0 0 0,0 1-1 0 0,0 0 1 0 0,0 0 0 0 0,1 0-1 0 0,-1 0 1 0 0,0 0 0 0 0,0-1-1 0 0,1 1 1 0 0,-1 0 0 0 0,0 0-1 0 0,1 0 1 0 0,1 0 353 0 0,-2 0 117 0 0,0 0 21 0 0,-3-1-66 0 0,-3-1-428 0 0,0 0 0 0 0,0 0 0 0 0,0 1 0 0 0,-1 0 0 0 0,1 0 0 0 0,0 1 0 0 0,-1-1 0 0 0,1 1 0 0 0,-1 1 0 0 0,-6 1 0 0 0,-8 0-15 0 0,-8 2 531 0 0,1 1 0 0 0,-41 13 0 0 0,14-4-76 0 0,40-10-455 0 0,3-2 0 0 0,-1 1 0 0 0,1 1 0 0 0,0 0 0 0 0,1 0 0 0 0,-22 12 0 0 0,16-7 0 0 0,1 0 0 0 0,-1-2 0 0 0,-21 8 0 0 0,-17 6 0 0 0,41-13 0 0 0,11-4 0 0 0,2-2 0 0 0,-4 5-64 0 0,6-7 16 0 0,-1 1-1 0 0,1 0 1 0 0,-1-1 0 0 0,1 1-1 0 0,-1 0 1 0 0,1-1-1 0 0,-1 1 1 0 0,1-1 0 0 0,0 1-1 0 0,-1-1 1 0 0,1 1-1 0 0,0-1 1 0 0,-1 0 0 0 0,1 1-1 0 0,1-1 1 0 0,-2 0 10 0 0,8 3-81 0 0,0 0 0 0 0,1-1 0 0 0,-1 0 0 0 0,1 0 0 0 0,-1-1 0 0 0,1 0 0 0 0,13-1 0 0 0,10 1-45 0 0,27 5 164 0 0,-6-2 0 0 0,54 12 0 0 0,-101-14 0 0 0,-1-1 0 0 0,1 1 0 0 0,-1 0 0 0 0,0 0 0 0 0,1 1 0 0 0,-1 0 0 0 0,0 0 0 0 0,5 4 0 0 0,-8-6 0 0 0,0 1 0 0 0,-1-1 0 0 0,1 1 0 0 0,0-1 0 0 0,-1 1 0 0 0,1 0 0 0 0,-1 0 0 0 0,0 0 0 0 0,0-1 0 0 0,0 1 0 0 0,0 1 0 0 0,0-1 0 0 0,0 0 0 0 0,0 0 0 0 0,0 0 0 0 0,-1 0 0 0 0,1 1 0 0 0,-1-1 0 0 0,0 0 0 0 0,0 0 0 0 0,0 1 0 0 0,0-1 0 0 0,0 3 0 0 0,-2 3 77 0 0,-1 0-1 0 0,1 0 1 0 0,-1 0 0 0 0,-1 0-1 0 0,1-1 1 0 0,-2 1-1 0 0,1-1 1 0 0,-1 0 0 0 0,0 0-1 0 0,0-1 1 0 0,0 0-1 0 0,-9 8 1 0 0,-9 6 421 0 0,-50 35 0 0 0,18-15-498 0 0,26-18 0 0 0,-1-1 0 0 0,-46 24 0 0 0,11-14 0 0 0,61-29 0 0 0,-20 8 0 0 0,23-10 0 0 0,0 1 0 0 0,0-1 0 0 0,0 1 0 0 0,0-1 0 0 0,0 1 0 0 0,0-1 0 0 0,1 1 0 0 0,-1 0 0 0 0,0-1 0 0 0,0 1 0 0 0,1 0 0 0 0,-1-1 0 0 0,0 1 0 0 0,1 0 0 0 0,-1 0 0 0 0,1 0 0 0 0,-1 0 0 0 0,1 0 0 0 0,-1 0 0 0 0,1 1 0 0 0,-1-1 0 0 0,1-1 0 0 0,0 1 0 0 0,-1 0-1 0 0,1 0 1 0 0,0 0 0 0 0,-1 0 0 0 0,1 0 0 0 0,-1-1 0 0 0,1 1-1 0 0,-1 0 1 0 0,0 0 0 0 0,1-1 0 0 0,-1 1 0 0 0,0 0-1 0 0,0-1 1 0 0,1 1 0 0 0,-1-1 0 0 0,0 1 0 0 0,0-1 0 0 0,0 1-1 0 0,0-1 1 0 0,1 0 0 0 0,-1 1 0 0 0,0-1 0 0 0,0 0 0 0 0,-1 0-1 0 0,-3 2-58 0 0,2 2-185 0 0,9-1-230 0 0,24 2-527 0 0,-12-2 792 0 0,-2-2 209 0 0,0-1 0 0 0,0 0 0 0 0,0-1 0 0 0,-1-1 0 0 0,29-6 0 0 0,17-2 0 0 0,-38 8 244 0 0,-9 1 284 0 0,0-1-1 0 0,25-6 1 0 0,10 1-363 0 0,-40 5-229 0 0,-8 2-273 0 0,-10 0-2691 0 0,3 0-2209 0 0,-3 0-2921 0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1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13823 0 0,'0'0'315'0'0,"0"0"45"0"0,0 0 21 0 0,0 0-49 0 0,-9-6 869 0 0,5 5 3801 0 0,11 13-4449 0 0,1 0 1 0 0,1 0-1 0 0,13 13 1 0 0,-8-8-663 0 0,32 46 1443 0 0,-32-43-785 0 0,-2-2-424 0 0,-9-12-120 0 0,0-1 1 0 0,0 0 0 0 0,1 0 0 0 0,-1-1 0 0 0,1 1-1 0 0,8 6 1 0 0,-5-6-6 0 0,-4-3 0 0 0,-1-1 0 0 0,0 1 0 0 0,0 0 0 0 0,0-1 0 0 0,0 1 0 0 0,0 0 0 0 0,0 0 0 0 0,0 0 0 0 0,-1 1 0 0 0,1-1 0 0 0,-1 0 0 0 0,1 1 0 0 0,0 3 0 0 0,0-1 0 0 0,1 0 0 0 0,-1-1 0 0 0,1 1 0 0 0,-1-1 0 0 0,1 1 0 0 0,1-1 0 0 0,-1 0 0 0 0,0 0 0 0 0,1 0 0 0 0,0-1 0 0 0,0 1 0 0 0,0-1 0 0 0,1 0 0 0 0,6 4 0 0 0,-7-4 0 0 0,-3-3 0 0 0,0 0 0 0 0,-1 1 0 0 0,1-1 0 0 0,0 1 0 0 0,-1-1 0 0 0,1 1 0 0 0,-1-1 0 0 0,1 1 0 0 0,-1-1 0 0 0,1 1 0 0 0,-1 0 0 0 0,1-1 0 0 0,-1 1 0 0 0,0-1 0 0 0,1 1 0 0 0,-1 0 0 0 0,0 0 0 0 0,1-1 0 0 0,-1 2 0 0 0,0-1 0 0 0,0-1 0 0 0,0 1 0 0 0,-1 0 0 0 0,1-1 0 0 0,0 1 0 0 0,-1 0 0 0 0,1-1 0 0 0,0 1 0 0 0,-1-1 0 0 0,1 1 0 0 0,0-1 0 0 0,-1 1 0 0 0,1-1 0 0 0,-1 1 0 0 0,1-1 0 0 0,-1 1 0 0 0,1-1 0 0 0,-1 0 0 0 0,0 1 0 0 0,-8 6 0 0 0,0 6 0 0 0,4-10 0 0 0,-19-10-1384 0 0,23-3-905 0 0,0 9 2088 0 0,1 0 0 0 0,0 0 0 0 0,-1 0 0 0 0,1 0 0 0 0,-1 0-1 0 0,0 0 1 0 0,1 0 0 0 0,-1 0 0 0 0,0 0 0 0 0,1 0 0 0 0,-1 0 0 0 0,0 1 0 0 0,0-1 0 0 0,0 0 0 0 0,0 0 0 0 0,-1 0 0 0 0,-1-2-365 0 0,-10-9-1481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1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17 10135 0 0,'6'-1'24'0'0,"4"-1"611"0"0,-10 1-319 0 0,-6-2-212 0 0,4 1 1011 0 0,1 0 147 0 0,-7-1-772 0 0,-8 2 921 0 0,12 1 209 0 0,11-2 398 0 0,-7 2-1983 0 0,0 0-1 0 0,-1 0 1 0 0,1 0 0 0 0,0 0-1 0 0,0 0 1 0 0,0 1 0 0 0,-1-1-1 0 0,1 0 1 0 0,0 0 0 0 0,0 0-1 0 0,0 0 1 0 0,-1 0 0 0 0,1 0-1 0 0,0 0 1 0 0,0 1 0 0 0,0-1-1 0 0,-1 0 1 0 0,1 0 0 0 0,0 0-1 0 0,0 0 1 0 0,0 1 0 0 0,0-1-1 0 0,0 0 1 0 0,0 0 0 0 0,-1 0-1 0 0,1 1 1 0 0,0-1 0 0 0,0 0-1 0 0,0 0 1 0 0,0 0 0 0 0,0 1-1 0 0,0-1 1 0 0,0 0 0 0 0,0 0-1 0 0,0 0 1 0 0,0 1 0 0 0,0-1 0 0 0,0 0-1 0 0,0 1 1 0 0,0-1 7 0 0,0 1 1 0 0,0 0-1 0 0,0-1 1 0 0,0 1-1 0 0,0-1 1 0 0,0 1-1 0 0,0 0 1 0 0,-1-1 0 0 0,1 1-1 0 0,0 0 1 0 0,0-1-1 0 0,-1 1 1 0 0,1-1-1 0 0,0 1 1 0 0,-1-1-1 0 0,1 1 1 0 0,0-1-1 0 0,-1 1 1 0 0,0 0-1 0 0,-7 6 240 0 0,6-6-216 0 0,1 0 0 0 0,-1 0 0 0 0,0 1 0 0 0,1-1 0 0 0,0 1 0 0 0,-1-1 0 0 0,1 1 0 0 0,0 0 0 0 0,0-1 0 0 0,-1 1 0 0 0,2 0 0 0 0,-1 0 0 0 0,0-1 0 0 0,0 1 0 0 0,0 0 0 0 0,1 0 0 0 0,-1 0 0 0 0,1 2 0 0 0,-2 5 15 0 0,0-1 0 0 0,0 0 0 0 0,0 0 0 0 0,-1-1 0 0 0,0 1 0 0 0,-1-1 0 0 0,-6 13 0 0 0,-39 46-120 0 0,33-47 79 0 0,-17 28-1 0 0,2 16 1070 0 0,-1 3-258 0 0,24-54-1122 0 0,0 2 0 0 0,1-1 0 0 0,1 1 0 0 0,0 0 0 0 0,1 1 0 0 0,0-1 0 0 0,-2 16 0 0 0,7-28-824 0 0,0-2-354 0 0,0 0-708 0 0,1-1-2686 0 0,4-3-1149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1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2 164 17503 0 0,'0'0'399'0'0,"0"0"60"0"0,0 0 21 0 0,6-3 86 0 0,-3 1-470 0 0,-1 0 0 0 0,0 0 0 0 0,0 0 0 0 0,0 0 0 0 0,-1 0 0 0 0,1 0-1 0 0,0 0 1 0 0,-1-1 0 0 0,1 1 0 0 0,-1-1 0 0 0,0 1 0 0 0,0-1 0 0 0,0 1 0 0 0,0-1-1 0 0,0 0 1 0 0,0-3 0 0 0,0-1 531 0 0,-1-1 0 0 0,0 0-1 0 0,-1 1 1 0 0,-1-12-1 0 0,1 14-298 0 0,0-1-1 0 0,0 0 0 0 0,1 0 0 0 0,0 0 1 0 0,0 0-1 0 0,0 0 0 0 0,1 0 1 0 0,0 0-1 0 0,3-10 0 0 0,-5 25-195 0 0,-3 27-92 0 0,-6-9-40 0 0,7-20 0 0 0,0 0 0 0 0,1 0 0 0 0,0 1 0 0 0,0-1 0 0 0,-1 11 0 0 0,1 1 0 0 0,1-5 0 0 0,0 0 0 0 0,0-1 0 0 0,2 1 0 0 0,1 16 0 0 0,-1-18 0 0 0,-1-12-20 0 0,0 1 0 0 0,0 0 1 0 0,0 0-1 0 0,0-1 0 0 0,0 1 0 0 0,0 0 0 0 0,0 0 0 0 0,0-1 0 0 0,0 1 1 0 0,0 0-1 0 0,0-1 0 0 0,1 1 0 0 0,-1 0 0 0 0,0 0 0 0 0,0-1 0 0 0,1 1 1 0 0,-1 0-1 0 0,1-1 0 0 0,-1 1 0 0 0,0-1 0 0 0,1 1 0 0 0,-1-1 0 0 0,1 1 1 0 0,-1-1-1 0 0,1 1 0 0 0,0-1 0 0 0,-1 1 0 0 0,1-1 0 0 0,-1 1 0 0 0,1-1 1 0 0,0 0-1 0 0,-1 1 0 0 0,1-1 0 0 0,1 0 0 0 0,0 1-161 0 0,0 0-327 0 0,-1-3 101 0 0,0 0 0 0 0,0 0 0 0 0,1 0 0 0 0,-1 0 1 0 0,1 0-1 0 0,-1 0 0 0 0,1 0 0 0 0,0 1 0 0 0,4-4 0 0 0,0 0-1584 0 0,6-7-5517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1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 21191 0 0,'-15'-3'201'0'0,"10"2"33"0"0,1 0 0 0 0,0 0 0 0 0,-1 0 0 0 0,1 1 0 0 0,-5 0 0 0 0,5 0-164 0 0,1 1 0 0 0,-1-1 0 0 0,1 1 0 0 0,-1 0 0 0 0,1 0 0 0 0,0 0 0 0 0,-1 1 0 0 0,1-1 0 0 0,-3 3 0 0 0,-9 3 396 0 0,14-6 22 0 0,1-1 21 0 0,0 0 3 0 0,0 0 0 0 0,-7 3 404 0 0,7-3-884 0 0,-1 1 0 0 0,0-1 0 0 0,1 1-1 0 0,-1-1 1 0 0,0 1 0 0 0,1-1 0 0 0,-1 0 0 0 0,0 1-1 0 0,0-1 1 0 0,0 0 0 0 0,1 0 0 0 0,-1 0 0 0 0,0 1 0 0 0,0-1-1 0 0,0 0 1 0 0,0 0 0 0 0,1 0 0 0 0,-1 0 0 0 0,0 0-1 0 0,0-1 1 0 0,-1 1 0 0 0,-5-2-149 0 0,-5-4-9486 0 0,4 2 1891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2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45 206 13823 0 0,'-27'-10'1247'0'0,"26"8"-808"0"0,0 1 1 0 0,-1 0-1 0 0,1-1 1 0 0,0 1-1 0 0,0-1 1 0 0,0 1-1 0 0,0-1 1 0 0,-1-3-1 0 0,-2-1 1518 0 0,4 5-1873 0 0,0 1 1 0 0,-1-1-1 0 0,1 0 1 0 0,0 0-1 0 0,-1 0 1 0 0,1 0-1 0 0,0 0 0 0 0,0 0 1 0 0,0 0-1 0 0,0 0 1 0 0,0 0-1 0 0,0 0 1 0 0,0 0-1 0 0,0 0 1 0 0,0 0-1 0 0,1 1 0 0 0,-1-1 1 0 0,0 0-1 0 0,1 0 1 0 0,-1 0-1 0 0,0 0 1 0 0,1 0-1 0 0,-1 0 1 0 0,2 0-1 0 0,15-23 1403 0 0,-14 20-1116 0 0,-3 3-334 0 0,1 1 0 0 0,-1-1 0 0 0,0 1 0 0 0,1-1 0 0 0,-1 1 0 0 0,0-1 0 0 0,0 1 0 0 0,1-1 0 0 0,-1 1 0 0 0,0-1 0 0 0,0 0 0 0 0,0 1 0 0 0,0-1 0 0 0,0 1 0 0 0,0-1 0 0 0,0 0 0 0 0,0 1 0 0 0,0-1 0 0 0,0 1 0 0 0,0-1 0 0 0,0 0 0 0 0,-1 0 0 0 0,1 0-3 0 0,0 1 0 0 0,0-1 0 0 0,-1 0 1 0 0,1 0-1 0 0,0 1 0 0 0,0-1 0 0 0,0 0 1 0 0,0 0-1 0 0,0 0 0 0 0,0 1 1 0 0,0-1-1 0 0,0 0 0 0 0,1 0 0 0 0,-1 1 1 0 0,0-1-1 0 0,0 0 0 0 0,1 1 1 0 0,-1-1-1 0 0,1-1 0 0 0,7-7 127 0 0,0 0 0 0 0,1 0 1 0 0,0 1-1 0 0,0 0 0 0 0,1 1 0 0 0,14-9 0 0 0,2-9 770 0 0,-25 25-422 0 0,-1 0-66 0 0,9 5-278 0 0,-5-2-165 0 0,0 1 0 0 0,-1 0 0 0 0,0 0 0 0 0,0 0 0 0 0,0 0 0 0 0,0 1 0 0 0,0-1 0 0 0,-1 1 0 0 0,0-1 0 0 0,2 6 0 0 0,7 13 0 0 0,-10-20 0 0 0,-1 0 0 0 0,1 0 0 0 0,-1 0 0 0 0,1 0 0 0 0,-1 0 0 0 0,0 0 0 0 0,0 0 0 0 0,0 0 0 0 0,0 0 0 0 0,-1 0 0 0 0,1 0 0 0 0,-1 0 0 0 0,-1 5 0 0 0,-1 7 0 0 0,3-4 0 0 0,5-3 0 0 0,-4-8 0 0 0,-1 0 0 0 0,0 0 0 0 0,0 1 0 0 0,1-1 0 0 0,-1 0 0 0 0,0 0 0 0 0,0 0 0 0 0,1 1 0 0 0,-1-1 0 0 0,0 0 0 0 0,0 0 0 0 0,0 1 0 0 0,0-1 0 0 0,1 0 0 0 0,-1 1 0 0 0,0-1 0 0 0,0 0 0 0 0,0 1 0 0 0,0-1 0 0 0,0 0 0 0 0,0 0 0 0 0,0 1 0 0 0,0-1 0 0 0,0 0 0 0 0,0 1 0 0 0,0-1 0 0 0,0 0 0 0 0,0 1 0 0 0,0-1 0 0 0,0 0 0 0 0,0 1 0 0 0,0-1 0 0 0,0 0 0 0 0,-1 1 0 0 0,1-1 0 0 0,0 0 0 0 0,0 0 0 0 0,0 1 0 0 0,0-1 0 0 0,-1 0 0 0 0,1 0 0 0 0,0 1 0 0 0,0-1 0 0 0,-1 0 0 0 0,1 0 0 0 0,0 0 0 0 0,0 1 0 0 0,-1-1 0 0 0,1 0 0 0 0,0 0 0 0 0,0 0 0 0 0,-1 0 0 0 0,1 0 0 0 0,-1 1 0 0 0,2-10 0 0 0,-1 4 0 0 0,1 1 0 0 0,-1 0 0 0 0,1-1 0 0 0,0 1 0 0 0,0 0 0 0 0,2-6 0 0 0,1 3 0 0 0,0 0 0 0 0,1 0 0 0 0,-1 1 0 0 0,2-1 0 0 0,-1 1 0 0 0,1 1 0 0 0,-1-1 0 0 0,2 1 0 0 0,-1 0 0 0 0,1 0 0 0 0,6-4 0 0 0,26-14 0 0 0,-27 20 0 0 0,-8 5 0 0 0,-4-1 0 0 0,21 5 0 0 0,-17-5 0 0 0,-1 0 0 0 0,1 0 0 0 0,0 0 0 0 0,0 1 0 0 0,-1-1 0 0 0,1 1 0 0 0,-1 0 0 0 0,1 0 0 0 0,-1 0 0 0 0,0 1 0 0 0,1-1 0 0 0,-1 1 0 0 0,-1 0 0 0 0,1-1 0 0 0,4 8 0 0 0,13 20-133 0 0,-19-30-563 0 0,-1 0-258 0 0,0 0-1102 0 0,0 0-4403 0 0,0 0-1891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2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11975 0 0,'0'0'267'0'0,"2"0"42"0"0,14-3-110 0 0,-1 1 0 0 0,1 0 0 0 0,27 2 0 0 0,-42 0-188 0 0,2 0 231 0 0,-1-1 0 0 0,1 1 0 0 0,-1-1 0 0 0,1 1 0 0 0,-1-1 1 0 0,1 0-1 0 0,-1 0 0 0 0,5-2 0 0 0,10-3 476 0 0,64-15 1846 0 0,-57 14-1286 0 0,47-9 0 0 0,-58 14-434 0 0,22-6-1 0 0,10-3 545 0 0,-44 10-879 0 0,-1 1-66 0 0,-4 17-278 0 0,-8 42-165 0 0,-3 20 0 0 0,10-45 0 0 0,1-3 0 0 0,-1 37 0 0 0,5-39 0 0 0,7 160 0 0 0,-5-163 0 0 0,-2 31 0 0 0,0-35 0 0 0,0 1 0 0 0,4 29 0 0 0,1-25 0 0 0,-2 0 0 0 0,-1 0 0 0 0,-3 44 0 0 0,0 13 0 0 0,-1 15 0 0 0,1-87 128 0 0,-1 0 0 0 0,0-1 0 0 0,0 1 0 0 0,-1 0 0 0 0,-1-1 0 0 0,0 1 0 0 0,-5 10 0 0 0,6-17-68 0 0,0 0 1 0 0,0 0-1 0 0,0 0 0 0 0,-1-1 0 0 0,1 1 1 0 0,-1-1-1 0 0,0 0 0 0 0,0 0 0 0 0,-1-1 0 0 0,1 1 1 0 0,-1-1-1 0 0,0 0 0 0 0,0 0 0 0 0,0 0 1 0 0,0-1-1 0 0,-10 4 0 0 0,11-5-60 0 0,0 0 0 0 0,0 0 0 0 0,0 0 0 0 0,0-1 0 0 0,0 0 0 0 0,0 0 0 0 0,0 0 0 0 0,0 0 0 0 0,0-1 0 0 0,0 1 0 0 0,0-1 0 0 0,0 0 0 0 0,0 0 0 0 0,0 0 0 0 0,-4-3 0 0 0,4-2 0 0 0,2-11-1118 0 0,1 15 852 0 0,2 2 189 0 0,-1-1 0 0 0,1 0 0 0 0,0 0 0 0 0,-1 1 0 0 0,1-1 0 0 0,0 0 0 0 0,-1 1 1 0 0,1-1-1 0 0,0 0 0 0 0,0 1 0 0 0,1-2 0 0 0,-2 2-24 0 0,9-14-1216 0 0,-2 2-5110 0 0,1 3-1093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1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11975 0 0,'0'0'267'0'0,"0"0"42"0"0,0 0 17 0 0,0 0-28 0 0,1-2-196 0 0,3-4 47 0 0,-3 4 571 0 0,1 1 249 0 0,3-1 586 0 0,-4 2-797 0 0,0-1-1 0 0,0 1 0 0 0,0 1 1 0 0,0-1-1 0 0,0 0 0 0 0,0 0 1 0 0,-1 0-1 0 0,1 0 1 0 0,0 1-1 0 0,0-1 0 0 0,0 0 1 0 0,1 1-1 0 0,3 2-33 0 0,-1-1-2025 0 0,1 1 1368 0 0,0 0 1 0 0,0 0-1 0 0,-1 0 0 0 0,1 1 0 0 0,-1 0 0 0 0,0 0 1 0 0,0 0-1 0 0,4 5 0 0 0,3 6 295 0 0,10 20-1 0 0,-11-19-187 0 0,12 17 0 0 0,30 28 179 0 0,35 48 734 0 0,-79-96-846 0 0,-6-10-210 0 0,0 0-1 0 0,0 1 1 0 0,0-1 0 0 0,1 0-1 0 0,-1 0 1 0 0,1-1-1 0 0,-1 1 1 0 0,1-1-1 0 0,0 1 1 0 0,0-1-1 0 0,6 4 1 0 0,-6-4-30 0 0,-2-2 0 0 0,-1 1-1 0 0,1-1 0 0 0,-1 0 0 0 0,0 1 1 0 0,1-1-1 0 0,-1 0 0 0 0,1 0 1 0 0,-1 1-1 0 0,1-1 0 0 0,-1 0 1 0 0,1 0-1 0 0,-1 0 0 0 0,1 1 1 0 0,-1-1-1 0 0,1 0 0 0 0,-1 0 1 0 0,1 0-1 0 0,-1 0 0 0 0,1 0 0 0 0,0 0 1 0 0,9-1-73 0 0,-9 1-265 0 0,-1 0-138 0 0,0 0-33 0 0,0 0 65 0 0,1-3 155 0 0,-1 0-1 0 0,0 0 1 0 0,0-1-1 0 0,-1 1 1 0 0,1 0-1 0 0,-1 0 1 0 0,1 0-1 0 0,-1 0 0 0 0,0 0 1 0 0,0 0-1 0 0,0 0 1 0 0,-1 0-1 0 0,1 1 1 0 0,-1-1-1 0 0,0 0 0 0 0,1 1 1 0 0,-1-1-1 0 0,-4-3 1 0 0,-6-14-2747 0 0,7 12 1499 0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2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65 17503 0 0,'-3'0'18'0'0,"-1"0"175"0"0,0 0 1 0 0,1 0-1 0 0,-1 0 1 0 0,1 0-1 0 0,-1-1 1 0 0,1 0-1 0 0,-1 1 0 0 0,-5-4 1 0 0,23-13 1987 0 0,-9 14-1853 0 0,-1-1 1 0 0,1 1-1 0 0,0 0 0 0 0,0 1 1 0 0,0-1-1 0 0,1 1 0 0 0,-1 0 0 0 0,1 0 1 0 0,-1 0-1 0 0,12-1 0 0 0,11-4 161 0 0,-16 5-489 0 0,1 0 0 0 0,-1 1 0 0 0,1 1 0 0 0,0 0 0 0 0,18 2 0 0 0,-7 0 0 0 0,28 2-267 0 0,-52-4 352 0 0,9 2-1943 0 0,-14 1-1688 0 0,-1-2 1500 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2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17503 0 0,'0'0'399'0'0,"0"0"60"0"0,0 0 21 0 0,0 0-59 0 0,7 2-260 0 0,14-1 498 0 0,-1 0 0 0 0,0-1-1 0 0,0-2 1 0 0,0 0-1 0 0,0 0 1 0 0,0-2 0 0 0,0-1-1 0 0,-1 0 1 0 0,25-11 0 0 0,-32 12 124 0 0,-10 3-8627 0 0,-2 1-314 0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2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681 102 10135 0 0,'-7'-1'12'0'0,"-5"0"335"0"0,13-1-122 0 0,7-1-39 0 0,7-1 289 0 0,10-4-618 0 0,-11 1 5665 0 0,-12 6-4940 0 0,-2 1 288 0 0,6-17 4421 0 0,-3 3-5202 0 0,-3 13-58 0 0,-1 1 0 0 0,1-1 0 0 0,0 1 0 0 0,0 0-1 0 0,0-1 1 0 0,0 1 0 0 0,0-1 0 0 0,-1 1 0 0 0,1 0 0 0 0,0-1-1 0 0,0 1 1 0 0,0 0 0 0 0,-1-1 0 0 0,1 1 0 0 0,0 0 0 0 0,-1-1 0 0 0,1 1-1 0 0,0 0 1 0 0,-1 0 0 0 0,1-1 0 0 0,0 1 0 0 0,-1 0 0 0 0,0-1-1 0 0,-12-5 992 0 0,8 4-808 0 0,-3-2-118 0 0,-1 0 0 0 0,0 0 1 0 0,0 1-1 0 0,0 0 0 0 0,0 1 0 0 0,-1 0 0 0 0,1 0 0 0 0,-15 1 0 0 0,-2 0 413 0 0,-48 5 0 0 0,34 2-454 0 0,1 2 0 0 0,-75 25 0 0 0,109-30-225 0 0,0-1 0 0 0,1 1 1 0 0,-1-1-1 0 0,1 1 0 0 0,-1 0 0 0 0,-5 7 0 0 0,-17 10-617 0 0,26-20 786 0 0,0 0 1 0 0,1 1-1 0 0,-1-1 0 0 0,1 0 0 0 0,-1 0 0 0 0,1 1 1 0 0,-1-1-1 0 0,1 0 0 0 0,-1 1 0 0 0,1-1 1 0 0,0 0-1 0 0,-1 1 0 0 0,1-1 0 0 0,-1 1 1 0 0,1-1-1 0 0,0 0 0 0 0,-1 1 0 0 0,1-1 0 0 0,0 1 1 0 0,0-1-1 0 0,-1 1 0 0 0,1-1 0 0 0,0 1 1 0 0,0-1-1 0 0,-1 2 0 0 0,4 1 5 0 0,2 3-4 0 0,-5-5 0 0 0,0-1 0 0 0,1 0 0 0 0,-1 1 0 0 0,1-1 0 0 0,-1 1 0 0 0,0-1 0 0 0,0 1 0 0 0,1-1 0 0 0,-1 0 0 0 0,0 1 0 0 0,0-1 0 0 0,1 1 0 0 0,-1-1 0 0 0,0 1 0 0 0,0-1 0 0 0,0 1 0 0 0,0-1 0 0 0,0 1 0 0 0,0-1 0 0 0,0 1 0 0 0,0-1 0 0 0,0 1 0 0 0,0 0 0 0 0,0 0 0 0 0,0-1 0 0 0,0 0 0 0 0,0 0 0 0 0,0 1 0 0 0,0-1 0 0 0,0 0 0 0 0,0 0 0 0 0,0 0 0 0 0,0 1 0 0 0,0-1 0 0 0,0 0 0 0 0,0 0 0 0 0,0 0 0 0 0,0 1 0 0 0,0-1 0 0 0,0 0 0 0 0,0 0 0 0 0,0 0 0 0 0,0 0 0 0 0,0 1 0 0 0,0-1 0 0 0,1 0 0 0 0,-1 0 0 0 0,0 0 0 0 0,0 0 0 0 0,0 0 0 0 0,0 1 0 0 0,0-1 0 0 0,1 0 0 0 0,-1 0 0 0 0,0 0 0 0 0,0 0 0 0 0,0 0 0 0 0,0 0 0 0 0,1 0 0 0 0,-1 0 0 0 0,0 1 0 0 0,0-1 0 0 0,0 0 0 0 0,1 0 0 0 0,-1 0 0 0 0,0 0 0 0 0,0 0 0 0 0,0 0 0 0 0,0 0 0 0 0,1 0 0 0 0,20 5 0 0 0,-16-4 0 0 0,0 0 0 0 0,-1 0 0 0 0,1 1 0 0 0,0 0 0 0 0,-1 0 0 0 0,6 3 0 0 0,1-1 0 0 0,-4-3 0 0 0,1 0 0 0 0,0 0 0 0 0,9-1 0 0 0,23 2 0 0 0,-26 1 0 0 0,15 1 0 0 0,0 2 0 0 0,35 12 0 0 0,-51-10 0 0 0,-11-4 0 0 0,-2-1 0 0 0,2 0 0 0 0,0 0 0 0 0,-1 0 0 0 0,1 0 0 0 0,-1 0 0 0 0,0 0 0 0 0,0 0 0 0 0,0 1 0 0 0,0-1 0 0 0,0 0 0 0 0,-1 1 0 0 0,1-1 0 0 0,-1 1 0 0 0,0-1 0 0 0,0 0 0 0 0,0 1 0 0 0,-1-1 0 0 0,1 1 0 0 0,-1-1 0 0 0,0 0 0 0 0,-2 6 0 0 0,-1-1 0 0 0,0 0 0 0 0,-1-1 0 0 0,0 1 0 0 0,0-1 0 0 0,-1 0 0 0 0,1 0 0 0 0,-2-1 0 0 0,1 0 0 0 0,-1 0 0 0 0,0 0 0 0 0,0-1 0 0 0,0 0 0 0 0,-12 6 0 0 0,-47 34 64 0 0,44-34 163 0 0,-33 21 866 0 0,40-22-882 0 0,-22 8-1 0 0,20-10-116 0 0,-24 15-1 0 0,30-16-93 0 0,0-1 0 0 0,-13 5 0 0 0,12-6 0 0 0,1 1 0 0 0,-16 9 0 0 0,0 1 0 0 0,20-12 0 0 0,0 0 0 0 0,1 0 0 0 0,0 0 0 0 0,0 1 0 0 0,-9 8 0 0 0,-36 33-1976 0 0,50-45 1976 0 0,1-1-1 0 0,0 1 1 0 0,-1-1 0 0 0,1 1-1 0 0,0-1 1 0 0,0 1 0 0 0,-1-1-1 0 0,1 1 1 0 0,0-1-1 0 0,0 1 1 0 0,0-1 0 0 0,0 1-1 0 0,0-1 1 0 0,0 1 0 0 0,0-1-1 0 0,0 1 1 0 0,0-1-1 0 0,0 1 1 0 0,0 0 0 0 0,0-1-1 0 0,0 1 1 0 0,0-1 0 0 0,0 1-1 0 0,1-1 1 0 0,-1 1 0 0 0,0-1-1 0 0,0 1 1 0 0,1-1-1 0 0,-1 0 1 0 0,0 1 0 0 0,1-1-1 0 0,-1 1 1 0 0,0-1 0 0 0,1 0-1 0 0,-1 1 1 0 0,1-1-1 0 0,-1 0 1 0 0,0 1 0 0 0,1-1-1 0 0,-1 0 1 0 0,1 0 0 0 0,-1 1-1 0 0,1-1 1 0 0,0 0 0 0 0,4 3 0 0 0,-1 0 0 0 0,1-1 0 0 0,0 0 0 0 0,0 0 0 0 0,0-1 0 0 0,0 1 0 0 0,0-1 0 0 0,10 1 0 0 0,46 1 0 0 0,-38-3 0 0 0,43 2 498 0 0,1-4 0 0 0,-1-2 0 0 0,78-15 0 0 0,-134 17-498 0 0,-4-2 17 0 0,-6 2-1 0 0,-6 0-182 0 0,-26-5-1587 0 0,9 3-6097 0 0,10 1 138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2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5 123 15663 0 0,'0'0'356'0'0,"0"0"50"0"0,0 0 20 0 0,0 0-42 0 0,0 0-180 0 0,0 0 176 0 0,6-6 616 0 0,-1 0-382 0 0,0 0-1 0 0,-1 0 1 0 0,0 0 0 0 0,0 0-1 0 0,0-1 1 0 0,0 0-1 0 0,-1 0 1 0 0,-1 0 0 0 0,4-10-1 0 0,2 0-54 0 0,6-6-430 0 0,-13 21 242 0 0,-1 2 117 0 0,0 0 21 0 0,0 0-66 0 0,0 2-428 0 0,0 0 0 0 0,0 0 0 0 0,0 0 0 0 0,0 0 1 0 0,0 0-1 0 0,0 0 0 0 0,0-1 0 0 0,-1 1 0 0 0,1 0 1 0 0,-2 3-1 0 0,1-2-17 0 0,-26 88 2 0 0,19-67 0 0 0,0 0 0 0 0,2 0 0 0 0,1 0 0 0 0,-3 30 0 0 0,3-32 0 0 0,4-19 0 0 0,0 0 0 0 0,1 1 0 0 0,-1-1 0 0 0,1 1 0 0 0,-1-1 0 0 0,1 4 0 0 0,3 3 0 0 0,3-4-64 0 0,-5-5-18 0 0,1 0 0 0 0,-1-1 0 0 0,0 1 0 0 0,1-1-1 0 0,-1 1 1 0 0,0-1 0 0 0,1 0 0 0 0,-1 1 0 0 0,1-1 0 0 0,-1 0 0 0 0,1 0-1 0 0,-1 0 1 0 0,0 0 0 0 0,1 0 0 0 0,-1 0 0 0 0,1-1 0 0 0,-1 1 0 0 0,0 0-1 0 0,1-1 1 0 0,1 0 0 0 0,1 0-144 0 0,0-1 0 0 0,0 0 0 0 0,-1 0-1 0 0,8-4 1 0 0,-6 2-408 0 0,-1 0-1 0 0,1-1 0 0 0,6-8 1 0 0,8-8-2486 0 0,5-4 584 0 0,-4-1-22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2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0,1 8 328 0 0,1-5 2668 0 0,3-1-3102 0 0,0 0 0 0 0,1 0 1 0 0,0 0-1 0 0,-1-1 0 0 0,1 0 0 0 0,0 0 0 0 0,-1 0 0 0 0,9 0 0 0 0,5-2 1264 0 0,23-3-1 0 0,14-1-135 0 0,-32 7-1354 0 0,-19-1 0 0 0,11 3 0 0 0,-14 0 0 0 0,-1-2 0 0 0,2 6 0 0 0,-4-6 0 0 0,1 0 0 0 0,0-1 0 0 0,-1 1 0 0 0,1 0 0 0 0,-1 0 0 0 0,0-1 0 0 0,1 1 0 0 0,-1-1 0 0 0,0 1 0 0 0,0-1 0 0 0,0 1 0 0 0,0-1 0 0 0,0 1 0 0 0,-1-1 0 0 0,-1 2 0 0 0,-24 16 0 0 0,2-2 0 0 0,-40 47 1883 0 0,62-59-1704 0 0,-6 5-257 0 0,8-9-259 0 0,1-1-138 0 0,0 0-33 0 0,-1 1 65 0 0,-1 4 294 0 0,8-1 133 0 0,34 3-849 0 0,-38-7-106 0 0,-2 0-906 0 0,0 0-3640 0 0,0 0-1565 0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2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19351 0 0,'0'0'439'0'0,"0"0"62"0"0,0 0 33 0 0,0 0-65 0 0,2 1-169 0 0,0 0-164 0 0,0 0 0 0 0,-1 1 0 0 0,0-1 0 0 0,1 0 0 0 0,-1 1 0 0 0,0-1 0 0 0,1 1 0 0 0,-1 0 0 0 0,0-1 0 0 0,0 1 0 0 0,0 0 0 0 0,-1-1 0 0 0,1 1 0 0 0,0 0 0 0 0,-1 0 0 0 0,1 0 0 0 0,-1 0 0 0 0,1 0 0 0 0,-1 0 0 0 0,0 0 0 0 0,0 0 0 0 0,0 3 0 0 0,-1 7 829 0 0,0 0-1 0 0,-3 19 0 0 0,3-28-964 0 0,0 0 0 0 0,0 0 0 0 0,0 0 0 0 0,-1 0 0 0 0,1 0 0 0 0,-1 0 0 0 0,-1 2 0 0 0,1-2 0 0 0,1-1 0 0 0,-1 0 0 0 0,1 1 0 0 0,0-1 0 0 0,0 0 0 0 0,0 1 0 0 0,0 0 0 0 0,0-1 0 0 0,0 6 0 0 0,-3 3 0 0 0,-9 1 0 0 0,6-6 0 0 0,3-3-133 0 0,3-2-563 0 0,-2-10-2770 0 0,1-1-5063 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2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86 227 11975 0 0,'7'-11'547'0'0,"-6"9"-11"0"0,-4 0-382 0 0,1 1 1 0 0,-1 0-1 0 0,-1 0 1 0 0,1 0-1 0 0,0 0 1 0 0,0 0-1 0 0,-5 0 0 0 0,1 0 668 0 0,5 0 192 0 0,0 0-681 0 0,0 0 0 0 0,0 0 1 0 0,0 0-1 0 0,0 0 0 0 0,0 0 0 0 0,0 0 1 0 0,0 0-1 0 0,0 1 0 0 0,-1-1 1 0 0,-3 0-1 0 0,-11-3 1050 0 0,16 3-718 0 0,1 0-581 0 0,0 1-1 0 0,0 0 0 0 0,1-1 1 0 0,-1 1-1 0 0,0 0 0 0 0,0-1 1 0 0,0 1-1 0 0,0-1 0 0 0,0 1 1 0 0,0 0-1 0 0,0-1 0 0 0,0 1 1 0 0,0 0-1 0 0,0-1 0 0 0,0 1 1 0 0,0-1-1 0 0,0 1 0 0 0,0 0 1 0 0,0-1-1 0 0,0 1 0 0 0,-1-1 1 0 0,1 1-1 0 0,0 0 0 0 0,0-1 1 0 0,0 1-1 0 0,-1-1 0 0 0,-4-8 775 0 0,5 8-837 0 0,-1 1 0 0 0,1-1-1 0 0,-1 0 1 0 0,1 1 0 0 0,0-1-1 0 0,-1 1 1 0 0,1-1 0 0 0,0 1 0 0 0,0-1-1 0 0,-1 0 1 0 0,1 1 0 0 0,0-1-1 0 0,0 0 1 0 0,0 1 0 0 0,0-1 0 0 0,0 0-1 0 0,0 1 1 0 0,0-1 0 0 0,0 0 0 0 0,0 1-1 0 0,0-1 1 0 0,0 0 0 0 0,1 1-1 0 0,-1-1 1 0 0,0 1 0 0 0,0-1 0 0 0,1 0-1 0 0,-1 1 1 0 0,0-1 0 0 0,1 0-1 0 0,1-1-28 0 0,1 0 0 0 0,-1 0-1 0 0,0 0 1 0 0,1 0-1 0 0,4-3 1 0 0,-4 4 75 0 0,-1-1-1 0 0,1 0 1 0 0,-1 1 0 0 0,1-1-1 0 0,-1-1 1 0 0,3-1 0 0 0,-3 1-10 0 0,0 1 0 0 0,0 0 0 0 0,0 0 1 0 0,1 0-1 0 0,-1 1 0 0 0,0-1 0 0 0,1 0 0 0 0,0 1 1 0 0,-1 0-1 0 0,6-2 0 0 0,33-9 691 0 0,-14 4-520 0 0,-27 8-228 0 0,0 0 0 0 0,1-1 0 0 0,-1 1 0 0 0,1 0 0 0 0,0 0 0 0 0,-1-1 0 0 0,1 1 0 0 0,-1 0 0 0 0,1 0 0 0 0,-1 0 0 0 0,1 0 0 0 0,-1 0 0 0 0,1 0 0 0 0,0 0 0 0 0,-1 0 0 0 0,1 0 0 0 0,-1 0 0 0 0,1 0 0 0 0,-1 0 0 0 0,1 0 0 0 0,0 0 0 0 0,-1 0 0 0 0,1 0 0 0 0,-1 1 0 0 0,1-1 0 0 0,-1 0 0 0 0,1 1 0 0 0,-1-1 0 0 0,1 0 0 0 0,-1 1 0 0 0,1 0 0 0 0,1 0 0 0 0,2 1 0 0 0,1 0 0 0 0,-1 0 0 0 0,0 1 0 0 0,0-1 0 0 0,8 7 0 0 0,-11-7 0 0 0,0-1 0 0 0,0 1 0 0 0,0-1 0 0 0,1 1 0 0 0,-1 0 0 0 0,-1-1 0 0 0,1 1 0 0 0,0 0 0 0 0,0 0 0 0 0,-1-1 0 0 0,1 1 0 0 0,-1 0 0 0 0,0 0 0 0 0,1 0 0 0 0,-1 0 0 0 0,0 0 0 0 0,0 0 0 0 0,0 3 0 0 0,0 28 0 0 0,1-26 0 0 0,-1 0 0 0 0,0 1 0 0 0,0-1 0 0 0,-2 9 0 0 0,2-13 0 0 0,-1-1 0 0 0,0 1 0 0 0,1-1 0 0 0,-1 0 0 0 0,0 1 0 0 0,-1-1 0 0 0,1 0 0 0 0,0 0 0 0 0,-1 0 0 0 0,1 0 0 0 0,-1 0 0 0 0,0 0 0 0 0,1 0 0 0 0,-1 0 0 0 0,0-1 0 0 0,-3 3 0 0 0,1-1 0 0 0,3-2 0 0 0,-1 0 0 0 0,1 0 0 0 0,0 0 0 0 0,-1 0 0 0 0,0 0 0 0 0,1 0 0 0 0,-1 0 0 0 0,1-1 0 0 0,-1 1 0 0 0,0 0 0 0 0,0-1 0 0 0,-1 1 0 0 0,-4-2 0 0 0,6-1 0 0 0,0 1 0 0 0,0-1 0 0 0,0 1 0 0 0,0-1 0 0 0,0 1 0 0 0,0-1 0 0 0,1 1 0 0 0,-1-1 0 0 0,1 0 0 0 0,-1 1 0 0 0,1-1 0 0 0,0 0 0 0 0,-1 1 0 0 0,1-4 0 0 0,0-26 0 0 0,2 26 0 0 0,-1 1 0 0 0,1-1 0 0 0,-1 1 0 0 0,1-1 0 0 0,0 1 0 0 0,1-1 0 0 0,-1 1 0 0 0,1 0 0 0 0,0 0 0 0 0,4-5 0 0 0,4-5 0 0 0,0-1 0 0 0,2 1 0 0 0,-1 0 0 0 0,2 0 0 0 0,0 2 0 0 0,0 0 0 0 0,1 0 0 0 0,1 1 0 0 0,26-14 0 0 0,-37 23 0 0 0,-1 0 0 0 0,1 0 0 0 0,0 1 0 0 0,0 0 0 0 0,0-1 0 0 0,0 2 0 0 0,0-1 0 0 0,1 0 0 0 0,-1 1 0 0 0,0 0 0 0 0,0 1 0 0 0,7 0 0 0 0,-12-1 0 0 0,1 0 0 0 0,-1 0 0 0 0,1 0 0 0 0,-1 0 0 0 0,0 1 0 0 0,1-1 0 0 0,-1 0 0 0 0,0 0 0 0 0,1 0 0 0 0,-1 1 0 0 0,0-1 0 0 0,1 0 0 0 0,-1 0 0 0 0,0 1 0 0 0,1-1 0 0 0,-1 0 0 0 0,0 1 0 0 0,0-1 0 0 0,1 0 0 0 0,-1 1 0 0 0,0-1 0 0 0,11 54 1440 0 0,-2-37-1146 0 0,-8-15-277 0 0,0-1 1 0 0,0 1-1 0 0,0 0 1 0 0,0 0-1 0 0,0 0 1 0 0,0 0-1 0 0,-1-1 0 0 0,1 1 1 0 0,-1 0-1 0 0,1 0 1 0 0,-1 0-1 0 0,0 0 1 0 0,0 1-1 0 0,0-1 1 0 0,0 0-1 0 0,0 0 1 0 0,-1 3-1 0 0,1-2-17 0 0,0 0 0 0 0,0-1 0 0 0,0 1 0 0 0,0 0 0 0 0,0-1 0 0 0,0 1 0 0 0,0 0 0 0 0,1 0 0 0 0,0-1 0 0 0,1 5 0 0 0,-1-4 0 0 0,0 0 0 0 0,-1 0 0 0 0,1 0 0 0 0,-1 0 0 0 0,1 0 0 0 0,-1 0 0 0 0,0 0 0 0 0,0 4 0 0 0,0-6 1 0 0,0 0 0 0 0,0 0 0 0 0,-1 0 0 0 0,1 1 0 0 0,0-1 0 0 0,0 0 0 0 0,-1 0 0 0 0,1 0 0 0 0,-1 0 0 0 0,1 0 0 0 0,-1 0 0 0 0,-1 2 0 0 0,-7 10-78 0 0,4-8-517 0 0,5-5 512 0 0,0 0 0 0 0,0 0 0 0 0,0 0 0 0 0,0 0 0 0 0,0 0 0 0 0,0 1 0 0 0,0-1 0 0 0,-1 0 0 0 0,1 0 0 0 0,0 0 0 0 0,0 0 0 0 0,0 0 0 0 0,0 0 0 0 0,0 0 0 0 0,-1 0 0 0 0,1 0 0 0 0,0 0 0 0 0,0 0 0 0 0,0 0 0 0 0,0 0 0 0 0,0 0 0 0 0,-1 0 0 0 0,1 0 0 0 0,0 0 0 0 0,0 0 0 0 0,0 0 0 0 0,0 0 0 0 0,0 0 0 0 0,-1 0 0 0 0,1 0 0 0 0,0 0 0 0 0,0 0 0 0 0,0-1 0 0 0,0 1 0 0 0,0 0 0 0 0,0 0 0 0 0,0 0 0 0 0,-1 0 0 0 0,1 0 0 0 0,0 0 0 0 0,0 0 0 0 0,0 0 0 0 0,0-1 0 0 0,0 1 0 0 0,0 0 0 0 0,0 0 0 0 0,0 0 0 0 0,0 0 0 0 0,0 0 0 0 0,0-1 0 0 0,-2-4-942 0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2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0 483 11975 0 0,'20'-25'956'0'0,"-6"6"-610"0"0,-12 16-329 0 0,0 0 1 0 0,0 0-1 0 0,-1 0 1 0 0,1 0-1 0 0,-1 0 1 0 0,0 0-1 0 0,0 0 1 0 0,0 0 0 0 0,0 0-1 0 0,0-5 1 0 0,3-38 1781 0 0,-2 14 83 0 0,1 8-637 0 0,-1 13-383 0 0,0-1 0 0 0,-1 0-1 0 0,-1-21 1 0 0,0 28-679 0 0,0-1 1 0 0,0 0-1 0 0,1 1 0 0 0,0-1 1 0 0,0 1-1 0 0,0-1 0 0 0,1 1 0 0 0,0 0 1 0 0,0-1-1 0 0,0 1 0 0 0,1 0 1 0 0,-1 0-1 0 0,1 1 0 0 0,0-1 1 0 0,1 0-1 0 0,3-3 0 0 0,-6 7 260 0 0,7 11-278 0 0,-5-5-165 0 0,0 0 0 0 0,0 1 0 0 0,0-1 0 0 0,-1 1 0 0 0,0 0 0 0 0,0 0 0 0 0,0 0 0 0 0,-1 0 0 0 0,1 10 0 0 0,0 7 0 0 0,-2 31 0 0 0,0-3 0 0 0,2-7 0 0 0,0 6 0 0 0,12 75 0 0 0,-13-117 0 0 0,0 1 0 0 0,-1-1 0 0 0,0 0 0 0 0,-1 12 0 0 0,0-12 0 0 0,0-1 0 0 0,1 0 0 0 0,0 1 0 0 0,0-1 0 0 0,1 0 0 0 0,1 8 0 0 0,-1-14 0 0 0,-1 0 0 0 0,0 1 0 0 0,1-1 0 0 0,-1 0 0 0 0,1 0 0 0 0,-1 0 0 0 0,1 0 0 0 0,0 0 0 0 0,0 0 0 0 0,-1 0 0 0 0,1 0 0 0 0,0 0 0 0 0,0 0 0 0 0,0-1 0 0 0,0 1 0 0 0,0 0 0 0 0,0 0 0 0 0,0-1 0 0 0,0 1 0 0 0,0-1 0 0 0,0 1 0 0 0,1-1 0 0 0,-1 1 0 0 0,0-1 0 0 0,0 0 0 0 0,2 1 0 0 0,-2-1 0 0 0,0 0 0 0 0,1 0 0 0 0,-1 0 0 0 0,0 0 0 0 0,0 0 0 0 0,0-1 0 0 0,1 1 0 0 0,-1 0 0 0 0,0-1 0 0 0,0 1 0 0 0,0-1 0 0 0,0 1 0 0 0,0-1 0 0 0,0 1 0 0 0,0-1 0 0 0,0 0 0 0 0,0 1 0 0 0,0-1 0 0 0,0 0 0 0 0,0 0 0 0 0,0-1 0 0 0,17-24 0 0 0,-9 10 0 0 0,-2 6 0 0 0,-1-1 0 0 0,6-11 0 0 0,5-11 0 0 0,48-84 981 0 0,59-145 0 0 0,-101 209-895 0 0,-9 16-86 0 0,-11 27 0 0 0,1-1 0 0 0,7-14 0 0 0,-2 6 0 0 0,-8 15 0 0 0,1 0 0 0 0,-1 0 0 0 0,1 0 0 0 0,0 1 0 0 0,5-7 0 0 0,-7 10-5 0 0,0 0-1 0 0,0 0 1 0 0,0-1-1 0 0,0 1 1 0 0,0 0-1 0 0,0 0 1 0 0,0 0-1 0 0,1 0 1 0 0,-1-1-1 0 0,0 1 1 0 0,0 0-1 0 0,0 0 1 0 0,0 0-1 0 0,1 0 1 0 0,-1 0-1 0 0,0 0 1 0 0,0-1-1 0 0,0 1 1 0 0,0 0-1 0 0,1 0 1 0 0,-1 0-1 0 0,0 0 1 0 0,0 0-1 0 0,0 0 1 0 0,1 0-1 0 0,-1 0 1 0 0,0 0-1 0 0,0 0 1 0 0,0 0-1 0 0,1 0 1 0 0,-1 0-1 0 0,0 0 1 0 0,0 0-1 0 0,0 0 1 0 0,1 0-1 0 0,-1 0 1 0 0,0 0-1 0 0,0 0 1 0 0,0 1-1 0 0,1-1 1 0 0,-1 0-1 0 0,0 0 1 0 0,0 0 0 0 0,0 0-1 0 0,0 0 1 0 0,1 0-1 0 0,-1 1 1 0 0,0-1-1 0 0,0 0 1 0 0,0 0-1 0 0,0 0 1 0 0,0 1-1 0 0,3 5-955 0 0,-2-2 501 0 0,2 7-2031 0 0,-3 1 958 0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3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259 132 13823 0 0,'-13'-7'630'0'0,"13"5"-562"0"0,0 1 1 0 0,0 0 0 0 0,0 0 0 0 0,1-1 0 0 0,-1 1 0 0 0,1 0 0 0 0,-1 0 0 0 0,1 0 0 0 0,-1 0-1 0 0,1 0 1 0 0,1-2 0 0 0,-1 0-29 0 0,3-8 1 0 0,6-26 1067 0 0,-10 34-795 0 0,1 1 0 0 0,-1-1 0 0 0,0 0 0 0 0,0 0 0 0 0,0 1 0 0 0,0-1-1 0 0,0 0 1 0 0,-1 0 0 0 0,1 1 0 0 0,-1-1 0 0 0,-1-3 0 0 0,2 5-206 0 0,-1 0 0 0 0,0 0 0 0 0,1 0-1 0 0,-1 0 1 0 0,0 0 0 0 0,0 0 0 0 0,0 0 0 0 0,0 0 0 0 0,0 0-1 0 0,0 1 1 0 0,0-1 0 0 0,0 0 0 0 0,0 1 0 0 0,0-1-1 0 0,0 1 1 0 0,0-1 0 0 0,-3 0 0 0 0,-23-3 1073 0 0,11 1-67 0 0,15 4-1026 0 0,-1-1 1 0 0,1 1-1 0 0,-1-1 1 0 0,1 1-1 0 0,-1-1 0 0 0,1 1 1 0 0,0 0-1 0 0,-1 0 0 0 0,1 0 1 0 0,0 0-1 0 0,-2 1 0 0 0,0 1-24 0 0,-13 8-60 0 0,1 0 1 0 0,0 1-1 0 0,1 1 1 0 0,-14 16-1 0 0,21-20-3 0 0,1 0 0 0 0,0 0 0 0 0,0 1 0 0 0,-3 11 0 0 0,-9 14 0 0 0,11-22 0 0 0,1 0 0 0 0,1 0 0 0 0,0 0 0 0 0,1 1 0 0 0,0-1 0 0 0,1 1 0 0 0,1 0 0 0 0,0 0 0 0 0,0 21 0 0 0,2-33 0 0 0,0-1 0 0 0,0 0 0 0 0,0 0 0 0 0,0 1 0 0 0,0-1 0 0 0,1 0 0 0 0,-1 0 0 0 0,0 0 0 0 0,1 1 0 0 0,-1-1 0 0 0,1 0 0 0 0,-1 0 0 0 0,1 0 0 0 0,0 0 0 0 0,-1 0 0 0 0,1 0 0 0 0,0 0 0 0 0,0 0 0 0 0,0 0 0 0 0,-1 0 0 0 0,1 0 0 0 0,0-1 0 0 0,0 1 0 0 0,0 0 0 0 0,1-1 0 0 0,-1 1 0 0 0,0-1 0 0 0,0 1 0 0 0,0-1 0 0 0,0 1 0 0 0,0-1 0 0 0,1 0 0 0 0,-1 0 0 0 0,0 1 0 0 0,2-1 0 0 0,1 0 0 0 0,0 0 0 0 0,0 0 0 0 0,0 0 0 0 0,0-1 0 0 0,0 1 0 0 0,0-1 0 0 0,0 0 0 0 0,0 0 0 0 0,6-3 0 0 0,1-3 0 0 0,-1 0 0 0 0,1 0 0 0 0,-2-1 0 0 0,1 0 0 0 0,12-15 0 0 0,-14 16 0 0 0,4-7 0 0 0,0 0 0 0 0,0-1 0 0 0,-2-1 0 0 0,0 0 0 0 0,0 0 0 0 0,-2 0 0 0 0,0-1 0 0 0,-1-1 0 0 0,8-26 0 0 0,-14 38 173 0 0,0 1 0 0 0,0-1 0 0 0,0 1 0 0 0,0-8 0 0 0,-1 11-109 0 0,0 0 0 0 0,0 0-1 0 0,-1 0 1 0 0,1 0-1 0 0,0 0 1 0 0,-1 0 0 0 0,1 1-1 0 0,-1-1 1 0 0,0 0-1 0 0,1 0 1 0 0,-1 0-1 0 0,0 1 1 0 0,0-1 0 0 0,0 0-1 0 0,-2-2 1 0 0,-3 1 85 0 0,5 3-149 0 0,1 0 1 0 0,0 0-1 0 0,-1 0 1 0 0,1 0-1 0 0,0 0 0 0 0,-1 0 1 0 0,1 0-1 0 0,0 0 1 0 0,-1 0-1 0 0,1 0 0 0 0,0 0 1 0 0,-1 1-1 0 0,1-1 0 0 0,0 0 1 0 0,0 0-1 0 0,-1 0 1 0 0,1 0-1 0 0,0 1 0 0 0,0-1 1 0 0,-1 0-1 0 0,1 0 0 0 0,0 1 1 0 0,0-1-1 0 0,0 0 1 0 0,-1 0-1 0 0,1 1 0 0 0,0-1 1 0 0,0 0-1 0 0,0 1 1 0 0,0-1-1 0 0,0 0 0 0 0,-1 1 1 0 0,1-1-1 0 0,0 0 0 0 0,0 1 1 0 0,0-1-1 0 0,0 0 1 0 0,0 1-1 0 0,0-1 0 0 0,0 0 1 0 0,0 1-1 0 0,-2 4 0 0 0,0 0 0 0 0,-1 0 0 0 0,1 0 0 0 0,-7 8 0 0 0,-6 12 0 0 0,7-8 0 0 0,1 0 0 0 0,-10 35 0 0 0,15-43 0 0 0,1 0 0 0 0,-1 0 0 0 0,1 0 0 0 0,1-1 0 0 0,0 1 0 0 0,0 0 0 0 0,1 0 0 0 0,2 12 0 0 0,-3-19 0 0 0,1-1 0 0 0,-1 1 0 0 0,1 0 0 0 0,0-1 0 0 0,0 1 0 0 0,0-1 0 0 0,0 1 0 0 0,0-1 0 0 0,0 1 0 0 0,0-1 0 0 0,1 0 0 0 0,-1 1 0 0 0,0-1 0 0 0,1 0 0 0 0,-1 0 0 0 0,1 0 0 0 0,-1 0 0 0 0,1 0 0 0 0,-1-1 0 0 0,1 1 0 0 0,0 0 0 0 0,-1-1 0 0 0,1 1 0 0 0,0-1 0 0 0,0 1 0 0 0,-1-1 0 0 0,1 0 0 0 0,0 0 0 0 0,0 0 0 0 0,0 0 0 0 0,2 0 0 0 0,1-1 0 0 0,-1 1 0 0 0,0-1 0 0 0,0 1 0 0 0,1-1 0 0 0,-1 0 0 0 0,0-1 0 0 0,0 1 0 0 0,0-1 0 0 0,0 0 0 0 0,0 0 0 0 0,-1 0 0 0 0,6-4 0 0 0,12-14 0 0 0,0 0 0 0 0,-2-2 0 0 0,0 0 0 0 0,-1-2 0 0 0,20-35 0 0 0,-29 43 0 0 0,-1-1 0 0 0,10-29 0 0 0,-15 38 0 0 0,0 7 0 0 0,-4 5 0 0 0,-2 5 0 0 0,0-2 0 0 0,0-1 0 0 0,-1-1 0 0 0,0 1 0 0 0,0 0 0 0 0,0-1 0 0 0,-1 0 0 0 0,1 0 0 0 0,-9 6 0 0 0,11-9 0 0 0,-1 0 0 0 0,1 0 0 0 0,0 0 0 0 0,0 0 0 0 0,0 0 0 0 0,0 1 0 0 0,-2 2 0 0 0,-1 9 0 0 0,8-9 0 0 0,-2-4 0 0 0,-1 0 0 0 0,1 1 0 0 0,-1-1 0 0 0,1 0 0 0 0,0 1 0 0 0,-1-1 0 0 0,1 0 0 0 0,0 1 0 0 0,0-1 0 0 0,0 0 0 0 0,0 0 0 0 0,0 0 0 0 0,0 0 0 0 0,0 0 0 0 0,0 0 0 0 0,0 0 0 0 0,1 0 0 0 0,-1-1 0 0 0,0 1 0 0 0,2 0 0 0 0,2 2 0 0 0,-3-1 0 0 0,1 0 0 0 0,-1 0 0 0 0,0-1 0 0 0,0 1 0 0 0,1-1 0 0 0,-1 0 0 0 0,1 1 0 0 0,0-1 0 0 0,-1 0 0 0 0,1-1 0 0 0,-1 1 0 0 0,7 1 0 0 0,0-1 0 0 0,7 4 0 0 0,-9 0 0 0 0,0-1 0 0 0,-1 1 0 0 0,11 11 0 0 0,-10-9 0 0 0,1 2 0 0 0,-8-7 0 0 0,1-1 0 0 0,-1 1 0 0 0,1 0 0 0 0,-1-1 0 0 0,0 1 0 0 0,0 0 0 0 0,0-1 0 0 0,0 1 0 0 0,0 0 0 0 0,0-1 0 0 0,0 1 0 0 0,0 0 0 0 0,-1-1 0 0 0,1 1 0 0 0,-1 0 0 0 0,0 1 0 0 0,-15 23 0 0 0,10-17 0 0 0,6-8 0 0 0,-1 0 0 0 0,1 0 0 0 0,0 0 0 0 0,-1 0 0 0 0,1 0 0 0 0,0 0 0 0 0,0 1 0 0 0,-1-1 0 0 0,1 0 0 0 0,0 0 0 0 0,0 0 0 0 0,0 0 0 0 0,0 0 0 0 0,1 1 0 0 0,-1-1 0 0 0,0 0 0 0 0,0 0 0 0 0,1 0 0 0 0,-1 1 0 0 0,1-1 0 0 0,-1 0 0 0 0,1 0 0 0 0,-1 0 0 0 0,0 0 0 0 0,0-1 0 0 0,1 1 0 0 0,-1 0 0 0 0,0 0 0 0 0,0 0 0 0 0,0 0 0 0 0,0 0 0 0 0,0 0 0 0 0,0 0 0 0 0,-1 0 0 0 0,1 0 0 0 0,0 0 0 0 0,0 0 0 0 0,-1 0 0 0 0,1 0 0 0 0,0-1 0 0 0,-1 1 0 0 0,1 0 0 0 0,-1 0 0 0 0,1 0 0 0 0,-1-1 0 0 0,1 1 0 0 0,-1 0 0 0 0,0 0 0 0 0,1-1 0 0 0,-1 1 0 0 0,0-1 0 0 0,0 2 0 0 0,-4 1 0 0 0,0-1 0 0 0,0 1 0 0 0,1-1 0 0 0,-2 1 0 0 0,-5 1 0 0 0,7-3 0 0 0,9-3 0 0 0,2-1-133 0 0,-4-4-1194 0 0,-2 4 1004 0 0,0 0 86 0 0,0 2 63 0 0,0 0-1 0 0,-1-1 1 0 0,1 1-1 0 0,-1 0 1 0 0,1-1-1 0 0,-1 1 1 0 0,1 0-1 0 0,-1-1 1 0 0,0 1-1 0 0,1 0 1 0 0,-1-1-1 0 0,0 1 1 0 0,0-1-1 0 0,0 1 1 0 0,0-1 0 0 0,0 1-1 0 0,-1 0 1 0 0,1-1-1 0 0,0 1 1 0 0,-1-2-1 0 0,0 0-112 0 0,1 0 0 0 0,-1 0-1 0 0,1 0 1 0 0,-1 0 0 0 0,1 1 0 0 0,0-1 0 0 0,0 0-1 0 0,1 0 1 0 0,-1 0 0 0 0,0 0 0 0 0,1 0-1 0 0,0 0 1 0 0,2-5 0 0 0,-1 2-225 0 0,1 0 1 0 0,0 1-1 0 0,6-8 0 0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3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333 231 13823 0 0,'-2'-20'672'0'0,"-12"-91"1996"0"0,12 105-2380 0 0,1 1 0 0 0,-1-1 0 0 0,0 1-1 0 0,0-1 1 0 0,-1 1 0 0 0,0 0 0 0 0,0 0 0 0 0,0 0 0 0 0,0 1-1 0 0,-1-1 1 0 0,0 1 0 0 0,0-1 0 0 0,0 1 0 0 0,0 1-1 0 0,-1-1 1 0 0,0 1 0 0 0,1-1 0 0 0,-1 1 0 0 0,0 0 0 0 0,-1 1-1 0 0,-8-4 1 0 0,7 5-288 0 0,0 1 0 0 0,1-1 0 0 0,-1 1 0 0 0,0 1 0 0 0,1-1 0 0 0,-1 1 0 0 0,1 0 0 0 0,-1 1 0 0 0,1-1 0 0 0,-1 1 0 0 0,1 0 0 0 0,-8 5 0 0 0,11-6 0 0 0,0 1 0 0 0,0-1 0 0 0,0 1 0 0 0,0 0 0 0 0,1 0 0 0 0,-1 0 0 0 0,1 0 0 0 0,-1 1 0 0 0,1-1 0 0 0,0 1 0 0 0,0-1 0 0 0,0 1 0 0 0,0 0 0 0 0,1 0 0 0 0,-1 0 0 0 0,-1 5 0 0 0,1-4 0 0 0,2 0 0 0 0,-1 0 0 0 0,0 1 0 0 0,1-1 0 0 0,0 0 0 0 0,0 1 0 0 0,0-1 0 0 0,1 0 0 0 0,-1 0 0 0 0,1 1 0 0 0,2 4 0 0 0,2 7 0 0 0,2 0 0 0 0,0-1 0 0 0,0-1 0 0 0,2 1 0 0 0,12 17 0 0 0,-14-23 0 0 0,-1 0 0 0 0,0 1 0 0 0,-1 0 0 0 0,0 0 0 0 0,0 0 0 0 0,-1 0 0 0 0,0 1 0 0 0,-1 0 0 0 0,-1 0 0 0 0,0 0 0 0 0,0 0 0 0 0,-1 0 0 0 0,0 0 0 0 0,-1 0 0 0 0,-1 15 0 0 0,-1 3 0 0 0,2-21 0 0 0,0-1 0 0 0,-1 0 0 0 0,1 0 0 0 0,-2 1 0 0 0,1-1 0 0 0,-1 0 0 0 0,-5 11 0 0 0,-97 178 0 0 0,34-70 0 0 0,67-121 0 0 0,0 1 0 0 0,1 0 0 0 0,0 0 0 0 0,-1 8 0 0 0,2-3 0 0 0,4-3 0 0 0,-1-7 0 0 0,0 1 0 0 0,0 0 0 0 0,0 0 0 0 0,1-1 0 0 0,-1 1 0 0 0,0-1 0 0 0,1 0 0 0 0,-1 0 0 0 0,1 0 0 0 0,0 0 0 0 0,-1 0 0 0 0,1 0 0 0 0,0-1 0 0 0,-1 1 0 0 0,1-1 0 0 0,0 0 0 0 0,0 0 0 0 0,4 0 0 0 0,6-2 0 0 0,-1 1 0 0 0,23-7 0 0 0,-27 6 0 0 0,2-2 0 0 0,6-4-4382 0 0,-14 6 2311 0 0,8-6-5236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1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29 15663 0 0,'0'0'356'0'0,"-1"0"-233"0"0,0-1 0 0 0,0 0-1 0 0,0 0 1 0 0,0 0 0 0 0,0 0-1 0 0,1 0 1 0 0,-1 0 0 0 0,0 0-1 0 0,1 0 1 0 0,-2-1 0 0 0,3 0-109 0 0,5-9 125 0 0,-5 10 581 0 0,-1 1 249 0 0,0-4 248 0 0,0 4-1127 0 0,0 0 0 0 0,0 0 0 0 0,0 1 0 0 0,0-1 0 0 0,0 0 0 0 0,0 0-1 0 0,0 0 1 0 0,0 0 0 0 0,0 0 0 0 0,0 0 0 0 0,0 0 0 0 0,0 0 0 0 0,0 0 0 0 0,0 0 0 0 0,-1 0-1 0 0,1 0 1 0 0,0 0 0 0 0,0 0 0 0 0,0 0 0 0 0,0 0 0 0 0,0 0 0 0 0,0 0 0 0 0,0 0 0 0 0,0 0-1 0 0,0 0 1 0 0,0 0 0 0 0,0 0 0 0 0,0 0 0 0 0,0 0 0 0 0,0 0 0 0 0,0 0 0 0 0,0 0 0 0 0,0 0-1 0 0,0 0 1 0 0,0 0 0 0 0,-1 0 0 0 0,1 0 0 0 0,0 0 0 0 0,0 0 0 0 0,0 0 0 0 0,0 0 0 0 0,0-1-1 0 0,0 1 1 0 0,0 0 0 0 0,0 0 0 0 0,0 0 0 0 0,0 0 0 0 0,0 0 0 0 0,0 0 0 0 0,-3 3 554 0 0,-8 6-344 0 0,1 0-1 0 0,0 1 0 0 0,0 0 1 0 0,-13 20-1 0 0,-6 6 236 0 0,-27 24-517 0 0,30-35-19 0 0,2 2 1 0 0,0 0-1 0 0,-25 42 1 0 0,-1 12 0 0 0,47-75 0 0 0,-1 1 0 0 0,0-1 0 0 0,-8 8 0 0 0,-20 27 0 0 0,29-35 0 0 0,8-4-64 0 0,-3-1-273 0 0,0-2-138 0 0,-2 1 467 0 0,27-5-1212 0 0,-26 5 1024 0 0,1-1 1 0 0,-1 1-1 0 0,1-1 0 0 0,-1 0 1 0 0,1 1-1 0 0,-1-1 1 0 0,0 0-1 0 0,1 0 0 0 0,-1 0 1 0 0,0 0-1 0 0,0 0 0 0 0,0 0 1 0 0,0 0-1 0 0,0-1 1 0 0,0 1-1 0 0,0 0 0 0 0,1-2 1 0 0,5-15-2861 0 0,14-4-4111 0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3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17503 0 0,'0'0'399'0'0,"1"-1"60"0"0,5-7 120 0 0,1 0 1 0 0,0 1 0 0 0,0 0-1 0 0,13-10 1 0 0,-19 16-399 0 0,0 1 0 0 0,-1-1-1 0 0,1 1 1 0 0,0 0 0 0 0,0-1 0 0 0,0 1-1 0 0,0-1 1 0 0,0 1 0 0 0,0 0-1 0 0,0 0 1 0 0,0 0 0 0 0,0-1 0 0 0,0 1-1 0 0,0 0 1 0 0,0 0 0 0 0,0 0 0 0 0,0 1-1 0 0,0-1 1 0 0,0 0 0 0 0,0 0-1 0 0,2 1 1 0 0,-1 0-110 0 0,-1 0 1 0 0,1 0-1 0 0,0 0 0 0 0,-1 1 0 0 0,1-1 0 0 0,-1 0 1 0 0,1 1-1 0 0,-1-1 0 0 0,0 1 0 0 0,2 2 1 0 0,1 1 92 0 0,-1 1 1 0 0,0 0 0 0 0,0 0 0 0 0,-1 0-1 0 0,4 12 1 0 0,35 177 443 0 0,-14-97-608 0 0,-25-91-64 0 0,-2-6-273 0 0,0-1-138 0 0,0 0-33 0 0,4-6-1164 0 0,-2 3 941 0 0,-1 0 0 0 0,0 1-1 0 0,0-1 1 0 0,0 0 0 0 0,2-5-1 0 0,-2-6-6776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3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15663 0 0,'0'0'719'0'0,"0"0"-20"0"0,-7 5 35 0 0,-3 5 108 0 0,1 1-1 0 0,-1-1 0 0 0,2 2 1 0 0,-1-1-1 0 0,2 1 0 0 0,-8 14 1 0 0,7-11-1052 0 0,-14 24 359 0 0,-89 161 1774 0 0,102-184-2192 0 0,-16 38-3137 0 0,24-50 2856 0 0,-1 1 0 0 0,1-1 0 0 0,0 1 0 0 0,0-1 1 0 0,0 1-1 0 0,1 0 0 0 0,-1-1 0 0 0,1 1 0 0 0,1 7 0 0 0,-1-10-6532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3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41 335 15663 0 0,'0'0'719'0'0,"1"-1"-20"0"0,19-14 4693 0 0,-18 11-1849 0 0,-7 7-1944 0 0,1 0-1599 0 0,0 0 0 0 0,1 0 0 0 0,0 1 0 0 0,0-1 0 0 0,0 1 0 0 0,0 0 0 0 0,0 0 0 0 0,1 0 0 0 0,0 0 0 0 0,-1 0 0 0 0,2 1 0 0 0,-4 7 0 0 0,0 6 0 0 0,1 0 0 0 0,-1 18 0 0 0,2-19 0 0 0,2-12-214 0 0,0-4 110 0 0,1 1-1 0 0,0-1 0 0 0,0 1 1 0 0,-1-1-1 0 0,1 0 1 0 0,0 1-1 0 0,0-1 1 0 0,0 1-1 0 0,1-1 0 0 0,-1 1 1 0 0,0-1-1 0 0,0 0 1 0 0,1 1-1 0 0,0 1 0 0 0,1-3-452 0 0,1-1 0 0 0,-1 1-1 0 0,0-1 1 0 0,0 0 0 0 0,0 1-1 0 0,4-3 1 0 0,-2 0-43 0 0,-1 0-1 0 0,0 0 1 0 0,1 0-1 0 0,-1 0 0 0 0,4-6 1 0 0,-4 5 182 0 0,13-18-1629 0 0</inkml:trace>
  <inkml:trace contextRef="#ctx0" brushRef="#br0" timeOffset="1">163 1 21191 0 0,'-5'1'335'0'0,"0"0"0"0"0,0 0 0 0 0,0 0 0 0 0,-7-1-1 0 0,-7 2 300 0 0,16-1-636 0 0,-1-1 0 0 0,0 1 0 0 0,1 0 0 0 0,-1 0 0 0 0,0 1 0 0 0,1-1 0 0 0,-1 1 1 0 0,-4 3-1 0 0,-10 3 482 0 0,17-8 8 0 0,1 0 21 0 0,0 0-134 0 0,0 0-577 0 0,-6-5-2076 0 0,2 0-3113 0 0,0-1-2129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3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0-204 0 0,0 0 170 0 0,2 1 101 0 0,2 2-230 0 0,0 0 0 0 0,0 0 0 0 0,1-1 0 0 0,0 0 0 0 0,-1 1 0 0 0,1-2 0 0 0,0 1 1 0 0,5 1-1 0 0,45 7 1324 0 0,-26-6-882 0 0,1-1-500 0 0,47 1-1 0 0,-52-4-147 0 0,-1 1 1 0 0,1 1-1 0 0,30 7 0 0 0,-53-9-36 0 0,0 1 0 0 0,0-1 0 0 0,0 1 0 0 0,0 0 0 0 0,0 0 0 0 0,0 0 0 0 0,0 0 0 0 0,0 0 0 0 0,-1 0 0 0 0,1 0 0 0 0,0 1 0 0 0,-1-1 0 0 0,1 0 0 0 0,-1 1 0 0 0,1 0 0 0 0,-1-1 0 0 0,0 1 0 0 0,0 0 0 0 0,2 2 0 0 0,-2 0 48 0 0,0-1 0 0 0,0 0 0 0 0,0 1 0 0 0,-1-1 0 0 0,1 0 0 0 0,-1 1 0 0 0,0-1 0 0 0,0 1 0 0 0,0-1 0 0 0,-1 7 0 0 0,-2 4 141 0 0,-1 0 0 0 0,0-1-1 0 0,0 1 1 0 0,-12 20 0 0 0,3-3-173 0 0,2 1-1 0 0,0 1 1 0 0,2 0 0 0 0,2 0-1 0 0,1 1 1 0 0,-3 65-1 0 0,9 66-198 0 0,1-124 169 0 0,0-9-2 0 0,0 124 0 0 0,-1-130 80 0 0,-1 0 1 0 0,-1 0-1 0 0,-2 0 0 0 0,-11 45 0 0 0,9-51-9 0 0,4-12-132 0 0,0 0 0 0 0,-1 0 1 0 0,-5 10-1 0 0,6-15 46 0 0,1-1-1 0 0,-1 0 1 0 0,1 1 0 0 0,-1-1 0 0 0,0 0-1 0 0,0 0 1 0 0,0 0 0 0 0,0 0 0 0 0,0-1-1 0 0,-1 1 1 0 0,1 0 0 0 0,0-1 0 0 0,-1 0-1 0 0,-3 2 1 0 0,2-1 86 0 0,2-2 13 0 0,1 1-1 0 0,-1 0 1 0 0,0 0-1 0 0,1-1 1 0 0,-1 1-1 0 0,0-1 1 0 0,0 0-1 0 0,1 0 1 0 0,-1 1-1 0 0,0-1 1 0 0,0 0-1 0 0,0 0 1 0 0,1-1-1 0 0,-1 1 1 0 0,0 0-1 0 0,0-1 1 0 0,1 1-1 0 0,-1-1 1 0 0,0 1-1 0 0,1-1 1 0 0,-1 0 0 0 0,-2-1-1 0 0,-15-9-83 0 0,12 4 15 0 0,6 5 3 0 0,1-1-45 0 0,-13-7-112 0 0,2 3-2025 0 0,4 4-5488 0 0,7 3 7303 0 0,-1-1-8001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3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44 10135 0 0,'-45'5'770'0'0,"4"-9"-305"0"0,24 0 4292 0 0,21 4-3992 0 0,1 0 0 0 0,-1 0 0 0 0,1 0 0 0 0,-1-1 0 0 0,1 0 0 0 0,6-2 0 0 0,6-1-368 0 0,5 1 269 0 0,1 0-143 0 0,24-1 0 0 0,-15 3-384 0 0,186-2 1698 0 0,-142 6-1837 0 0,-46 0 0 0 0,-4 0 2032 0 0,-21-3-2016 0 0,-5 0-26 0 0,0 0 0 0 0,0 0 0 0 0,0 0 0 0 0,1 0 0 0 0,-1 0-1 0 0,0 0 1 0 0,0 0 0 0 0,0 0 0 0 0,0 0 0 0 0,0 0 0 0 0,0 0 0 0 0,0 0 0 0 0,0 0 0 0 0,0 0-1 0 0,0 0 1 0 0,0 0 0 0 0,0 0 0 0 0,0 0 0 0 0,0 0 0 0 0,0 0 0 0 0,1 0 0 0 0,-1 0 0 0 0,0 0-1 0 0,0 0 1 0 0,0 0 0 0 0,0 0 0 0 0,0 0 0 0 0,0 0 0 0 0,0 0 0 0 0,0 0 0 0 0,0 0 0 0 0,0 0-1 0 0,0 0 1 0 0,0-1 0 0 0,0 1 0 0 0,0 0 0 0 0,0 0 0 0 0,0 0 0 0 0,0 0 0 0 0,0 0 0 0 0,0 0-1 0 0,0 0 1 0 0,0 0 0 0 0,0 0 0 0 0,0 0 0 0 0,0 0 0 0 0,0 0 0 0 0,0 0 0 0 0,0 0 0 0 0,0 0-1 0 0,0-1 1 0 0,0 1 0 0 0,0 0 0 0 0,0 0 0 0 0,0 0 0 0 0,0 0 0 0 0,0 0 0 0 0,0 0 0 0 0,0 0-1 0 0,0 0 1 0 0,0 0 0 0 0,0 0 0 0 0,0 0 0 0 0,0 0 0 0 0,0 0 0 0 0,0 0 0 0 0,0 0 0 0 0,0 0-1 0 0,0 0 1 0 0,-7-6-1643 0 0,-7-3-1670 0 0,-7 3-698 0 0,11 3 1974 0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3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41 11975 0 0,'0'0'267'0'0,"-1"-1"42"0"0,-18-12 315 0 0,14 7-522 0 0,9 1 47 0 0,-3 4 571 0 0,0-1-361 0 0,1 1-1 0 0,-1 0 1 0 0,0 0-1 0 0,0-1 1 0 0,1 1-1 0 0,-1 0 1 0 0,1 0-1 0 0,-1 0 1 0 0,1 1 0 0 0,0-1-1 0 0,-1 0 1 0 0,3 0-1 0 0,-3 1 154 0 0,-1 0 0 0 0,0 0 0 0 0,0 0 0 0 0,-5 6 442 0 0,5-6-934 0 0,-1 0 0 0 0,1 0 0 0 0,0 1 0 0 0,-1-1 0 0 0,1 0 0 0 0,0 1 0 0 0,-1-1 1 0 0,1 0-1 0 0,0 1 0 0 0,-1-1 0 0 0,1 0 0 0 0,0 1 0 0 0,0-1 0 0 0,-1 0 0 0 0,1 1 0 0 0,0-1 0 0 0,0 1 0 0 0,0-1 0 0 0,0 0 0 0 0,-1 1 1 0 0,1-1-1 0 0,0 1 0 0 0,0-1 0 0 0,0 1 0 0 0,0-1 0 0 0,0 1 0 0 0,0-1 0 0 0,0 1 0 0 0,3 10 421 0 0,-2-10-393 0 0,0 1 0 0 0,-1 0 0 0 0,1 0 0 0 0,-1 0-1 0 0,0 0 1 0 0,1 0 0 0 0,-1 0 0 0 0,0 0 0 0 0,0 0 0 0 0,0 0-1 0 0,-1 0 1 0 0,1 0 0 0 0,-1 3 0 0 0,-4 17-30 0 0,4-16-18 0 0,0 0 0 0 0,-1 1 0 0 0,1-1-1 0 0,-5 9 1 0 0,5-13 0 0 0,-2 3 0 0 0,0 1 0 0 0,1-1 0 0 0,-1 1 0 0 0,1 0 0 0 0,1 0 0 0 0,-1 0 0 0 0,1 0 0 0 0,0 1 0 0 0,-1 9 0 0 0,2-10 0 0 0,-1 1 0 0 0,1 0 0 0 0,-2-1 0 0 0,-2 9 0 0 0,2-9 0 0 0,1 1 0 0 0,0-1 0 0 0,0 0 0 0 0,0 0 0 0 0,0 9 0 0 0,1-11 0 0 0,0 1 0 0 0,-1-1 0 0 0,1 0 0 0 0,-1 0 0 0 0,-2 7 0 0 0,2-8 0 0 0,0 0 0 0 0,0 1 0 0 0,0-1 0 0 0,1 0 0 0 0,-1 1 0 0 0,1-1 0 0 0,0 0 0 0 0,0 1 0 0 0,0-1 0 0 0,1 4 0 0 0,-2 11 170 0 0,1-17-123 0 0,0 0 0 0 0,-1 0 0 0 0,1 0 0 0 0,0 0 0 0 0,0 0 0 0 0,0 0 0 0 0,0-1 0 0 0,0 1 0 0 0,0 0 0 0 0,0 0 0 0 0,0 0 0 0 0,0 0 1 0 0,0 0-1 0 0,0 0 0 0 0,0 0 0 0 0,1 0 0 0 0,-1 0 0 0 0,0 0 0 0 0,1-1 0 0 0,-1 1 0 0 0,1 0 0 0 0,-1 0 0 0 0,1 0 0 0 0,-1-1 0 0 0,1 1 0 0 0,1 1 0 0 0,1 1 276 0 0,4 3-573 0 0,-7-6 233 0 0,0 0 1 0 0,0 0-1 0 0,0 0 0 0 0,0 0 1 0 0,0 0-1 0 0,0 0 0 0 0,0 1 1 0 0,0-1-1 0 0,0 0 0 0 0,0 0 1 0 0,0 0-1 0 0,0 0 0 0 0,0 0 1 0 0,0 0-1 0 0,0 1 0 0 0,0-1 1 0 0,0 0-1 0 0,0 0 0 0 0,0 0 1 0 0,0 0-1 0 0,0 0 0 0 0,0 0 1 0 0,-1 0-1 0 0,1 1 0 0 0,0-1 0 0 0,0 0 1 0 0,0 0-1 0 0,0 0 0 0 0,0 0 1 0 0,0 0-1 0 0,0 0 0 0 0,0 0 1 0 0,0 0-1 0 0,-1 0 0 0 0,1 0 1 0 0,0 0-1 0 0,0 0 0 0 0,0 0 1 0 0,0 0-1 0 0,0 0 0 0 0,0 0 1 0 0,-1 0-1 0 0,1 1 0 0 0,0-2 1 0 0,0 1-1 0 0,0 0 0 0 0,0 0 1 0 0,0 0-1 0 0,0 0 0 0 0,-1 0 1 0 0,0 1-426 0 0,1-1-758 0 0,-2-2-4274 0 0,-7-7-1857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3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97 8287 0 0,'0'0'382'0'0,"-6"-6"126"0"0,6 6-471 0 0,-1-1 0 0 0,1 1 0 0 0,-1-1 0 0 0,1 1 0 0 0,0-1 0 0 0,-1 1 0 0 0,1-1 0 0 0,0 0 0 0 0,0 1 0 0 0,0-1 1 0 0,-1 0-1 0 0,1 1 0 0 0,0-1 0 0 0,0 1 0 0 0,0-1 0 0 0,0 0 0 0 0,0 1 0 0 0,0-1 0 0 0,0 0 0 0 0,0 1 0 0 0,0-1 0 0 0,1 0 1 0 0,-1 1-1 0 0,0-1 0 0 0,0 0 0 0 0,1 1 0 0 0,-1-1 0 0 0,0 1 0 0 0,0-1 0 0 0,1 1 0 0 0,-1-1 0 0 0,1 1 0 0 0,-1-1 0 0 0,1 0 0 0 0,1-1 508 0 0,21-51 6611 0 0,-23 51-6132 0 0,0 2 0 0 0,0 0-69 0 0,0 0-290 0 0,-2 0-340 0 0,0 1-1 0 0,-1-1 1 0 0,1 0-1 0 0,0 1 1 0 0,0-1-1 0 0,0 1 1 0 0,-4 1-1 0 0,2 0-203 0 0,-1 1 0 0 0,1 0-1 0 0,0 0 1 0 0,-1 0 0 0 0,1 0 0 0 0,-4 5 0 0 0,-13 9 161 0 0,-3 2-282 0 0,0 0 0 0 0,-25 27 0 0 0,47-44 0 0 0,0-1 0 0 0,0 1 0 0 0,-1 0 0 0 0,1-1 0 0 0,-1 1 0 0 0,-2 0 0 0 0,0 1 0 0 0,9-6 0 0 0,5-7 0 0 0,-7 7 0 0 0,1 0 0 0 0,-1 0 0 0 0,1 1 0 0 0,0 0 0 0 0,5-4 0 0 0,11-7 0 0 0,21-18 0 0 0,-26 18 0 0 0,1 2 0 0 0,29-18 0 0 0,6 3 0 0 0,-50 26 9 0 0,0 0-1 0 0,1-1 1 0 0,-1 1 0 0 0,1 0-1 0 0,-1-1 1 0 0,1 1 0 0 0,-1 0-1 0 0,0 0 1 0 0,1-1 0 0 0,-1 1-1 0 0,1 0 1 0 0,0 0 0 0 0,-1 0-1 0 0,1 0 1 0 0,-1 0 0 0 0,1 0-1 0 0,-1 0 1 0 0,1 0 0 0 0,-1 0-1 0 0,1 0 1 0 0,-1 0 0 0 0,1 0-1 0 0,-1 0 1 0 0,1 0 0 0 0,-1 0-1 0 0,1 1 1 0 0,-1-1-1 0 0,1 0 1 0 0,-1 0 0 0 0,2 1-1 0 0,-1 0 167 0 0,0-1-83 0 0,1 1 1 0 0,-1-1 0 0 0,0 1-1 0 0,1-1 1 0 0,-1 1-1 0 0,0-1 1 0 0,0 1 0 0 0,1 0-1 0 0,-1 0 1 0 0,1 1-1 0 0,-1-1-62 0 0,-1-1 0 0 0,0 1 1 0 0,1 0-1 0 0,-1 0 0 0 0,0-1 0 0 0,0 1 0 0 0,0 0 0 0 0,0 0 0 0 0,1 0 0 0 0,-1 0 0 0 0,0-1 0 0 0,0 1 0 0 0,-1 0 0 0 0,1 0 0 0 0,0 0 0 0 0,0-1 0 0 0,0 1 0 0 0,-1 1 0 0 0,1 0-29 0 0,0 0 1 0 0,0-1-1 0 0,0 1 1 0 0,1 0-1 0 0,-1 0 0 0 0,0 0 1 0 0,1 0-1 0 0,-1-1 0 0 0,1 1 1 0 0,-1 0-1 0 0,1 0 1 0 0,0-1-1 0 0,2 3 0 0 0,3 12-4 0 0,-5-12 3 0 0,0-1 0 0 0,-1 1 0 0 0,0 0 0 0 0,0 0 0 0 0,0-1 0 0 0,0 1 0 0 0,0 0 0 0 0,-1 0 0 0 0,0-1 0 0 0,-1 6 0 0 0,0-3 0 0 0,1-1 0 0 0,0 1 0 0 0,0 9 0 0 0,1 11 0 0 0,1-10 0 0 0,-2 1 0 0 0,1-1 0 0 0,-2 0 0 0 0,-4 19 0 0 0,1-14 0 0 0,-13 36 0 0 0,14-50 0 0 0,1 1 0 0 0,-1 0 0 0 0,-1-1 0 0 0,1 0 0 0 0,-1 0 0 0 0,-1 0 0 0 0,-7 8 0 0 0,-23 25 0 0 0,29-32 0 0 0,1 0 0 0 0,-1-1 0 0 0,0 1 0 0 0,-1-1 0 0 0,1-1 0 0 0,-1 1 0 0 0,-1-1 0 0 0,-16 9 0 0 0,-11 0 0 0 0,-56 16 0 0 0,70-25 0 0 0,0-1 0 0 0,-1-2 0 0 0,1 0 0 0 0,-23 0 0 0 0,29-5 0 0 0,14-1 0 0 0,2 1 0 0 0,-25-13 0 0 0,25 15 0 0 0,-1 0 0 0 0,1-1 0 0 0,0 1 0 0 0,-1 0 0 0 0,1-1 0 0 0,0 1 0 0 0,-1-1 0 0 0,1 1 0 0 0,0 0 0 0 0,0-1 0 0 0,0 1 0 0 0,-1-1 0 0 0,1 1 0 0 0,0 0 0 0 0,0-1 0 0 0,0 1 0 0 0,0-1 0 0 0,0 1 0 0 0,0-1 0 0 0,0 1 0 0 0,0-1 0 0 0,0 1 0 0 0,0 0 0 0 0,0-1 0 0 0,0 1 0 0 0,0-1 0 0 0,0 1 0 0 0,0-1 0 0 0,0 1 0 0 0,1 0 0 0 0,-1-1 0 0 0,0 1 0 0 0,0-1 0 0 0,0 1 0 0 0,1 0 0 0 0,-1-1 0 0 0,0 1 0 0 0,1-1 0 0 0,-1 1 0 0 0,0 0 0 0 0,1 0 0 0 0,-1-1 0 0 0,22-17 0 0 0,-12 9 0 0 0,-2 2 0 0 0,1-1 0 0 0,0 1 0 0 0,0 1 0 0 0,1 0 0 0 0,11-6 0 0 0,-4 0 0 0 0,-15 10 0 0 0,-1 0 0 0 0,1 1 0 0 0,0 0 0 0 0,0-1 0 0 0,0 1 0 0 0,0 0 0 0 0,0 0 0 0 0,0 0 0 0 0,0 0 0 0 0,5-1 0 0 0,-1 1 0 0 0,0 0 0 0 0,0 0 0 0 0,-1 0 0 0 0,1 1 0 0 0,0 0 0 0 0,0 0 0 0 0,11 2 0 0 0,-7 3 0 0 0,-3 0 0 0 0,-1-1 0 0 0,0 0 0 0 0,0 0 0 0 0,-1 1 0 0 0,0 0 0 0 0,0 0 0 0 0,0 1 0 0 0,0-1 0 0 0,-1 1 0 0 0,5 8 0 0 0,-7-9 0 0 0,1-1 0 0 0,-1 1 0 0 0,0 0 0 0 0,0 0 0 0 0,-1 1 0 0 0,0-1 0 0 0,0 0 0 0 0,0 1 0 0 0,0 5 0 0 0,-1-9 0 0 0,1 1 0 0 0,-1-1 0 0 0,1 0 0 0 0,0 1 0 0 0,-1-1 0 0 0,1 0 0 0 0,0 0 0 0 0,2 4 0 0 0,-1-5 0 0 0,-1 1 0 0 0,0 0 0 0 0,-1 0 0 0 0,1-1 0 0 0,0 1 0 0 0,0 0 0 0 0,-1 0 0 0 0,1 0 0 0 0,-1 0 0 0 0,0 0 0 0 0,1 4 0 0 0,-2-1-2 0 0,1-4 2 0 0,0 0-1 0 0,-1 0 0 0 0,1 0 0 0 0,0 0 0 0 0,0 0 0 0 0,0 0 1 0 0,0 0-1 0 0,0 0 0 0 0,1 1 0 0 0,-1-1 0 0 0,0 0 0 0 0,0 0 1 0 0,1-1-1 0 0,-1 1 0 0 0,0 0 0 0 0,1 0 0 0 0,-1 0 0 0 0,2 1 1 0 0,1 1 11 0 0,0 0 0 0 0,1-1 0 0 0,0 1 0 0 0,-1-1 1 0 0,1 0-1 0 0,0 0 0 0 0,8 2 0 0 0,-11-4 360 0 0,-1 0 117 0 0,0 0 21 0 0,0 0-134 0 0,0 0-577 0 0,-3-15-1190 0 0,3 14 1386 0 0,0-1-1 0 0,0 1 0 0 0,0 0 0 0 0,0 0 0 0 0,0 0 0 0 0,0-1 0 0 0,0 1 0 0 0,0 0 0 0 0,1 0 1 0 0,-1 0-1 0 0,0 0 0 0 0,1 0 0 0 0,-1 0 0 0 0,1 0 0 0 0,-1-1 0 0 0,1 1 0 0 0,0 0 0 0 0,-1 1 1 0 0,1-1-1 0 0,0 0 0 0 0,0 0 0 0 0,-1 0 0 0 0,2-1 0 0 0,-1 2-18 0 0,-1 0 1 0 0,0 0-1 0 0,0-1 1 0 0,1 1-1 0 0,-1-1 0 0 0,0 1 1 0 0,0 0-1 0 0,1-1 0 0 0,-1 1 1 0 0,0 0-1 0 0,0-1 0 0 0,0 1 1 0 0,0-1-1 0 0,0 1 1 0 0,0-1-1 0 0,0 1 0 0 0,0 0 1 0 0,0-1-1 0 0,0 1 0 0 0,0-1 1 0 0,0 1-1 0 0,0-1 0 0 0,0 1 1 0 0,0 0-1 0 0,0-1 0 0 0,0 1 1 0 0,0-1-1 0 0,-1 1 1 0 0,1 0-1 0 0,0-2 0 0 0,-1 2-26 0 0,1 0 0 0 0,0-1 0 0 0,0 1 0 0 0,-1-1 0 0 0,1 0 0 0 0,0 1 0 0 0,0-1 0 0 0,0 1 0 0 0,0-1 0 0 0,0 1 0 0 0,0-1 0 0 0,0 1 0 0 0,0-1 0 0 0,0 1-1 0 0,0-1 1 0 0,0 1 0 0 0,0-1 0 0 0,0 0 0 0 0,0 1 0 0 0,1-1 0 0 0,5-7-2464 0 0,2-2-6014 0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3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699 200 8287 0 0,'0'0'382'0'0,"2"0"-8"0"0,1-1 83 0 0,0-1 0 0 0,1 1-1 0 0,-1-1 1 0 0,0 1-1 0 0,0-1 1 0 0,0 0 0 0 0,-1-1-1 0 0,1 1 1 0 0,0 0-1 0 0,-1-1 1 0 0,1 1-1 0 0,-1-1 1 0 0,0 0 0 0 0,0 0-1 0 0,0 0 1 0 0,0 0-1 0 0,-1 0 1 0 0,1 0 0 0 0,1-6-1 0 0,-3 8 568 0 0,0-1-779 0 0,0 0 1 0 0,0 1-1 0 0,0-1 0 0 0,0 0 0 0 0,0 0 1 0 0,1 1-1 0 0,-1-1 0 0 0,1 0 0 0 0,-1 0 0 0 0,1 1 1 0 0,-1-1-1 0 0,2-2 0 0 0,-1 2-48 0 0,0 0 1 0 0,0 0-1 0 0,0 0 0 0 0,0 0 0 0 0,-1 0 1 0 0,1-1-1 0 0,-1 1 0 0 0,1 0 0 0 0,-1-1 0 0 0,0 1 1 0 0,0 0-1 0 0,-1-5 0 0 0,5-8 1339 0 0,-3 10-1339 0 0,-2 0 1 0 0,1 1-1 0 0,0-1 0 0 0,-1 0 1 0 0,-2-7-1 0 0,2 10-173 0 0,0 0 0 0 0,1 0 0 0 0,-1 0 1 0 0,0 1-1 0 0,-1-1 0 0 0,1 0 0 0 0,0 1 0 0 0,0-1 1 0 0,-1 1-1 0 0,1-1 0 0 0,-1 1 0 0 0,1 0 0 0 0,-1-1 0 0 0,0 1 1 0 0,-2-1-1 0 0,2 0 83 0 0,-1 1 0 0 0,0 0 0 0 0,0-1 0 0 0,0 1 0 0 0,0 0 0 0 0,0 0 0 0 0,0 1 0 0 0,0-1 0 0 0,0 1 0 0 0,0-1 0 0 0,0 1 0 0 0,0 0 0 0 0,0 0 0 0 0,-5 1 0 0 0,-15 1-107 0 0,0 1 0 0 0,-1 1 0 0 0,-21 8 0 0 0,-68 25 0 0 0,90-29 0 0 0,-10 6 0 0 0,1 1 0 0 0,-39 24 0 0 0,34-18 0 0 0,34-19 0 0 0,0-1 0 0 0,1 1 0 0 0,-1 0 0 0 0,1 0 0 0 0,-1 0 0 0 0,-2 3 0 0 0,-12 22 0 0 0,14-23 0 0 0,3-3 0 0 0,0-1 0 0 0,0 0 0 0 0,0 1 0 0 0,0-1 0 0 0,0 0 0 0 0,-1 1 0 0 0,1-1 0 0 0,0 0 0 0 0,0 1 0 0 0,0-1 0 0 0,0 0 0 0 0,0 1 0 0 0,0-1 0 0 0,0 0 0 0 0,0 1 0 0 0,0-1 0 0 0,0 0 0 0 0,1 1 0 0 0,-1-1 0 0 0,0 0 0 0 0,0 1 0 0 0,0-1 0 0 0,0 0 0 0 0,0 1 0 0 0,1-1 0 0 0,-1 0 0 0 0,0 1 0 0 0,0-1 0 0 0,0 0 0 0 0,1 0 0 0 0,-1 1 0 0 0,0-1 0 0 0,0 0 0 0 0,1 0 0 0 0,-1 0 0 0 0,0 1 0 0 0,1-1 0 0 0,-1 0 0 0 0,0 0 0 0 0,1 0 0 0 0,-1 0 0 0 0,0 0 0 0 0,1 0 0 0 0,-1 1 0 0 0,0-1 0 0 0,1 0 0 0 0,-1 0 0 0 0,0 0 0 0 0,1 0 0 0 0,0 0 0 0 0,12 4-66 0 0,0 0 0 0 0,1-1 1 0 0,-1-1-1 0 0,20 2 0 0 0,56-3-587 0 0,-23-1 251 0 0,-40 1-59 0 0,-17-2 489 0 0,-1 1 1 0 0,0 1-1 0 0,0-1 0 0 0,0 1 0 0 0,1 1 1 0 0,-1-1-1 0 0,0 1 0 0 0,13 6 0 0 0,-15-6 109 0 0,-5-1-93 0 0,1-1 0 0 0,0 1 0 0 0,0 0 0 0 0,0-1 0 0 0,-1 1 0 0 0,1 0 0 0 0,0 0 0 0 0,-1 0 0 0 0,1 1 0 0 0,-1-1 0 0 0,0 0 0 0 0,1 0 1 0 0,-1 1-1 0 0,0-1 0 0 0,1 1 0 0 0,-1-1 0 0 0,0 1 0 0 0,0 0 0 0 0,0-1 0 0 0,-1 1 0 0 0,1 0 0 0 0,0 0 0 0 0,-1-1 0 0 0,1 1 0 0 0,-1 0 1 0 0,1 0-1 0 0,-1 0 0 0 0,0 0 0 0 0,0 0 0 0 0,0 0 0 0 0,0-1 0 0 0,0 3 0 0 0,-2 3-44 0 0,1-1 0 0 0,-1 1 0 0 0,0-1 0 0 0,0 0 0 0 0,-1 0 0 0 0,0 0 0 0 0,0 0 0 0 0,0 0 0 0 0,-1-1 0 0 0,0 1 0 0 0,-5 5 0 0 0,-9 15 0 0 0,8-11 0 0 0,-1-1 0 0 0,-1 0 0 0 0,0 0 0 0 0,0-1 0 0 0,-1-1 0 0 0,-1 0 0 0 0,0-1 0 0 0,-24 14 0 0 0,-10 2 0 0 0,-72 30 0 0 0,100-49 0 0 0,-95 50 0 0 0,42-13 0 0 0,62-40 0 0 0,9-5 0 0 0,-1 1 0 0 0,1 0 0 0 0,-1 0 0 0 0,1 0 0 0 0,-1 1 0 0 0,1-1 0 0 0,0 1 0 0 0,0-1 0 0 0,0 1 0 0 0,-1 0 0 0 0,2 0 0 0 0,-1-1 0 0 0,0 2 0 0 0,0-1 0 0 0,-2 4 0 0 0,0 0 0 0 0,0 2 0 0 0,0-1 0 0 0,9 0 0 0 0,-4-5 0 0 0,14 4 0 0 0,6 0 0 0 0,0-1 0 0 0,1-1 0 0 0,-1-1 0 0 0,44 1 0 0 0,88-11 0 0 0,-117 4 0 0 0,125-10 0 0 0,-67-1 0 0 0,-86 13 72 0 0,-6 1 299 0 0,-2 0 117 0 0,0 0 21 0 0,0 0-66 0 0,-1-1-294 0 0,-3-1-510 0 0,0-1 0 0 0,0 0 0 0 0,0 1 0 0 0,0 0 0 0 0,0 0 0 0 0,0 0 1 0 0,-6-1-1 0 0,-5-2-1576 0 0,7 2 913 0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3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17503 0 0,'0'0'399'0'0,"1"0"-342"0"0,-1 0-1 0 0,0 0 1 0 0,1 0 0 0 0,-1 0-1 0 0,0 0 1 0 0,1 0 0 0 0,-1 0-1 0 0,0 0 1 0 0,1 0 0 0 0,-1 0-1 0 0,0 0 1 0 0,1-1 0 0 0,-1 1-1 0 0,0 0 1 0 0,1 0 0 0 0,-1 0-1 0 0,0 0 1 0 0,0 0 0 0 0,1-1-1 0 0,-1 1 1 0 0,0 0 0 0 0,0 0-1 0 0,1-1 1 0 0,-4 0 23 0 0,3 1-77 0 0,0 0 0 0 0,0 0 1 0 0,-1 0-1 0 0,1 0 0 0 0,0-1 0 0 0,0 1 0 0 0,-1 0 1 0 0,1 0-1 0 0,0 0 0 0 0,0 0 0 0 0,-1-1 0 0 0,1 1 1 0 0,0 0-1 0 0,0 0 0 0 0,0-1 0 0 0,0 1 0 0 0,-1 0 0 0 0,1 0 1 0 0,0-1-1 0 0,0 1 0 0 0,0 0 0 0 0,0 0 0 0 0,0-1 1 0 0,0 1-1 0 0,0 0 0 0 0,0 0 0 0 0,-1-1 0 0 0,1 1 1 0 0,0 0-1 0 0,0-1 0 0 0,0 1 0 0 0,0 0 0 0 0,1 0 1 0 0,-1-1-1 0 0,0 1 0 0 0,0 0 0 0 0,0-1 0 0 0,0 1 0 0 0,0 0 1 0 0,0 0-1 0 0,0-1 0 0 0,0 1 0 0 0,1 0 0 0 0,-1 0 1 0 0,0-1-1 0 0,0 1 0 0 0,1 0 0 0 0,-2-9 389 0 0,1 9-352 0 0,0-1 1 0 0,0 0 0 0 0,0 0-1 0 0,-1 1 1 0 0,1-1 0 0 0,0 0-1 0 0,0 1 1 0 0,0-1 0 0 0,0 0-1 0 0,0 0 1 0 0,1 1 0 0 0,-1-1 0 0 0,0 0-1 0 0,0 1 1 0 0,0-1 0 0 0,1 0-1 0 0,-1 1 1 0 0,0-1 0 0 0,1 0-1 0 0,-1 1 1 0 0,0-1 0 0 0,1 0 0 0 0,0 0-1 0 0,4-4 234 0 0,1 0 0 0 0,0 0-1 0 0,0 1 1 0 0,9-6 0 0 0,-10 7-61 0 0,1 0 0 0 0,-1-1 0 0 0,0 1 0 0 0,0-1-1 0 0,0-1 1 0 0,-1 1 0 0 0,8-9 0 0 0,-1-2 511 0 0,2 1 0 0 0,0 1 0 0 0,21-18 0 0 0,-14 14 44 0 0,-14 10-752 0 0,-25 63-16 0 0,16-51 46 0 0,0-1-1 0 0,0 0 1 0 0,0-1-1 0 0,0 1 1 0 0,0-1-1 0 0,-5 5 1 0 0,4-6 30 0 0,1 1 1 0 0,0 0-1 0 0,0 1 1 0 0,0-1-1 0 0,0 0 1 0 0,1 1-1 0 0,-4 6 1 0 0,-12 38 875 0 0,11-35-857 0 0,4-7-86 0 0,-1 0-1 0 0,1 0 1 0 0,0 0 0 0 0,1 0 0 0 0,0 1-1 0 0,0-1 1 0 0,-1 8 0 0 0,-7 64-1393 0 0,9-76 1339 0 0,0 1 0 0 0,0-1 0 0 0,0 1 0 0 0,0-1 1 0 0,0 1-1 0 0,0-1 0 0 0,-2 3 0 0 0,2-4 94 0 0,0 0 1 0 0,0 1-1 0 0,0-1 1 0 0,1 0-1 0 0,-1 0 0 0 0,0 1 1 0 0,1-1-1 0 0,-1 1 1 0 0,1-1-1 0 0,-1 0 0 0 0,1 1 1 0 0,0-1-1 0 0,0 1 1 0 0,0-1-1 0 0,-1 1 0 0 0,1-1 1 0 0,0 1-1 0 0,1-1 1 0 0,-1 0-1 0 0,0 1 1 0 0,0-1-1 0 0,1 2 0 0 0,0-2-76 0 0,-1 0-1 0 0,1 0 1 0 0,-1 0-1 0 0,1 0 1 0 0,-1 0-1 0 0,1 0 1 0 0,-1 0-1 0 0,0 0 1 0 0,1 0-1 0 0,-1 0 1 0 0,0 0-1 0 0,0 0 1 0 0,0 0-1 0 0,0 0 1 0 0,0 0-1 0 0,0 0 1 0 0,0 1-1 0 0,0-1 0 0 0,0 0 1 0 0,-1 0-1 0 0,1 0 1 0 0,0 0-1 0 0,-1 0 1 0 0,1 0-1 0 0,-1 0 1 0 0,1 0-1 0 0,-1 0 1 0 0,1-1-1 0 0,-1 1 1 0 0,0 0-1 0 0,1 0 1 0 0,-3 1-1 0 0,-1 4-284 0 0,17-4 147 0 0,-9-2-122 0 0,1 0-1 0 0,0 0 1 0 0,-1-1-1 0 0,1 1 0 0 0,-1-1 1 0 0,6-2-1 0 0,-9 3 182 0 0,1-1-1 0 0,-1 1 1 0 0,0 0-1 0 0,0-1 1 0 0,1 0 0 0 0,-1 1-1 0 0,0-1 1 0 0,0 0-1 0 0,0 1 1 0 0,0-1-1 0 0,0 0 1 0 0,0 0-1 0 0,0 0 1 0 0,0 0-1 0 0,0 0 1 0 0,0 0-1 0 0,0 0 1 0 0,-1 0-1 0 0,1 0 1 0 0,0-1-1 0 0,-1 1 1 0 0,1 0-1 0 0,-1 0 1 0 0,1-1-1 0 0,-1 0 1 0 0,0-11-2613 0 0,1 0-4789 0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3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17503 0 0,'0'0'399'0'0,"0"0"60"0"0,0 0 21 0 0,0 0-59 0 0,0 0-387 0 0,0 0 0 0 0,0 0 0 0 0,-1 1 0 0 0,1-1 0 0 0,0 0 1 0 0,0 0-1 0 0,0 0 0 0 0,-1 0 0 0 0,1 1 0 0 0,0-1 0 0 0,0 0 0 0 0,0 0 0 0 0,0 0 1 0 0,0 1-1 0 0,0-1 0 0 0,-1 0 0 0 0,1 0 0 0 0,0 0 0 0 0,0 1 0 0 0,0-1 0 0 0,0 0 1 0 0,0 0-1 0 0,0 1 0 0 0,0-1 0 0 0,0 0 0 0 0,0 0 0 0 0,0 1 0 0 0,0-1 0 0 0,0 0 1 0 0,0 0-1 0 0,0 1 0 0 0,64 20 131 0 0,-56-20-5119 0 0,-7 0-1732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1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24 15663 0 0,'-2'-1'53'0'0,"1"1"-11"0"0,1-1 0 0 0,-1 1-1 0 0,0 0 1 0 0,1-1 0 0 0,-1 1-1 0 0,0 0 1 0 0,1-1 0 0 0,-1 1-1 0 0,1-1 1 0 0,-1 1 0 0 0,1-1-1 0 0,-1 1 1 0 0,1-1 0 0 0,-1 0-1 0 0,1 1 1 0 0,-1-2 0 0 0,1 2 384 0 0,0 0-42 0 0,0 0-112 0 0,0 0 463 0 0,-15-14 6229 0 0,9 14-6693 0 0,0 1 1 0 0,0-1-1 0 0,1 1 1 0 0,-10 2-1 0 0,12-2-195 0 0,1 0-1 0 0,-1 0 0 0 0,1 0 0 0 0,0 0 0 0 0,-1 0 0 0 0,1 0 0 0 0,0 1 0 0 0,0-1 0 0 0,0 1 1 0 0,0 0-1 0 0,0 0 0 0 0,0 0 0 0 0,-2 2 0 0 0,4-4-75 0 0,0 0 0 0 0,0 1 0 0 0,0-1 0 0 0,0 0 0 0 0,-1 0 0 0 0,1 1 0 0 0,0-1 0 0 0,0 0 0 0 0,0 1 0 0 0,0-1 0 0 0,0 0 0 0 0,0 1 0 0 0,0-1 0 0 0,0 0 0 0 0,0 0 0 0 0,0 1 0 0 0,0-1 0 0 0,0 0 0 0 0,0 1 0 0 0,1-1 0 0 0,-1 0 0 0 0,0 0 0 0 0,0 1 0 0 0,0-1 0 0 0,0 0 0 0 0,0 1 0 0 0,1-1 0 0 0,-1 0 0 0 0,0 0 0 0 0,0 0 0 0 0,0 1 0 0 0,1-1 0 0 0,-1 0 0 0 0,0 0 0 0 0,0 0 0 0 0,1 1 0 0 0,-1-1 0 0 0,0 0 0 0 0,0 0 0 0 0,1 0 0 0 0,-1 0 0 0 0,11 5 0 0 0,-10-5 0 0 0,15 3 0 0 0,1 0 0 0 0,1-1 0 0 0,24 1 0 0 0,-10-2 0 0 0,-8 4 0 0 0,-4 4 238 0 0,-15-2 246 0 0,-4-4-275 0 0,-1-2-139 0 0,0 0-1 0 0,0 1 1 0 0,0-1 0 0 0,0 0 0 0 0,0 1 0 0 0,0-1 0 0 0,0 0-1 0 0,0 1 1 0 0,0-1 0 0 0,-1 0 0 0 0,1 0 0 0 0,-1 1 0 0 0,1-1-1 0 0,-2 2 1 0 0,1-1-16 0 0,0 1-53 0 0,0-1 1 0 0,-1 1-1 0 0,0 0 0 0 0,1 0 1 0 0,-1-1-1 0 0,0 1 0 0 0,0-1 1 0 0,-1 0-1 0 0,1 0 0 0 0,0 0 1 0 0,-1 0-1 0 0,1 0 0 0 0,-5 2 1 0 0,-4 2-2 0 0,-1 0 0 0 0,-13 3 0 0 0,-15 9-3 0 0,32-13 3 0 0,-4 1 0 0 0,-20 17 0 0 0,31-21 0 0 0,6-1 0 0 0,8-2 0 0 0,-12 0 0 0 0,86-3 0 0 0,-84 3 0 0 0,1 1 0 0 0,-1 0 0 0 0,0 0 0 0 0,0 0 0 0 0,1 0 0 0 0,-1 1 0 0 0,0-1 0 0 0,6 3 0 0 0,3 3 0 0 0,-10-2 0 0 0,-2-2 0 0 0,4 2 47 0 0,-1 0-1 0 0,0 0 1 0 0,-1 1-1 0 0,1-1 1 0 0,-1 1-1 0 0,0 0 1 0 0,0 0-1 0 0,0 0 1 0 0,-1 0-1 0 0,0 0 1 0 0,0 0-1 0 0,0 0 1 0 0,0 0 0 0 0,-1 0-1 0 0,0 1 1 0 0,0-1-1 0 0,0 0 1 0 0,-1 0-1 0 0,-1 6 1 0 0,-2 15 302 0 0,5-22-309 0 0,-2-1 1 0 0,1 0-1 0 0,0 0 0 0 0,-1 1 1 0 0,1-1-1 0 0,-1 0 1 0 0,0 0-1 0 0,0 0 1 0 0,-1 0-1 0 0,1 0 1 0 0,0 0-1 0 0,-1 0 0 0 0,0 0 1 0 0,0 0-1 0 0,0-1 1 0 0,0 1-1 0 0,0-1 1 0 0,-3 3-1 0 0,-2 1-104 0 0,-1-1 0 0 0,-1 0-1 0 0,1 0 1 0 0,-1 0 0 0 0,0-1 0 0 0,0-1-1 0 0,0 0 1 0 0,0 0 0 0 0,-13 2 0 0 0,9-2-99 0 0,0-2 0 0 0,0 0 0 0 0,0 0 0 0 0,0-1 0 0 0,0-1 0 0 0,-19-3 0 0 0,28 3-181 0 0,1 1-1 0 0,0-1 0 0 0,-1 0 1 0 0,1-1-1 0 0,0 1 1 0 0,0-1-1 0 0,0 1 0 0 0,0-1 1 0 0,0 0-1 0 0,0 0 0 0 0,-4-5 1 0 0,2 2-414 0 0,1 0 1 0 0,0 0 0 0 0,0-1-1 0 0,-6-10 1 0 0,-2-7-1290 0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3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8 19351 0 0,'-61'-6'1943'0'0,"58"6"-1873"0"0,0-1 1 0 0,0 1-1 0 0,0 0 1 0 0,0 0-1 0 0,0 0 1 0 0,0 0-1 0 0,0 1 0 0 0,0-1 1 0 0,0 1-1 0 0,1 0 1 0 0,-5 1-1 0 0,0 1 193 0 0,6-3-220 0 0,-3 1 125 0 0,0 0-1 0 0,0 0 1 0 0,0 0 0 0 0,1 1-1 0 0,-1-1 1 0 0,0 1-1 0 0,1 0 1 0 0,-1 0 0 0 0,1 0-1 0 0,0 1 1 0 0,0-1-1 0 0,0 1 1 0 0,0-1 0 0 0,-4 6-1 0 0,5-5-41 0 0,-1 0-1 0 0,1 0 1 0 0,-1-1 0 0 0,0 1-1 0 0,1-1 1 0 0,-1 0 0 0 0,0 0 0 0 0,-1 0-1 0 0,-5 3 1 0 0,-17 12 665 0 0,2 3-571 0 0,16-14-181 0 0,1 0-1 0 0,0 0 1 0 0,0 0 0 0 0,1 1 0 0 0,0 0 0 0 0,0 0 0 0 0,0 1-1 0 0,1-1 1 0 0,-5 11 0 0 0,5-9-39 0 0,0 1 0 0 0,-1-1 0 0 0,0 0 0 0 0,-1-1 0 0 0,1 1 0 0 0,-11 8 0 0 0,11-8 0 0 0,5-7 0 0 0,3 2 0 0 0,4 8 0 0 0,-5-10 0 0 0,1 0 0 0 0,-1-1 0 0 0,1 1 0 0 0,0 0 0 0 0,-1-1 0 0 0,1 1 0 0 0,0-1 0 0 0,0 1 0 0 0,0-1 0 0 0,0 0 0 0 0,0 0 0 0 0,1 0 0 0 0,-1 0 0 0 0,0 0 0 0 0,0 0 0 0 0,5 0 0 0 0,2 1 0 0 0,1 0 0 0 0,17 0 0 0 0,5-1 0 0 0,0-1 0 0 0,0-1 0 0 0,42-8 0 0 0,-72 9 0 0 0,0-1 0 0 0,0 1 0 0 0,0 0 0 0 0,0-1 0 0 0,0 1 0 0 0,0-1 0 0 0,0 0 0 0 0,0 0 0 0 0,0 0 0 0 0,0 0 0 0 0,2-1 0 0 0,0-1 0 0 0,-4 3-25 0 0,1 0-1 0 0,-1 0 0 0 0,0 0 1 0 0,0 0-1 0 0,0 0 1 0 0,0 0-1 0 0,0 0 1 0 0,1 0-1 0 0,-1 0 1 0 0,0 0-1 0 0,0 0 1 0 0,0 0-1 0 0,0 0 0 0 0,0-1 1 0 0,0 1-1 0 0,1 0 1 0 0,-1 0-1 0 0,0 0 1 0 0,0 0-1 0 0,0 0 1 0 0,0 0-1 0 0,0 0 1 0 0,0 0-1 0 0,0 0 1 0 0,1-1-1 0 0,-1 1 0 0 0,0 0 1 0 0,0 0-1 0 0,0 0 1 0 0,0 0-1 0 0,0 0 1 0 0,0-1-1 0 0,0 1 1 0 0,0 0-1 0 0,0 0 1 0 0,0 0-1 0 0,0 0 0 0 0,0 0 1 0 0,0-1-1 0 0,0 1 1 0 0,0 0-1 0 0,0 0 1 0 0,0 0-1 0 0,0 0 1 0 0,0 0-1 0 0,0-1 1 0 0,0 1-1 0 0,0 0 1 0 0,0 0-1 0 0,0 0 0 0 0,0 0 1 0 0,0 0-1 0 0,-1 0 1 0 0,1-1-1 0 0,0 1 1 0 0,-9-4-3847 0 0,5 2 508 0 0,3 1-4794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3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78 19351 0 0,'0'0'886'0'0,"5"-6"290"0"0,-1 0-1204 0 0,19-33 1554 0 0,-21 37-1315 0 0,0 0 0 0 0,0 0 0 0 0,0-1-1 0 0,1 1 1 0 0,-1 1 0 0 0,1-1 0 0 0,-1 0 0 0 0,1 0 0 0 0,-1 1-1 0 0,1 0 1 0 0,0 0 0 0 0,0-1 0 0 0,0 1 0 0 0,0 1-1 0 0,0-1 1 0 0,3 0 0 0 0,-4 1 301 0 0,-2 0 0 0 0,0 0 0 0 0,0 0 0 0 0,0 0 0 0 0,0 0-69 0 0,4 32-295 0 0,-3-27-146 0 0,0 1 1 0 0,0-1-1 0 0,-1 1 1 0 0,0-1-1 0 0,0 1 1 0 0,-1 6-1 0 0,0-3-2 0 0,1-1 0 0 0,-1 0 0 0 0,1 1 0 0 0,1-1 0 0 0,-1 0 0 0 0,4 13 0 0 0,-4-14 0 0 0,0-1 0 0 0,0 1 0 0 0,0 0 0 0 0,0 0 0 0 0,-3 7 0 0 0,0 22 0 0 0,1-10 0 0 0,0-1 0 0 0,-9 35 0 0 0,3-21 0 0 0,-1 9 0 0 0,-15 49 0 0 0,18-80 0 0 0,0-1 0 0 0,0 0 0 0 0,-2 0 0 0 0,0 0 0 0 0,-1-1 0 0 0,-15 21 0 0 0,18-29 10 0 0,0-1 1 0 0,0 1-1 0 0,-1-1 0 0 0,0 0 0 0 0,0-1 1 0 0,-15 9-1 0 0,18-13 127 0 0,0 1 0 0 0,0-1 0 0 0,0 0-1 0 0,0-1 1 0 0,0 1 0 0 0,0 0 0 0 0,0-1 0 0 0,0 0 0 0 0,0 0-1 0 0,0-1 1 0 0,0 1 0 0 0,0-1 0 0 0,-4-1 0 0 0,-4 1-77 0 0,-35-2-60 0 0,28 2 0 0 0,-30-4 0 0 0,19-4-2511 0 0,25 7 1770 0 0,-2-4-2256 0 0,0-1 1462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4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175 151 6447 0 0,'-3'-2'92'0'0,"3"1"-54"0"0,-1 0 0 0 0,0 0 0 0 0,1 1 0 0 0,-1-1 0 0 0,0 0 0 0 0,1 1 0 0 0,-1-1 0 0 0,0 1 0 0 0,0-1 0 0 0,0 1 0 0 0,0-1 0 0 0,-1 0 0 0 0,4 1 22 0 0,-1 0 1 0 0,1-1-1 0 0,0 1 1 0 0,0-1 0 0 0,-1 1-1 0 0,1-1 1 0 0,0 0-1 0 0,-1 0 1 0 0,1 0 0 0 0,-1 0-1 0 0,1 0 1 0 0,-1 0-1 0 0,0 0 1 0 0,1-1-1 0 0,1-2 1 0 0,-1 2 137 0 0,0 0-1 0 0,0-1 1 0 0,1 1 0 0 0,-1 0 0 0 0,0 0-1 0 0,1 0 1 0 0,0 1 0 0 0,-1-1-1 0 0,1 1 1 0 0,0-1 0 0 0,0 1 0 0 0,-1 0-1 0 0,5-1 1 0 0,11-6 635 0 0,-5 0 336 0 0,-1 1 0 0 0,14-13 0 0 0,-21 16-328 0 0,0 0 1 0 0,0-1 0 0 0,-1 0-1 0 0,0 1 1 0 0,0-2 0 0 0,0 1-1 0 0,4-7 1 0 0,-8 11-298 0 0,0 1-28 0 0,0 0-4 0 0,0 0 0 0 0,-10-10 1111 0 0,5 11-1622 0 0,0 0-1 0 0,1 0 1 0 0,-1 0 0 0 0,0 0-1 0 0,1 0 1 0 0,-1 1 0 0 0,1 0 0 0 0,-6 3-1 0 0,-33 21 312 0 0,37-22-170 0 0,1 0 20 0 0,-1 1-1 0 0,1 0 1 0 0,1 0 0 0 0,-1 0 0 0 0,1 1 0 0 0,-1 0 0 0 0,2-1 0 0 0,-6 10-1 0 0,-5 9-28 0 0,-10 12-128 0 0,1 0 1 0 0,-29 66-1 0 0,31-61-5 0 0,15-30 0 0 0,0 0 0 0 0,1 1 0 0 0,1-1 0 0 0,-6 18 0 0 0,3-2 0 0 0,5-20 0 0 0,0 0 0 0 0,0-1 0 0 0,0 1 0 0 0,1 0 0 0 0,0 0 0 0 0,1 0 0 0 0,0 0 0 0 0,0 1 0 0 0,1 9 0 0 0,0-12 0 0 0,0 0 0 0 0,1 1 0 0 0,-1-2 0 0 0,1 1 0 0 0,0 0 0 0 0,0 0 0 0 0,0 0 0 0 0,1-1 0 0 0,0 1 0 0 0,3 4 0 0 0,-3-7 0 0 0,0 1 0 0 0,0 0 0 0 0,0-1 0 0 0,0 0 0 0 0,0 1 0 0 0,0-1 0 0 0,1 0 0 0 0,-1-1 0 0 0,1 1 0 0 0,0-1 0 0 0,-1 1 0 0 0,1-1 0 0 0,8 1 0 0 0,-12-2 0 0 0,1 1 0 0 0,0-1 0 0 0,0 0 0 0 0,0 0 0 0 0,0 1 0 0 0,0-1 0 0 0,0 0 0 0 0,0 0 0 0 0,-1 0 0 0 0,1 0 0 0 0,0 0 0 0 0,0 0 0 0 0,0-1 0 0 0,0 1 0 0 0,0 0 0 0 0,0 0 0 0 0,0-1 0 0 0,-1 1 0 0 0,2-1 0 0 0,2-1 0 0 0,20-3 0 0 0,-11 2 0 0 0,-1 0 0 0 0,0 0 0 0 0,-1-1 0 0 0,16-8 0 0 0,-10 4 0 0 0,-2-2 0 0 0,1 0 0 0 0,-1-1 0 0 0,-1 0 0 0 0,0-1 0 0 0,-1-1 0 0 0,0 0 0 0 0,16-21 0 0 0,-17 19 131 0 0,-7 8 56 0 0,0 1 0 0 0,0-1 0 0 0,0 0 0 0 0,-1 0 0 0 0,0 0 0 0 0,6-14 0 0 0,-10 20 256 0 0,-6 10-278 0 0,2-4-165 0 0,-1 0 0 0 0,1-1 0 0 0,-11 8 0 0 0,12-9 0 0 0,-1 0 0 0 0,1-1 0 0 0,0 1 0 0 0,0 0 0 0 0,0 1 0 0 0,0-1 0 0 0,0 0 0 0 0,1 1 0 0 0,0 0 0 0 0,-3 4 0 0 0,3-4 0 0 0,0 0 0 0 0,-1 0 0 0 0,0 1 0 0 0,1-2 0 0 0,-8 8 0 0 0,7-8 0 0 0,0 0 0 0 0,0 0 0 0 0,1 1 0 0 0,-1-1 0 0 0,1 1 0 0 0,0 0 0 0 0,0 0 0 0 0,-3 6 0 0 0,-3 14 0 0 0,5-17 0 0 0,1 1 0 0 0,-1-1 0 0 0,1 1 0 0 0,-2 15 0 0 0,4-21 0 0 0,0 0 0 0 0,0 1 0 0 0,-1-1 0 0 0,0 0 0 0 0,1 1 0 0 0,-1-1 0 0 0,0 0 0 0 0,0 0 0 0 0,0 0 0 0 0,0 0 0 0 0,0 0 0 0 0,-1 0 0 0 0,1 0 0 0 0,-1 0 0 0 0,-2 2 0 0 0,3-2 0 0 0,-1 0 0 0 0,2-2 0 0 0,-1 0 0 0 0,1 0 0 0 0,0 0 0 0 0,0 1 0 0 0,0-1 0 0 0,-1 0 0 0 0,1 0 0 0 0,0 0 0 0 0,0 1 0 0 0,0-1 0 0 0,0 0 0 0 0,-1 0 0 0 0,1 0 0 0 0,0 1 0 0 0,0-1 0 0 0,0 0 0 0 0,0 0 0 0 0,0 0 0 0 0,0 1 0 0 0,0-1 0 0 0,0 0 0 0 0,0 0 0 0 0,0 1 0 0 0,0-1 0 0 0,0 0 0 0 0,0 0 0 0 0,0 1 0 0 0,0-1 0 0 0,0 0 0 0 0,0 0 0 0 0,0 1 0 0 0,0-1 0 0 0,17 13 0 0 0,3-2 0 0 0,-5-8 0 0 0,-11-5 0 0 0,-1 1 0 0 0,4 0 0 0 0,0-1 0 0 0,-1 1 0 0 0,1-2 0 0 0,-1 1 0 0 0,0-1 0 0 0,0 0 0 0 0,0 0 0 0 0,0 0 0 0 0,0-1 0 0 0,-1 0 0 0 0,1 0 0 0 0,-1 0 0 0 0,0-1 0 0 0,0 0 0 0 0,-1 0 0 0 0,1 0 0 0 0,-1-1 0 0 0,-1 1 0 0 0,1-1 0 0 0,-1 0 0 0 0,4-7 0 0 0,-4 5 0 0 0,1 1 0 0 0,0 0 0 0 0,7-9 0 0 0,8-15 0 0 0,-12 18 0 0 0,-3 6 0 0 0,0 1 0 0 0,-1-1 0 0 0,0 0 0 0 0,0 0 0 0 0,-1 0 0 0 0,1 0 0 0 0,-2-1 0 0 0,1 1 0 0 0,-1-1 0 0 0,1-9 0 0 0,-2 7 0 0 0,0 10 0 0 0,0-1 0 0 0,0 1 0 0 0,0 0 0 0 0,0 0 0 0 0,0 0 0 0 0,0 0 0 0 0,0-1 0 0 0,0 1 0 0 0,0 0 0 0 0,0 0 0 0 0,0 0 0 0 0,0 0 0 0 0,0-1 0 0 0,0 1 0 0 0,0 0 0 0 0,0 0 0 0 0,0 0 0 0 0,0 0 0 0 0,0-1 0 0 0,0 1 0 0 0,0 0 0 0 0,0 0 0 0 0,0 0 0 0 0,0 0 0 0 0,0-1 0 0 0,0 1 0 0 0,0 0 0 0 0,-1 0 0 0 0,1 0 0 0 0,0 0 0 0 0,0 0 0 0 0,0 0 0 0 0,0-1 0 0 0,0 1 0 0 0,0 0 0 0 0,-1 0 0 0 0,1 0 0 0 0,0 0 0 0 0,0 0 0 0 0,0 0 0 0 0,0 0 0 0 0,-1 0 0 0 0,1 0 0 0 0,0 0 0 0 0,0 0 0 0 0,0 0 0 0 0,0 0 0 0 0,-1 0 0 0 0,1 0 0 0 0,0 0 0 0 0,0 0 0 0 0,0 0 0 0 0,0 0 0 0 0,-1 0 0 0 0,1 0 0 0 0,0 0 0 0 0,0 0 0 0 0,0 0 0 0 0,0 0 0 0 0,-1 0 0 0 0,1 0 0 0 0,0 0 0 0 0,0 0 0 0 0,0 1 0 0 0,0-1 0 0 0,0 0 0 0 0,-1 0 0 0 0,-7 6 0 0 0,8-6 0 0 0,-1 2 0 0 0,-4 3 0 0 0,0 0 0 0 0,0 0 0 0 0,1 0 0 0 0,0 1 0 0 0,-6 8 0 0 0,10-13 0 0 0,-1-1 0 0 0,1 1 0 0 0,0 0 0 0 0,-1-1 0 0 0,1 1 0 0 0,-1 0 0 0 0,1 0 0 0 0,0-1 0 0 0,0 1 0 0 0,-1 0 0 0 0,1 0 0 0 0,0-1 0 0 0,0 1 0 0 0,0 0 0 0 0,0 0 0 0 0,0 0 0 0 0,0-1 0 0 0,0 1 0 0 0,0 0 0 0 0,0 1 0 0 0,1 1 0 0 0,-1-2 0 0 0,0-1 0 0 0,0 1 0 0 0,0 0 0 0 0,0 0 0 0 0,0-1 0 0 0,0 1 0 0 0,0 0 0 0 0,0 0 0 0 0,1-1 0 0 0,-1 1 0 0 0,0 0 0 0 0,0-1 0 0 0,1 1 0 0 0,-1 0 0 0 0,0-1 0 0 0,1 1 0 0 0,-1 0 0 0 0,1-1 0 0 0,-1 1 0 0 0,1-1 0 0 0,-1 1 0 0 0,1-1 0 0 0,-1 1 0 0 0,1-1 0 0 0,-1 1 0 0 0,1-1 0 0 0,0 1 0 0 0,-1-1 0 0 0,1 0 0 0 0,0 0 0 0 0,-1 1 0 0 0,1-1 0 0 0,0 0 0 0 0,-1 0 0 0 0,2 1 0 0 0,0-1 0 0 0,3 2 0 0 0,-1-1 0 0 0,0 0 0 0 0,0 0 0 0 0,0-1 0 0 0,1 1 0 0 0,-1-1 0 0 0,0 0 0 0 0,1 0 0 0 0,-1-1 0 0 0,0 1 0 0 0,7-2 0 0 0,4-2 0 0 0,27-12 0 0 0,0 1 0 0 0,-8 4 0 0 0,46-22 0 0 0,-83 45 0 0 0,0-1 0 0 0,-6 13 0 0 0,-9 0 0 0 0,15-21 0 0 0,0 0 0 0 0,1 1 0 0 0,-1-1 0 0 0,0 1 0 0 0,1 0 0 0 0,0 0 0 0 0,0 0 0 0 0,-2 7 0 0 0,0 2 0 0 0,-1 0 0 0 0,0-1 0 0 0,-8 15 0 0 0,12-25 0 0 0,0 1 0 0 0,0 0 0 0 0,0-1 0 0 0,1 1 0 0 0,-1 0 0 0 0,1 0 0 0 0,-1-1 0 0 0,1 1 0 0 0,0 0 0 0 0,0 0 0 0 0,0 0 0 0 0,1 0 0 0 0,-1-1 0 0 0,0 1 0 0 0,1 0 0 0 0,0 0 0 0 0,0-1 0 0 0,0 1 0 0 0,0-1 0 0 0,0 1 0 0 0,0 0 0 0 0,1-1 0 0 0,-1 0 0 0 0,1 1 0 0 0,2 1 0 0 0,-3-3 0 0 0,0 0 0 0 0,0 0 0 0 0,-1 0 0 0 0,1-1 0 0 0,0 1 0 0 0,1 0 0 0 0,-1 0 0 0 0,0-1 0 0 0,0 1 0 0 0,0-1 0 0 0,0 1 0 0 0,0-1 0 0 0,0 0 0 0 0,1 1 0 0 0,-1-1 0 0 0,0 0 0 0 0,0 0 0 0 0,1 0 0 0 0,-1 0 0 0 0,0 0 0 0 0,3 0 0 0 0,0 0 0 0 0,2-1 0 0 0,0 1 0 0 0,0-1 0 0 0,0-1 0 0 0,0 1 0 0 0,0-1 0 0 0,0 0 0 0 0,0 0 0 0 0,0 0 0 0 0,-1-1 0 0 0,1 0 0 0 0,-1 0 0 0 0,8-6 0 0 0,-12 8 0 0 0,0 0 0 0 0,0 0 0 0 0,0 0 0 0 0,0 0 0 0 0,0 0 0 0 0,-1-1 0 0 0,1 1 0 0 0,0 0 0 0 0,-1 0 0 0 0,1 0 0 0 0,0-1 0 0 0,-1 1 0 0 0,1-2 0 0 0,-1 1 0 0 0,1 1 0 0 0,0-1 0 0 0,-1 0 0 0 0,1 1 0 0 0,0-1 0 0 0,0 1 0 0 0,0-1 0 0 0,1-1 0 0 0,12-11 0 0 0,-8 9 0 0 0,-1 0 0 0 0,0-1 0 0 0,0 0 0 0 0,-1 0 0 0 0,7-10 0 0 0,-6 6 0 0 0,-1-1 0 0 0,0 1 0 0 0,-1-1 0 0 0,4-19 0 0 0,7-27 0 0 0,-15 59-28 0 0,-1 0-14 0 0,1-1 0 0 0,0 1 0 0 0,0-1 0 0 0,-1 1-1 0 0,1-1 1 0 0,0 1 0 0 0,1 0 0 0 0,-1-1 0 0 0,0 1-1 0 0,0 0 1 0 0,1 0 0 0 0,-1 0 0 0 0,1-1 0 0 0,-1 1-1 0 0,1 0 1 0 0,0 0 0 0 0,0 0 0 0 0,0 2 0 0 0,-1 4-1674 0 0,-1 0-6037 0 0,2-7-597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4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21 17503 0 0,'0'0'399'0'0,"0"0"60"0"0,0 0 21 0 0,0-1-59 0 0,-2-5-276 0 0,2 5-109 0 0,0 0 0 0 0,0 1-1 0 0,0-1 1 0 0,0 1 0 0 0,0-1-1 0 0,0 0 1 0 0,0 1 0 0 0,-1-1-1 0 0,1 1 1 0 0,0-1 0 0 0,0 1 0 0 0,-1-1-1 0 0,1 0 1 0 0,0 1 0 0 0,-1-1-1 0 0,1 1 1 0 0,-1 0 0 0 0,1-1-1 0 0,0 1 1 0 0,-1-1 0 0 0,1 1-1 0 0,-1 0 1 0 0,1-1 0 0 0,-2 0 0 0 0,1 1 73 0 0,1 0 1 0 0,-1 1 0 0 0,0-1-1 0 0,0 0 1 0 0,1 0 0 0 0,-1 0-1 0 0,0 0 1 0 0,1 1 0 0 0,-1-1-1 0 0,0 0 1 0 0,1 0 0 0 0,-1 1-1 0 0,0-1 1 0 0,1 1 0 0 0,-1-1-1 0 0,1 0 1 0 0,-2 2 0 0 0,-2 2 702 0 0,-1 1 1 0 0,1 0 0 0 0,-5 8 0 0 0,7-11-771 0 0,-16 27 576 0 0,2 1-1 0 0,-23 56 1 0 0,24-52-423 0 0,0-1-195 0 0,-9 21 0 0 0,2 1 0 0 0,-17 63 0 0 0,36-100 0 0 0,0 1 0 0 0,1-1 0 0 0,1 1 0 0 0,1 0 0 0 0,2 21 0 0 0,0-30 0 0 0,5-5 0 0 0,-5-4 0 0 0,0 0 0 0 0,0-1 0 0 0,0 0 0 0 0,1 1 0 0 0,-1-1 0 0 0,0 0 0 0 0,0 0 0 0 0,0 0 0 0 0,0-1 0 0 0,0 1 0 0 0,1 0 0 0 0,-1-1 0 0 0,0 1 0 0 0,0-1 0 0 0,3-1 0 0 0,-3 1 0 0 0,-1 1 0 0 0,1-1 0 0 0,0 0 0 0 0,-1 0 0 0 0,1 0 0 0 0,0 0 0 0 0,-1 0 0 0 0,1 0 0 0 0,-1-1 0 0 0,0 1 0 0 0,1 0 0 0 0,1-3 0 0 0,1-1 0 0 0,2-1-970 0 0,0-1-1 0 0,0 1 1 0 0,-1-1-1 0 0,0 0 0 0 0,0 0 1 0 0,-1 0-1 0 0,0-1 1 0 0,0 0-1 0 0,4-14 1 0 0,-4 10-1077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4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13823 0 0,'0'0'315'0'0,"2"-1"45"0"0,44-30 477 0 0,-42 29-212 0 0,0-1-1 0 0,-1 1 0 0 0,1-1 1 0 0,3-5-1 0 0,9-6 1901 0 0,-13 11-2299 0 0,1 0 1 0 0,0 1 0 0 0,1-1-1 0 0,-1 1 1 0 0,0 0-1 0 0,1 0 1 0 0,-1 0-1 0 0,1 0 1 0 0,0 1-1 0 0,-1 0 1 0 0,1 0 0 0 0,7 0-1 0 0,7-2 487 0 0,-16 3-581 0 0,0-1 0 0 0,0 1 0 0 0,0-1 0 0 0,-1 1 0 0 0,1 0 0 0 0,0 0 0 0 0,0 0 0 0 0,0 1 0 0 0,0-1-1 0 0,0 1 1 0 0,-1-1 0 0 0,1 1 0 0 0,3 1 0 0 0,0 1-47 0 0,0 1 0 0 0,0-1 1 0 0,-1 1-1 0 0,1 0 0 0 0,-1 0 0 0 0,0 1 0 0 0,0-1 0 0 0,-1 1 1 0 0,1 0-1 0 0,-1 1 0 0 0,0-1 0 0 0,0 1 0 0 0,-1 0 1 0 0,0 0-1 0 0,4 8 0 0 0,2 10 457 0 0,-1 0 0 0 0,8 44-1 0 0,-6-27-353 0 0,-7-25-188 0 0,2 23 0 0 0,-4-23 0 0 0,5 22 0 0 0,-4-30 0 0 0,-3-2-64 0 0,1-4-273 0 0,0-2-138 0 0,0 0-33 0 0,0 0 65 0 0,0-8-1009 0 0,0-9-1754 0 0,1 6-3169 0 0,-1 0-893 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4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47 15663 0 0,'0'0'356'0'0,"1"-3"50"0"0,20-27 1030 0 0,-12 17 2335 0 0,-8 12-2373 0 0,-1 1-576 0 0,0 0-248 0 0,0 0-50 0 0,0 0-79 0 0,0 6-343 0 0,-1 0 1 0 0,0 0-1 0 0,0-1 0 0 0,-1 1 0 0 0,1 0 1 0 0,-1 0-1 0 0,-1-1 0 0 0,1 0 1 0 0,-7 11-1 0 0,-4 4 511 0 0,-17 19 0 0 0,22-28-658 0 0,-79 94 61 0 0,22-36-16 0 0,28-32 0 0 0,1 12-1384 0 0,28-40 736 0 0,6-8-572 0 0,2-1-253 0 0,0 0-51 0 0,0 0-79 0 0,0 0-286 0 0,4 1-126 0 0,13 1-29 0 0,3-5-4 0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4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17503 0 0,'0'0'399'0'0,"0"0"60"0"0,0 0 21 0 0,0 0-59 0 0,10-10-260 0 0,7-12 2174 0 0,41-53 2906 0 0,-51 69-4797 0 0,-7 6-440 0 0,0 0 0 0 0,0 0-1 0 0,0 0 1 0 0,0 0 0 0 0,0 0 0 0 0,0 0 0 0 0,0 0-1 0 0,0 0 1 0 0,0 0 0 0 0,0 0 0 0 0,0 0 0 0 0,0 0-1 0 0,0-1 1 0 0,0 1 0 0 0,0 0 0 0 0,0 0 0 0 0,0 0-1 0 0,0 0 1 0 0,0 0 0 0 0,1 0 0 0 0,-1 0 0 0 0,0 0-1 0 0,0 0 1 0 0,0 0 0 0 0,0 0 0 0 0,0 0 0 0 0,0 0-1 0 0,0 0 1 0 0,0 0 0 0 0,0 0 0 0 0,0 0 0 0 0,0 0-1 0 0,0 0 1 0 0,0 0 0 0 0,0 0 0 0 0,1 0-1 0 0,-1 0 1 0 0,0 0 0 0 0,0 0 0 0 0,0 0 0 0 0,0 0-1 0 0,0 0 1 0 0,0 0 0 0 0,0 0 0 0 0,0 0 0 0 0,0 1-1 0 0,0-1 1 0 0,0 0 0 0 0,0 0 0 0 0,0 0 0 0 0,0 0-1 0 0,0 0 1 0 0,0 0 0 0 0,0 0 0 0 0,0 0 0 0 0,0 0-1 0 0,0 0 1 0 0,0 0 0 0 0,1 0 0 0 0,-1 0 0 0 0,0 0-1 0 0,0 0 1 0 0,0 1 0 0 0,-2 5 263 0 0,-3 9 326 0 0,-2-2-407 0 0,0 0 0 0 0,1 0 0 0 0,1 1 1 0 0,0-1-1 0 0,-4 22 0 0 0,9-31-186 0 0,-1-2 0 0 0,1 0 0 0 0,0 0 0 0 0,0 0 0 0 0,0 0 0 0 0,0 0 0 0 0,0 0 0 0 0,0 0 0 0 0,0 0 0 0 0,1 0 0 0 0,-1-1 0 0 0,1 1 0 0 0,-1 0 0 0 0,1 0 0 0 0,0 0 0 0 0,-1-1 0 0 0,1 1 0 0 0,2 2 0 0 0,-3-3-76 0 0,1 0 0 0 0,0 0 0 0 0,0 0 0 0 0,-1 0 0 0 0,1 0 0 0 0,0 0 0 0 0,0-1 0 0 0,0 1 0 0 0,0 0 0 0 0,0 0 0 0 0,0-1 0 0 0,0 1 0 0 0,0-1 0 0 0,0 1 0 0 0,0-1 0 0 0,0 1 0 0 0,0-1 0 0 0,0 0 0 0 0,1 1 0 0 0,-1-1 0 0 0,0 0 0 0 0,0 0 0 0 0,0 0 0 0 0,0 0 0 0 0,2 0 0 0 0,0 0 11 0 0,-1-1 1 0 0,0 1-1 0 0,0-1 0 0 0,0 0 0 0 0,0 1 1 0 0,0-1-1 0 0,0 0 0 0 0,0 0 1 0 0,0-1-1 0 0,0 1 0 0 0,3-3 0 0 0,0 0-461 0 0,0-1-283 0 0,1 1 0 0 0,-1-1-1 0 0,-1-1 1 0 0,1 1 0 0 0,-1-1 0 0 0,0 0-1 0 0,0 1 1 0 0,-1-2 0 0 0,1 1-1 0 0,-1 0 1 0 0,-1-1 0 0 0,4-11-1 0 0,1-11-1238 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4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19351 0 0,'0'0'439'0'0,"0"0"62"0"0,0 0 33 0 0,0 0-65 0 0,0 0-237 0 0,0 0 156 0 0,0 0 100 0 0,0 0 21 0 0,0 0 3 0 0,0 0 0 0 0,0 0 0 0 0,0 0 0 0 0,0 0-69 0 0,0 0-358 0 0,0 0-406 0 0,0 0-154 0 0,0 0-33 0 0,0 0-208 0 0,0 0-857 0 0,0 0-379 0 0,2-2-80 0 0,11-8-15 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4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1-136 0 0,2 2 70 0 0,0-1 0 0 0,-1 1-1 0 0,1-1 1 0 0,0 0 0 0 0,0 0 0 0 0,4 3-1 0 0,11 12 1507 0 0,1 13-1013 0 0,-2-1 1 0 0,24 62-1 0 0,5 9 331 0 0,4-12-1179 0 0,-43-79 0 0 0,4 2 0 0 0,-8-10 0 0 0,-2-1-3 0 0,0 0 0 0 0,0 0-1 0 0,0 0 1 0 0,0 0 0 0 0,0 0 0 0 0,0 0-1 0 0,0 0 1 0 0,1 0 0 0 0,-1 0 0 0 0,0 0-1 0 0,0 0 1 0 0,0 1 0 0 0,0-1 0 0 0,0 0-1 0 0,0 0 1 0 0,0 0 0 0 0,0 0 0 0 0,0 0-1 0 0,0 0 1 0 0,0 0 0 0 0,0 0 0 0 0,0 0-1 0 0,0 0 1 0 0,0 0 0 0 0,1 0 0 0 0,-1 0-1 0 0,0 0 1 0 0,0 0 0 0 0,0 0 0 0 0,0 0-1 0 0,0 0 1 0 0,0 0 0 0 0,0 0 0 0 0,0-1-1 0 0,0 1 1 0 0,0 0 0 0 0,0 0 0 0 0,0 0-1 0 0,0 0 1 0 0,0 0 0 0 0,0 0 0 0 0,0 0-1 0 0,0 0 1 0 0,1 0 0 0 0,-1 0 0 0 0,0 0-1 0 0,0 0 1 0 0,0 0 0 0 0,0 0 0 0 0,0 0-1 0 0,0 0 1 0 0,0 0 0 0 0,0 0 0 0 0,0-1-1 0 0,0 1 1 0 0,0 0 0 0 0,0-6-454 0 0,-2-7-684 0 0,1 10 557 0 0,0 0 0 0 0,0-1-1 0 0,0 1 1 0 0,0 0-1 0 0,1-1 1 0 0,-1 1-1 0 0,1-1 1 0 0,0 1 0 0 0,0-1-1 0 0,0 1 1 0 0,1-1-1 0 0,0-4 1 0 0,-1 6 259 0 0,2-12-1722 0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4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15663 0 0,'14'10'719'0'0,"-11"-8"-20"0"0,-3-2-536 0 0,0 0 0 0 0,0 0 0 0 0,0 0 1 0 0,0 0-1 0 0,0-1 0 0 0,0 1 0 0 0,0 0 0 0 0,0 0 1 0 0,0 0-1 0 0,0 0 0 0 0,0-1 0 0 0,0 1 1 0 0,0 0-1 0 0,0 0 0 0 0,0 0 0 0 0,0 0 1 0 0,-1 0-1 0 0,1-1 0 0 0,0 1 0 0 0,0 0 1 0 0,0 0-1 0 0,0 0 0 0 0,0 0 0 0 0,0 0 1 0 0,0 0-1 0 0,-1 0 0 0 0,1-1 0 0 0,0 1 0 0 0,0 0 1 0 0,0 0-1 0 0,0 0 0 0 0,0 0 0 0 0,-1 0 1 0 0,1 0-1 0 0,0 0 0 0 0,0 0 0 0 0,0 0 1 0 0,0 0-1 0 0,-1 0 0 0 0,1 0 0 0 0,0 0 1 0 0,0 0-1 0 0,0 0 0 0 0,0 0 0 0 0,-1 0 0 0 0,1 0 1 0 0,0 0-1 0 0,0 0 0 0 0,0 0 0 0 0,-1 0 1 0 0,-11 8 1687 0 0,-12 12-1658 0 0,-121 142-8 0 0,120-131-206 0 0,1 2 0 0 0,2 0 0 0 0,-26 51 0 0 0,46-80-257 0 0,0 0 1 0 0,1 0-1 0 0,-1 1 1 0 0,1-1-1 0 0,0 0 0 0 0,0 1 1 0 0,1-1-1 0 0,-1 0 0 0 0,1 1 1 0 0,0-1-1 0 0,0 1 0 0 0,1 6 1 0 0,-1-10-1675 0 0,2 0-80 0 0,6 4-15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3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8287 0 0,'0'0'191'0'0,"0"0"26"0"0,0 0 9 0 0,3-1-34 0 0,10-5-78 0 0,-11 5 141 0 0,0-1 0 0 0,0 1-1 0 0,1 0 1 0 0,-1-1 0 0 0,0 0-1 0 0,-1 1 1 0 0,1-1-1 0 0,2-3 1 0 0,3-2 385 0 0,-2 0 396 0 0,0-1 992 0 0,-5 8-1919 0 0,0 0 1 0 0,0 0 0 0 0,0 0-1 0 0,1 0 1 0 0,-1 0-1 0 0,0 0 1 0 0,0 0 0 0 0,0 0-1 0 0,0 0 1 0 0,0 0-1 0 0,0 0 1 0 0,1 0 0 0 0,-1 0-1 0 0,0 0 1 0 0,0 0 0 0 0,0 0-1 0 0,0 0 1 0 0,0 0-1 0 0,0 0 1 0 0,1 0 0 0 0,-1 0-1 0 0,0 0 1 0 0,0 0 0 0 0,0 0-1 0 0,0 0 1 0 0,0 0-1 0 0,0 0 1 0 0,0 0 0 0 0,1 1-1 0 0,-1-1 1 0 0,0 0 0 0 0,0 0-1 0 0,0 0 1 0 0,0 0-1 0 0,0 0 1 0 0,0 0 0 0 0,0 0-1 0 0,0 0 1 0 0,0 1 0 0 0,0-1-1 0 0,0 0 1 0 0,0 0-1 0 0,0 0 1 0 0,1 0 0 0 0,-1 0-1 0 0,0 1 1 0 0,0-1 0 0 0,0 0-1 0 0,0 0 1 0 0,0 0-1 0 0,0 0 1 0 0,-1 0 0 0 0,1 0-1 0 0,0 1 1 0 0,0-1 0 0 0,0 0-1 0 0,3 10-109 0 0,-1-2 72 0 0,-1-6 299 0 0,-1-2 117 0 0,0 0 21 0 0,1 2-66 0 0,4 9-294 0 0,-1 0-133 0 0,-1-1-16 0 0,2 0 0 0 0,0 0 0 0 0,2-1 0 0 0,2 2 0 0 0,-1-3 0 0 0,-6-5 0 0 0,1 0 0 0 0,0-1 0 0 0,-1 0 0 0 0,1 1 0 0 0,0-1 0 0 0,0 0 0 0 0,0 0 0 0 0,0-1 0 0 0,0 1 0 0 0,1-1 0 0 0,-1 1 0 0 0,4 0 0 0 0,1 0 0 0 0,8 4 0 0 0,-11-5 0 0 0,0 1 0 0 0,1 0 0 0 0,0-1 0 0 0,-1 0 0 0 0,7 0 0 0 0,-2 0 0 0 0,13 4 0 0 0,34 9 0 0 0,-26-6 0 0 0,-11-3 0 0 0,-13-3 0 0 0,0 0 0 0 0,0 0 0 0 0,0 1 0 0 0,0 0 0 0 0,13 7 0 0 0,-15-6 0 0 0,25 7 0 0 0,-24-9 0 0 0,-1-1 0 0 0,1 0 0 0 0,-1 0 0 0 0,9 0 0 0 0,-1 0 0 0 0,1 1 0 0 0,28 0 0 0 0,0-5 1440 0 0,57 7-832 0 0,-84-4-608 0 0,0-1 0 0 0,1 0 0 0 0,-1-1 0 0 0,0 0 0 0 0,0-2 0 0 0,15-4 0 0 0,-8 2 0 0 0,33-5 0 0 0,-44 10 0 0 0,-6 1 0 0 0,0-1 0 0 0,0 0 0 0 0,0 0 0 0 0,0 0 0 0 0,6-3 0 0 0,11-3 0 0 0,-12 5 0 0 0,8 1 0 0 0,64-4 0 0 0,-74 4 0 0 0,25-1 0 0 0,42-8 0 0 0,-11 0 0 0 0,-15 2 0 0 0,29-6 0 0 0,-57 12 0 0 0,-14 0 0 0 0,16 1 0 0 0,11-1 0 0 0,-19 0 0 0 0,-7 1 0 0 0,0 1 0 0 0,1 0 0 0 0,-1 0 0 0 0,0 0 0 0 0,10 3 0 0 0,4-2 0 0 0,-12-1 0 0 0,-1 1 0 0 0,17 2 0 0 0,4 2 0 0 0,125 11 0 0 0,-123-14 0 0 0,-1-1 0 0 0,0-2 0 0 0,57-8 0 0 0,-76 7 0 0 0,0 1 0 0 0,0 1 0 0 0,1 0 0 0 0,-1 1 0 0 0,16 3 0 0 0,16 2 0 0 0,-4-5 0 0 0,3 1 0 0 0,-22-1 0 0 0,0 0 0 0 0,24 5 0 0 0,34 1 0 0 0,-39-3 0 0 0,6 3 0 0 0,-33-4 0 0 0,-1-1 0 0 0,21 1 0 0 0,26 2 0 0 0,-25-1 0 0 0,-27-4 128 0 0,0 1 0 0 0,-1 0 0 0 0,1 0 0 0 0,0 1 0 0 0,-1 0 0 0 0,1 0 0 0 0,-1 1 0 0 0,1 0 0 0 0,-1 0 0 0 0,0 0 0 0 0,0 1 0 0 0,-1-1 0 0 0,1 2 0 0 0,-1-1 0 0 0,9 9 0 0 0,-6-5-128 0 0,-4-5 0 0 0,0 1 0 0 0,0 1 0 0 0,-1-1 0 0 0,1 0 0 0 0,-1 1 0 0 0,0 0 0 0 0,0 0 0 0 0,0 0 0 0 0,3 9 0 0 0,3 11 0 0 0,-8-23 0 0 0,1 4 0 0 0,0 0 0 0 0,1-1 0 0 0,0 1 0 0 0,0-1 0 0 0,6 9 0 0 0,-2-8 0 0 0,2-2 0 0 0,0-4 0 0 0,0-3 0 0 0,-1 3 0 0 0,2-2 0 0 0,3-1 0 0 0,-10 2 0 0 0,8-5 0 0 0,-2 1 0 0 0,-1 0 0 0 0,1 0 0 0 0,12-12 0 0 0,-14 12 0 0 0,0-1 0 0 0,8-3 0 0 0,0 4 0 0 0,29-12 0 0 0,-41 15 0 0 0,14-4 0 0 0,-1 3 0 0 0,-1 2 0 0 0,-12 1 0 0 0,13-6 0 0 0,-14 5 0 0 0,12-4 0 0 0,0 1 0 0 0,15-3 0 0 0,-26 6 0 0 0,16 0 0 0 0,49 1 0 0 0,-52 0 0 0 0,1 0 0 0 0,-1-1 0 0 0,0-1 0 0 0,28-7 0 0 0,-5-4 0 0 0,-22 6 0 0 0,1 2 0 0 0,20-5 0 0 0,-35 10 0 0 0,16-4 0 0 0,37-2 0 0 0,-5 4 0 0 0,-37 1 0 0 0,0-1 0 0 0,0-1 0 0 0,0 0 0 0 0,25-8 0 0 0,-20 1 0 0 0,35-15 0 0 0,-51 22 0 0 0,17-3 0 0 0,-13 4 0 0 0,-3 2 0 0 0,18-12 0 0 0,1 4 0 0 0,-3 3 0 0 0,-17 3 0 0 0,26-4 0 0 0,-22 4 0 0 0,23-6 0 0 0,-11 1 0 0 0,-16 7 0 0 0,-3 0 0 0 0,1 0 0 0 0,0 0 0 0 0,0 0 0 0 0,0-1 0 0 0,-1 1 0 0 0,1 0 0 0 0,0 0 0 0 0,0 0 0 0 0,-1-1 0 0 0,1 1 0 0 0,0 0 0 0 0,-1-1 0 0 0,1 1 0 0 0,0-1 0 0 0,-1 1 0 0 0,1-1 0 0 0,0 1 0 0 0,-1-1 0 0 0,1 0 0 0 0,2-1 0 0 0,6-5 0 0 0,-1 1 0 0 0,11-12 0 0 0,0-8 1440 0 0,-17 24-997 0 0,-3-7-285 0 0,7-8-151 0 0,-6 16-6 0 0,1-2 30 0 0,-3 4-15 0 0,-11 5-265 0 0,12-6-802 0 0,1 0-385 0 0,0 0-79 0 0,0 0-18 0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4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0 17503 0 0,'0'0'803'0'0,"0"0"-18"0"0,0 0-358 0 0,0 0 341 0 0,0 0 205 0 0,0 0 40 0 0,0 0-59 0 0,0 0-289 0 0,0 0-121 0 0,-14 7 996 0 0,12-6-1482 0 0,-1 1 1 0 0,1 0-1 0 0,-1 0 0 0 0,1 0 0 0 0,0 0 1 0 0,0 1-1 0 0,0-1 0 0 0,0 1 1 0 0,0-1-1 0 0,0 1 0 0 0,-1 4 0 0 0,-14 34 715 0 0,10-18-605 0 0,-4 9 7 0 0,2 1 0 0 0,1 0 0 0 0,-3 37 1 0 0,1-12-213 0 0,7-39 493 0 0,-1 0 0 0 0,-10 27 0 0 0,13-40-438 0 0,0-5-18 0 0,1 1 0 0 0,-1 0 0 0 0,1-1-1 0 0,-1 1 1 0 0,1-1 0 0 0,-1 1 0 0 0,0-1 0 0 0,1 0 0 0 0,-1 1-1 0 0,0-1 1 0 0,-1 2 0 0 0,-4 3 0 0 0,-4-2 0 0 0,6-6 0 0 0,4 2 0 0 0,-8-4 128 0 0,0 1 0 0 0,0-2 0 0 0,0 1 0 0 0,1-1 0 0 0,0 0 0 0 0,-9-7 0 0 0,14 10-93 0 0,-3-2 58 0 0,0 1 0 0 0,0 0 0 0 0,-1 0 0 0 0,0 0 0 0 0,1 1 0 0 0,-11-3 0 0 0,-37-7 368 0 0,48 11-456 0 0,-2 0-159 0 0,-1 1 0 0 0,0 0 1 0 0,0 0-1 0 0,0 0 0 0 0,1 1 0 0 0,-1 0 1 0 0,0 1-1 0 0,-12 4 0 0 0,11-5-409 0 0,5-3-8766 0 0,-2 0 541 0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7:4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13823 0 0,'0'0'315'0'0,"0"0"45"0"0,0 0 21 0 0,0 0-49 0 0,0 0-149 0 0,0 0 194 0 0,0 0 110 0 0,0 0 22 0 0,0 0 3 0 0,0 0 0 0 0,0 0 0 0 0,0 0 0 0 0,0 0-69 0 0,0 0-222 0 0,0 0 166 0 0,0 0 101 0 0,0 0 21 0 0,0 0 3 0 0,0 0 0 0 0,0 0 0 0 0,0 0 0 0 0,0 0 0 0 0,0 0 0 0 0,-4-5 297 0 0,2 3 2046 0 0,0-5-2839 0 0,-1-1-16 0 0,2 1 0 0 0,3 1 72 0 0,-2 5 299 0 0,0 1 117 0 0,0 0 21 0 0,1-1-66 0 0,2-5-294 0 0,4 3-133 0 0,1 2-16 0 0,1 2 0 0 0,-1 0 0 0 0,-3-1 0 0 0,1 1 0 0 0,-1 0 0 0 0,0 0 0 0 0,0 1 0 0 0,0-1 0 0 0,0 1 0 0 0,-1 0 0 0 0,1 1 0 0 0,0-1 0 0 0,-1 1 0 0 0,0 0 0 0 0,5 3 0 0 0,0 2 0 0 0,-1 1 0 0 0,0-1 0 0 0,10 15 0 0 0,-16-20 0 0 0,3 5 0 0 0,1 1 0 0 0,-1 0 0 0 0,-1 1 0 0 0,1-1 0 0 0,-2 1 0 0 0,4 13 0 0 0,-1-1 0 0 0,4 41 0 0 0,7 107 0 0 0,-13-130 205 0 0,-3 1 0 0 0,-1-1-1 0 0,-2 1 1 0 0,-11 56 0 0 0,8-68-59 0 0,-2-1 1 0 0,-1 0-1 0 0,-2-1 0 0 0,0 0 0 0 0,-2-1 1 0 0,-30 50-1 0 0,-22 27-146 0 0,60-97 0 0 0,4-5-27 0 0,0-1 1 0 0,-1 0-1 0 0,1 0 1 0 0,0 0-1 0 0,0 0 1 0 0,0 1-1 0 0,-1-1 1 0 0,1 0-1 0 0,0 0 0 0 0,0 0 1 0 0,0 0-1 0 0,-1 0 1 0 0,1 0-1 0 0,0 0 1 0 0,0 0-1 0 0,-1 0 0 0 0,1 0 1 0 0,0 0-1 0 0,0 0 1 0 0,-1 0-1 0 0,1 0 1 0 0,0 0-1 0 0,0 0 0 0 0,0 0 1 0 0,-1 0-1 0 0,1 0 1 0 0,0 0-1 0 0,0 0 1 0 0,-1 0-1 0 0,1-1 1 0 0,0 1-1 0 0,0 0 0 0 0,0 0 1 0 0,-1 0-1 0 0,1 0 1 0 0,0 0-1 0 0,0-1 1 0 0,0 1-1 0 0,-10-9-1975 0 0,8 7 1367 0 0,-26-24-3349 0 0,10 9 1937 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8:0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34 10135 0 0,'0'0'231'0'0,"0"0"29"0"0,0 0 19 0 0,0 0 105 0 0,-15 0 3430 0 0,12-2-3268 0 0,-1 0 0 0 0,1 0-1 0 0,-1 1 1 0 0,0-1 0 0 0,0 1-1 0 0,0 0 1 0 0,0 1 0 0 0,0-1 0 0 0,0 1-1 0 0,0-1 1 0 0,0 1 0 0 0,0 0-1 0 0,0 1 1 0 0,-5 0 0 0 0,-9 0 1116 0 0,16-1-1218 0 0,2 0-425 0 0,0 0 0 0 0,-1 0-1 0 0,1 0 1 0 0,-1 0 0 0 0,1 0 0 0 0,-1 0 0 0 0,1 0-1 0 0,0 0 1 0 0,-1 1 0 0 0,1-1 0 0 0,-1 0-1 0 0,1 0 1 0 0,0 0 0 0 0,-1 1 0 0 0,1-1 0 0 0,0 0-1 0 0,-1 1 1 0 0,1-1 0 0 0,0 0 0 0 0,-1 1-1 0 0,1-1 19 0 0,0 1 0 0 0,-1-1 0 0 0,1 0 0 0 0,0 1 0 0 0,0-1 0 0 0,-1 0 0 0 0,1 0 0 0 0,0 1-1 0 0,0-1 1 0 0,-1 0 0 0 0,1 0 0 0 0,0 0 0 0 0,-1 1 0 0 0,1-1 0 0 0,0 0 0 0 0,-1 0 0 0 0,1 0 0 0 0,0 0-1 0 0,-1 0 1 0 0,1 0 0 0 0,0 0 0 0 0,-1 0 0 0 0,1 1 0 0 0,-1-1 0 0 0,1-1 0 0 0,0 1 0 0 0,-1 0 0 0 0,1 0 0 0 0,0 0-1 0 0,-1 0 1 0 0,1 0 0 0 0,-1 0 0 0 0,0-1 406 0 0,24 4-259 0 0,-20-2-83 0 0,0 0 1 0 0,1-1-1 0 0,-1 0 0 0 0,0 1 1 0 0,0-1-1 0 0,0 0 0 0 0,0 0 0 0 0,4-1 1 0 0,18-3 258 0 0,29-1 0 0 0,17-2 37 0 0,32-4-397 0 0,-70 6 0 0 0,-25 3 0 0 0,-1 3-64 0 0,-5-1-273 0 0,-2 0-138 0 0,0 0-33 0 0,0 0-72 0 0,0 0-285 0 0,-5-2-735 0 0,4 1-3750 0 0,1 1 3345 0 0,0 0-5707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8:0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15663 0 0,'0'0'356'0'0,"-12"4"505"0"0,10-3 6578 0 0,12 0-7029 0 0,1 0 0 0 0,-1-1 1 0 0,0 0-1 0 0,1-1 0 0 0,18-3 0 0 0,18-2 425 0 0,20 5-36 0 0,23-1 450 0 0,-87 2-1249 0 0,12 1 0 0 0,-8 1 0 0 0,0 0 0 0 0,-4 5 0 0 0,-4-4 0 0 0,0 0 0 0 0,0 0 0 0 0,-1 0 0 0 0,1 0 0 0 0,-1-1 0 0 0,1 1 0 0 0,-1 0 0 0 0,-3 3 0 0 0,2-3-346 0 0,0-1-1 0 0,1 0 1 0 0,-1 0 0 0 0,0 0 0 0 0,-6 3-1 0 0,1 0-2006 0 0,1-1-6856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8:1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10135 0 0,'0'0'231'0'0,"0"0"29"0"0,0 0 19 0 0,0 0 105 0 0,0 0 410 0 0,0 0 184 0 0,0 0 40 0 0,0 0-63 0 0,0 0-290 0 0,0 0-121 0 0,0 0-28 0 0,0 0-4 0 0,0 0 0 0 0,0 0 0 0 0,0 0 0 0 0,0 0 0 0 0,0 0 0 0 0,0 0 0 0 0,0 0 0 0 0,0 0 70 0 0,0 0 288 0 0,0 0 122 0 0,0 0 28 0 0,0 0-65 0 0,0 0-290 0 0,1-16 994 0 0,11-2-1199 0 0,-12 15-345 0 0,1 0 0 0 0,0 1 0 0 0,-1-1 0 0 0,1 1 0 0 0,-1-1 0 0 0,0 0 0 0 0,0 1 0 0 0,0-4 0 0 0,1-16 455 0 0,2 4-526 0 0,-2 14 0 0 0,-1 0 1 0 0,1 1-1 0 0,-1-1 0 0 0,1 1 1 0 0,0-1-1 0 0,1 1 0 0 0,-1 0 0 0 0,4-7 1 0 0,20-19 1210 0 0,-7 9-921 0 0,-5 4-332 0 0,1 2 1 0 0,0-1-1 0 0,1 2 0 0 0,1 0 0 0 0,0 1 1 0 0,26-16-1 0 0,-31 22-2 0 0,0 0 0 0 0,0 1 0 0 0,0 0 0 0 0,1 1 0 0 0,13-4 0 0 0,-22 8 0 0 0,-1 0 0 0 0,1 1 0 0 0,0-1 0 0 0,-1 0 0 0 0,1 1 0 0 0,0-1 0 0 0,-1 1 0 0 0,1 0 0 0 0,-1 0 0 0 0,5 2 0 0 0,-5 0 0 0 0,1 0 0 0 0,-1 0 0 0 0,0 0 0 0 0,0 1 0 0 0,0-1 0 0 0,0 0 0 0 0,-1 1 0 0 0,1 0 0 0 0,-1-1 0 0 0,0 1 0 0 0,0 0 0 0 0,0-1 0 0 0,-1 1 0 0 0,1 0 0 0 0,-1 5 0 0 0,0 8 0 0 0,-3 34 0 0 0,3-45 0 0 0,-1 2 0 0 0,0 0 0 0 0,0 1 0 0 0,-1-1 0 0 0,0 0 0 0 0,0 0 0 0 0,-1 0 0 0 0,0 0 0 0 0,0-1 0 0 0,-8 14 0 0 0,11-21 0 0 0,0 1 0 0 0,0-1 0 0 0,0 0 0 0 0,0 0 0 0 0,0 0 0 0 0,-1 0 0 0 0,1 0 0 0 0,0 0 0 0 0,0 1 0 0 0,0-1 0 0 0,0 0 0 0 0,0 0 0 0 0,0 0 0 0 0,0 0 0 0 0,0 0 0 0 0,0 0 0 0 0,0 0 0 0 0,0 0 0 0 0,0 1 0 0 0,-1-1 0 0 0,1 0 0 0 0,0 0 0 0 0,0 0 0 0 0,0 0 0 0 0,0 0 0 0 0,0 0 0 0 0,0 0 0 0 0,-1 0 0 0 0,1 0 0 0 0,0 0 0 0 0,0 0 0 0 0,0 0 0 0 0,0 0 0 0 0,0 0 0 0 0,0 0 0 0 0,-1 0 0 0 0,1 0 0 0 0,0 0 0 0 0,0 0 0 0 0,0 0 0 0 0,0 0 0 0 0,-2-6 0 0 0,1-8 0 0 0,3 6 0 0 0,1-1 0 0 0,-1 1 0 0 0,1 0 0 0 0,1-1 0 0 0,0 1 0 0 0,0 1 0 0 0,5-8 0 0 0,39-50 0 0 0,-41 56 0 0 0,0 1 0 0 0,1-1 0 0 0,0 1 0 0 0,17-14 0 0 0,-22 19 0 0 0,1 1 0 0 0,0-1 0 0 0,0 1 0 0 0,0 0 0 0 0,0 0 0 0 0,1 0 0 0 0,-1 1 0 0 0,0-1 0 0 0,1 1 0 0 0,-1 0 0 0 0,1 0 0 0 0,6 0 0 0 0,-9 1 0 0 0,4 0 0 0 0,0 0 0 0 0,0 0 0 0 0,0 0 0 0 0,7 2 0 0 0,-10-1 0 0 0,0 1 0 0 0,-1 0 0 0 0,1 0 0 0 0,0 0 0 0 0,-1 1 0 0 0,0-1 0 0 0,1 0 0 0 0,-1 1 0 0 0,0-1 0 0 0,0 1 0 0 0,0 0 0 0 0,0 0 0 0 0,-1 0 0 0 0,1 0 0 0 0,-1 0 0 0 0,0 0 0 0 0,0 0 0 0 0,0 1 0 0 0,1 5 0 0 0,-1-2 0 0 0,0 0 0 0 0,0 0 0 0 0,-1 0 0 0 0,1 0 0 0 0,-2 0 0 0 0,1 0 0 0 0,-1 0 0 0 0,-3 12 0 0 0,-6 12 0 0 0,-15 32 0 0 0,21-56 0 0 0,0-1-133 0 0,3-5-563 0 0,1-1-258 0 0,0 0-56 0 0,0 0-81 0 0,0 0-286 0 0,0 0-126 0 0,0-1-29 0 0,0-5-4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8:1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7 541 11975 0 0,'0'0'547'0'0,"0"0"-11"0"0,-1 0-344 0 0,-3-2-97 0 0,3 1 281 0 0,1 1 113 0 0,0 0 20 0 0,0 0 71 0 0,0-1-343 0 0,0 0 0 0 0,0 1 0 0 0,0-1-1 0 0,0 0 1 0 0,0 0 0 0 0,0 0 0 0 0,0 0-1 0 0,1 1 1 0 0,-1-1 0 0 0,0 0 0 0 0,1 0-1 0 0,-1 0 1 0 0,0 1 0 0 0,1-1 0 0 0,0 0-1 0 0,-1 0-193 0 0,13-32 2242 0 0,-9 22-1529 0 0,0 1 0 0 0,1-1 0 0 0,7-11 0 0 0,2-4 739 0 0,23-53 1 0 0,-25 51-1328 0 0,-6 11-157 0 0,9-32-1 0 0,-11 32-11 0 0,0 1 0 0 0,11-24-1 0 0,43-79 2 0 0,-39 76 931 0 0,-18 42-422 0 0,-1 1-66 0 0,0-2-294 0 0,-16 51-133 0 0,7-23-16 0 0,9-17 0 0 0,0-8 0 0 0,1 1 0 0 0,-1-1 0 0 0,1 1 0 0 0,-1-1 0 0 0,1 1 0 0 0,0-1 0 0 0,0 0 0 0 0,-1 1 0 0 0,1-1 0 0 0,0 0 0 0 0,0 0 0 0 0,0 0 0 0 0,1 0 0 0 0,-1 0 0 0 0,0 0 0 0 0,0 0 0 0 0,1 0 0 0 0,-1 0 0 0 0,2 1 0 0 0,0-1 0 0 0,0 1 0 0 0,0-1 0 0 0,0 1 0 0 0,0-1 0 0 0,0 0 0 0 0,0 0 0 0 0,0 0 0 0 0,1-1 0 0 0,-1 1 0 0 0,0-1 0 0 0,0 0 0 0 0,5 0 0 0 0,1 0 0 0 0,0-1 0 0 0,0 0 0 0 0,11-4 0 0 0,8-4 0 0 0,-20 7 0 0 0,-1 5 0 0 0,-5 0 0 0 0,0-1 0 0 0,0 1 0 0 0,0 0 0 0 0,-1-1 0 0 0,1 1 0 0 0,-1 0 0 0 0,1 0 0 0 0,-1 0 0 0 0,0 0 0 0 0,-1 0 0 0 0,1 1 0 0 0,0-1 0 0 0,-1 4 0 0 0,3 46 0 0 0,-3-47 0 0 0,0 20 0 0 0,1 0 0 0 0,1 1 0 0 0,2-1 0 0 0,7 30 0 0 0,0-19 0 0 0,-11-35 0 0 0,0-1 0 0 0,0-1 0 0 0,0 1 0 0 0,0 0 0 0 0,0-1 0 0 0,0 1 0 0 0,0-1 0 0 0,0 1 0 0 0,1-1 0 0 0,-1 1 0 0 0,0-1 0 0 0,0 1 0 0 0,0-1 0 0 0,1 0 0 0 0,-1 1 0 0 0,0-1 0 0 0,0 1 0 0 0,1-1 0 0 0,-1 1 0 0 0,1-1 0 0 0,-1 0 0 0 0,0 1 0 0 0,1-1 0 0 0,-1 0 0 0 0,1 1 0 0 0,0-1 0 0 0,5 5 0 0 0,-6-5 0 0 0,1 0 0 0 0,-1 1 0 0 0,1-1 0 0 0,-1 0 0 0 0,1 0 0 0 0,-1 0 0 0 0,1 1 0 0 0,-1-1 0 0 0,1 0 0 0 0,-1 0 0 0 0,1 0 0 0 0,-1 0 0 0 0,1 0 0 0 0,-1 0 0 0 0,1 0 0 0 0,-1 0 0 0 0,1 0 0 0 0,-1 0 0 0 0,1 0 0 0 0,-1 0 0 0 0,1 0 0 0 0,-1 0 0 0 0,1 0 0 0 0,-1-1 0 0 0,1 1 0 0 0,-1 0 0 0 0,1 0 0 0 0,-1 0 0 0 0,0-1 0 0 0,1 1 0 0 0,-1 0 0 0 0,1-1 0 0 0,0 0 0 0 0,3-1-72 0 0,0 0-1 0 0,0-1 0 0 0,0 0 1 0 0,0 0-1 0 0,0 0 1 0 0,-1 0-1 0 0,1-1 1 0 0,-1 1-1 0 0,6-9 1 0 0,1-3-623 0 0,10-23 1 0 0,-3 7 15 0 0,-8 17-344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8:1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77 11975 0 0,'0'0'267'0'0,"-6"7"666"0"0,1-3-831 0 0,0 2 47 0 0,4-5 571 0 0,1-1 249 0 0,0 0 45 0 0,0 0 8 0 0,0 0 2 0 0,0 0 0 0 0,0 0 0 0 0,0 0-69 0 0,0 0-290 0 0,0 0-121 0 0,17 5 996 0 0,-10-4-1194 0 0,-3 0-133 0 0,1 0-1 0 0,-1 0 1 0 0,1-1 0 0 0,-1 1 0 0 0,1-1 0 0 0,-1-1-1 0 0,6 0 1 0 0,0 0 85 0 0,0 0-1 0 0,13 1 1 0 0,-13 0-49 0 0,-1 0 0 0 0,20-3 0 0 0,110-14-249 0 0,-28 5 0 0 0,60-12 718 0 0,43-6 447 0 0,-141 19-1133 0 0,-71 11-728 0 0,-2 0-258 0 0,-5-3-7561 0 0,4 3 165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8:1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 21191 0 0,'0'0'480'0'0,"0"0"67"0"0,0 0 31 0 0,0 0-56 0 0,0 0-269 0 0,-1 1 138 0 0,-12 39 518 0 0,-3-2 0 0 0,-20 39 0 0 0,5-14 1 0 0,-18 35-891 0 0,-23 54-22 0 0,63-119 3 0 0,8-27 0 0 0,6-8 0 0 0,3-4 0 0 0,0-7-334 0 0,0 0 0 0 0,0-1 0 0 0,-2 0-1 0 0,0 0 1 0 0,5-16 0 0 0,3-6-454 0 0,19-36-2341 0 0,-18 43 425 0 0,-2-1 0 0 0,17-53 0 0 0,-29 79 2515 0 0,0-1 1 0 0,0 0 0 0 0,0-1-1 0 0,0 1 1 0 0,-1 0-1 0 0,0 0 1 0 0,0 0 0 0 0,-1 0-1 0 0,1 0 1 0 0,-3-9 0 0 0,3 13 1222 0 0,0 1 398 0 0,0 0-1204 0 0,-1 0 0 0 0,1-1 0 0 0,0 1-1 0 0,0 0 1 0 0,0 0 0 0 0,0 0 0 0 0,0 0 0 0 0,0 0-1 0 0,0 0 1 0 0,0 0 0 0 0,0 0 0 0 0,0 0-1 0 0,0 0 1 0 0,0-1 0 0 0,0 1 0 0 0,0 0 0 0 0,0 0-1 0 0,0 0 1 0 0,0 0 0 0 0,0 0 0 0 0,0 0 0 0 0,0 0-1 0 0,0 0 1 0 0,0-1 0 0 0,0 1 0 0 0,0 0-1 0 0,0 0 1 0 0,0 0 0 0 0,0 0 0 0 0,0 0 0 0 0,0 0-1 0 0,0 0 1 0 0,0 0 0 0 0,0-1 0 0 0,0 1-1 0 0,0 0 1 0 0,0 0 0 0 0,0 0 0 0 0,0 0 0 0 0,0 0-1 0 0,1 0 1 0 0,-1 0 0 0 0,0 0 0 0 0,0 0-1 0 0,0 0 1 0 0,0 0 0 0 0,0 0 0 0 0,0 0 0 0 0,0 0-1 0 0,8 1 2205 0 0,6 8-2205 0 0,-9-3 39 0 0,-1 1 0 0 0,0-1 0 0 0,5 13-1 0 0,7 13 312 0 0,-12-25-532 0 0,-1 0 1 0 0,0 0-1 0 0,0 1 1 0 0,-1-1-1 0 0,0 1 1 0 0,0 0-1 0 0,0-1 1 0 0,-1 1-1 0 0,0 10 1 0 0,0-6 73 0 0,0 0 0 0 0,1-1 0 0 0,4 13 0 0 0,-5-18 10 0 0,0 0 0 0 0,0 0 1 0 0,0 0-1 0 0,0 0 0 0 0,-1 8 0 0 0,2 20 213 0 0,-1-29-526 0 0,-1 1 1 0 0,0-1-1 0 0,0 0 1 0 0,-1 11-1 0 0,0-11-26 0 0,1 1 0 0 0,0 0 0 0 0,0 10-1 0 0,0-15 233 0 0,0 1 109 0 0,1 0 0 0 0,-1 1 0 0 0,1-1 0 0 0,-1 0 0 0 0,1 1 0 0 0,0-1 0 0 0,0 0 0 0 0,-1 0 0 0 0,2 0 0 0 0,-1 0 0 0 0,2 3 0 0 0,-2-4-123 0 0,1 1 0 0 0,-1 0 0 0 0,1-1-1 0 0,0 1 1 0 0,-1-1 0 0 0,1 1 0 0 0,0-1 0 0 0,0 0 0 0 0,0 0 0 0 0,0 0 0 0 0,0 0 0 0 0,1 0 0 0 0,-1-1 0 0 0,0 1 0 0 0,0 0 0 0 0,0-1 0 0 0,1 0 0 0 0,-1 1-1 0 0,0-1 1 0 0,5 0 0 0 0,-2 0-9 0 0,1 0 1 0 0,0-1 0 0 0,-1 1 0 0 0,1-1 0 0 0,-1-1 0 0 0,1 1 0 0 0,0-1 0 0 0,-1 1 0 0 0,0-2 0 0 0,1 1 0 0 0,-1 0 0 0 0,0-1 0 0 0,0 0 0 0 0,-1 0 0 0 0,1-1 0 0 0,7-7 0 0 0,-1 1 0 0 0,0-1 0 0 0,-1-1 0 0 0,-1 1 0 0 0,15-25 0 0 0,-10 11 0 0 0,-2 0 0 0 0,16-44 0 0 0,10-57 0 0 0,-32 105 0 0 0,-6 21 0 0 0,5-15 0 0 0,-1 0 0 0 0,-1 0 0 0 0,0 0 0 0 0,-1 0 0 0 0,0-26 0 0 0,-4 34 0 0 0,2 7 0 0 0,0-1 0 0 0,0 1 0 0 0,0 0 0 0 0,0 0 0 0 0,0 0 0 0 0,0 0 0 0 0,0 0 0 0 0,-1 0 0 0 0,1 0 0 0 0,0 0 0 0 0,0-1 0 0 0,0 1 0 0 0,0 0 0 0 0,0 0 0 0 0,0 0 0 0 0,0 0 0 0 0,-1 0 0 0 0,1 0 0 0 0,0 0 0 0 0,0 0 0 0 0,0 0 0 0 0,0 0 0 0 0,0 0 0 0 0,-1 0 0 0 0,1 0 0 0 0,0 0 0 0 0,0 0 0 0 0,0 0 0 0 0,0 0 0 0 0,0 0 0 0 0,-1 0 0 0 0,1 0 0 0 0,0 0 0 0 0,0 0 0 0 0,0 0 0 0 0,0 0 0 0 0,0 0 0 0 0,0 0 0 0 0,-1 1 0 0 0,1-1 0 0 0,0 0 0 0 0,0 0 0 0 0,0 0 0 0 0,0 0 0 0 0,0 0 0 0 0,0 0 0 0 0,0 0 0 0 0,0 1 0 0 0,0-1 0 0 0,-1 0 0 0 0,1 0 0 0 0,0 0 0 0 0,0 0 0 0 0,0 1 0 0 0,-1 0 0 0 0,1 0 0 0 0,-1 0 0 0 0,0 1 0 0 0,1-1 0 0 0,-1 0 0 0 0,1 1 0 0 0,-1-1 0 0 0,1 1 0 0 0,0-1 0 0 0,0 0 0 0 0,-1 3 0 0 0,1-2 3 0 0,1 14-25 0 0,1-4-92 0 0,7 2-2042 0 0,-7-11-6423 0 0,-2-3-409 0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8:2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193 243 10135 0 0,'41'-65'1056'0'0,"-3"8"1832"0"0,2 6 816 0 0,-31 37-1495 0 0,12-24-1 0 0,-19 34-1505 0 0,-2 3-259 0 0,4-10 344 0 0,-4 10 473 0 0,-5 7-647 0 0,5-6-614 0 0,-40 59 1605 0 0,33-47-1605 0 0,-1 0 0 0 0,1 1 0 0 0,1 0 0 0 0,0 0 0 0 0,-6 23 0 0 0,-12 24 0 0 0,11-31 0 0 0,-30 60 0 0 0,-33 102 0 0 0,50-106 0 0 0,4 2 0 0 0,-15 119 0 0 0,30-147 360 0 0,1 1 0 0 0,4 0 0 0 0,9 111 0 0 0,-4-152-252 0 0,0 0 0 0 0,1 0 0 0 0,12 36 0 0 0,-13-49-98 0 0,-1-1 0 0 0,1 1-1 0 0,-1-1 1 0 0,1 0 0 0 0,1 0 0 0 0,-1 0-1 0 0,1 0 1 0 0,0 0 0 0 0,0-1 0 0 0,0 0 0 0 0,1 0-1 0 0,-1 0 1 0 0,1 0 0 0 0,0-1 0 0 0,0 1-1 0 0,1-1 1 0 0,5 2 0 0 0,-9-4-10 0 0,0 0 0 0 0,0 0 0 0 0,0-1 0 0 0,1 1 0 0 0,-1 0 0 0 0,0-1 0 0 0,1 0 0 0 0,-1 1 0 0 0,0-1 0 0 0,1 0 0 0 0,2-1 0 0 0,3 1 0 0 0,-7 0 0 0 0,0 0 0 0 0,0 0 0 0 0,0 1 0 0 0,0-1 0 0 0,0-1 0 0 0,0 1 0 0 0,0 0 0 0 0,0 0 0 0 0,0 0 0 0 0,0 0 0 0 0,0-1 0 0 0,0 1 0 0 0,0 0 0 0 0,0-1 0 0 0,0 1 0 0 0,0-1 0 0 0,-1 1 0 0 0,1-1 0 0 0,0 1 0 0 0,0-1 0 0 0,-1 0 0 0 0,2-1 0 0 0,2-1 0 0 0,17-14-2103 0 0,-16 12 54 0 0,1-1 0 0 0,-1 0 0 0 0,6-9 1 0 0,-5 3-6302 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8:2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 17503 0 0,'0'0'399'0'0,"0"0"60"0"0,0 0 21 0 0,-3-7 86 0 0,0 2-410 0 0,2 4 570 0 0,0-4 3684 0 0,1 12-3470 0 0,-7 67-281 0 0,-4 0-1 0 0,-22 84 1 0 0,5-73-659 0 0,26-77 0 0 0,9-29-2635 0 0,2-6-3396 0 0,-5 13-2127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1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81 6447 0 0,'0'0'142'0'0,"0"0"22"0"0,0 0 13 0 0,-16-9 7092 0 0,12-16-1637 0 0,4 24-5120 0 0,0 1 0 0 0,0-2-68 0 0,3-5-289 0 0,4 1-138 0 0,-1 4-17 0 0,1-1 0 0 0,-1 2 0 0 0,1-1 0 0 0,-1 1 0 0 0,1 0 0 0 0,-1 0 0 0 0,1 1 0 0 0,0-1 0 0 0,7 2 0 0 0,-5 0 0 0 0,-1-2 0 0 0,1 1 0 0 0,-1-1 0 0 0,15-2 0 0 0,0-4 0 0 0,-1-1 72 0 0,-20 7 299 0 0,-2 1 117 0 0,0 0 21 0 0,0 0-134 0 0,0 0-577 0 0,0 0-248 0 0,0 0-50 0 0,0 0-11 0 0,0 0-1 0 0,0 0 0 0 0,0 0 0 0 0,0 0-204 0 0,0 0-857 0 0,0 0-379 0 0,0 0-80 0 0,0 0-15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3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69 4607 0 0,'0'0'208'0'0,"2"-2"67"0"0,12-23 4618 0 0,-13 24-3938 0 0,-1 1-290 0 0,-1-2-121 0 0,-2-2 554 0 0,0 0 0 0 0,0 0-1 0 0,-1 1 1 0 0,1-1 0 0 0,-1 1-1 0 0,-6-5 1 0 0,5 4 2 0 0,0 0-192 0 0,1 3 2655 0 0,-1 3-3414 0 0,6 6-133 0 0,-1-5-16 0 0,6 11 0 0 0,19 32 0 0 0,-4-10 1174 0 0,-4-7-316 0 0,-3-2-843 0 0,-6-13-15 0 0,0 1 1 0 0,-2 1-1 0 0,10 30 0 0 0,-15-42 0 0 0,1 1 0 0 0,-1-1 0 0 0,0 0 0 0 0,1 1 0 0 0,0-1 0 0 0,0 0 0 0 0,0 0 0 0 0,1 0 0 0 0,3 4 0 0 0,23 37 0 0 0,-23-37 0 0 0,1 0 0 0 0,-11-11-305 0 0,0 0-135 0 0,-1 0 1 0 0,1 0 0 0 0,0-1-1 0 0,0 1 1 0 0,1-1 0 0 0,-1 0-1 0 0,-4-7 1 0 0,5 5-883 0 0,0-1 0 0 0,0 1 0 0 0,1-1-1 0 0,0 0 1 0 0,-2-7 0 0 0,4 11-725 0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8:2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19351 0 0,'0'0'886'0'0,"0"0"-21"0"0,2-1-554 0 0,9-2 273 0 0,0 0 0 0 0,0 1 0 0 0,0 0 0 0 0,1 1 0 0 0,-1 0 0 0 0,0 1 0 0 0,1 0 1 0 0,-1 0-1 0 0,12 3 0 0 0,-11-2-477 0 0,-1 0 1 0 0,15-1-1 0 0,-15-1-102 0 0,1 1 0 0 0,13 2 0 0 0,-24-2-5 0 0,1 0 0 0 0,0 1 0 0 0,-1-1 0 0 0,1 1 0 0 0,0-1 0 0 0,-1 1 0 0 0,1 0 0 0 0,-1 0 0 0 0,1-1 0 0 0,1 2 0 0 0,0 1 0 0 0,0-1 0 0 0,0-1 0 0 0,1 1 0 0 0,-1 0 0 0 0,1-1 0 0 0,5 2 0 0 0,-7-3 177 0 0,0 1-1 0 0,-1 0 1 0 0,1-1 0 0 0,0 1 0 0 0,0-1-1 0 0,0 0 1 0 0,0 1 0 0 0,-1-1-1 0 0,1 0 1 0 0,4-1 0 0 0,-4 1-65 0 0,5-1-365 0 0,-6 1-1151 0 0,-1-3-511 0 0,2-7-108 0 0,-2 7-22 0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8:2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13823 0 0,'0'0'315'0'0,"0"0"45"0"0,0 0 21 0 0,0 0-49 0 0,0 0-81 0 0,0 0 481 0 0,7-4 1251 0 0,0 1-1555 0 0,0 0 1 0 0,-1-1 0 0 0,0 0 0 0 0,0 0 0 0 0,0 0 0 0 0,0-1 0 0 0,-1 0-1 0 0,1 0 1 0 0,-1-1 0 0 0,-1 0 0 0 0,6-6 0 0 0,4-10 880 0 0,20-43-1 0 0,-25 48-761 0 0,4-11-45 0 0,0-1 0 0 0,-2-1-1 0 0,-1 0 1 0 0,-1 0 0 0 0,5-40 0 0 0,-13 50-337 0 0,-1 19-165 0 0,0 1 0 0 0,0 0 0 0 0,1 0 0 0 0,-1 0 0 0 0,0-1 0 0 0,0 1 0 0 0,0 0 0 0 0,0 0 0 0 0,0-1 0 0 0,-1 1 0 0 0,1 0 0 0 0,0 0 0 0 0,0 0 0 0 0,0-1 0 0 0,0 1 0 0 0,0 0 0 0 0,0 0 0 0 0,0 0 0 0 0,0-1 0 0 0,0 1 0 0 0,0 0 0 0 0,-1 0 0 0 0,1 0 0 0 0,0-1 0 0 0,0 1 0 0 0,0 0 0 0 0,0 0 0 0 0,-1 0 0 0 0,1 0 0 0 0,0 0 0 0 0,0 0 0 0 0,0-1 0 0 0,0 1 0 0 0,-1 0 0 0 0,1 0 0 0 0,0 0 0 0 0,0 0 0 0 0,-1 0 0 0 0,1 0 0 0 0,0 0 0 0 0,0 0 0 0 0,0 0 0 0 0,-1 0 0 0 0,1 0 0 0 0,0 0 0 0 0,0 0 0 0 0,-1 0 0 0 0,1 0 0 0 0,0 0 0 0 0,0 0 0 0 0,0 0 0 0 0,-1 0 0 0 0,1 0 0 0 0,0 1 0 0 0,0-1 0 0 0,0 0 0 0 0,-1 0 0 0 0,1 0 0 0 0,0 0 0 0 0,-8 8 0 0 0,7-8 0 0 0,-4 7 0 0 0,0-1 0 0 0,0 1 0 0 0,1 1 0 0 0,0-1 0 0 0,0 1 0 0 0,1-1 0 0 0,0 1 0 0 0,-4 12 0 0 0,7-19 0 0 0,-1 0 0 0 0,1 0 0 0 0,0 0 0 0 0,0 0 0 0 0,-1 0 0 0 0,1 0 0 0 0,0 0 0 0 0,0 0 0 0 0,0 0 0 0 0,0 0 0 0 0,0-1 0 0 0,0 1 0 0 0,0 0 0 0 0,0 0 0 0 0,0 0 0 0 0,1 0 0 0 0,-1 0 0 0 0,0 0 0 0 0,1 0 0 0 0,-1 0 0 0 0,0 0 0 0 0,1-1 0 0 0,-1 1 0 0 0,2 1 0 0 0,0 1 0 0 0,-1-1 0 0 0,0-1 0 0 0,0 1 0 0 0,1-1 0 0 0,-1 1 0 0 0,0-1 0 0 0,1 1 0 0 0,-1-1 0 0 0,1 0 0 0 0,0 1 0 0 0,-1-1 0 0 0,1 0 0 0 0,0 0 0 0 0,0 0 0 0 0,0-1 0 0 0,0 1 0 0 0,-1 0 0 0 0,1-1 0 0 0,0 1 0 0 0,0-1 0 0 0,0 0 0 0 0,0 0 0 0 0,0 1 0 0 0,0-1 0 0 0,1 0 0 0 0,-1-1 0 0 0,0 1 0 0 0,2-1 0 0 0,7-1 0 0 0,0 0 0 0 0,0-1 0 0 0,16-6 0 0 0,-26 8 0 0 0,82-35 0 0 0,-12 4 0 0 0,-71 32 0 0 0,0 0 0 0 0,0 0 0 0 0,1 0 0 0 0,-1 0 0 0 0,0 0 0 0 0,0-1 0 0 0,1 1 0 0 0,-1 0 0 0 0,0 0 0 0 0,1 0 0 0 0,-1 0 0 0 0,0 0 0 0 0,0 0 0 0 0,1 0 0 0 0,-1 0 0 0 0,0 0 0 0 0,1 1 0 0 0,-1-1 0 0 0,0 0 0 0 0,0 0 0 0 0,1 0 0 0 0,-1 0 0 0 0,0 0 0 0 0,0 0 0 0 0,1 0 0 0 0,-1 1 0 0 0,0-1 0 0 0,0 0 0 0 0,1 0 0 0 0,-1 0 0 0 0,0 1 0 0 0,0-1 0 0 0,0 0 0 0 0,0 0 0 0 0,1 1 0 0 0,-1-1 0 0 0,0 0 0 0 0,0 0 0 0 0,0 1 0 0 0,0-1 0 0 0,0 0 0 0 0,0 0 0 0 0,0 1 0 0 0,0-1 0 0 0,1 12 0 0 0,-1-11 0 0 0,-1 5 0 0 0,0 0 0 0 0,0 1 0 0 0,-1-1 0 0 0,0 0 0 0 0,0 0 0 0 0,-1 0 0 0 0,0 0 0 0 0,0 0 0 0 0,0-1 0 0 0,-5 6 0 0 0,3-1 0 0 0,-1-1 0 0 0,-4 14 0 0 0,4-8 0 0 0,1 0 0 0 0,1 1 0 0 0,0 0 0 0 0,1 0 0 0 0,-2 29 0 0 0,5-41 0 0 0,0-3 0 0 0,0 1 0 0 0,0-1 0 0 0,0 1 0 0 0,0-1 0 0 0,0 1 0 0 0,0-1 0 0 0,1 1 0 0 0,-1-1 0 0 0,0 1 0 0 0,1-1 0 0 0,-1 0 0 0 0,1 1 0 0 0,0-1 0 0 0,-1 0 0 0 0,1 1 0 0 0,0-1 0 0 0,1 2 0 0 0,0-2 0 0 0,-1 1 0 0 0,1 0 0 0 0,-1-1 0 0 0,1 1 0 0 0,0-1 0 0 0,0 0 0 0 0,0 1 0 0 0,0-1 0 0 0,0 0 0 0 0,0 0 0 0 0,0 0 0 0 0,0-1 0 0 0,0 1 0 0 0,0 0 0 0 0,0-1 0 0 0,1 1 0 0 0,-1-1 0 0 0,0 0 0 0 0,0 0 0 0 0,1 0 0 0 0,3 0 0 0 0,-3 0 0 0 0,0-1 0 0 0,0 1 0 0 0,0 0 0 0 0,0-1 0 0 0,0 0 0 0 0,-1 0 0 0 0,1 0 0 0 0,0 0 0 0 0,0 0 0 0 0,0-1 0 0 0,-1 1 0 0 0,1-1 0 0 0,-1 0 0 0 0,1 0 0 0 0,3-3 0 0 0,28-32-3137 0 0,2 0-4024 0 0,-25 23-1189 0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8:2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15663 0 0,'0'0'719'0'0,"-1"0"-20"0"0,-6 0-449 0 0,1 0-11 0 0,5 0 850 0 0,1 0 363 0 0,0 0 70 0 0,0 0-125 0 0,0 0-575 0 0,0 0-248 0 0,0 0-50 0 0,8 13 93 0 0,-5-11-544 0 0,0 1-1 0 0,0-1 0 0 0,1 0 1 0 0,-1 0-1 0 0,1 0 1 0 0,-1 0-1 0 0,1 0 1 0 0,0-1-1 0 0,-1 0 1 0 0,7 2-1 0 0,43 4 1056 0 0,-37-5-1005 0 0,14-1-123 0 0,-1-1 0 0 0,0-2 0 0 0,0-1 0 0 0,44-9 0 0 0,-16 2 0 0 0,167-29 2048 0 0,-194 36-2112 0 0,-29 3-273 0 0,-1 0-138 0 0,0 0-33 0 0,-19 6-3733 0 0,-2-3 2209 0 0,-1 3-15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8:2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29 19351 0 0,'0'0'439'0'0,"0"0"62"0"0,0 0 33 0 0,0-1-65 0 0,1-3-169 0 0,0 3 442 0 0,-1 1 229 0 0,0 0 42 0 0,0 0-127 0 0,-2 18-830 0 0,0 0 1 0 0,-1 0 0 0 0,-1 0-1 0 0,-1-1 1 0 0,-9 26 0 0 0,-8 27-60 0 0,16-46 307 0 0,1-4 572 0 0,-5 37 0 0 0,10-57-876 0 0,0 0 1 0 0,0 0-1 0 0,0 0 0 0 0,-1 0 1 0 0,1 0-1 0 0,0 1 0 0 0,0-1 1 0 0,0 0-1 0 0,0 0 0 0 0,0 0 1 0 0,0 0-1 0 0,0 0 0 0 0,0 0 1 0 0,0 0-1 0 0,0 1 0 0 0,0-1 1 0 0,0 0-1 0 0,0 0 0 0 0,0 0 1 0 0,0 0-1 0 0,0 0 0 0 0,1 0 1 0 0,-1 0-1 0 0,0 1 0 0 0,0-1 1 0 0,0 0-1 0 0,0 0 0 0 0,0 0 1 0 0,0 0-1 0 0,0 0 0 0 0,0 0 1 0 0,0 0-1 0 0,0 0 0 0 0,0 0 1 0 0,0 0-1 0 0,1 1 0 0 0,-1-1 1 0 0,0 0-1 0 0,0 0 0 0 0,0 0 1 0 0,0 0-1 0 0,0 0 0 0 0,0 0 1 0 0,0 0-1 0 0,1 0 0 0 0,-1 0 1 0 0,0 0-1 0 0,6-4 4 0 0,4-7-8 0 0,1-7 540 0 0,0-1-1 0 0,9-26 0 0 0,-4 12-109 0 0,2-7-388 0 0,-5 12 103 0 0,0 0-1 0 0,19-25 0 0 0,-25 42 248 0 0,-4 6-214 0 0,0 0-1 0 0,0 0 1 0 0,1 1 0 0 0,0 0 0 0 0,0-1 0 0 0,5-3 0 0 0,-8 7-174 0 0,-1 1 0 0 0,1-1 0 0 0,0 1 0 0 0,-1 0 0 0 0,1-1 0 0 0,0 1 0 0 0,-1 0 0 0 0,1 0 0 0 0,0-1 0 0 0,-1 1 0 0 0,1 0 0 0 0,0 0 0 0 0,-1 0 0 0 0,1 0 0 0 0,0 0 0 0 0,-1 0 0 0 0,1 0 0 0 0,0 0 0 0 0,0 0 0 0 0,-1 0 0 0 0,1 1 0 0 0,0-1 0 0 0,-1 0 0 0 0,1 0 0 0 0,0 1 0 0 0,-1-1 0 0 0,1 0 0 0 0,-1 1 0 0 0,1-1 0 0 0,0 1 0 0 0,-1-1 0 0 0,1 1 0 0 0,-1-1 0 0 0,1 1 0 0 0,-1-1 0 0 0,0 1 0 0 0,1-1 0 0 0,-1 1 0 0 0,1-1 0 0 0,-1 1 0 0 0,1 0 0 0 0,0 1 0 0 0,3 4 0 0 0,-1 0 0 0 0,1 1 0 0 0,-1-1 0 0 0,0 1 0 0 0,0 0 0 0 0,-1-1 0 0 0,0 1 0 0 0,0 0 0 0 0,1 13 0 0 0,6 17 0 0 0,2 1 0 0 0,22 66 0 0 0,-31-101 0 0 0,0 0 0 0 0,-1 1 0 0 0,1-1 0 0 0,0 0 0 0 0,1 0 0 0 0,2 4 0 0 0,-4-6 0 0 0,0 0 0 0 0,0 0 0 0 0,0 0 0 0 0,0-1 0 0 0,0 1 0 0 0,0 0 0 0 0,0 0 0 0 0,0-1 0 0 0,1 1 0 0 0,-1-1 0 0 0,0 1 0 0 0,0-1 0 0 0,1 1 0 0 0,-1-1 0 0 0,0 0 0 0 0,0 0 0 0 0,1 0 0 0 0,-1 1 0 0 0,0-1 0 0 0,1 0 0 0 0,-1-1 0 0 0,0 1 0 0 0,1 0 0 0 0,-1 0 0 0 0,0-1 0 0 0,0 1 0 0 0,1 0 0 0 0,-1-1 0 0 0,0 1 0 0 0,0-1 0 0 0,0 0 0 0 0,1 1 0 0 0,-1-1 0 0 0,0 0 0 0 0,0 0 0 0 0,0 0 0 0 0,1-1 0 0 0,2-1 0 0 0,4-2 0 0 0,0-1 0 0 0,0 0 0 0 0,0 0 0 0 0,-1 0 0 0 0,0-1 0 0 0,-1-1 0 0 0,1 1 0 0 0,-1-1 0 0 0,-1 0 0 0 0,1 0 0 0 0,-2 0 0 0 0,1-1 0 0 0,-1 0 0 0 0,0 0 0 0 0,-1 0 0 0 0,0 0 0 0 0,2-12 0 0 0,1 2 0 0 0,-4 12 0 0 0,0 0 0 0 0,-1 0 0 0 0,1 0 0 0 0,-1-1 0 0 0,-1 1 0 0 0,1 0 0 0 0,-1 0 0 0 0,-1-10 0 0 0,-5 21 67 0 0,-6 16-403 0 0,12-18-1068 0 0,0-2-511 0 0,0 0-108 0 0,0 0-22 0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8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8287 0 0,'0'0'382'0'0,"0"0"-8"0"0,9-11 1602 0 0,5-16 3168 0 0,-14 26-4152 0 0,0 1 28 0 0,0 0-65 0 0,0 0-290 0 0,0 0-121 0 0,0 0-28 0 0,0 0-4 0 0,0 0 0 0 0,2-5 297 0 0,1 4 2053 0 0,23 4-381 0 0,-24-3-1969 0 0,9 2 592 0 0,-10-2-1103 0 0,1 0 0 0 0,-1 1 0 0 0,1-1 0 0 0,-1 0 0 0 0,0 1 0 0 0,1 0 0 0 0,-1-1 1 0 0,1 1-1 0 0,-1-1 0 0 0,0 1 0 0 0,0 0 0 0 0,1 0 0 0 0,-1 0 0 0 0,0 0 0 0 0,0 0 0 0 0,1 2 0 0 0,2 1-3 0 0,-1-3 1 0 0,-1 0 1 0 0,-1 1-1 0 0,1-1 1 0 0,0 1-1 0 0,0-1 1 0 0,-1 1-1 0 0,1 0 0 0 0,0 0 1 0 0,-1 0-1 0 0,0 0 1 0 0,1 0-1 0 0,-1 0 0 0 0,0 0 1 0 0,1 4-1 0 0,4 6 82 0 0,7 11 70 0 0,0 2 0 0 0,-1-1 0 0 0,-2 1 0 0 0,0 1 0 0 0,7 31 0 0 0,20 136 872 0 0,-30-152-976 0 0,44 378-47 0 0,-49-366 0 0 0,-2-1 0 0 0,-7 55 0 0 0,3-71 0 0 0,-3 0 0 0 0,-1-1 0 0 0,-22 63 0 0 0,27-91 0 0 0,-5 16 0 0 0,-1-1 0 0 0,-1-1 0 0 0,-1 0 0 0 0,-16 24 0 0 0,-39 55 0 0 0,66-99-132 0 0,-1 0 1 0 0,0 0-1 0 0,0 0 0 0 0,0 0 1 0 0,0 1-1 0 0,0-1 1 0 0,0 0-1 0 0,0 0 0 0 0,0-1 1 0 0,0 1-1 0 0,0 0 0 0 0,0 0 1 0 0,-1 0-1 0 0,1-1 0 0 0,0 1 1 0 0,-1-1-1 0 0,1 1 1 0 0,0-1-1 0 0,-1 1 0 0 0,1-1 1 0 0,0 0-1 0 0,-1 0 0 0 0,1 0 1 0 0,-1 0-1 0 0,1 0 0 0 0,-1 0 1 0 0,1 0-1 0 0,0 0 1 0 0,-1 0-1 0 0,1-1 0 0 0,-1 1 1 0 0,1 0-1 0 0,0-1 0 0 0,-1 1 1 0 0,-1-2-1 0 0,-6-1-754 0 0,-10-2-1146 0 0,1 1-15 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8:3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32 11975 0 0,'-20'1'1302'0'0,"-3"2"-1153"0"0,22-2 571 0 0,1-1 249 0 0,0 0 45 0 0,-25-2 5760 0 0,25 2-6626 0 0,0 0-1 0 0,0 0 1 0 0,0 1 0 0 0,0-1-1 0 0,0 0 1 0 0,0 0 0 0 0,-1 0-1 0 0,1 0 1 0 0,0 0 0 0 0,0 0-1 0 0,0 0 1 0 0,0 0 0 0 0,0 0-1 0 0,0 0 1 0 0,-1 0-1 0 0,1 0 1 0 0,0 0 0 0 0,0 0-1 0 0,0 0 1 0 0,0 0 0 0 0,0 0-1 0 0,-1 0 1 0 0,1 0 0 0 0,0 0-1 0 0,0 0 1 0 0,0 0 0 0 0,0 0-1 0 0,0 0 1 0 0,0 0-1 0 0,-1 0 1 0 0,1-1 0 0 0,0 1-1 0 0,0 0 1 0 0,0 0 0 0 0,0 0-1 0 0,0 0 1 0 0,0 0 0 0 0,0 0-1 0 0,0 0 1 0 0,0 0 0 0 0,-1-1-1 0 0,1 1 1 0 0,0-2 3202 0 0,7 2-4257 0 0,26-1 923 0 0,228-14-16 0 0,-216 8 0 0 0,-34 4 0 0 0,1 1 0 0 0,-1 0 0 0 0,1 1 0 0 0,-1 0 0 0 0,20 2 0 0 0,-21 1 0 0 0,-3 4 0 0 0,-4 2 0 0 0,-4 0 0 0 0,-1-2-269 0 0,1-5-1135 0 0,1-1-511 0 0,-1-1-108 0 0,-6-3-22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8:3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70 10135 0 0,'0'0'231'0'0,"0"0"29"0"0,0 0 19 0 0,3-19 1877 0 0,0 6 1867 0 0,-1 3 1592 0 0,-7 16-2747 0 0,-1 2-2614 0 0,0 0 0 0 0,-1-1 0 0 0,0 0 0 0 0,0 0 0 0 0,0 0 0 0 0,-1-1 0 0 0,-11 8 0 0 0,17-12-235 0 0,0 1-19 0 0,-14 9-3 0 0,3-6 3 0 0,10-6 0 0 0,3 0 0 0 0,0 0 0 0 0,0 0 0 0 0,0 0 0 0 0,0 0 0 0 0,0 1 0 0 0,0-1 0 0 0,0 0 0 0 0,0 0 0 0 0,0 0 0 0 0,0 0 0 0 0,-1 0 0 0 0,1 0 0 0 0,0 0 0 0 0,0 0 0 0 0,0 0 0 0 0,0 0 0 0 0,0 0 0 0 0,0 0 0 0 0,0 0 0 0 0,0 0 0 0 0,0 0 0 0 0,-1 0 0 0 0,1 0 0 0 0,0 0 0 0 0,0 0 0 0 0,0 0 0 0 0,0 0 0 0 0,0 0 0 0 0,0 0 0 0 0,0 0 0 0 0,0 0 0 0 0,0-1 0 0 0,0 1 0 0 0,0 0 0 0 0,-1 0 0 0 0,1 0 0 0 0,0 0 0 0 0,0 0 0 0 0,0 0 0 0 0,0 0 0 0 0,0 0 0 0 0,0 0 0 0 0,0 0 0 0 0,0 0 0 0 0,0 0 0 0 0,0-1 0 0 0,0 1 0 0 0,0 0 0 0 0,0 0 0 0 0,0 0 0 0 0,0 0 0 0 0,0 0 0 0 0,3-6 0 0 0,5-6 0 0 0,1 3 0 0 0,1 1 0 0 0,-1 0 0 0 0,22-13 0 0 0,-12 8 0 0 0,-7 7 235 0 0,-1 0 1 0 0,1 1-1 0 0,0 0 0 0 0,0 0 1 0 0,1 2-1 0 0,0-1 0 0 0,14-1 1 0 0,-23 4-230 0 0,1 0 0 0 0,-1 1-1 0 0,1-1 1 0 0,-1 1 0 0 0,1 0 0 0 0,0 0 0 0 0,-1 0 0 0 0,1 1 0 0 0,-1 0 0 0 0,1 0 0 0 0,-1 0 0 0 0,0 0-1 0 0,1 0 1 0 0,-1 1 0 0 0,0 0 0 0 0,0 0 0 0 0,0 0 0 0 0,0 1 0 0 0,0-1 0 0 0,0 1 0 0 0,-1 0 0 0 0,1 0 0 0 0,-1 0-1 0 0,0 0 1 0 0,0 1 0 0 0,0-1 0 0 0,4 7 0 0 0,0 2 26 0 0,-1 0 0 0 0,0 1 0 0 0,-1-1 0 0 0,0 1 0 0 0,0 0 0 0 0,-2 0 0 0 0,0 1 0 0 0,0-1 0 0 0,1 28 0 0 0,-4-23 69 0 0,0 0-1 0 0,-2 1 1 0 0,0-1-1 0 0,-1 0 1 0 0,-1 0-1 0 0,-11 32 1 0 0,4-23 1 0 0,-1 0 1 0 0,-2-1-1 0 0,0-1 1 0 0,-1 0-1 0 0,-2-1 0 0 0,0 0 1 0 0,-2-2-1 0 0,0 0 1 0 0,-30 24-1 0 0,25-25-102 0 0,-1-1 0 0 0,-1-2 0 0 0,-1 0 0 0 0,0-2 0 0 0,-59 25 0 0 0,61-33 0 0 0,24-8 0 0 0,0 1 0 0 0,0-1 0 0 0,0 0 0 0 0,0 0 0 0 0,0 0 0 0 0,0 0 0 0 0,0 0 0 0 0,0 0 0 0 0,0 0 0 0 0,0 0 0 0 0,0 0 0 0 0,0 0 0 0 0,0 0 0 0 0,0-1 0 0 0,0 1 0 0 0,0 0 0 0 0,0-1 0 0 0,0 1 0 0 0,0-1 0 0 0,0 1 0 0 0,0-1 0 0 0,1 0 0 0 0,-1 1 0 0 0,0-1 0 0 0,0 0 0 0 0,0 1 0 0 0,1-1 0 0 0,-1 0 0 0 0,1 0 0 0 0,-1 0 0 0 0,0 1 0 0 0,1-1 0 0 0,0 0 0 0 0,-1 0 0 0 0,1 0 0 0 0,-1 0 0 0 0,1 0 0 0 0,0 0 0 0 0,0 0 0 0 0,0 0 0 0 0,-1 0 0 0 0,1 0 0 0 0,0 0 0 0 0,0 0 0 0 0,0 0 0 0 0,1-1 0 0 0,0-7 0 0 0,0 1 0 0 0,1 0 0 0 0,0 0 0 0 0,1 0 0 0 0,0 0 0 0 0,0 1 0 0 0,1-1 0 0 0,0 1 0 0 0,0 0 0 0 0,0 0 0 0 0,1 0 0 0 0,0 1 0 0 0,1-1 0 0 0,-1 1 0 0 0,1 0 0 0 0,13-9 0 0 0,-15 12 0 0 0,-3 2 0 0 0,0 1 0 0 0,0-1 0 0 0,0 0 0 0 0,0 1 0 0 0,0-1 0 0 0,0 0 0 0 0,0 1 0 0 0,0-1 0 0 0,0 1 0 0 0,0 0 0 0 0,0-1 0 0 0,0 1 0 0 0,1 0 0 0 0,-1 0 0 0 0,0 0 0 0 0,0 0 0 0 0,2 0 0 0 0,13-1 0 0 0,-12 1 0 0 0,1 1 0 0 0,0-1 0 0 0,0 1 0 0 0,-1 0 0 0 0,1 0 0 0 0,0 1 0 0 0,-1-1 0 0 0,1 1 0 0 0,-1 0 0 0 0,0 0 0 0 0,0 0 0 0 0,0 1 0 0 0,0 0 0 0 0,0 0 0 0 0,0 0 0 0 0,-1 0 0 0 0,1 0 0 0 0,-1 1 0 0 0,0-1 0 0 0,0 1 0 0 0,0 0 0 0 0,4 8 0 0 0,1 1 0 0 0,-7-12 0 0 0,1 1 0 0 0,-1-1 0 0 0,0 1 0 0 0,0 0 0 0 0,0 0 0 0 0,0-1 0 0 0,-1 1 0 0 0,2 3 0 0 0,-1 3 0 0 0,-1-6 0 0 0,0-1 0 0 0,0 0 0 0 0,1 1 0 0 0,-1-1 0 0 0,0 0 0 0 0,0 1 0 0 0,1-1 0 0 0,-1 0 0 0 0,1 1 0 0 0,-1-1 0 0 0,1 0 0 0 0,-1 0 0 0 0,1 0 0 0 0,0 0 0 0 0,0 1 0 0 0,-1-1 0 0 0,1 0 0 0 0,0 0 0 0 0,0 0 0 0 0,0-1 0 0 0,0 1 0 0 0,0 0 0 0 0,0 0 0 0 0,2 1 0 0 0,-1-2 0 0 0,0 1 0 0 0,0 0 0 0 0,0 0 0 0 0,0 0 0 0 0,0 1 0 0 0,0-1 0 0 0,2 2 0 0 0,20 15 0 0 0,-18-14 0 0 0,-3-2 0 0 0,0-1 0 0 0,0 1 0 0 0,0 0 0 0 0,0-1 0 0 0,0 0 0 0 0,0 1 0 0 0,0-1 0 0 0,1-1 0 0 0,-1 1 0 0 0,0 0 0 0 0,4-1 0 0 0,2 2 0 0 0,0-2 0 0 0,1 1 0 0 0,-1-1 0 0 0,0-1 0 0 0,16-2 0 0 0,-23 3 0 0 0,0 0 0 0 0,0-1 0 0 0,-1 1 0 0 0,1-1 0 0 0,0 1 0 0 0,0-1 0 0 0,0 0 0 0 0,-1 1 0 0 0,1-1 0 0 0,0 0 0 0 0,2-2 0 0 0,13-7 0 0 0,-10 6 0 0 0,-7 4-2 0 0,0 0 0 0 0,1 0 0 0 0,-1 0 1 0 0,0 0-1 0 0,0 0 0 0 0,0 0 0 0 0,0 0 0 0 0,0 0 0 0 0,0 0 0 0 0,0 0 0 0 0,0 0 0 0 0,0 0 1 0 0,1 0-1 0 0,-1 0 0 0 0,0 0 0 0 0,0-1 0 0 0,0 1 0 0 0,0 0 0 0 0,0 0 0 0 0,0 0 1 0 0,0 0-1 0 0,0 0 0 0 0,0 0 0 0 0,0 0 0 0 0,0 0 0 0 0,0 0 0 0 0,0 0 0 0 0,1 0 1 0 0,-1 0-1 0 0,0-1 0 0 0,0 1 0 0 0,0 0 0 0 0,0 0 0 0 0,0 0 0 0 0,0 0 0 0 0,0 0 1 0 0,0 0-1 0 0,0 0 0 0 0,0 0 0 0 0,0 0 0 0 0,0-1 0 0 0,0 1 0 0 0,0 0 0 0 0,0 0 1 0 0,0 0-1 0 0,0 0 0 0 0,0 0 0 0 0,0 0 0 0 0,-1 0 0 0 0,-4-2-294 0 0,-9 0-987 0 0,-13 1-2655 0 0,11-2 1893 0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0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255 221 6447 0 0,'0'0'142'0'0,"12"-12"388"0"0,21-24 235 0 0,0 0 3382 0 0,-21 19-2975 0 0,2-6-662 0 0,4-13 1176 0 0,-17 35-1315 0 0,9-11 1138 0 0,-3 0-684 0 0,-6 8-75 0 0,1 1 0 0 0,0-1 0 0 0,0 1 0 0 0,0 0 0 0 0,0-1 0 0 0,4-3 0 0 0,-5 6-601 0 0,1-4-61 0 0,-2 3 283 0 0,0 2 117 0 0,0 0 21 0 0,0 0-66 0 0,-1 2-294 0 0,0 0-147 0 0,0 0 0 0 0,-1 1 0 0 0,1-1 0 0 0,-1 0-1 0 0,0 0 1 0 0,0 0 0 0 0,0 0 0 0 0,0-1 0 0 0,-2 3 0 0 0,-4 2-5 0 0,1 3 86 0 0,0 0 0 0 0,0 0 0 0 0,1 1 0 0 0,1 0 0 0 0,-1 1 1 0 0,2-1-1 0 0,-5 14 0 0 0,-4 5 183 0 0,-24 79 773 0 0,30-82-961 0 0,-47 176-78 0 0,19-86-12 0 0,-51 148 96 0 0,61-194 410 0 0,3 1 0 0 0,3 1 0 0 0,-10 79 0 0 0,29-147-496 0 0,-4 14-274 0 0,2 0-1 0 0,0 0 1 0 0,2 1-1 0 0,2 36 1 0 0,5 6-328 0 0,4 22 664 0 0,-9-73 36 0 0,1 0 1 0 0,0 0-1 0 0,1 0 1 0 0,0 0-1 0 0,0-1 0 0 0,1 0 1 0 0,1 0-1 0 0,-1 0 1 0 0,1-1-1 0 0,1 1 0 0 0,0-1 1 0 0,0-1-1 0 0,0 1 1 0 0,1-1-1 0 0,0-1 0 0 0,1 0 1 0 0,-1 0-1 0 0,1 0 1 0 0,10 4-1 0 0,19 6-96 0 0,-38-16 0 0 0,0 0-1 0 0,0 0 1 0 0,0 0 0 0 0,0 0-1 0 0,0 0 1 0 0,0 0 0 0 0,0 0-1 0 0,0 0 1 0 0,0 0 0 0 0,0 0-1 0 0,0 0 1 0 0,0 0 0 0 0,1 0-1 0 0,-1 0 1 0 0,0 0 0 0 0,0 0-1 0 0,0 0 1 0 0,0 0-1 0 0,0 0 1 0 0,0 0 0 0 0,0 0-1 0 0,0 0 1 0 0,0 0 0 0 0,0 0-1 0 0,0 0 1 0 0,0 0 0 0 0,0 0-1 0 0,1 0 1 0 0,-1 0 0 0 0,0 0-1 0 0,0 0 1 0 0,0 0 0 0 0,0 0-1 0 0,0 0 1 0 0,0 0 0 0 0,0 0-1 0 0,0 0 1 0 0,0 0 0 0 0,0 0-1 0 0,0-1 1 0 0,0 1 0 0 0,0 0-1 0 0,0 0 1 0 0,0 0-1 0 0,0 0 1 0 0,0 0 0 0 0,0 0-1 0 0,0 0 1 0 0,0 0 0 0 0,0 0-1 0 0,0 0 1 0 0,0 0 0 0 0,0 0-1 0 0,0 0 1 0 0,0-1 0 0 0,0 1-1 0 0,0 0 1 0 0,0 0 0 0 0,0 0-1 0 0,0 0 1 0 0,0 0 0 0 0,0 0-1 0 0,-3-7-69 0 0,-7-6-239 0 0,5 9-197 0 0,0 0 0 0 0,1 1 0 0 0,-12-7-1 0 0,-5-4-3316 0 0,14 8 2288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0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4607 0 0,'0'0'102'0'0,"0"0"20"0"0,0 0 6 0 0,1 0 1735 0 0,3-2-5516 0 0,-2 1 5262 0 0,-1 0 5129 0 0,0 0 7296 0 0,0-2-13851 0 0,1-1 0 0 0,-1 0 1 0 0,0 0-1 0 0,-1 0 0 0 0,1 0 1 0 0,0 1-1 0 0,-1-6 0 0 0,3-12 400 0 0,5-6-548 0 0,-6 18 25 0 0,1 0 1 0 0,-1 1 0 0 0,2 0-1 0 0,-1-1 1 0 0,1 1-1 0 0,6-9 1 0 0,5-5 353 0 0,-12 15-265 0 0,1 1 0 0 0,0 0 0 0 0,1 0 0 0 0,0 0 0 0 0,0 1-1 0 0,0-1 1 0 0,11-8 0 0 0,-12 12-149 0 0,-1 0 0 0 0,1 0 0 0 0,-1 0 0 0 0,1 1 0 0 0,0 0 0 0 0,0-1 0 0 0,0 1 0 0 0,0 0 0 0 0,0 1 0 0 0,0-1 0 0 0,0 1 0 0 0,0-1 0 0 0,7 2 0 0 0,-10-1 0 0 0,0 0 0 0 0,1 0 0 0 0,-1 0 0 0 0,0 0 0 0 0,1 0 0 0 0,-1 1 0 0 0,1-1 0 0 0,-1 1 0 0 0,0-1 0 0 0,0 1 0 0 0,1-1 0 0 0,-1 1 0 0 0,0 0 0 0 0,0-1 0 0 0,0 1 0 0 0,1 0 0 0 0,-1 0 0 0 0,0 0 0 0 0,0 0 0 0 0,1 2 0 0 0,2 1 0 0 0,-2-2 0 0 0,-1-1 0 0 0,1 1 0 0 0,0 0 0 0 0,-1 0 0 0 0,1 0 0 0 0,-1 0 0 0 0,1 0 0 0 0,-1 0 0 0 0,0 0 0 0 0,0 0 0 0 0,0 1 0 0 0,0-1 0 0 0,-1 0 0 0 0,1 1 0 0 0,0-1 0 0 0,-1 1 0 0 0,1 4 0 0 0,1 8 0 0 0,1-7 0 0 0,-2-6 0 0 0,0 0 0 0 0,0 1 0 0 0,-1-1 0 0 0,1 0 0 0 0,-1 1 0 0 0,1-1 0 0 0,-1 1 0 0 0,0-1 0 0 0,0 0 0 0 0,0 1 0 0 0,0-1 0 0 0,0 1 0 0 0,-2 3 0 0 0,0 12 0 0 0,2-17 0 0 0,0 0 0 0 0,0 0 0 0 0,0 1 0 0 0,0-1 0 0 0,-1 0 0 0 0,1 0 0 0 0,0 0 0 0 0,-1 0 0 0 0,1 0 0 0 0,-1 0 0 0 0,0 0 0 0 0,1 0 0 0 0,-1 0 0 0 0,0 0 0 0 0,1 0 0 0 0,-1 0 0 0 0,0 0 0 0 0,-1 1 0 0 0,-1 0 0 0 0,-4 5 0 0 0,7-7 0 0 0,0 0 0 0 0,0 0 0 0 0,0 0 0 0 0,0 0 0 0 0,0 0 0 0 0,0 0 0 0 0,0 1 0 0 0,-1-1 0 0 0,1 0 0 0 0,0 0 0 0 0,0 0 0 0 0,0 0 0 0 0,0 0 0 0 0,0 0 0 0 0,-1 0 0 0 0,1 0 0 0 0,0 0 0 0 0,0 1 0 0 0,0-1 0 0 0,0 0 0 0 0,-1 0 0 0 0,1 0 0 0 0,0 0 0 0 0,0 0 0 0 0,0 0 0 0 0,0 0 0 0 0,-1 0 0 0 0,1 0 0 0 0,0 0 0 0 0,0 0 0 0 0,0-1 0 0 0,0 1 0 0 0,-1 0 0 0 0,1 0 0 0 0,0 0 0 0 0,0 0 0 0 0,0 0 0 0 0,0 0 0 0 0,0 0 0 0 0,-1 0 0 0 0,1 0 0 0 0,0 0 0 0 0,0-1 0 0 0,0 1 0 0 0,0 0 0 0 0,0 0 0 0 0,0 0 0 0 0,0 0 0 0 0,-1 0 0 0 0,1-1 0 0 0,0 1 0 0 0,0 0 0 0 0,0 0 0 0 0,0 0 0 0 0,0 0 0 0 0,0-1 0 0 0,0 1 0 0 0,0 0 0 0 0,0 0 0 0 0,0 0 0 0 0,0 0 0 0 0,0-1 0 0 0,0 1 0 0 0,0 0 0 0 0,0 0 0 0 0,0 0 0 0 0,0 0 0 0 0,0-1 0 0 0,2-10 0 0 0,-2 11 0 0 0,2-5 0 0 0,0-1 0 0 0,0 1 0 0 0,0 0 0 0 0,1 0 0 0 0,0 0 0 0 0,0 1 0 0 0,5-6 0 0 0,28-29 0 0 0,-30 34 0 0 0,56-51 0 0 0,-56 49 0 0 0,1 1 0 0 0,1 1 0 0 0,11-8 0 0 0,-11 9 0 0 0,-5 3 0 0 0,8-2 0 0 0,-3 2 0 0 0,-8 1 0 0 0,1 0 0 0 0,0 0 0 0 0,0 0 0 0 0,0 0 0 0 0,0 0 0 0 0,0 0 0 0 0,0 0 0 0 0,0 1 0 0 0,0-1 0 0 0,0 0 0 0 0,0 1 0 0 0,0-1 0 0 0,0 1 0 0 0,0-1 0 0 0,-1 1 0 0 0,1-1 0 0 0,0 1 0 0 0,0 0 0 0 0,-1-1 0 0 0,1 1 0 0 0,0 0 0 0 0,-1-1 0 0 0,1 1 0 0 0,-1 0 0 0 0,1 0 0 0 0,-1 0 0 0 0,1 0 0 0 0,-1 0 0 0 0,1 0 0 0 0,-1-1 0 0 0,0 1 0 0 0,0 0 0 0 0,1 0 0 0 0,-1 0 0 0 0,0 2 0 0 0,0-1 0 0 0,4 16 0 0 0,-2 1 0 0 0,0 0 0 0 0,-1 36 0 0 0,0 10 0 0 0,0-56 0 0 0,2-1 0 0 0,3-3 0 0 0,-5-5-150 0 0,0 1 0 0 0,0-1-1 0 0,0 0 1 0 0,0 0 0 0 0,0 1 0 0 0,1-1 0 0 0,-1 0-1 0 0,0 0 1 0 0,0 0 0 0 0,0-1 0 0 0,0 1 0 0 0,0 0-1 0 0,2-1 1 0 0,-1 1-480 0 0,0-1-1 0 0,-1 0 1 0 0,1 0-1 0 0,0 1 1 0 0,0-1 0 0 0,-1-1-1 0 0,1 1 1 0 0,-1 0-1 0 0,1 0 1 0 0,-1 0-1 0 0,1-1 1 0 0,0-1 0 0 0,5-7-7720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0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4 13823 0 0,'0'0'315'0'0,"0"0"45"0"0,0 0 21 0 0,0 0-49 0 0,0 0-81 0 0,0 0 481 0 0,-11-3 4321 0 0,-1 5-4411 0 0,1 0 0 0 0,0 1 0 0 0,0 0 0 0 0,1 1 0 0 0,-16 7 0 0 0,-8 4-102 0 0,33-14-169 0 0,1-1 117 0 0,0 0 21 0 0,0 0-66 0 0,18-1-278 0 0,-6-1-165 0 0,0 0 0 0 0,-1 1 0 0 0,1 0 0 0 0,0 1 0 0 0,0 1 0 0 0,17 2 0 0 0,-17 2 0 0 0,-9-1 0 0 0,-3-2 0 0 0,2 0 7 0 0,0 1 0 0 0,-1-1 0 0 0,1 1 0 0 0,-1 0 0 0 0,0 0 0 0 0,0 0 0 0 0,0 0 0 0 0,0 0 0 0 0,0 0 0 0 0,-1 0 0 0 0,1 0 0 0 0,-1 0 0 0 0,0 6 0 0 0,-1-3 23 0 0,1-1 1 0 0,-1 1-1 0 0,-1-1 0 0 0,1 1 0 0 0,-1-1 0 0 0,0 0 0 0 0,-3 6 0 0 0,-3 5 118 0 0,-1-1 0 0 0,-1-1 0 0 0,-22 26 0 0 0,-5-2 333 0 0,-74 59 0 0 0,53-47-326 0 0,37-33-155 0 0,29-30 105 0 0,9-8 233 0 0,-15 19-305 0 0,0 0 1 0 0,1 0-1 0 0,-1 0 1 0 0,0 1-1 0 0,1-1 1 0 0,-1 0 0 0 0,1 1-1 0 0,0 0 1 0 0,-1 0-1 0 0,1 0 1 0 0,0 0-1 0 0,0 0 1 0 0,0 0-1 0 0,-1 1 1 0 0,1-1-1 0 0,0 1 1 0 0,0 0-1 0 0,0 0 1 0 0,0 0 0 0 0,0 0-1 0 0,0 1 1 0 0,0-1-1 0 0,0 1 1 0 0,0 0-1 0 0,-1 0 1 0 0,5 1-1 0 0,3 4-305 0 0,0 0 0 0 0,0 0 0 0 0,-1 1 0 0 0,1 0 0 0 0,11 13 0 0 0,-11-11 754 0 0,0 0 0 0 0,15 10 1 0 0,-24-19-983 0 0,-1 0 58 0 0,1 1 293 0 0,6 1 133 0 0,0 0 16 0 0,0-2-72 0 0,-6 0-299 0 0,15-11-1274 0 0,-14 9 1118 0 0,0 0 0 0 0,-1-1 0 0 0,1 1-1 0 0,0 0 1 0 0,-1-1 0 0 0,1 1 0 0 0,0-4 0 0 0,2-3-1008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3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61 6447 0 0,'0'0'142'0'0,"2"-1"22"0"0,-1 0-140 0 0,0 1 0 0 0,0-1 1 0 0,0 0-1 0 0,-1 0 0 0 0,1 0 1 0 0,0 0-1 0 0,0 0 0 0 0,-1 0 0 0 0,1 0 1 0 0,-1 0-1 0 0,1 0 0 0 0,0-2 1 0 0,10-19 168 0 0,-7 14 285 0 0,-5-3 10153 0 0,0 8-9207 0 0,0 2-880 0 0,1 1-28 0 0,0 0-4 0 0,0 0 0 0 0,-7 1 905 0 0,6-1-1310 0 0,1 0 1 0 0,-1 0-1 0 0,0 0 0 0 0,0 0 1 0 0,0 0-1 0 0,0 0 0 0 0,0 0 1 0 0,0 0-1 0 0,0 1 0 0 0,0-1 1 0 0,0 0-1 0 0,0 1 0 0 0,1-1 1 0 0,-1 1-1 0 0,0-1 0 0 0,0 1 0 0 0,0-1 1 0 0,1 1-1 0 0,-1-1 0 0 0,-1 2 1 0 0,1 1-106 0 0,0 1 1 0 0,0-1 0 0 0,-1 1 0 0 0,0-1-1 0 0,0 0 1 0 0,0 0 0 0 0,-3 4-1 0 0,-10 19-6 0 0,5-5 4 0 0,-1-1 0 0 0,-1 0 0 0 0,0-1 0 0 0,-2 0 0 0 0,0-1 0 0 0,-1 0 0 0 0,-34 30 0 0 0,21-24 1016 0 0,-53 33 0 0 0,48-41-996 0 0,28-14-21 0 0,-1 1 1 0 0,1-1-1 0 0,-1 1 1 0 0,1 0-1 0 0,0 0 1 0 0,-9 9-1 0 0,7-7 27 0 0,5-4-41 0 0,0 0 1 0 0,-1 1-1 0 0,2-1 1 0 0,-1 1-1 0 0,0 0 1 0 0,0-1 0 0 0,0 1-1 0 0,1 0 1 0 0,-1 0-1 0 0,-1 4 1 0 0,24-12-3601 0 0,-6 1-2373 0 0,2 0-1724 0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0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43 11975 0 0,'0'0'547'0'0,"0"0"-11"0"0,-4-11 775 0 0,4 7 2495 0 0,1 1-3266 0 0,0 1 1 0 0,0-1-1 0 0,0 1 0 0 0,0 0 0 0 0,1 0 0 0 0,-1 0 0 0 0,3-3 1 0 0,-4 5-354 0 0,1-1 1 0 0,0 0-1 0 0,0 1 1 0 0,0-1 0 0 0,-1 1-1 0 0,1-1 1 0 0,0 1-1 0 0,0-1 1 0 0,0 1 0 0 0,0-1-1 0 0,0 1 1 0 0,0 0-1 0 0,0 0 1 0 0,0-1 0 0 0,0 1-1 0 0,0 0 1 0 0,0 0-1 0 0,0 0 1 0 0,0 0 0 0 0,0 0-1 0 0,0 0 1 0 0,0 1-1 0 0,2-1 1 0 0,15 2 411 0 0,-16-2-581 0 0,13 6-19 0 0,-11-4 122 0 0,0 1-1 0 0,0-1 0 0 0,0 1 1 0 0,0 0-1 0 0,-1 0 1 0 0,1 0-1 0 0,-1 0 1 0 0,0 1-1 0 0,0-1 1 0 0,0 1-1 0 0,0 0 1 0 0,-1 0-1 0 0,1 0 1 0 0,-1 0-1 0 0,0 0 1 0 0,3 9-1 0 0,-1-1-120 0 0,0 0 0 0 0,3 16 0 0 0,4 16 0 0 0,17 48 0 0 0,-3 1 0 0 0,21 171 0 0 0,-41-194 0 0 0,0 5 0 0 0,-3-50 0 0 0,0 0 0 0 0,-2 1 0 0 0,-1-1 0 0 0,-1 1 0 0 0,-1-1 0 0 0,-10 41 0 0 0,-8 4 0 0 0,-29 69 0 0 0,40-115 148 0 0,-1-1 0 0 0,-1 0 0 0 0,-21 28 0 0 0,-51 59 700 0 0,77-101-349 0 0,6-7-610 0 0,-1 1 0 0 0,1-1 1 0 0,-1 0-1 0 0,0 0 0 0 0,0 0 0 0 0,0 0 1 0 0,0 0-1 0 0,0 0 0 0 0,0 0 0 0 0,-1-1 1 0 0,1 1-1 0 0,0-1 0 0 0,-1 1 0 0 0,0-1 1 0 0,1 0-1 0 0,-4 1 0 0 0,0-1-97 0 0,5 0-871 0 0,-6-3-1891 0 0,6 2 1435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3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5 412 11975 0 0,'0'0'267'0'0,"0"0"42"0"0,0 0 17 0 0,0 0-28 0 0,-1 1-196 0 0,-2 5 47 0 0,2-5 571 0 0,1-1 249 0 0,0 0 45 0 0,0 0 8 0 0,0 0 2 0 0,0 0 0 0 0,0 0 0 0 0,1-14-502 0 0,0 0 0 0 0,1 0-1 0 0,0 0 1 0 0,5-15 0 0 0,21-54 3156 0 0,-8 27-2573 0 0,44-120 335 0 0,-62 169-1203 0 0,1-5 31 0 0,-1 12-192 0 0,-2 7-49 0 0,1 2-27 0 0,4 4 0 0 0,-1-11 0 0 0,-3-2 0 0 0,0 2 0 0 0,1-1 0 0 0,-1 0 0 0 0,1 0 0 0 0,-1 0 0 0 0,1 0 0 0 0,-1-1 0 0 0,1 1 0 0 0,-1 0 0 0 0,1-1 0 0 0,0 1 0 0 0,0-1 0 0 0,-1 1 0 0 0,1-1 0 0 0,0 0 0 0 0,-1 0 0 0 0,1 1 0 0 0,0-1 0 0 0,2-1 0 0 0,2 1 0 0 0,1 0 0 0 0,0 0 0 0 0,0 0 0 0 0,0 0 0 0 0,0-1 0 0 0,8-2 0 0 0,8-2 0 0 0,-23 5 0 0 0,1 0 0 0 0,-1 0 0 0 0,0 0 0 0 0,1-1 0 0 0,-1 1 0 0 0,0 0 0 0 0,1 0 0 0 0,-1 0 0 0 0,0 0 0 0 0,1 0 0 0 0,-1 0 0 0 0,1 0 0 0 0,-1 0 0 0 0,0 0 0 0 0,1 0 0 0 0,-1 0 0 0 0,0 0 0 0 0,1 1 0 0 0,-1-1 0 0 0,0 0 0 0 0,1 0 0 0 0,-1 0 0 0 0,0 0 0 0 0,1 1 0 0 0,-1-1 0 0 0,0 0 0 0 0,1 0 0 0 0,-1 0 0 0 0,0 1 0 0 0,0-1 0 0 0,1 0 0 0 0,-1 1 0 0 0,0-1 0 0 0,0 0 0 0 0,0 0 0 0 0,1 1 0 0 0,-1-1 0 0 0,0 0 0 0 0,0 1 0 0 0,0-1 0 0 0,0 1 0 0 0,0-1 0 0 0,0 0 0 0 0,0 1 0 0 0,1 0 0 0 0,0 3 0 0 0,0-1 0 0 0,0 0 0 0 0,0 1 0 0 0,0 0 0 0 0,-1-1 0 0 0,1 1 0 0 0,-1-1 0 0 0,0 1 0 0 0,0 0 0 0 0,0-1 0 0 0,-1 5 0 0 0,-2 6 0 0 0,-7 22 0 0 0,-1 7 0 0 0,10-36 0 0 0,-1 7 0 0 0,0-1 0 0 0,1 16 0 0 0,1-26 0 0 0,0 0 0 0 0,0 0 0 0 0,0-1 0 0 0,1 1 0 0 0,-1 0 0 0 0,1 0 0 0 0,-1 0 0 0 0,1-1 0 0 0,0 1 0 0 0,0 0 0 0 0,1-1 0 0 0,-1 1 0 0 0,0-1 0 0 0,1 0 0 0 0,0 1 0 0 0,2 2 0 0 0,-2-3 0 0 0,0-1 0 0 0,-1 0 0 0 0,1 0 0 0 0,0 0 0 0 0,0 0 0 0 0,0 0 0 0 0,0-1 0 0 0,0 1 0 0 0,0 0 0 0 0,0-1 0 0 0,1 0 0 0 0,-1 1 0 0 0,0-1 0 0 0,0 0 0 0 0,4 0 0 0 0,3-1 0 0 0,0-1 0 0 0,13-3 0 0 0,-13 3 0 0 0,1 0 11 0 0,0-1 0 0 0,0-1 1 0 0,-1 1-1 0 0,1-1 0 0 0,16-11 0 0 0,-21 11-41 0 0,1 1-1 0 0,-2-1 1 0 0,1 0-1 0 0,0-1 0 0 0,-1 1 1 0 0,1-1-1 0 0,-1 0 1 0 0,-1 0-1 0 0,1 0 0 0 0,5-10 1 0 0,1-21-5312 0 0,-6 23 3297 0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3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41 11975 0 0,'0'0'267'0'0,"0"0"42"0"0,0 0 17 0 0,0 0-28 0 0,-9 0 2656 0 0,-30 3 4808 0 0,37-3-7218 0 0,2 0-28 0 0,0 0-72 0 0,0 0-217 0 0,0 0 161 0 0,0 0 100 0 0,0 0 21 0 0,19-2 1027 0 0,63-10-775 0 0,-16 1-402 0 0,-13 6-359 0 0,0 1 0 0 0,0 3 0 0 0,56 7 0 0 0,-101-5 0 0 0,97 13 0 0 0,-97-14 0 0 0,-4-6-133 0 0,-3 4-738 0 0,1-6 1333 0 0,-1 5-3502 0 0,-2-1-3676 0 0,0-2-1634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3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33 19351 0 0,'0'0'439'0'0,"0"0"62"0"0,0 0 33 0 0,0 0-65 0 0,0 0-169 0 0,0 0 442 0 0,0 0 229 0 0,0 0 42 0 0,0 0-127 0 0,1 3-508 0 0,1 6-297 0 0,-1 1-1 0 0,0 0 1 0 0,0 0-1 0 0,-1-1 1 0 0,0 1-1 0 0,0 0 1 0 0,-1 0-1 0 0,-1-1 1 0 0,0 1-1 0 0,0 0 0 0 0,-5 11 1 0 0,-6 14 430 0 0,-29 54 1 0 0,30-66-470 0 0,-26 44-42 0 0,41-75 0 0 0,15-40 0 0 0,93-173 2048 0 0,-103 207-1583 0 0,17-23 1 0 0,-24 35 43 0 0,0 1-66 0 0,6-3-294 0 0,1 4-133 0 0,-6 1-16 0 0,1-1 0 0 0,-1 1 0 0 0,0 0 0 0 0,1 0 0 0 0,-1 1 0 0 0,0-1 0 0 0,0 0 0 0 0,0 1 0 0 0,0 0 0 0 0,0-1 0 0 0,0 1 0 0 0,0 0 0 0 0,-1 0 0 0 0,3 3 0 0 0,20 34 0 0 0,-19-30 0 0 0,12 25 0 0 0,-2 0 0 0 0,18 58 0 0 0,-10-12 0 0 0,-19-71 0 0 0,1-2 0 0 0,2-2 0 0 0,1-5 0 0 0,-6-1 0 0 0,1-1 0 0 0,0 1 0 0 0,-1-1 0 0 0,1 0 0 0 0,-1 1 0 0 0,1-1 0 0 0,-1 0 0 0 0,0 0 0 0 0,0-1 0 0 0,3-3 0 0 0,17-27 0 0 0,-15 20 0 0 0,0-1 0 0 0,-2 0 0 0 0,1 0 0 0 0,-2 0 0 0 0,0 0 0 0 0,0-1 0 0 0,2-22 0 0 0,-3 15 0 0 0,8-27 0 0 0,-6 32 0 0 0,-2 0 0 0 0,1-1 0 0 0,-2 0 0 0 0,1-20 0 0 0,-1 34 0 0 0,4 6-64 0 0,-4-2-273 0 0,-2 0-138 0 0,0 0-33 0 0,1 2-72 0 0,2 4 61 0 0,-1-4-3475 0 0,-2-2-5217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3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80 11975 0 0,'-3'-16'1275'0'0,"2"10"-426"0"0,0-1-1 0 0,0 1 1 0 0,1-1 0 0 0,0 1-1 0 0,1-8 1 0 0,0-1 1032 0 0,-1 14-926 0 0,0 1-290 0 0,0 0-121 0 0,0 0-28 0 0,0 0-4 0 0,0 0 0 0 0,0 0 0 0 0,0 0 0 0 0,0 0-68 0 0,-1 0-289 0 0,-1-1-155 0 0,1 1 1 0 0,0 0-1 0 0,0 0 1 0 0,0 0 0 0 0,0 0-1 0 0,0 0 1 0 0,0 0-1 0 0,0 0 1 0 0,0 0-1 0 0,0 0 1 0 0,0 0 0 0 0,-1 1-1 0 0,1-1 1 0 0,0 0-1 0 0,0 1 1 0 0,0-1-1 0 0,0 1 1 0 0,0-1-1 0 0,1 1 1 0 0,-1-1 0 0 0,0 1-1 0 0,0 0 1 0 0,0-1-1 0 0,0 1 1 0 0,1 0-1 0 0,-1 0 1 0 0,0 0-1 0 0,1 0 1 0 0,-1 0 0 0 0,0-1-1 0 0,0 3 1 0 0,0-1-2 0 0,-13 16 209 0 0,1 1 1 0 0,1 0-1 0 0,-16 36 1 0 0,-22 67 918 0 0,38-87-1040 0 0,-66 193-87 0 0,66-180 0 0 0,1 0 0 0 0,-8 92 0 0 0,16 91-18 0 0,7-183 48 0 0,1-1 0 0 0,21 86 0 0 0,-17-101 365 0 0,1 0 0 0 0,1-1 1 0 0,2 0-1 0 0,25 45 0 0 0,-17-39-395 0 0,-16-26 0 0 0,1 0 0 0 0,0 0 0 0 0,1 0 0 0 0,15 18 0 0 0,-16-24-64 0 0,-5-5-273 0 0,-1 0-138 0 0,-2-19-2322 0 0,-4-8-1187 0 0,4 8 1937 0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3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41 17503 0 0,'0'0'399'0'0,"-1"-1"60"0"0,-3-6 23 0 0,0 1 0 0 0,1 0 0 0 0,-5-13 0 0 0,8 18 488 0 0,0 1 43 0 0,0 0 10 0 0,0 0 1 0 0,0 0 0 0 0,0 0 0 0 0,0 0-137 0 0,-1 2-583 0 0,-25 200-271 0 0,20-150 4 0 0,-13 52 1 0 0,13-74 957 0 0,-3 53 0 0 0,9-79-988 0 0,0 5-71 0 0,0-7-273 0 0,15-11-1158 0 0,6-7-296 0 0,-9 4-5236 0 0,-4 2-1131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4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21191 0 0,'3'0'480'0'0,"22"-2"-28"0"0,26-3 1395 0 0,0 3 1 0 0,57 4 0 0 0,-32 4 149 0 0,-73-7-1997 0 0,13 2 0 0 0,1 6 0 0 0,-5-5 0 0 0,-8-4 0 0 0,-3 1 0 0 0,2 1 28 0 0,12-7-147 0 0,-9 5 77 0 0,13-5-2618 0 0,-12 4 1637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4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1 441 17503 0 0,'0'0'399'0'0,"0"0"60"0"0,0 0 21 0 0,0 0-59 0 0,2 0-276 0 0,-1 0-119 0 0,-1 0 1 0 0,1 0-1 0 0,0 0 0 0 0,0 0 0 0 0,0-1 1 0 0,0 1-1 0 0,0-1 0 0 0,0 1 0 0 0,-1 0 1 0 0,1-1-1 0 0,0 1 0 0 0,0-1 0 0 0,-1 0 1 0 0,1 1-1 0 0,0-1 0 0 0,-1 0 0 0 0,1 1 0 0 0,0-1 1 0 0,-1 0-1 0 0,1 1 0 0 0,-1-1 0 0 0,1 0 1 0 0,-1 0-1 0 0,0 0 0 0 0,1-1 0 0 0,14-32 2248 0 0,-10 22-1411 0 0,10-25 67 0 0,-1-1 0 0 0,-3-1-1 0 0,-1 0 1 0 0,-2-1 0 0 0,-1 0 0 0 0,1-53 0 0 0,-6 46 881 0 0,-3 44-1662 0 0,-2-1-133 0 0,-3 4-16 0 0,4 1 0 0 0,-6 3 0 0 0,-6 14 0 0 0,12-17 0 0 0,-4 13 0 0 0,5-12 0 0 0,1-2 0 0 0,-1 1 0 0 0,1 0 0 0 0,0-1 0 0 0,0 1 0 0 0,-1-1 0 0 0,1 1 0 0 0,0 0 0 0 0,0-1 0 0 0,0 1 0 0 0,0-1 0 0 0,0 1 0 0 0,0 0 0 0 0,0-1 0 0 0,0 1 0 0 0,0 0 0 0 0,0-1 0 0 0,0 1 0 0 0,0 0 0 0 0,0-1 0 0 0,0 1 0 0 0,1 0 0 0 0,-1-1 0 0 0,0 1 0 0 0,0-1 0 0 0,1 2 0 0 0,0-1-17 0 0,-1 1 0 0 0,1 0 1 0 0,0-1-1 0 0,0 1 0 0 0,-1-1 0 0 0,1 1 1 0 0,0-1-1 0 0,1 1 0 0 0,-1-1 0 0 0,0 0 1 0 0,0 1-1 0 0,1-1 0 0 0,-1 0 0 0 0,0 0 0 0 0,1 0 1 0 0,-1 0-1 0 0,1 0 0 0 0,-1 0 0 0 0,1-1 1 0 0,0 1-1 0 0,-1 0 0 0 0,1-1 0 0 0,0 1 0 0 0,0-1 1 0 0,-1 0-1 0 0,3 1 0 0 0,5 0-176 0 0,0-1-1 0 0,0 0 1 0 0,18-2-1 0 0,-14 0 37 0 0,39-7-467 0 0,-13 1 640 0 0,-17 8-16 0 0,-21 0 0 0 0,-1 0 0 0 0,1 0 0 0 0,0 0 0 0 0,0 0 0 0 0,0 0 0 0 0,-1 1 0 0 0,1-1 0 0 0,0 0 0 0 0,0 0 0 0 0,0 1 0 0 0,-1-1 0 0 0,1 0 0 0 0,0 1 0 0 0,-1-1 0 0 0,1 1 0 0 0,0-1 0 0 0,-1 1 0 0 0,1-1 0 0 0,-1 1 0 0 0,1 0 0 0 0,0-1 0 0 0,-1 1 0 0 0,0 0 0 0 0,1-1 0 0 0,-1 1 0 0 0,1 0 0 0 0,-1-1 0 0 0,0 1 0 0 0,1 0 0 0 0,-1 0 0 0 0,0 0 0 0 0,1 2 0 0 0,0 0 27 0 0,-1 0 0 0 0,1 0-1 0 0,0 0 1 0 0,-1 0 0 0 0,0 1-1 0 0,0-1 1 0 0,0 0 0 0 0,0 0 0 0 0,-1 1-1 0 0,1-1 1 0 0,-2 5 0 0 0,-14 37 1207 0 0,4-15-813 0 0,1 3-405 0 0,6-18-16 0 0,0 0 0 0 0,0 0 0 0 0,2 0 0 0 0,0 0 0 0 0,-1 21 0 0 0,4-34 0 0 0,0 0 0 0 0,0 0 0 0 0,0-1 0 0 0,1 1 0 0 0,-1 0 0 0 0,1 0 0 0 0,-1 0 0 0 0,1 0 0 0 0,0-1 0 0 0,0 1 0 0 0,0 0 0 0 0,2 2 0 0 0,-3-3 0 0 0,0 0 0 0 0,0-1 0 0 0,1 1 0 0 0,-1 0 0 0 0,1-1 0 0 0,-1 1 0 0 0,1-1 0 0 0,-1 1 0 0 0,1-1 0 0 0,-1 1 0 0 0,1-1 0 0 0,-1 1 0 0 0,1-1 0 0 0,-1 1 0 0 0,1-1 0 0 0,0 0 0 0 0,-1 1 0 0 0,1-1 0 0 0,0 0 0 0 0,-1 0 0 0 0,1 0 0 0 0,0 1 0 0 0,1-1 0 0 0,0 0 0 0 0,2 1 0 0 0,0 0 0 0 0,0-1 0 0 0,0 1 0 0 0,0-1 0 0 0,0 0 0 0 0,0 0 0 0 0,0 0 0 0 0,0-1 0 0 0,0 1 0 0 0,0-1 0 0 0,0 0 0 0 0,-1 0 0 0 0,1-1 0 0 0,0 1 0 0 0,0-1 0 0 0,-1 1 0 0 0,1-1 0 0 0,3-3 0 0 0,8-5 0 0 0,0-1 0 0 0,20-19 0 0 0,-33 28 0 0 0,20-18-2171 0 0,21-26 0 0 0,-35 37 1405 0 0,-1 0 0 0 0,-1 0 0 0 0,0 0 0 0 0,0-1-1 0 0,-1 0 1 0 0,5-12 0 0 0,-7 6-1281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4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19351 0 0,'-8'0'1751'0'0,"3"-1"-1366"0"0,4 1 33 0 0,1 0 77 0 0,0 0 16 0 0,0 0 69 0 0,0 0 285 0 0,0 0 126 0 0,0 0 29 0 0,0 1-133 0 0,2 2-810 0 0,0 0 0 0 0,0 0 0 0 0,1-1 0 0 0,-1 1 0 0 0,0-1 0 0 0,1 1 0 0 0,-1-1 1 0 0,1 0-1 0 0,0 0 0 0 0,0 0 0 0 0,0 0 0 0 0,0 0 0 0 0,0-1 0 0 0,4 2 0 0 0,1-1 216 0 0,1 0 0 0 0,-1 0 0 0 0,16 1 0 0 0,-12-2-212 0 0,17 2-81 0 0,-1-2 0 0 0,1 0 0 0 0,30-5 0 0 0,84-17 0 0 0,-71 9 0 0 0,-30 7 209 0 0,-27 4-118 0 0,0-1 0 0 0,0 0-1 0 0,0-1 1 0 0,19-7 0 0 0,-32 10-465 0 0,-2 0 576 0 0,0 0 248 0 0,0 0 50 0 0,0 0-126 0 0,0 0-576 0 0,0 0-248 0 0,0 0-50 0 0,0 0-147 0 0,0 0-573 0 0,0 0-253 0 0,-2 0-1518 0 0,-6 3-5877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4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21191 0 0,'0'0'480'0'0,"0"0"-393"0"0,0 0-1 0 0,0 0 1 0 0,0 0-1 0 0,-1 0 1 0 0,1 0-1 0 0,0-1 1 0 0,0 1-1 0 0,0 0 1 0 0,0 0-1 0 0,0 0 1 0 0,0 0-1 0 0,0 0 1 0 0,-1 0 0 0 0,1 0-1 0 0,0 0 1 0 0,0 0-1 0 0,0 0 1 0 0,0-1-1 0 0,0 1 1 0 0,-1 0-1 0 0,1 0 1 0 0,0 0-1 0 0,0 0 1 0 0,0 0-1 0 0,0 0 1 0 0,-1 0-1 0 0,1 0 1 0 0,0 0-1 0 0,0 0 1 0 0,0 0-1 0 0,0 0 1 0 0,-1 0-1 0 0,1 0 1 0 0,0 1 0 0 0,0-1-1 0 0,0 0 1 0 0,0 0-1 0 0,-7 23 497 0 0,2 0 0 0 0,-2 26 0 0 0,-5 22 324 0 0,-39 113 533 0 0,51-183-997 0 0,5-15-275 0 0,-3 9-171 0 0,36-95 466 0 0,-13 33 329 0 0,45-89 1 0 0,-65 149-793 0 0,1 3 0 0 0,3 7 0 0 0,-7-1 0 0 0,1 0 0 0 0,-1 0 0 0 0,0 1 0 0 0,0-1 0 0 0,0 0 0 0 0,0 1 0 0 0,0 0 0 0 0,-1-1 0 0 0,3 6 0 0 0,10 29 0 0 0,-10-26 0 0 0,13 36 0 0 0,-3-8 0 0 0,0-2 0 0 0,27 48 0 0 0,-38-79 0 0 0,1 1 0 0 0,0-1 0 0 0,1 0 0 0 0,-1 0 0 0 0,1-1 0 0 0,6 6 0 0 0,-9-9 0 0 0,0-1 0 0 0,0 1 0 0 0,0-1 0 0 0,0 0 0 0 0,0 0 0 0 0,0 0 0 0 0,0 0 0 0 0,1 0 0 0 0,-1 0 0 0 0,0-1 0 0 0,1 1 0 0 0,-1-1 0 0 0,1 1 0 0 0,-1-1 0 0 0,0 0 0 0 0,1 0 0 0 0,-1 0 0 0 0,1 0 0 0 0,-1-1 0 0 0,0 1 0 0 0,1-1 0 0 0,3-1 0 0 0,3-1 0 0 0,-1 0 0 0 0,1 0 0 0 0,14-10 0 0 0,-20 11 0 0 0,-1 0 0 0 0,1 0 0 0 0,0 0 0 0 0,-1 0 0 0 0,1-1 0 0 0,-1 1 0 0 0,0-1 0 0 0,1 0 0 0 0,-1 0 0 0 0,-1 0 0 0 0,1 0 0 0 0,0 0 0 0 0,1-4 0 0 0,4-13 0 0 0,0 0 0 0 0,-2-1 0 0 0,0 0 0 0 0,2-24 0 0 0,-4 26 0 0 0,-2 13 0 0 0,0 1 0 0 0,0-1 0 0 0,-1 0 0 0 0,0 1 0 0 0,0-1 0 0 0,0 0 0 0 0,-1 1 0 0 0,-1-7 0 0 0,0 6 0 0 0,-5 3 0 0 0,6 3-224 0 0,0 0-1 0 0,1 0 1 0 0,-1 0-1 0 0,0 1 1 0 0,0-1-1 0 0,0 0 1 0 0,1 0 0 0 0,-1 1-1 0 0,0-1 1 0 0,0 0-1 0 0,1 1 1 0 0,-1-1 0 0 0,0 1-1 0 0,1-1 1 0 0,-1 1-1 0 0,0-1 1 0 0,1 1-1 0 0,-1-1 1 0 0,1 1 0 0 0,-1 0-1 0 0,1-1 1 0 0,-1 1-1 0 0,1 0 1 0 0,-1 1-1 0 0,1-2-1820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4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 4607 0 0,'0'0'102'0'0,"0"0"20"0"0,0 0 6 0 0,2 0-21 0 0,-2 0-96 0 0,12-2-237 0 0,8 1 3312 0 0,-28 0-1247 0 0,7 0-1544 0 0,1 1 0 0 0,-1 0-1 0 0,0 0 1 0 0,1 0 0 0 0,-1 0 0 0 0,1 0 0 0 0,-1 0 0 0 0,0 0 0 0 0,1 0-1 0 0,-1 0 1 0 0,1 0 0 0 0,-1 0 0 0 0,0 0 0 0 0,1 0 0 0 0,-1 0-1 0 0,1 0 1 0 0,-1 0 0 0 0,0 1 0 0 0,-1 0 88 0 0,1 0-165 0 0,-1 1 0 0 0,0-1 0 0 0,1 1 0 0 0,0 0 1 0 0,-1-1-1 0 0,1 1 0 0 0,0 0 0 0 0,0 0 0 0 0,0 0 0 0 0,0 0 1 0 0,0 0-1 0 0,1 0 0 0 0,-2 4 0 0 0,1-2 46 0 0,1-1-233 0 0,0-1 0 0 0,0 1 1 0 0,0 0-1 0 0,0 0 0 0 0,0-1 1 0 0,1 1-1 0 0,-1 0 0 0 0,1 0 1 0 0,0-1-1 0 0,1 4 0 0 0,-1-1-34 0 0,0 0 1 0 0,1 0-1 0 0,-1 0 0 0 0,1 0 1 0 0,1 0-1 0 0,3 8 0 0 0,-3-11 21 0 0,-1 1-1 0 0,0 0 0 0 0,1-1 1 0 0,-1 0-1 0 0,1 0 0 0 0,4 3 1 0 0,4 3 322 0 0,-9-6-197 0 0,0-1 0 0 0,0 1 0 0 0,0-1 1 0 0,0 0-1 0 0,1 0 0 0 0,-1 0 0 0 0,1 0 0 0 0,2 0 0 0 0,17 7 174 0 0,33 12-317 0 0,-50-18 137 0 0,0-1 0 0 0,0 1 0 0 0,0-1 0 0 0,0 0 0 0 0,0 0 0 0 0,0 0 0 0 0,0-1 0 0 0,0 0 0 0 0,0 0 1 0 0,0 0-1 0 0,0-1 0 0 0,0 1 0 0 0,0-1 0 0 0,0 0 0 0 0,6-3 0 0 0,-1 2-282 0 0,-4 0 145 0 0,0-1 0 0 0,-1 1 0 0 0,0-1 0 0 0,1 0 0 0 0,-1 0 0 0 0,6-6 0 0 0,20-10 0 0 0,-20 14 0 0 0,0 0 0 0 0,0 0 0 0 0,-1-1 0 0 0,11-7 0 0 0,43-28 0 0 0,-27 19 0 0 0,-33 19 0 0 0,0 1 0 0 0,0 0 0 0 0,1 0 0 0 0,-1 0 0 0 0,1 0 0 0 0,4 0 0 0 0,6-1 0 0 0,23-1 0 0 0,-33 4 146 0 0,0 0 1 0 0,0 1-1 0 0,0 0 0 0 0,0 0 1 0 0,0 0-1 0 0,-1 0 0 0 0,1 1 0 0 0,0 0 1 0 0,-1 0-1 0 0,1 0 0 0 0,-1 0 1 0 0,0 1-1 0 0,8 5 0 0 0,-6-4-146 0 0,0 0 0 0 0,-1 1 0 0 0,1-1 0 0 0,7 10 0 0 0,-11-12 0 0 0,5 7 0 0 0,5 9 0 0 0,-12-18 0 0 0,1 1 0 0 0,-1 0 0 0 0,0-1 0 0 0,1 1 0 0 0,0-1 0 0 0,-1 1 0 0 0,1 0 0 0 0,-1-1 0 0 0,1 1 0 0 0,0-1 0 0 0,-1 0 0 0 0,1 1 0 0 0,0-1 0 0 0,-1 1 0 0 0,2-1 0 0 0,3-1 0 0 0,-3 0 0 0 0,3 0 0 0 0,0 0 0 0 0,0 0 0 0 0,0 0 0 0 0,0-1 0 0 0,-1 0 0 0 0,1 0 0 0 0,0 0 0 0 0,-1-1 0 0 0,1 0 0 0 0,-1 0 0 0 0,0 0 0 0 0,0 0 0 0 0,7-8 0 0 0,7-4 0 0 0,-10 8 0 0 0,3-1 0 0 0,0 0 0 0 0,0 0 0 0 0,13-6 0 0 0,6-2 0 0 0,-21 11 0 0 0,1-1 0 0 0,15-5 0 0 0,-7 5 0 0 0,-1 1 0 0 0,32-6 0 0 0,-42 10 0 0 0,0 1 0 0 0,1-1 0 0 0,-1 1 0 0 0,0 1 0 0 0,1-1 0 0 0,-1 1 0 0 0,0 1 0 0 0,0-1 0 0 0,13 5 0 0 0,-14-3 0 0 0,0 0 0 0 0,-1 1 0 0 0,8 5 0 0 0,12 7 0 0 0,-16-12 0 0 0,0 1 0 0 0,1-1 0 0 0,-1-1 0 0 0,1 0 0 0 0,-1 0 0 0 0,1-1 0 0 0,0 0 0 0 0,14 0 0 0 0,-7-2 0 0 0,0 0 0 0 0,0-1 0 0 0,28-6 0 0 0,49-18 0 0 0,-31 7 0 0 0,-57 15 0 0 0,-12 0-64 0 0,-32-10-2792 0 0,28 9-5336 0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4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11975 0 0,'0'0'267'0'0,"0"0"42"0"0,0 0 17 0 0,0 0-28 0 0,0-2-196 0 0,1-4 47 0 0,0 4 571 0 0,16-18 4333 0 0,-17 19-4838 0 0,1 0 0 0 0,-1 0-1 0 0,1 0 1 0 0,0 0 0 0 0,0 0-1 0 0,-1 1 1 0 0,1-1 0 0 0,0 0 0 0 0,0 0-1 0 0,0 1 1 0 0,0-1 0 0 0,0 0-1 0 0,0 1 1 0 0,0-1 0 0 0,0 1 0 0 0,0-1-1 0 0,0 1 1 0 0,0-1 0 0 0,0 1-1 0 0,0 0 1 0 0,0 0 0 0 0,0 0-1 0 0,0-1 1 0 0,1 1 0 0 0,-1 0 0 0 0,0 0-1 0 0,0 1 1 0 0,2-1 0 0 0,4 0 846 0 0,10 5 475 0 0,-15-4-1487 0 0,0 0-1 0 0,0 0 1 0 0,0 0-1 0 0,0 0 1 0 0,0 0-1 0 0,0 1 1 0 0,0-1-1 0 0,0 1 1 0 0,-1-1-1 0 0,1 1 1 0 0,-1-1-1 0 0,1 1 1 0 0,-1 0-1 0 0,1 0 1 0 0,-1 0-1 0 0,0 0 1 0 0,1 2-1 0 0,19 42 702 0 0,-19-41-733 0 0,19 50 94 0 0,-2 2-1 0 0,-3 0 1 0 0,11 70 0 0 0,-8-11 64 0 0,28 256 713 0 0,-45-327-810 0 0,-1 1-1 0 0,-3-1 1 0 0,-2 0-1 0 0,-2 0 0 0 0,-1 0 1 0 0,-17 52-1 0 0,4-38-77 0 0,-46 88 0 0 0,63-140-29 0 0,-1 0 1 0 0,0 0-1 0 0,0 0 0 0 0,0-1 1 0 0,-1 0-1 0 0,0 1 0 0 0,-1-2 1 0 0,1 1-1 0 0,-1-1 0 0 0,0 0 1 0 0,-1 0-1 0 0,1 0 0 0 0,-10 4 1 0 0,15-8-24 0 0,-28 8-1515 0 0,27-9 1187 0 0,0 0 1 0 0,0 0-1 0 0,1 0 0 0 0,-1 0 1 0 0,0 0-1 0 0,0 0 0 0 0,0-1 0 0 0,1 1 1 0 0,-1-1-1 0 0,0 1 0 0 0,1-1 0 0 0,-1 0 1 0 0,0 1-1 0 0,-1-2 0 0 0,-4-3-8488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4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36 21191 0 0,'0'0'480'0'0,"0"0"67"0"0,0 0 31 0 0,0 0-56 0 0,-9-5 544 0 0,5 2 449 0 0,-11-19 2249 0 0,12 17-3965 0 0,2 4-850 0 0,1 1-385 0 0,0 0-1545 0 0,0 0-5886 0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4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54 19351 0 0,'-24'-22'1474'0'0,"23"21"-1005"0"0,-1-1-445 0 0,1 0 0 0 0,0 1 0 0 0,0-1 0 0 0,-1 0 0 0 0,1 0 0 0 0,0 0 1 0 0,0 0-1 0 0,1 0 0 0 0,-2-3 0 0 0,2 5 52 0 0,-1-2 649 0 0,0-2 1157 0 0,1 1 389 0 0,-1 10-1145 0 0,-5 78-697 0 0,3-28 298 0 0,-10 60 0 0 0,5-67-592 0 0,6-30-125 0 0,-1 0 0 0 0,-11 34 0 0 0,10-37-10 0 0,4-14 0 0 0,-1 1 0 0 0,0 0 0 0 0,0-1 0 0 0,0 1 0 0 0,0-1 0 0 0,0 0 0 0 0,-1 1 0 0 0,0-1 0 0 0,1 0 0 0 0,-1 0 0 0 0,-5 5 0 0 0,1-2-201 0 0,5-5-850 0 0,1-1-385 0 0,0 0-1545 0 0,0 0-5886 0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4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55 19351 0 0,'-2'0'164'0'0,"0"0"0"0"0,-1 0-1 0 0,1 0 1 0 0,-1 0 0 0 0,1 0-1 0 0,-1-1 1 0 0,1 1 0 0 0,-5-2 0 0 0,6 1-43 0 0,1 1-101 0 0,-1 0-1 0 0,1-1 1 0 0,0 1-1 0 0,-1 0 1 0 0,1 0 0 0 0,0 0-1 0 0,-1 0 1 0 0,1 0 0 0 0,-1 0-1 0 0,1 0 1 0 0,0 0 0 0 0,-1 0-1 0 0,1 0 1 0 0,-1 0-1 0 0,1 0 1 0 0,0 0 0 0 0,-1 0-1 0 0,1 0 1 0 0,-1 1 0 0 0,1-1-1 0 0,0 0 1 0 0,-1 0 0 0 0,1 0-1 0 0,0 1 1 0 0,-1-1-1 0 0,1 0 1 0 0,0 0 0 0 0,-1 1-1 0 0,1-1 1 0 0,0 0 0 0 0,0 1-1 0 0,-1-1 1 0 0,0 1 722 0 0,1-1 229 0 0,0 0 42 0 0,36 8 1666 0 0,-10-7-2118 0 0,0-2-1 0 0,0 0 0 0 0,49-10 1 0 0,-20 3-139 0 0,136-17 1461 0 0,-84 18-1726 0 0,7 0-149 0 0,-38 7-8 0 0,-66-2 0 0 0,-4 1-133 0 0,-4 1-563 0 0,-2 0-258 0 0,0 0-56 0 0,0 0-217 0 0,0 0-858 0 0,-11 1-2047 0 0,6 1 3256 0 0,-10 1-1683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4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49 21191 0 0,'0'0'480'0'0,"0"0"67"0"0,0 0 31 0 0,0 0-56 0 0,0 0-269 0 0,0 0 138 0 0,0 0 97 0 0,0 0 21 0 0,0 0 3 0 0,0 4 0 0 0,-6 50 530 0 0,0-6-452 0 0,-9 123-590 0 0,6-90 2048 0 0,26-171-1024 0 0,44-136 0 0 0,-55 208-1024 0 0,1 1 0 0 0,19-33 0 0 0,-21 45 0 0 0,4 6 0 0 0,-7 1 0 0 0,1 1 0 0 0,-1-1 0 0 0,1 0 0 0 0,-1 1 0 0 0,0-1 0 0 0,1 1 0 0 0,-1-1 0 0 0,-1 1 0 0 0,1 0 0 0 0,0 0 0 0 0,-1 0 0 0 0,3 5 0 0 0,10 41 0 0 0,-12-44 0 0 0,3 18 0 0 0,7 22 0 0 0,8 68 0 0 0,-16-86 0 0 0,0-1 0 0 0,10 30 0 0 0,-13-53 0 0 0,0 0 0 0 0,0 0 0 0 0,0-1 0 0 0,1 1 0 0 0,3 5 0 0 0,-5-7 0 0 0,1 0 0 0 0,-1-1 0 0 0,1 1 0 0 0,-1 0 0 0 0,1 0 0 0 0,0-1 0 0 0,-1 1 0 0 0,1 0 0 0 0,0-1 0 0 0,0 1 0 0 0,-1 0 0 0 0,1-1 0 0 0,0 1 0 0 0,0-1 0 0 0,0 0 0 0 0,0 1 0 0 0,0-1 0 0 0,0 0 0 0 0,0 1 0 0 0,-1-1 0 0 0,1 0 0 0 0,0 0 0 0 0,0 0 0 0 0,0 0 0 0 0,0 0 0 0 0,0 0 0 0 0,0 0 0 0 0,0 0 0 0 0,0 0 0 0 0,0 0 0 0 0,0-1 0 0 0,0 1 0 0 0,1-1 0 0 0,1 0 0 0 0,-1 1 0 0 0,1-1 0 0 0,-1-1 0 0 0,0 1 0 0 0,0 0 0 0 0,1 0 0 0 0,-1-1 0 0 0,0 1 0 0 0,-1-1 0 0 0,1 0 0 0 0,0 0 0 0 0,0 0 0 0 0,-1 0 0 0 0,1 0 0 0 0,-1 0 0 0 0,1 0 0 0 0,-1 0 0 0 0,2-4 0 0 0,1-4 0 0 0,1 0 0 0 0,4-18 0 0 0,-4 8 0 0 0,2-25 0 0 0,3-15 0 0 0,-3 33 0 0 0,14-64 0 0 0,-21 88 34 0 0,4-10-269 0 0,-3 11-816 0 0,-1 2-385 0 0,0 0-1683 0 0,0 0-6434 0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4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24879 0 0,'0'0'1141'0'0,"5"-6"370"0"0,0 1-1368 0 0,0 0 0 0 0,0 1 0 0 0,1 0 0 0 0,-1 0-1 0 0,1 0 1 0 0,0 0 0 0 0,0 1 0 0 0,1 0 0 0 0,10-3 0 0 0,6-2 910 0 0,35-4 1 0 0,-10 1-426 0 0,-31 7-625 0 0,0 0-1 0 0,1 1 1 0 0,-1 1 0 0 0,1 0-1 0 0,23 1 1 0 0,-35 2 7 0 0,-2 0-21 0 0,-1-1 1 0 0,1 0-1 0 0,0-1 1 0 0,-1 1-1 0 0,1-1 1 0 0,6-1-1 0 0,-8 1-326 0 0,-2 1-138 0 0,0 0-33 0 0,0 0-208 0 0,0 0-857 0 0,0 0-379 0 0,-2 3-80 0 0,-5 8-15 0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4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95 19351 0 0,'-3'-5'257'0'0,"0"-1"0"0"0,0 1 0 0 0,0 0-1 0 0,1-1 1 0 0,0 0 0 0 0,0 1 0 0 0,-1-9-1 0 0,-10-22 2659 0 0,13 35-1892 0 0,0 1 1 0 0,2-3 981 0 0,-1 1 238 0 0,2 8-1147 0 0,1 10-1096 0 0,0 0 0 0 0,-1 0 0 0 0,-1 0 0 0 0,-1 0 0 0 0,0 1 0 0 0,-2 17 0 0 0,1 1 0 0 0,-2 44 0 0 0,-3 1 0 0 0,-19 93 0 0 0,21-151 38 0 0,-5 24-277 0 0,8-47-812 0 0,0 1-385 0 0,-1-1-1683 0 0,-3-6-6434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5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11975 0 0,'0'0'267'0'0,"0"0"42"0"0,0 0 17 0 0,0 0-28 0 0,-1 1-196 0 0,-3 2 47 0 0,3-2 571 0 0,1-1 249 0 0,-8 3 2548 0 0,7-2-3034 0 0,0 0 1 0 0,0-1 0 0 0,0 1 0 0 0,0-1 0 0 0,0 1 0 0 0,0-1 0 0 0,0 1 0 0 0,0-1 0 0 0,0 0 0 0 0,0 0 0 0 0,-2 1 0 0 0,3-1-197 0 0,-2-1-557 0 0,-5 8 3501 0 0,6-5-2860 0 0,1-2 117 0 0,0 0 21 0 0,0 0-66 0 0,11-4-278 0 0,-4 3-165 0 0,-1 0 0 0 0,0 0 0 0 0,1 1 0 0 0,-1-1 0 0 0,1 1 0 0 0,-1 1 0 0 0,0-1 0 0 0,1 1 0 0 0,11 3 0 0 0,17 2 0 0 0,-26-5 0 0 0,1 0 0 0 0,-1 1 0 0 0,11 3 0 0 0,23-6 2032 0 0,-30 1-2080 0 0,-12 0-289 0 0,-1 0-138 0 0,0 0-33 0 0,0 0-4 0 0,0 0 0 0 0,0 0 0 0 0,0 0 0 0 0,-10 3-2200 0 0,-27 7-2258 0 0,14-3 2412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5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0,'0'0'719'0'0,"0"0"-20"0"0,0 0-238 0 0,0 0 656 0 0,0 0 335 0 0,0 0 70 0 0,0 0-125 0 0,0 0-575 0 0,0 0-248 0 0,1 1-50 0 0,3 2-278 0 0,0 0 0 0 0,0 0 1 0 0,0 0-1 0 0,0-1 1 0 0,1 1-1 0 0,-1-1 0 0 0,1 0 1 0 0,-1-1-1 0 0,10 3 0 0 0,47 6 2004 0 0,-61-10-2250 0 0,20 2 0 0 0,0 0 0 0 0,0-2 0 0 0,30-2 0 0 0,-40 0 0 0 0,-4 0-64 0 0,-5 1-273 0 0,-1 1-138 0 0,-14 1-3671 0 0,-14 1 1538 0 0,28-2 2581 0 0,-27 3-2020 0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5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6447 0 0,'0'0'298'0'0,"0"0"-10"0"0,0 0-50 0 0,0 0 493 0 0,0 0 238 0 0,0 0 45 0 0,0 0-61 0 0,0 0-288 0 0,0 0-121 0 0,0 0-28 0 0,0 0 66 0 0,0 0 288 0 0,0 0 122 0 0,0 0 28 0 0,0 0-65 0 0,0 0-290 0 0,0 0-121 0 0,0 0-28 0 0,0 0-4 0 0,0 0 0 0 0,0 0 0 0 0,0 0 0 0 0,0 0 0 0 0,0 0 0 0 0,0 0 0 0 0,0 0 0 0 0,0 0 0 0 0,0 0 0 0 0,0 0 0 0 0,0 0 0 0 0,0 0-68 0 0,7-5-200 0 0,-4 2-22 0 0,0 0-1 0 0,0-1 0 0 0,-1 1 1 0 0,0-1-1 0 0,1 1 1 0 0,-1-1-1 0 0,0 0 0 0 0,2-7 1 0 0,6-9-167 0 0,62-137 1192 0 0,-19 39-518 0 0,-25 51 1319 0 0,-29 70-2048 0 0,0 4 0 0 0,1 9 0 0 0,0-7 0 0 0,0-9 0 0 0,0 0 0 0 0,0 1 0 0 0,0-1 0 0 0,0 0 0 0 0,0 1 0 0 0,0-1 0 0 0,0 1 0 0 0,0-1 0 0 0,0 0 0 0 0,0 1 0 0 0,0-1 0 0 0,0 0 0 0 0,0 1 0 0 0,1-1 0 0 0,-1 0 0 0 0,0 1 0 0 0,0-1 0 0 0,0 0 0 0 0,0 1 0 0 0,1-1 0 0 0,-1 0 0 0 0,0 1 0 0 0,1 0 0 0 0,6 8 0 0 0,-1-2 0 0 0,5 2 14 0 0,-6-9-29 0 0,-2 0-48 0 0,1 1-179 0 0,1-1 0 0 0,-1 1 0 0 0,1-1 0 0 0,-1 0 0 0 0,1 0-1 0 0,8-1 1 0 0,-11 1 444 0 0,-2 0 248 0 0,1 1-17 0 0,0-1-403 0 0,-1 0 1 0 0,1 0 0 0 0,0 0-1 0 0,0 0 1 0 0,0 1 0 0 0,-1-1-1 0 0,1 0 1 0 0,0 0 0 0 0,0 1-1 0 0,-1-1 1 0 0,1 0 0 0 0,0 1-1 0 0,-1-1 1 0 0,1 0-1 0 0,0 1 1 0 0,-1-1 0 0 0,1 1-1 0 0,-1-1 1 0 0,1 1 0 0 0,-1 0-1 0 0,2 0 1 0 0,3 8-31 0 0,-3-5 0 0 0,-1 1 0 0 0,0 0 0 0 0,0 0 0 0 0,0-1 0 0 0,-1 1 0 0 0,0 0 0 0 0,0 0 0 0 0,-1 6 0 0 0,-8 43 0 0 0,2-10 0 0 0,4-26 0 0 0,2-11 0 0 0,0 0 0 0 0,0 0 0 0 0,0 0 0 0 0,1 1 0 0 0,0-1 0 0 0,1 0 0 0 0,0 0 0 0 0,0 0 0 0 0,3 12 0 0 0,-4-18 0 0 0,0 0 0 0 0,1 0 0 0 0,-1 0 0 0 0,1-1 0 0 0,-1 1 0 0 0,1 0 0 0 0,-1 0 0 0 0,1 0 0 0 0,-1 0 0 0 0,1 0 0 0 0,0 0 0 0 0,0-1 0 0 0,-1 1 0 0 0,1 0 0 0 0,0-1 0 0 0,0 1 0 0 0,0 0 0 0 0,0-1 0 0 0,0 1 0 0 0,0-1 0 0 0,0 0 0 0 0,1 1 0 0 0,1 0 0 0 0,-1 0 0 0 0,1 0 0 0 0,-1 0 0 0 0,1 0 0 0 0,0-1 0 0 0,-1 1 0 0 0,1-1 0 0 0,-1 0 0 0 0,1 0 0 0 0,0 0 0 0 0,-1 0 0 0 0,1 0 0 0 0,0 0 0 0 0,-1-1 0 0 0,1 1 0 0 0,4-2 0 0 0,-1-1 0 0 0,-1 1 0 0 0,1-1 0 0 0,0 0 0 0 0,-1-1 0 0 0,0 1 0 0 0,0-1 0 0 0,5-5 0 0 0,-5 3-241 0 0,0 1 0 0 0,-1-1 1 0 0,0-1-1 0 0,-1 1 0 0 0,1 0 0 0 0,-1-1 0 0 0,-1 0 1 0 0,1 0-1 0 0,1-9 0 0 0,0-2-1293 0 0,-3 9-5800 0 0,0 8-1454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4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23 182 8287 0 0,'0'0'191'0'0,"0"0"26"0"0,0 0 9 0 0,0 0 110 0 0,-1-2 444 0 0,-11-31 6573 0 0,7 21-6996 0 0,4 10 187 0 0,1 2-28 0 0,-1-2-4 0 0,1 2-472 0 0,0-1-1 0 0,-1 1 0 0 0,1 0 1 0 0,0-1-1 0 0,0 1 1 0 0,-1-1-1 0 0,1 1 0 0 0,0 0 1 0 0,0-1-1 0 0,0 1 0 0 0,0-1 1 0 0,-1 1-1 0 0,1 0 1 0 0,0-1-1 0 0,0 1 0 0 0,0-1 1 0 0,0 1-1 0 0,0-1 0 0 0,0 1 1 0 0,0 0-1 0 0,0-1 1 0 0,0 1-1 0 0,0-1 0 0 0,1 1 1 0 0,-1 0-1 0 0,0-1 1 0 0,0 1-1 0 0,0-1 0 0 0,0 1 1 0 0,1 0-1 0 0,-1-1 0 0 0,0 1 1 0 0,0-1-1 0 0,1 1 1 0 0,-1 0-1 0 0,0 0 0 0 0,1-1 1 0 0,0 0-1 0 0,0 0 473 0 0,-1 1 0 0 0,0 0 0 0 0,0 0 0 0 0,0 0-68 0 0,0 0-217 0 0,0 0 161 0 0,0 0 100 0 0,0 0 21 0 0,0 2-66 0 0,0 16-402 0 0,1 0 0 0 0,1 0 1 0 0,4 17-1 0 0,-5-31-41 0 0,0-1 0 0 0,1 1 0 0 0,0-1 0 0 0,-1 1 0 0 0,1-1 0 0 0,0 0 0 0 0,1 0 0 0 0,-1 0 0 0 0,1 0 0 0 0,-1 0 0 0 0,1 0 0 0 0,0-1 0 0 0,0 1 0 0 0,0-1 0 0 0,0 0 0 0 0,0 0 0 0 0,1 0 0 0 0,-1 0 0 0 0,1-1 0 0 0,-1 1 0 0 0,1-1 0 0 0,0 0 0 0 0,-1 0 0 0 0,1 0 0 0 0,0-1 0 0 0,0 1 0 0 0,0-1 0 0 0,-1 0 0 0 0,1 0 0 0 0,0 0 0 0 0,0-1 0 0 0,0 1 0 0 0,4-2 0 0 0,14-4 0 0 0,0 0 0 0 0,-1-1 0 0 0,25-13 0 0 0,-37 14 0 0 0,0-1 0 0 0,0 1 0 0 0,0-2 0 0 0,-1 1 0 0 0,0-1 0 0 0,-1 0 0 0 0,8-11 0 0 0,-4 2 314 0 0,0 0 0 0 0,-1-1-1 0 0,-1 0 1 0 0,0-1 0 0 0,10-36 0 0 0,-19 47-165 0 0,0 8-148 0 0,0-1-1 0 0,0 1 0 0 0,0 0 1 0 0,0 0-1 0 0,0 0 1 0 0,0 0-1 0 0,0-1 1 0 0,-1 1-1 0 0,1 0 1 0 0,0 0-1 0 0,0 0 1 0 0,0 0-1 0 0,0-1 1 0 0,0 1-1 0 0,-1 0 1 0 0,1 0-1 0 0,0 0 1 0 0,0 0-1 0 0,0 0 0 0 0,-1 0 1 0 0,1 0-1 0 0,0 0 1 0 0,0 0-1 0 0,0 0 1 0 0,-1 0-1 0 0,1 0 1 0 0,0 0-1 0 0,0 0 1 0 0,-1 0-1 0 0,1 0 1 0 0,0 0-1 0 0,0 0 1 0 0,-1 0-1 0 0,-1 1 0 0 0,-1 1 0 0 0,1-1 0 0 0,0 1 0 0 0,-1 0 0 0 0,1 0 0 0 0,0-1 0 0 0,0 2 0 0 0,0-1 0 0 0,0 0 0 0 0,-1 3 0 0 0,-18 26 0 0 0,12-12 0 0 0,1 0 0 0 0,1 0 0 0 0,-9 35 0 0 0,0 0 0 0 0,-27 104 0 0 0,37-134 0 0 0,1-18 0 0 0,1 0 0 0 0,1-2 0 0 0,-6 17 0 0 0,-2 4 0 0 0,5-13 0 0 0,2-1 0 0 0,3 3 0 0 0,4 0 0 0 0,3-3-133 0 0,-5-9-563 0 0,-1-2-258 0 0,1-3-56 0 0,6-14-13 0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5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13823 0 0,'0'0'315'0'0,"0"0"45"0"0,0 0 21 0 0,0 0-49 0 0,0 0-81 0 0,0 0 481 0 0,0 0 237 0 0,0 0 45 0 0,-6 4 1375 0 0,5-3 4495 0 0,2-1-6735 0 0,8 3 99 0 0,1-2-1 0 0,-1 1 0 0 0,0-1 1 0 0,1 0-1 0 0,-1-1 1 0 0,1 0-1 0 0,9-2 1 0 0,-4 1-180 0 0,97-6-52 0 0,-40 5-16 0 0,132-21 0 0 0,-132 12-201 0 0,-70 11-850 0 0,-4 1-385 0 0,-4 4-1545 0 0,-2 0-5886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49:5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64 13823 0 0,'0'0'315'0'0,"0"0"45"0"0,0 0 21 0 0,-1-9 63 0 0,0 0-706 0 0,0-12 6183 0 0,-16 106-4236 0 0,-33 168 3263 0 0,51-251-4771 0 0,3-9 238 0 0,2-9 433 0 0,28-192-240 0 0,-29 170-553 0 0,-4 27 22 0 0,0 1 1 0 0,1-1 0 0 0,0 0-1 0 0,4-11 1 0 0,-5 21 410 0 0,13-21 629 0 0,-14 22-1117 0 0,0-1 0 0 0,0 1 0 0 0,0-1 0 0 0,0 1 0 0 0,1-1 0 0 0,-1 1 0 0 0,0 0 0 0 0,0-1 0 0 0,1 1 0 0 0,-1 0 0 0 0,0-1 0 0 0,1 1 0 0 0,-1 0 0 0 0,0-1 0 0 0,1 1 0 0 0,-1 0 0 0 0,0 0 0 0 0,1-1 0 0 0,-1 1 0 0 0,1 0 0 0 0,-1 0 0 0 0,1 0 0 0 0,-1-1 0 0 0,0 1 0 0 0,1 0 0 0 0,-1 0 0 0 0,1 0 0 0 0,-1 0 0 0 0,1 0 0 0 0,-1 0 0 0 0,1 0 0 0 0,-1 0 0 0 0,1 0 0 0 0,0 1 0 0 0,0-1 0 0 0,-1-1 0 0 0,1 1 0 0 0,-1 0 0 0 0,1 0 0 0 0,0 0 0 0 0,-1 0 0 0 0,1 0 0 0 0,-1 0 0 0 0,1 0 0 0 0,-1 0 0 0 0,1 0 0 0 0,-1 1 0 0 0,1-1 0 0 0,-1 0 0 0 0,1 0 0 0 0,-1 0 0 0 0,1 1 0 0 0,-1-1 0 0 0,1 0 0 0 0,-1 0 0 0 0,1 1 0 0 0,-1-1 0 0 0,1 0 0 0 0,-1 1 0 0 0,0-1 0 0 0,1 1 0 0 0,-1-1 0 0 0,0 0 0 0 0,1 1 0 0 0,-1 0 0 0 0,1 0 0 0 0,1 2 0 0 0,1 0 0 0 0,-1 0 0 0 0,0 0 0 0 0,0 1 0 0 0,0-1 0 0 0,-1 0 0 0 0,1 1 0 0 0,-1-1 0 0 0,2 8 0 0 0,5 37 0 0 0,-5-27 0 0 0,1 5 0 0 0,-1-5 0 0 0,10 36 0 0 0,-6-19 0 0 0,-6-31 0 0 0,0 1 0 0 0,1-1 0 0 0,-1 0 0 0 0,5 9 0 0 0,0-2 0 0 0,-2-12 0 0 0,-2-2 0 0 0,6 4 0 0 0,1-4 0 0 0,-6 0 0 0 0,1-1 0 0 0,-1 0 0 0 0,0-1 0 0 0,0 1 0 0 0,0 0 0 0 0,0-1 0 0 0,0 0 0 0 0,0 0 0 0 0,0 0 0 0 0,-1 0 0 0 0,1 0 0 0 0,-1-1 0 0 0,1 1 0 0 0,-1-1 0 0 0,0 1 0 0 0,0-1 0 0 0,0 0 0 0 0,0 0 0 0 0,2-4 0 0 0,27-52 0 0 0,-18 23 0 0 0,13-49 0 0 0,-23 71 9 0 0,-2 8-23 0 0,0 0-1 0 0,1 0 0 0 0,0-1 1 0 0,5-9-1 0 0,-6 15-322 0 0,-1 1-138 0 0,0 0-33 0 0,0 0-276 0 0,9 4-6115 0 0,-9-4 4342 0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0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153 178 8287 0 0,'3'-7'408'0'0,"3"-2"69"0"0,1 0-1 0 0,-1 0 1 0 0,1 1 0 0 0,0 0-1 0 0,1 0 1 0 0,13-11-1 0 0,-18 17 40 0 0,0-1 0 0 0,0-1 0 0 0,0 1 0 0 0,0 0 0 0 0,-1-1 0 0 0,0 1 0 0 0,1-1 0 0 0,-1 0-1 0 0,2-6 1 0 0,10-35 4173 0 0,-14 44-4177 0 0,0 1 0 0 0,0 0 0 0 0,0 0 0 0 0,0 0 0 0 0,0 0 0 0 0,0-1-68 0 0,-4-4-289 0 0,0 1-66 0 0,3 3 282 0 0,-3-1 120 0 0,3 2-446 0 0,0 0-1 0 0,0 0 1 0 0,1-1-1 0 0,-1 1 1 0 0,0 0-1 0 0,0 0 1 0 0,1 0 0 0 0,-1 0-1 0 0,0 0 1 0 0,0 0-1 0 0,1 0 1 0 0,-1 0-1 0 0,0 0 1 0 0,0 0 0 0 0,1 1-1 0 0,-1-1 1 0 0,0 0-1 0 0,1 0 1 0 0,-1 1-1 0 0,0-1 1 0 0,1 0-1 0 0,-1 1 1 0 0,0-1 0 0 0,0 2-1 0 0,-4 0-44 0 0,1 1 0 0 0,0 0 0 0 0,0 0 0 0 0,0 1 0 0 0,0-1 0 0 0,1 1 0 0 0,-1 0 0 0 0,1 0 0 0 0,0 0 0 0 0,-4 7 0 0 0,-2 7 0 0 0,-11 23 0 0 0,19-38 0 0 0,-8 17 0 0 0,-4 9 0 0 0,2-1 0 0 0,-9 33 0 0 0,-54 326 2032 0 0,50 14-2015 0 0,23-349-18 0 0,0-35 1 0 0,2 0 0 0 0,0 0 0 0 0,1 0 0 0 0,0 0 0 0 0,9 29 0 0 0,-11-45 0 0 0,0 0 0 0 0,0-1 0 0 0,0 1 0 0 0,0 0 0 0 0,0-1 0 0 0,0 1 0 0 0,1 0 0 0 0,-1-1 0 0 0,0 1 0 0 0,0-1 0 0 0,1 1 0 0 0,-1-1 0 0 0,0 1 0 0 0,1-1 0 0 0,-1 1 0 0 0,1-1 0 0 0,-1 1 0 0 0,0-1 0 0 0,1 1 0 0 0,-1-1 0 0 0,1 0 0 0 0,-1 1 0 0 0,1-1 0 0 0,0 0 0 0 0,-1 1 0 0 0,1-1 0 0 0,0 1 0 0 0,0-1 0 0 0,-1 1 0 0 0,1-1 0 0 0,-1 0 0 0 0,1 1 0 0 0,-1-1 0 0 0,1 1 0 0 0,-1-1 0 0 0,1 0 0 0 0,-1 1 0 0 0,1-1 0 0 0,0 0 0 0 0,-1 0 0 0 0,1 1 0 0 0,-1-1 0 0 0,1 0 0 0 0,0 0 0 0 0,-1 0 0 0 0,1 0 0 0 0,0 0 0 0 0,-1 0 0 0 0,1 0 0 0 0,-1 0 0 0 0,2 0 0 0 0,0-1 0 0 0,4 2 0 0 0,-5-1 0 0 0,0 0 0 0 0,0 1 0 0 0,-1-1 0 0 0,1 0 0 0 0,0 0 0 0 0,0 0 0 0 0,0 0 0 0 0,0 0 0 0 0,0 0 0 0 0,0-1 0 0 0,0 1 0 0 0,0 0 0 0 0,0 0 0 0 0,0-1 0 0 0,-1 1 0 0 0,2-1 0 0 0,9-3 0 0 0,-5 1-64 0 0,-4 2-273 0 0,8-13-5603 0 0,-9 13-2591 0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0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10135 0 0,'0'0'464'0'0,"0"0"-9"0"0,1-2-295 0 0,17-35 3729 0 0,-18 36-3634 0 0,1 1-1 0 0,-1 0 0 0 0,1-1 0 0 0,-1 1 1 0 0,0-1-1 0 0,1 1 0 0 0,-1-1 0 0 0,0 1 1 0 0,0-1-1 0 0,1 0 0 0 0,-1 1 0 0 0,0-1 1 0 0,0 1-1 0 0,0-1 0 0 0,0 0 0 0 0,0 1 1 0 0,0-1-1 0 0,0 1 0 0 0,0-1 0 0 0,0 0 1 0 0,0 1-1 0 0,0-1 0 0 0,0 1 0 0 0,0-1 1 0 0,-1-2 376 0 0,1 0 0 0 0,-1 0 0 0 0,1 0 0 0 0,0 0 0 0 0,0 1 0 0 0,0-1 0 0 0,0 0 0 0 0,1 0 0 0 0,-1 0 0 0 0,1 1 0 0 0,0-1 0 0 0,1-4 0 0 0,-2 7-631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1 0 0 0,0-1 0 0 0,0 0 0 0 0,0 0 0 0 0,0 0 0 0 0,0 0 0 0 0,0 0 0 0 0,0 0 0 0 0,0 0 0 0 0,0 0 0 0 0,0 0 0 0 0,3 6 0 0 0,2 6 0 0 0,-3-4 0 0 0,0 0 0 0 0,-1 0 0 0 0,0 0 0 0 0,0 1 0 0 0,-1-1 0 0 0,-1 12 0 0 0,1 10 0 0 0,0-16 0 0 0,-1-1 0 0 0,-3 20 0 0 0,2-22 0 0 0,1 0 0 0 0,0 0 0 0 0,0 1 0 0 0,2 12 0 0 0,0-5 0 0 0,-1-1 0 0 0,-1 1 0 0 0,0 0 0 0 0,-5 19 0 0 0,3-18 0 0 0,2-18-2 0 0,1 0 1 0 0,-1 0-1 0 0,1 0 1 0 0,0 0-1 0 0,0-1 0 0 0,0 1 1 0 0,0 0-1 0 0,0 0 1 0 0,0 0-1 0 0,1 2 0 0 0,0-1 10 0 0,-1 0 1 0 0,1-1-1 0 0,-1 1 0 0 0,0-1 0 0 0,0 1 0 0 0,0 0 0 0 0,-1-1 1 0 0,1 1-1 0 0,0-1 0 0 0,-2 4 0 0 0,2-4 363 0 0,0-2-366 0 0,-1 0-1 0 0,1 1 1 0 0,0-1 0 0 0,0 0 0 0 0,0 0 0 0 0,0 1-1 0 0,0-1 1 0 0,0 0 0 0 0,0 0 0 0 0,0 0 0 0 0,0 1-1 0 0,0-1 1 0 0,0 0 0 0 0,1 0 0 0 0,-1 1 0 0 0,0-1-1 0 0,0 0 1 0 0,0 0 0 0 0,0 0 0 0 0,0 1 0 0 0,0-1-1 0 0,0 0 1 0 0,1 0 0 0 0,-1 0 0 0 0,0 1 0 0 0,0-1-1 0 0,0 0 1 0 0,0 0 0 0 0,1 0 0 0 0,-1 0 0 0 0,0 0-1 0 0,0 0 1 0 0,1 1 0 0 0,-1-1-115 0 0,0-1 1 0 0,0 1-1 0 0,1 0 1 0 0,-1 0-1 0 0,0 0 1 0 0,0 0-1 0 0,1 0 1 0 0,-1-1-1 0 0,0 1 1 0 0,0 0-1 0 0,0 0 1 0 0,0 0-1 0 0,1-1 1 0 0,-1 1-1 0 0,0 0 0 0 0,0 0 1 0 0,0-1-1 0 0,0 1 1 0 0,0 0-1 0 0,0 0 1 0 0,1-1-1 0 0,-1 1 1 0 0,0 0-1 0 0,0 0 1 0 0,0-1-1 0 0,0 1 1 0 0,0 0-1 0 0,0-1 1 0 0,0 1-1 0 0,-1-11-1411 0 0,1-1-14 0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0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19351 0 0,'0'0'886'0'0,"0"0"-21"0"0,2-1-554 0 0,15-4 569 0 0,1 0 1 0 0,-1 1 0 0 0,1 0-1 0 0,0 2 1 0 0,20-1 0 0 0,-3 4-642 0 0,0 1 0 0 0,47 9 0 0 0,-80-10-1290 0 0,-1-2 855 0 0,-1 1 0 0 0,1 0 1 0 0,0 0-1 0 0,0-1 0 0 0,0 1 0 0 0,-1-1 0 0 0,1 1 0 0 0,0-1 1 0 0,-1 1-1 0 0,1-1 0 0 0,0 1 0 0 0,0-2 0 0 0,0 1-209 0 0,2-1-1128 0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0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0 473 13823 0 0,'0'0'630'0'0,"0"0"-13"0"0,0 0-252 0 0,0 0 391 0 0,0 0 216 0 0,2-1 42 0 0,3-3-493 0 0,0 0 0 0 0,0-1 0 0 0,-1 0 0 0 0,1 1 0 0 0,-1-2 0 0 0,0 1 0 0 0,0 0 1 0 0,-1-1-1 0 0,0 0 0 0 0,0 0 0 0 0,0 0 0 0 0,3-12 0 0 0,3-6 348 0 0,0 1 1 0 0,1 0-1 0 0,25-41 0 0 0,-15 30-250 0 0,88-188 928 0 0,-108 220-1038 0 0,0 2-66 0 0,-1 2-294 0 0,-3 2-133 0 0,2-3-16 0 0,1 1 0 0 0,-1 0 0 0 0,1-1 0 0 0,-1 1 0 0 0,1 0 0 0 0,0 0 0 0 0,0 0 0 0 0,0 0 0 0 0,0 0 0 0 0,0 0 0 0 0,0 0 0 0 0,0 5 0 0 0,-4 14 0 0 0,6-12 0 0 0,3-1 0 0 0,-2-5 0 0 0,0-1 0 0 0,1 0 0 0 0,-1 0 0 0 0,1 0 0 0 0,-1 0 0 0 0,1-1 0 0 0,-1 1 0 0 0,1 0 0 0 0,0-1 0 0 0,0 0 0 0 0,0 0 0 0 0,0 0 0 0 0,0 0 0 0 0,0 0 0 0 0,0-1 0 0 0,0 1 0 0 0,0-1 0 0 0,0 0 0 0 0,5 0 0 0 0,4-1 0 0 0,0 0 0 0 0,0-1 0 0 0,19-6 0 0 0,-23 6 0 0 0,0 3 0 0 0,-3 5 0 0 0,-3-3 0 0 0,-1 0 0 0 0,0 0 0 0 0,0 0 0 0 0,0 1 0 0 0,0-1 0 0 0,0 0 0 0 0,-1 1 0 0 0,0-1 0 0 0,0 0 0 0 0,0 1 0 0 0,0 4 0 0 0,-8 39 0 0 0,7-43 0 0 0,-10 43 0 0 0,4-23 0 0 0,1 1 0 0 0,-2 30 0 0 0,8-36 0 0 0,1-16 0 0 0,2 6 0 0 0,5-4 0 0 0,-6-5 0 0 0,0 0 0 0 0,0 1 0 0 0,0-1 0 0 0,0-1 0 0 0,0 1 0 0 0,0 0 0 0 0,0 0 0 0 0,0-1 0 0 0,0 1 0 0 0,0-1 0 0 0,0 1 0 0 0,0-1 0 0 0,0 0 0 0 0,-1 0 0 0 0,1 0 0 0 0,0 0 0 0 0,-1 0 0 0 0,1 0 0 0 0,0-1 0 0 0,1-1 0 0 0,5-4 0 0 0,-1 0 0 0 0,10-13 0 0 0,29-46-5094 0 0,-22 29-680 0 0,-16 25-3214 0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0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17503 0 0,'0'0'803'0'0,"0"0"-18"0"0,0 0-358 0 0,0 0 341 0 0,2 0 205 0 0,14-1 526 0 0,0-1 1 0 0,30-7-1 0 0,2-1 335 0 0,42 0-1285 0 0,-49 6-42 0 0,0-1 1 0 0,54-15 0 0 0,-90 18-498 0 0,-1 1-1 0 0,1 0 1 0 0,0 1-1 0 0,6-1 1 0 0,22-2-259 0 0,-31 2-802 0 0,-2 1-385 0 0,0 0-79 0 0,0 0-18 0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0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21191 0 0,'0'0'480'0'0,"0"0"67"0"0,0 0 31 0 0,0 0-56 0 0,0 0-201 0 0,0 0 424 0 0,0 0 226 0 0,-3 9 928 0 0,2-3-1798 0 0,1 0 1 0 0,0 1-1 0 0,0-1 1 0 0,1 1-1 0 0,2 10 1 0 0,-2-10 136 0 0,0 1 1 0 0,0-1-1 0 0,-1 0 1 0 0,0 11-1 0 0,-5 8-83 0 0,-1 0 1 0 0,-16 46-1 0 0,-10 40-13 0 0,31-112-142 0 0,1 0 0 0 0,0 0 0 0 0,0 1 0 0 0,0-1 0 0 0,0 0 0 0 0,0 0 0 0 0,0 0 0 0 0,0 0 0 0 0,0 1 0 0 0,0-1 0 0 0,0 0 0 0 0,0 0 0 0 0,0 0 0 0 0,0 1 0 0 0,0-1 0 0 0,0 0 0 0 0,0 0 0 0 0,0 0 0 0 0,0 1 0 0 0,0-1 0 0 0,0 0 0 0 0,0 0 0 0 0,1 0 0 0 0,-1 0 0 0 0,0 1 0 0 0,0-1 0 0 0,0 0 0 0 0,0 0 0 0 0,0 0 0 0 0,0 0 0 0 0,1 0 0 0 0,-1 0 0 0 0,0 1 0 0 0,0-1 0 0 0,0 0 0 0 0,0 0 0 0 0,1 0 0 0 0,-1 0 0 0 0,0 0 0 0 0,0 0 0 0 0,0 0 0 0 0,0 0 0 0 0,1 0 0 0 0,-1 0 0 0 0,0 0 0 0 0,0 0 0 0 0,0 0 0 0 0,1 0 0 0 0,-1 0 0 0 0,0 0 0 0 0,0 0 0 0 0,0 0 0 0 0,1 0 0 0 0,-1 0 0 0 0,0 0 0 0 0,0 0 0 0 0,0 0 0 0 0,0 0 0 0 0,1 0 0 0 0,-1 0 0 0 0,9-5 0 0 0,-9 5 0 0 0,4-3 90 0 0,0 0 0 0 0,-1-1 0 0 0,1 1 0 0 0,-1-1 0 0 0,0 0 0 0 0,0 0 0 0 0,0 0 0 0 0,0 0 0 0 0,-1-1 0 0 0,0 1 0 0 0,0-1 0 0 0,0 0 0 0 0,0 1 0 0 0,-1-1 0 0 0,2-8 0 0 0,3-13 72 0 0,0 0 1 0 0,14-32-1 0 0,5-17-41 0 0,-23 64-121 0 0,-1 7 0 0 0,-1 1 0 0 0,1-1 0 0 0,0 0 0 0 0,1 1 0 0 0,-1-1 0 0 0,1 1 0 0 0,2-6 0 0 0,-4 9 0 0 0,1 0 0 0 0,-1-1 0 0 0,0 1 0 0 0,0 0 0 0 0,0 0 0 0 0,0 0 0 0 0,0-1 0 0 0,0 1 0 0 0,1 0 0 0 0,-1 0 0 0 0,0 0 0 0 0,0 0 0 0 0,0-1 0 0 0,0 1 0 0 0,1 0 0 0 0,-1 0 0 0 0,0 0 0 0 0,0 0 0 0 0,0 0 0 0 0,1 0 0 0 0,-1-1 0 0 0,0 1 0 0 0,0 0 0 0 0,1 0 0 0 0,-1 0 0 0 0,0 0 0 0 0,0 0 0 0 0,1 0 0 0 0,0 1 0 0 0,1-1 0 0 0,-1 1 0 0 0,0 0 0 0 0,1 0 0 0 0,-1 0 0 0 0,0-1 0 0 0,1 1 0 0 0,-1 0 0 0 0,0 1 0 0 0,0-1 0 0 0,0 0 0 0 0,0 0 0 0 0,0 0 0 0 0,0 1 0 0 0,-1-1 0 0 0,1 0 0 0 0,1 2 0 0 0,11 30 0 0 0,-11-26 0 0 0,9 22 0 0 0,0 5 0 0 0,2-1 0 0 0,2 0 0 0 0,34 58 0 0 0,-46-87 0 0 0,0 0 0 0 0,1-1 0 0 0,-1 0 0 0 0,0 0 0 0 0,8 5 0 0 0,-10-7 0 0 0,0 0 0 0 0,0 0 0 0 0,0-1 0 0 0,1 1 0 0 0,-1 0 0 0 0,0-1 0 0 0,0 1 0 0 0,0-1 0 0 0,1 0 0 0 0,-1 1 0 0 0,0-1 0 0 0,0 0 0 0 0,1 1 0 0 0,-1-1 0 0 0,0 0 0 0 0,1 0 0 0 0,-1 0 0 0 0,0-1 0 0 0,1 1 0 0 0,-1 0 0 0 0,0 0 0 0 0,0-1 0 0 0,3 0 0 0 0,1 0 0 0 0,0 0 0 0 0,0-1 0 0 0,-1 1 0 0 0,1-1 0 0 0,-1 1 0 0 0,1-2 0 0 0,-1 1 0 0 0,0 0 0 0 0,0-1 0 0 0,0 1 0 0 0,0-1 0 0 0,0 0 0 0 0,-1-1 0 0 0,1 1 0 0 0,-1-1 0 0 0,0 1 0 0 0,0-1 0 0 0,0 0 0 0 0,-1 0 0 0 0,1 0 0 0 0,-1 0 0 0 0,0-1 0 0 0,3-7 0 0 0,-1-2 0 0 0,0 0 0 0 0,0 0 0 0 0,-1 0 0 0 0,-1 0 0 0 0,-1 0 0 0 0,1-21 0 0 0,-2 28 0 0 0,0 0 0 0 0,0 2-64 0 0,0 4-273 0 0,0 1-138 0 0,0 0-33 0 0,-40-2-7175 0 0,22-2 5126 0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0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 6447 0 0,'0'0'142'0'0,"0"0"22"0"0,0 0 13 0 0,0 0 55 0 0,0 0 181 0 0,0 0 78 0 0,0 0 18 0 0,0 0 3 0 0,0 0 0 0 0,0 0 0 0 0,0 0 0 0 0,0 0 0 0 0,0 0 0 0 0,0 0 0 0 0,0 0 0 0 0,0 0 0 0 0,0 0 0 0 0,0 0 0 0 0,0 0 0 0 0,0 0 68 0 0,7-16 3251 0 0,-7 16-3626 0 0,0 0 0 0 0,0 0-1 0 0,0-1 1 0 0,0 1 0 0 0,0 0 0 0 0,0 0 0 0 0,0 0 0 0 0,0 0 0 0 0,0-1 0 0 0,0 1-1 0 0,0 0 1 0 0,0 0 0 0 0,0 0 0 0 0,1 0 0 0 0,-1-1 0 0 0,0 1 0 0 0,0 0 0 0 0,0 0-1 0 0,0 0 1 0 0,0 0 0 0 0,1 0 0 0 0,-1-1 0 0 0,0 1 0 0 0,0 0 0 0 0,0 0-1 0 0,0 0 1 0 0,1 0 0 0 0,-1 0 0 0 0,0 0 0 0 0,0 0 0 0 0,0 0 0 0 0,1 0 0 0 0,-1 0-1 0 0,0 0 1 0 0,0 0 0 0 0,0 0 0 0 0,1 0 0 0 0,-1 0 0 0 0,0 0 0 0 0,0 0-1 0 0,4 2-726 0 0,-3-2 965 0 0,9 13-278 0 0,-2-3-165 0 0,-5-7 0 0 0,0 0 0 0 0,-1 1 0 0 0,1-1 0 0 0,-1 1 0 0 0,0 0 0 0 0,0 0 0 0 0,3 8 0 0 0,4 10 0 0 0,0 2 0 0 0,-2-1 0 0 0,7 43 0 0 0,-13-61 0 0 0,15 91 570 0 0,19 86 908 0 0,6-6-1478 0 0,22 210 0 0 0,-50-216 0 0 0,-20 62 0 0 0,1-177 0 0 0,-2 1 0 0 0,-18 60 0 0 0,19-90 0 0 0,-2 7 0 0 0,-1-1 0 0 0,-22 49 0 0 0,24-63 0 0 0,-1-1 0 0 0,-1 0 0 0 0,-1-1 0 0 0,0 0 0 0 0,-25 27 0 0 0,30-37 0 0 0,-4 4 0 0 0,0-1 0 0 0,-1 0 0 0 0,0-1 0 0 0,-22 14 0 0 0,11-4 0 0 0,22-18-4 0 0,0 0 1 0 0,0 1-1 0 0,-1-1 1 0 0,1 0-1 0 0,0 0 1 0 0,0 0-1 0 0,0 0 1 0 0,0 0-1 0 0,0 0 0 0 0,-1 0 1 0 0,1 1-1 0 0,0-1 1 0 0,0 0-1 0 0,0 0 1 0 0,0 0-1 0 0,-1 0 0 0 0,1 0 1 0 0,0 0-1 0 0,0 0 1 0 0,0 0-1 0 0,-1 0 1 0 0,1 0-1 0 0,0 0 0 0 0,0 0 1 0 0,0 0-1 0 0,0 0 1 0 0,-1 0-1 0 0,1 0 1 0 0,0 0-1 0 0,0 0 0 0 0,0 0 1 0 0,0 0-1 0 0,-1-1 1 0 0,1 1-1 0 0,0 0 1 0 0,0 0-1 0 0,0 0 0 0 0,0 0 1 0 0,-1 0-1 0 0,1 0 1 0 0,0 0-1 0 0,0-1 1 0 0,0 1-1 0 0,0 0 0 0 0,0 0 1 0 0,0 0-1 0 0,0 0 1 0 0,-1-1-1 0 0,1 1 1 0 0,-1-7-585 0 0,1 7 525 0 0,-1-1-256 0 0,1-1-1 0 0,0 0 1 0 0,0 1 0 0 0,0-1 0 0 0,0 0 0 0 0,0 1 0 0 0,0-1 0 0 0,0 0 0 0 0,1-1 0 0 0,4-10-5959 0 0,0-2-2072 0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0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95 15663 0 0,'0'0'356'0'0,"0"0"50"0"0,0 0 20 0 0,0 0-42 0 0,-1-9 2606 0 0,0 5-2777 0 0,0 0 1 0 0,-1 0 0 0 0,1 0-1 0 0,-1 1 1 0 0,1-1 0 0 0,-1 0-1 0 0,0 0 1 0 0,-1 1 0 0 0,1-1 0 0 0,0 1-1 0 0,-1 0 1 0 0,0 0 0 0 0,0 0-1 0 0,0 0 1 0 0,0 0 0 0 0,0 1-1 0 0,-1-1 1 0 0,1 1 0 0 0,-1 0 0 0 0,0 0-1 0 0,1 0 1 0 0,-1 1 0 0 0,0-1-1 0 0,-6-1 1 0 0,-6-2-214 0 0,14 4 0 0 0,0 0 0 0 0,0 1 0 0 0,0-1 0 0 0,0 0 0 0 0,0 1 0 0 0,0-1 0 0 0,0 1 0 0 0,0 0 0 0 0,-1 0 0 0 0,1 0 0 0 0,0 0 0 0 0,0 0 0 0 0,0 0 0 0 0,0 1 0 0 0,0-1 0 0 0,-3 1 0 0 0,-5 3 0 0 0,3-2 0 0 0,0 0 0 0 0,0 1 0 0 0,0 0 0 0 0,0 0 0 0 0,0 1 0 0 0,-6 4 0 0 0,-7 5 0 0 0,15-11 0 0 0,0 1 0 0 0,1-1 0 0 0,0 1 0 0 0,0 0 0 0 0,0 1 0 0 0,-7 6 0 0 0,4-1 0 0 0,0 1 0 0 0,0 0 0 0 0,0 0 0 0 0,2 1 0 0 0,-1 0 0 0 0,1 0 0 0 0,1 0 0 0 0,0 0 0 0 0,0 1 0 0 0,-2 20 0 0 0,4-21 0 0 0,2-1 0 0 0,-1 1 0 0 0,1 0 0 0 0,1-1 0 0 0,0 1 0 0 0,3 11 0 0 0,20 63 0 0 0,-3-11 0 0 0,-7 1 0 0 0,-3 1 0 0 0,-4 0 0 0 0,-3 0 0 0 0,-3 0 0 0 0,-4 1 0 0 0,-3-1 0 0 0,-16 76 0 0 0,-1-21 0 0 0,-79 247 0 0 0,92-351 0 0 0,-9 42 0 0 0,17-57 0 0 0,0-1 0 0 0,1 1 0 0 0,0 0 0 0 0,1 0 0 0 0,0-1 0 0 0,3 18 0 0 0,22 72 0 0 0,-24-96 0 0 0,-1-4 0 0 0,1 1 0 0 0,-1-1 0 0 0,1 1 0 0 0,-1-1 0 0 0,1 0 0 0 0,0 1 0 0 0,0-1 0 0 0,0 0 0 0 0,-1 0 0 0 0,1 0 0 0 0,0 0 0 0 0,1 0 0 0 0,1 2 0 0 0,8 11 0 0 0,-8-11 155 0 0,0-1 0 0 0,0 1 0 0 0,0 0 1 0 0,1-1-1 0 0,3 2 0 0 0,-5-4 20 0 0,18 9 839 0 0,-18-9-643 0 0,-2 0 117 0 0,0 0 21 0 0,0 0-134 0 0,0 0-577 0 0,0 0-248 0 0,10 5-641 0 0,-7-1 1003 0 0,-2-3-283 0 0,-1-1-117 0 0,0 0-1113 0 0,0 0-4589 0 0,0 0-1968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5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 11975 0 0,'0'0'267'0'0,"0"0"42"0"0,0 0 17 0 0,0 0-28 0 0,4-7 311 0 0,-1 6 5013 0 0,1 4-5529 0 0,0 0 0 0 0,0 0 0 0 0,-1 0-1 0 0,1 0 1 0 0,-1 0 0 0 0,1 1 0 0 0,-1-1 0 0 0,0 1 0 0 0,-1 0 0 0 0,1 0 0 0 0,-1 0 0 0 0,0 1-1 0 0,1-1 1 0 0,-2 0 0 0 0,1 1 0 0 0,-1-1 0 0 0,1 1 0 0 0,-1 0 0 0 0,0-1 0 0 0,-1 1 0 0 0,1 0-1 0 0,-1 0 1 0 0,0-1 0 0 0,0 1 0 0 0,-1 0 0 0 0,0 5 0 0 0,-2 10 644 0 0,2-11-629 0 0,-1 0 1 0 0,1-1-1 0 0,-1 1 1 0 0,-1 0 0 0 0,1-1-1 0 0,-2 1 1 0 0,-6 13-1 0 0,1-9-146 0 0,0 0 1 0 0,-1-1-1 0 0,0 0 0 0 0,-1-1 0 0 0,-1 0 0 0 0,0 0 1 0 0,0-1-1 0 0,-23 14 0 0 0,25-19-698 0 0,-1 1 0 0 0,1-1-1 0 0,-1-1 1 0 0,-11 4 0 0 0,3-4-6427 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0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23 302 15663 0 0,'0'0'356'0'0,"0"0"50"0"0,0 0 20 0 0,0 0-42 0 0,0 2-250 0 0,2 7-396 0 0,-5-7 2469 0 0,-4-7 1382 0 0,5 0-3300 0 0,-1 0-1 0 0,1 0 0 0 0,0 0 1 0 0,1-1-1 0 0,0 1 0 0 0,-1-1 1 0 0,2 1-1 0 0,-1-1 0 0 0,1 1 1 0 0,-1-1-1 0 0,2 1 0 0 0,0-8 1 0 0,2-9 869 0 0,8-35 0 0 0,-10 55-1079 0 0,1-8-41 0 0,1 1 0 0 0,0 0 1 0 0,0 0-1 0 0,1 0 0 0 0,0 0 0 0 0,1 1 1 0 0,0-1-1 0 0,1 1 0 0 0,-1 0 0 0 0,1 1 0 0 0,1 0 1 0 0,-1 0-1 0 0,1 0 0 0 0,1 0 0 0 0,-1 1 1 0 0,1 1-1 0 0,11-8 0 0 0,-18 13-11 0 0,1-1 0 0 0,-1 0 0 0 0,1 1 0 0 0,-1-1 1 0 0,1 1-1 0 0,-1-1 0 0 0,1 1 0 0 0,-1 0 0 0 0,1 0 0 0 0,-1 0 0 0 0,1 0 0 0 0,-1 0 0 0 0,1 0 0 0 0,-1 0 1 0 0,1 0-1 0 0,-1 0 0 0 0,1 1 0 0 0,-1-1 0 0 0,1 1 0 0 0,-1-1 0 0 0,0 1 0 0 0,1-1 0 0 0,-1 1 1 0 0,0 0-1 0 0,1 0 0 0 0,-1 0 0 0 0,0 0 0 0 0,0-1 0 0 0,0 2 0 0 0,1-1 0 0 0,0 1 0 0 0,2 4 145 0 0,1 1 1 0 0,-1-1-1 0 0,0 1 0 0 0,-1 0 0 0 0,3 8 0 0 0,0-3-96 0 0,-1 2-76 0 0,-1 0 0 0 0,0 1 0 0 0,-1-1 0 0 0,0 1 0 0 0,-1 0 0 0 0,-1 24 0 0 0,2-4 0 0 0,-3-28 0 0 0,1-7 0 0 0,0-15 0 0 0,2-11 0 0 0,1 12 0 0 0,1 0 0 0 0,1 0 0 0 0,0 0 0 0 0,1 1 0 0 0,1 0 0 0 0,0 1 0 0 0,0 0 0 0 0,1 0 0 0 0,1 0 0 0 0,17-15 0 0 0,-23 23 0 0 0,1 0 0 0 0,0 0 0 0 0,0 0 0 0 0,0 1 0 0 0,1 0 0 0 0,-1-1 0 0 0,1 2 0 0 0,0-1 0 0 0,0 1 0 0 0,0 0 0 0 0,6-1 0 0 0,-1 3 0 0 0,-8 1 0 0 0,1 0 0 0 0,-1 0 0 0 0,0 1 0 0 0,0-1 0 0 0,0 1 0 0 0,0 0 0 0 0,0 0 0 0 0,0 0 0 0 0,0 0 0 0 0,-1 0 0 0 0,1 1 0 0 0,-1-1 0 0 0,1 1 0 0 0,-1-1 0 0 0,0 1 0 0 0,0 0 0 0 0,0 0 0 0 0,-1 0 0 0 0,1 0 0 0 0,-1 1 0 0 0,1-1 0 0 0,0 6 0 0 0,3 7 0 0 0,-1 0 0 0 0,-1 1 0 0 0,1 24 0 0 0,-2-23 0 0 0,-1 30 1 0 0,-1-24-66 0 0,0-23-272 0 0,0-1-138 0 0,0 0-33 0 0,0 0-72 0 0,0 0-285 0 0,0-8-1146 0 0,0-1 987 0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2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40 11975 0 0,'0'0'267'0'0,"0"0"42"0"0,0 0 17 0 0,-2 0-28 0 0,-3-2-196 0 0,0-2 116 0 0,4 4 860 0 0,1 0 366 0 0,0 0 76 0 0,0 0-123 0 0,0 0-574 0 0,0 0-250 0 0,0 0-49 0 0,0 0-11 0 0,-16-14 1535 0 0,15 14-1536 0 0,0 0 222 0 0,1-1-653 0 0,-1 1 1 0 0,1 0 0 0 0,0-1-1 0 0,0 1 1 0 0,-1 0-1 0 0,1 0 1 0 0,0-1 0 0 0,0 1-1 0 0,-1 0 1 0 0,1 0-1 0 0,0-1 1 0 0,-1 1-1 0 0,1 0 1 0 0,0 0 0 0 0,-1 0-1 0 0,1 0 1 0 0,-1 0-1 0 0,1 0 1 0 0,0 0 0 0 0,-1-1-1 0 0,1 1 1 0 0,0 0-1 0 0,-1 0 1 0 0,1 0-1 0 0,-1 0 1 0 0,1 1 0 0 0,0-1-1 0 0,-1 0 1 0 0,1 0-1 0 0,0 0 1 0 0,-1 0-1 0 0,1 0 1 0 0,-1 0 0 0 0,1 0-1 0 0,-1 1 1 0 0,-5 1 7 0 0,4-1 282 0 0,2-1 117 0 0,0 0 21 0 0,0 0-66 0 0,0 0-434 0 0,2 3 141 0 0,11 4-144 0 0,-7-5 52 0 0,0 0 0 0 0,1 0 0 0 0,-1-1 0 0 0,0 0 0 0 0,1 0-1 0 0,7 0 1 0 0,42-3 690 0 0,-30 0-461 0 0,32-1 66 0 0,48-3-98 0 0,-106 7-308 0 0,1-1 1 0 0,-1 0-1 0 0,0 0 0 0 0,0 0 0 0 0,1 0 1 0 0,-1 0-1 0 0,0 0 0 0 0,0 0 1 0 0,1 0-1 0 0,-1 0 0 0 0,0 0 0 0 0,0 0 1 0 0,0 0-1 0 0,1 0 0 0 0,-1 0 1 0 0,0-1-1 0 0,0 1 0 0 0,1 0 0 0 0,-1 0 1 0 0,0 0-1 0 0,0 0 0 0 0,1 0 1 0 0,-1 0-1 0 0,0-1 0 0 0,0 1 1 0 0,0 0-1 0 0,0 0 0 0 0,1 0 0 0 0,-1 0 1 0 0,0-1-1 0 0,0 1 0 0 0,0 0 1 0 0,0 0-1 0 0,0 0 0 0 0,1-1 0 0 0,-1 1 1 0 0,0 0-1 0 0,0 0 0 0 0,0-1 1 0 0,0 1-1 0 0,0 0 0 0 0,0 0 0 0 0,0-1 1 0 0,0 1-1 0 0,0 0 0 0 0,0 0 1 0 0,0-1-1 0 0,0 1 0 0 0,0 0 0 0 0,0 0 1 0 0,0-1-1 0 0,0 1 0 0 0,0 0 1 0 0,-1 0-1 0 0,1-1 0 0 0,0 1 0 0 0,-7-10-6958 0 0,7 9 6159 0 0,-6-6-8136 0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2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46 13823 0 0,'0'0'630'0'0,"1"-2"-13"0"0,22-25-226 0 0,-22 26 339 0 0,-1 1-583 0 0,0-1 0 0 0,0 1-1 0 0,0 0 1 0 0,0-1 0 0 0,0 1 0 0 0,1 0-1 0 0,-1-1 1 0 0,0 1 0 0 0,0 0 0 0 0,0-1-1 0 0,0 1 1 0 0,0 0 0 0 0,0-1 0 0 0,1 1-1 0 0,-1 0 1 0 0,0 0 0 0 0,0-1 0 0 0,1 1-1 0 0,-1 0 1 0 0,0 0 0 0 0,0-1-1 0 0,1 1 1 0 0,3-6 3864 0 0,-4 6-3953 0 0,-1 0 1 0 0,1-1-1 0 0,0 1 1 0 0,0 0-1 0 0,0 0 1 0 0,0 0-1 0 0,-1 0 1 0 0,1 0 0 0 0,0-1-1 0 0,0 1 1 0 0,-1 0-1 0 0,1 0 1 0 0,0 0-1 0 0,0 0 1 0 0,0 0-1 0 0,-1 0 1 0 0,1 0-1 0 0,0 0 1 0 0,0 0 0 0 0,-1 0-1 0 0,1 0 1 0 0,0 0-1 0 0,0 0 1 0 0,-1 0-1 0 0,1 0 1 0 0,0 0-1 0 0,0 0 1 0 0,-1 0-1 0 0,1 0 1 0 0,0 0 0 0 0,0 1-1 0 0,-1-1 1 0 0,1 0-1 0 0,-4 1 68 0 0,0 1-1 0 0,0-1 0 0 0,0 1 1 0 0,1 0-1 0 0,-1 0 1 0 0,1 0-1 0 0,-1 1 1 0 0,1-1-1 0 0,-4 4 1 0 0,-14 10 502 0 0,-57 24-463 0 0,69-37-165 0 0,6-4 0 0 0,7-2 0 0 0,5-3 0 0 0,0 0 0 0 0,1 1 0 0 0,0 1 0 0 0,0 0 0 0 0,1 1 0 0 0,-1 0 0 0 0,1 0 0 0 0,17-2 0 0 0,-23 5 0 0 0,-3 0 0 0 0,0 0 0 0 0,0 1 0 0 0,1-1 0 0 0,-1 0 0 0 0,0 1 0 0 0,0 0 0 0 0,0-1 0 0 0,0 1 0 0 0,0 0 0 0 0,4 2 0 0 0,-4-2 0 0 0,0 0 0 0 0,1 0 0 0 0,-1 1 0 0 0,0-1 0 0 0,0 1 0 0 0,0-1 0 0 0,0 1 0 0 0,0 0 0 0 0,0 0 0 0 0,-1 0 0 0 0,1 0 0 0 0,0 0 0 0 0,-1 0 0 0 0,2 4 0 0 0,-1-2 0 0 0,0 0 0 0 0,-1 1 0 0 0,1-1 0 0 0,-1 0 0 0 0,0 1 0 0 0,0 0 0 0 0,0 7 0 0 0,-1-1 0 0 0,-1 0 0 0 0,0 0 0 0 0,0 0 0 0 0,-1 0 0 0 0,-7 22 0 0 0,2-14 68 0 0,-1-1 0 0 0,-1 0 0 0 0,0 0 0 0 0,-15 20-1 0 0,2-7 229 0 0,-36 37 0 0 0,37-48-37 0 0,-1-1-1 0 0,-1-1 1 0 0,-27 16 0 0 0,21-14-177 0 0,-41 20-82 0 0,60-35 0 0 0,10-5 0 0 0,0 1 0 0 0,0-1 0 0 0,-1 0 0 0 0,1 0 0 0 0,0 0 0 0 0,-1 1 0 0 0,1-1 0 0 0,0 0 0 0 0,-1 0 0 0 0,1 0 0 0 0,0 0 0 0 0,-1 0 0 0 0,1 0 0 0 0,0 0 0 0 0,-1 0 0 0 0,1 0 0 0 0,-1 1 0 0 0,1-2 0 0 0,0 1 0 0 0,-1 0 0 0 0,1 0 0 0 0,0 0 0 0 0,-1 0 0 0 0,1 0 0 0 0,0 0 0 0 0,-1 0 0 0 0,1 0 0 0 0,0 0 0 0 0,-1-1 0 0 0,1 1 0 0 0,0 0 0 0 0,-1 0 0 0 0,1 0 0 0 0,0-1 0 0 0,0 1 0 0 0,-1 0 0 0 0,1-1 0 0 0,0 1 0 0 0,0 0 0 0 0,-1 0 0 0 0,1-1 0 0 0,0 1 0 0 0,0 0 0 0 0,0-1 0 0 0,0 1 0 0 0,-1-1 0 0 0,1 1 0 0 0,0 0 0 0 0,-1-1 0 0 0,1 1 0 0 0,0 0 0 0 0,-1 0 0 0 0,1-1 0 0 0,0 1 0 0 0,-1-1 0 0 0,1 1 0 0 0,0 0 0 0 0,0-1 0 0 0,-1 1 0 0 0,1 0 0 0 0,0-1 0 0 0,0 1 0 0 0,0-1 0 0 0,-1 1 0 0 0,1-1 0 0 0,0 1 0 0 0,0-1 0 0 0,0 1 0 0 0,0 0 0 0 0,0-1 0 0 0,0 1 0 0 0,0-1 0 0 0,0 1 0 0 0,0-1 0 0 0,0 1 0 0 0,0-1 0 0 0,1 1 0 0 0,-1-1 0 0 0,0 1 0 0 0,0 0 0 0 0,0-1 0 0 0,1 0 0 0 0,0-3 0 0 0,0 1 0 0 0,0-1 0 0 0,0 1 0 0 0,0 0 0 0 0,0-1 0 0 0,1 1 0 0 0,0 0 0 0 0,0 0 0 0 0,-1 0 0 0 0,2 0 0 0 0,-1 0 0 0 0,0 1 0 0 0,1-1 0 0 0,-1 1 0 0 0,1-1 0 0 0,5-3 0 0 0,-6 5 0 0 0,0-1 0 0 0,0 1 0 0 0,1 0 0 0 0,-1 0 0 0 0,0 0 0 0 0,1 0 0 0 0,-1 0 0 0 0,1 0 0 0 0,-1 0 0 0 0,1 1 0 0 0,-1 0 0 0 0,1-1 0 0 0,-1 1 0 0 0,1 0 0 0 0,-1 0 0 0 0,1 0 0 0 0,0 0 0 0 0,-1 1 0 0 0,6 1 0 0 0,1-1 0 0 0,-4 0 0 0 0,-1 0 0 0 0,1 0 0 0 0,-1 0 0 0 0,1 1 0 0 0,-1 0 0 0 0,0-1 0 0 0,0 2 0 0 0,0-1 0 0 0,8 5 0 0 0,-1 3 0 0 0,20 20 0 0 0,7 9 0 0 0,-30-33 0 0 0,-2 2 0 0 0,-2-3 0 0 0,-3-7-64 0 0,0-14-1729 0 0,-1 2-5578 0 0,0 2-1417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3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10135 0 0,'0'0'464'0'0,"0"0"-9"0"0,0 0-155 0 0,0 0 443 0 0,0 0 227 0 0,0 0 44 0 0,0 0 8 0 0,0 0 2 0 0,0 0 0 0 0,0 0 0 0 0,0 0-69 0 0,0 0-290 0 0,0 0-121 0 0,0 0-28 0 0,0 0-4 0 0,0 0 0 0 0,0 0 0 0 0,0 0 0 0 0,0 0 0 0 0,0 0 0 0 0,0 0 0 0 0,0 0 0 0 0,3-7 512 0 0,-1-14 101 0 0,-2 18-1005 0 0,0-1 0 0 0,0 0-1 0 0,0 0 1 0 0,1 0 0 0 0,0 0-1 0 0,-1 0 1 0 0,4-8 0 0 0,19-59 1485 0 0,-19 58-1605 0 0,-3 10 0 0 0,0 0 0 0 0,0 1 0 0 0,0-1 0 0 0,0 0 0 0 0,0 1 0 0 0,1-1 0 0 0,-1 1 0 0 0,1 0 0 0 0,3-5 0 0 0,18-20 0 0 0,-20 22 0 0 0,1-1 0 0 0,1 1 0 0 0,-1 0 0 0 0,1 1 0 0 0,-1-1 0 0 0,1 1 0 0 0,8-6 0 0 0,0 3 0 0 0,-5 3 0 0 0,11-4 0 0 0,-11 6 0 0 0,0 2 0 0 0,1 3 0 0 0,-3 3 0 0 0,-4-2 0 0 0,0 0 0 0 0,0 0 0 0 0,0 0 0 0 0,-1 0 0 0 0,0 0 0 0 0,0 0 0 0 0,0 1 0 0 0,0-1 0 0 0,-1 0 0 0 0,1 8 0 0 0,-5 46 0 0 0,4-53 0 0 0,-16 87 0 0 0,14-83 0 0 0,10-35 0 0 0,1 0 0 0 0,1 1 0 0 0,1 0 0 0 0,25-42 0 0 0,-10 35 0 0 0,-24 30 0 0 0,0 0 0 0 0,0 0 0 0 0,0 1 0 0 0,0-1 0 0 0,0 1 0 0 0,1 0 0 0 0,-1-1 0 0 0,0 1 0 0 0,1 0 0 0 0,-1 0 0 0 0,5-1 0 0 0,-5 2 0 0 0,-1-1 0 0 0,0 1 0 0 0,1 0 0 0 0,-1-1 0 0 0,1 1 0 0 0,-1 0 0 0 0,1 0 0 0 0,-1 0 0 0 0,1 0 0 0 0,-1 0 0 0 0,1 0 0 0 0,-1 0 0 0 0,1 0 0 0 0,-1 1 0 0 0,1-1 0 0 0,1 1 0 0 0,1 1 0 0 0,1-1 0 0 0,-3-1 0 0 0,0 1 0 0 0,-1-1 0 0 0,1 1 0 0 0,0 0 0 0 0,0 0 0 0 0,0-1 0 0 0,-1 1 0 0 0,1 0 0 0 0,-1 1 0 0 0,4 1 0 0 0,5 4 0 0 0,-6-5 0 0 0,-1 1 0 0 0,1-1 0 0 0,-1 1 0 0 0,1 0 0 0 0,-1 0 0 0 0,0 0 0 0 0,0 1 0 0 0,3 3 0 0 0,-3-1 0 0 0,0 0 0 0 0,-1 0 0 0 0,0-1 0 0 0,0 2 0 0 0,-1-1 0 0 0,1 0 0 0 0,-1 0 0 0 0,0 0 0 0 0,-1 7 0 0 0,1-8 0 0 0,-1-3 0 0 0,0 0 0 0 0,0 0 0 0 0,0 1 0 0 0,0-1 0 0 0,0 0 0 0 0,-1 0 0 0 0,1 0 0 0 0,-1 0 0 0 0,-1 4 0 0 0,2-4 0 0 0,-7 11 0 0 0,2-5 0 0 0,0-3-64 0 0,4-4-273 0 0,1-1-138 0 0,0 0-33 0 0,-29 4-6405 0 0,28-4 5378 0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4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26 11975 0 0,'0'0'267'0'0,"0"0"42"0"0,0 0 17 0 0,1-1-28 0 0,8-10-2111 0 0,4 0 7665 0 0,-10 9 624 0 0,-12 9-4615 0 0,-9 7-1712 0 0,-1 1 0 0 0,2 2 1 0 0,0 0-1 0 0,1 0 0 0 0,1 1 0 0 0,-15 24 0 0 0,23-31-70 0 0,0 1-1 0 0,1 0 0 0 0,0 0 1 0 0,1 0-1 0 0,0 1 1 0 0,1-1-1 0 0,1 1 1 0 0,0 0-1 0 0,0 0 1 0 0,1 0-1 0 0,1 1 1 0 0,1 19-1 0 0,0-26-78 0 0,1-1 0 0 0,0 0 0 0 0,1 0 0 0 0,0 0 0 0 0,0 0 0 0 0,5 11 0 0 0,-6-14 0 0 0,0 0 0 0 0,1 0 0 0 0,-1-1 0 0 0,1 1 0 0 0,-1 0 0 0 0,1-1 0 0 0,0 1 0 0 0,0-1 0 0 0,0 0 0 0 0,0 0 0 0 0,3 3 0 0 0,1 0 0 0 0,16 10 72 0 0,-20-15 90 0 0,0 1-1 0 0,-1-1 0 0 0,1 1 1 0 0,0-1-1 0 0,0 0 1 0 0,-1 0-1 0 0,1 0 1 0 0,0 0-1 0 0,0 0 1 0 0,2 0-1 0 0,4 0-396 0 0,-7 0-215 0 0,-1 0-50 0 0,3-4-216 0 0,2-2-951 0 0,-3 1-5279 0 0,-1-2-1212 0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4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10135 0 0,'0'0'231'0'0,"0"0"29"0"0,0 0 19 0 0,0 0 105 0 0,0 0 410 0 0,0 0 184 0 0,0 0 40 0 0,0 0-63 0 0,1 2-290 0 0,-1 0-398 0 0,1-1-1 0 0,0 1 0 0 0,-1-1 0 0 0,0 1 1 0 0,1 0-1 0 0,-1-1 0 0 0,0 1 0 0 0,0 0 1 0 0,1 1-1 0 0,-3 5 6923 0 0,8-23-6960 0 0,0 0 1 0 0,1 0-1 0 0,1 1 0 0 0,0-1 1 0 0,0 1-1 0 0,2 1 0 0 0,0 0 1 0 0,21-22-1 0 0,-26 30-229 0 0,-3 3 0 0 0,1 0 0 0 0,-1 0 0 0 0,0 0 0 0 0,0 0 0 0 0,1 0 0 0 0,-1 1 0 0 0,1-1 0 0 0,0 1 0 0 0,-1-1 0 0 0,1 1 0 0 0,0 0 0 0 0,0 0 0 0 0,5-1 0 0 0,1 1 0 0 0,-2-1 72 0 0,-7 2-22 0 0,1 0-1 0 0,0 0 1 0 0,0 0 0 0 0,0 1-1 0 0,0-1 1 0 0,0 0-1 0 0,0 0 1 0 0,0 1 0 0 0,-1-1-1 0 0,1 0 1 0 0,0 1-1 0 0,0-1 1 0 0,0 1 0 0 0,-1-1-1 0 0,1 1 1 0 0,0-1 0 0 0,0 1-1 0 0,-1 0 1 0 0,1-1-1 0 0,0 2 1 0 0,9 14 884 0 0,-8-7-934 0 0,0 0 0 0 0,0 1 0 0 0,-2-1 0 0 0,1 0 0 0 0,-1 1 0 0 0,0-1 0 0 0,-1 0 0 0 0,0 1 0 0 0,0-1 0 0 0,-4 11 0 0 0,3-10 0 0 0,2-1 0 0 0,-1 0 0 0 0,2-1 0 0 0,6-18 0 0 0,-4 6 0 0 0,0 1 0 0 0,-1-1 0 0 0,1 0 0 0 0,-1 0 0 0 0,0-1 0 0 0,3-5 0 0 0,-4 4 0 0 0,1 0 0 0 0,0 0 0 0 0,0 1 0 0 0,1-1 0 0 0,0 0 0 0 0,0 1 0 0 0,0-1 0 0 0,1 1 0 0 0,5-7 0 0 0,0 3 0 0 0,-1 0 0 0 0,1 1 0 0 0,0 0 0 0 0,11-7 0 0 0,-12 9 0 0 0,-6 4 0 0 0,0 0 0 0 0,0 1 0 0 0,0 0 0 0 0,-1-1 0 0 0,2 1 0 0 0,-1 0 0 0 0,0 0 0 0 0,0 0 0 0 0,0 1 0 0 0,0-1 0 0 0,1 0 0 0 0,-1 1 0 0 0,0-1 0 0 0,4 1 0 0 0,3-1 0 0 0,0 2 0 0 0,3 5 0 0 0,-10-1 0 0 0,-2-3 0 0 0,2 4 0 0 0,-1 1 0 0 0,0 0 0 0 0,0-1 0 0 0,0 1 0 0 0,-1 0 0 0 0,0 0 0 0 0,-1 0 0 0 0,1-1 0 0 0,-1 1 0 0 0,-2 7 0 0 0,1-7 0 0 0,0-1 0 0 0,0 0 0 0 0,0 0 0 0 0,-3 5 0 0 0,-13 32 0 0 0,16-41 10 0 0,1 10-84 0 0,1-11-263 0 0,0-1-138 0 0,0 0-33 0 0,0 0-72 0 0,1-1 148 0 0,0 0 1 0 0,0 0-1 0 0,0 0 0 0 0,0-1 0 0 0,0 1 0 0 0,0 0 1 0 0,-1-1-1 0 0,1 1 0 0 0,0-1 0 0 0,0-2 1 0 0,2-1-4640 0 0,2-2-2641 0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4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17503 0 0,'0'0'803'0'0,"0"0"-18"0"0,0 0-358 0 0,0 0 341 0 0,0 0 205 0 0,1 0 40 0 0,7 1-74 0 0,0-1 0 0 0,-1 0 0 0 0,9-1-1 0 0,11 0 650 0 0,4 1-1352 0 0,-13 0 184 0 0,0 0-1 0 0,0-1 1 0 0,31-6 0 0 0,-43 7-884 0 0,-4 0-1761 0 0,0 0-5251 0 0,-2 0-874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4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17503 0 0,'0'0'399'0'0,"0"0"60"0"0,0 0 21 0 0,8-3 86 0 0,41-10 3253 0 0,-48 12-3154 0 0,-1 1-121 0 0,0 0-28 0 0,0 0-4 0 0,0 0 0 0 0,0 0 0 0 0,0 0 0 0 0,1 4-173 0 0,0-1-138 0 0,-2 10-125 0 0,-1-6-50 0 0,1 0 0 0 0,-2 0 1 0 0,1-1-1 0 0,-5 10 0 0 0,-6 19 286 0 0,12-32-175 0 0,0 0-1 0 0,0 0 1 0 0,0-1 0 0 0,0 1 0 0 0,-4 5 0 0 0,3-4-7 0 0,-1 1 1 0 0,1 0 0 0 0,0 0 0 0 0,0 0-1 0 0,-2 5 1 0 0,-1 10-131 0 0,2-13-133 0 0,2-6-563 0 0,1-1-258 0 0,0 0-1102 0 0,1 0-4403 0 0,6-3-1891 0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4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19351 0 0,'0'0'439'0'0,"5"-7"1225"0"0,1 5-1507 0 0,-4 2-1 0 0,0-1-1 0 0,0 1 0 0 0,0 0 1 0 0,1 0-1 0 0,-1 0 0 0 0,0 0 1 0 0,0 0-1 0 0,0 1 0 0 0,1-1 1 0 0,-1 0-1 0 0,0 1 0 0 0,0 0 1 0 0,0-1-1 0 0,0 1 0 0 0,0 0 1 0 0,0 0-1 0 0,0 0 0 0 0,0 0 1 0 0,3 3-1 0 0,1 1 425 0 0,-1 0-1 0 0,1 0 0 0 0,-1 0 1 0 0,6 8-1 0 0,-4-3-386 0 0,0 1 0 0 0,-1 0-1 0 0,0 1 1 0 0,0 0 0 0 0,-1-1-1 0 0,-1 2 1 0 0,0-1 0 0 0,0 0 0 0 0,-2 1-1 0 0,4 25 1 0 0,-6-20 146 0 0,-1-1 0 0 0,0 1 1 0 0,-1-1-1 0 0,-8 32 0 0 0,2-11-59 0 0,5-25-280 0 0,0-1 0 0 0,-1 0 0 0 0,-1 1 0 0 0,-11 21 0 0 0,11-27 0 0 0,5-6-39 0 0,-1 0 0 0 0,1-1-1 0 0,-1 1 1 0 0,1 0 0 0 0,-1-1 0 0 0,1 1 0 0 0,-1-1 0 0 0,1 1-1 0 0,-1-1 1 0 0,0 1 0 0 0,1-1 0 0 0,-1 1 0 0 0,0-1-1 0 0,0 0 1 0 0,1 0 0 0 0,-1 1 0 0 0,0-1 0 0 0,0 0 0 0 0,1 0-1 0 0,-1 0 1 0 0,0 0 0 0 0,0 1 0 0 0,0-1 0 0 0,1 0-1 0 0,-1-1 1 0 0,0 1 0 0 0,0 0 0 0 0,0 0 0 0 0,1 0 0 0 0,-1 0-1 0 0,0-1 1 0 0,0 1 0 0 0,1 0 0 0 0,-1-1 0 0 0,0 1-1 0 0,0 0 1 0 0,1-1 0 0 0,-1 1 0 0 0,1-1 0 0 0,-1 1 0 0 0,0-1-1 0 0,0 0 1 0 0,0 0-59 0 0,-6-5-2365 0 0,0 0-4159 0 0,0-2-2366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4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11975 0 0,'0'0'547'0'0,"0"0"-11"0"0,0 0-203 0 0,0 0 419 0 0,0 0 220 0 0,0 0 42 0 0,0 0-61 0 0,0 0-288 0 0,0 0-121 0 0,0 0-28 0 0,0 0 66 0 0,0 0 288 0 0,0 0 122 0 0,0 0 28 0 0,0 0-133 0 0,0 0-509 0 0,0 0 38 0 0,2 0 80 0 0,19-1 290 0 0,27-6 0 0 0,-30 4 201 0 0,3 1-723 0 0,28 1-1 0 0,-14 0-182 0 0,72-7-81 0 0,11 2 1035 0 0,-5 1-38 0 0,11-1-977 0 0,-19 1-24 0 0,-104 5 4 0 0,44-4 0 0 0,47 3 0 0 0,-68 0 0 0 0,14-2 0 0 0,15-1 0 0 0,-18 0 0 0 0,45 2 0 0 0,-48 2 0 0 0,40-5 0 0 0,14 0 0 0 0,-41 1 0 0 0,3 0 0 0 0,71-6 0 0 0,-75 4 0 0 0,-12 0 0 0 0,-12 2 0 0 0,1 1 0 0 0,27-1 0 0 0,-26 2 0 0 0,-19 1 0 0 0,1 1 0 0 0,0-1 0 0 0,0 1 0 0 0,0 0 0 0 0,0 0 0 0 0,4 1 0 0 0,19-2 0 0 0,-14 1 0 0 0,-10 2 0 0 0,18-1 0 0 0,21-1 0 0 0,-47 1-1295 0 0,-12 0-998 0 0,-9-2 270 0 0,-1 1-22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5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50 200 6447 0 0,'0'0'142'0'0,"0"0"22"0"0,0 0 13 0 0,0-2-20 0 0,-7-10-173 0 0,5 11 189 0 0,1-1 0 0 0,0 0-1 0 0,0 1 1 0 0,0-1 0 0 0,1 0 0 0 0,-1 1-1 0 0,0-1 1 0 0,1 0 0 0 0,-1 0 0 0 0,0-3-1 0 0,-1-7 1263 0 0,0-1 0 0 0,1 0 0 0 0,1-17 0 0 0,0 16-728 0 0,0 12-558 0 0,0 0 0 0 0,0-1 0 0 0,0 1 0 0 0,0 0 0 0 0,0 0 0 0 0,0 0 0 0 0,1-1 0 0 0,1-3 0 0 0,-2 4 46 0 0,1 0 0 0 0,0 0-1 0 0,0 0 1 0 0,-1-1-1 0 0,0 1 1 0 0,1 0 0 0 0,-1 0-1 0 0,0-1 1 0 0,0 1 0 0 0,0 0-1 0 0,0-1 1 0 0,-1-3-1 0 0,1 6-164 0 0,0-7 1926 0 0,1 6-1778 0 0,-1 0 0 0 0,0 0 0 0 0,0 0 1 0 0,0-1-1 0 0,0 1 0 0 0,0 0 0 0 0,0 0 0 0 0,0-1 0 0 0,0 1 1 0 0,0 0-1 0 0,0 0 0 0 0,-1-2 0 0 0,-9 24 1190 0 0,5-1-1278 0 0,1 0-1 0 0,1 0 1 0 0,1 0-1 0 0,0 1 1 0 0,3 32 0 0 0,-1 16-20 0 0,-1-47-70 0 0,2-15 0 0 0,-2 0 0 0 0,1-1 0 0 0,-1 1 0 0 0,0 0 0 0 0,-2 8 0 0 0,3-14 0 0 0,-1 1 0 0 0,1 0 0 0 0,-1 0 0 0 0,1-1 0 0 0,0 1 0 0 0,-1 0 0 0 0,1 0 0 0 0,0 0 0 0 0,1 2 0 0 0,0 5 0 0 0,-2-1 0 0 0,7-8 0 0 0,55-16 0 0 0,-58 15 0 0 0,-2 0 0 0 0,1 1 0 0 0,-1-1 0 0 0,0 1 0 0 0,0 0 0 0 0,0 0 0 0 0,1-1 0 0 0,-1 1 0 0 0,0 0 0 0 0,0 0 0 0 0,1 0 0 0 0,-1 0 0 0 0,0 0 0 0 0,0 1 0 0 0,0-1 0 0 0,2 1 0 0 0,17 1 0 0 0,22 5 0 0 0,-5 0 0 0 0,-11 1-64 0 0,-24-7-273 0 0,-2-1-138 0 0,0 0-33 0 0,0 0-72 0 0,-18-7-2296 0 0,-43-20-4037 0 0,57 25 4866 0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4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31 19351 0 0,'-6'-5'1943'0'0,"2"1"-1783"0"0,-1 1-71 0 0,4 3 282 0 0,1 0 117 0 0,0 0 21 0 0,0 0 3 0 0,0 0 0 0 0,0 0 0 0 0,0 0 0 0 0,0 0 0 0 0,0 0 0 0 0,5-3-171 0 0,-1 0 0 0 0,1 0-1 0 0,0 1 1 0 0,6-3 0 0 0,-5 4-213 0 0,1 0 0 0 0,-1 1 0 0 0,0-1 0 0 0,1 1 0 0 0,-1 1 0 0 0,1-1 0 0 0,-1 1 0 0 0,0 0 0 0 0,1 1 0 0 0,-1-1 0 0 0,0 1 0 0 0,0 0 0 0 0,0 1 0 0 0,0 0 0 0 0,8 5 0 0 0,-12-7-85 0 0,0 1 1 0 0,0-1-1 0 0,0 1 1 0 0,-1 0-1 0 0,1 0 1 0 0,-1 0-1 0 0,1 0 0 0 0,-1 0 1 0 0,0 0-1 0 0,0 0 1 0 0,0 1-1 0 0,0-1 0 0 0,0 0 1 0 0,0 0-1 0 0,-1 1 1 0 0,1-1-1 0 0,-1 1 1 0 0,1-1-1 0 0,-1 0 0 0 0,0 1 1 0 0,0-1-1 0 0,0 1 1 0 0,-1 2-1 0 0,0 4 113 0 0,0 0-1 0 0,-1-1 1 0 0,0 1 0 0 0,-1 0-1 0 0,-3 8 1 0 0,1-7-156 0 0,0-1 0 0 0,-1 1 0 0 0,0-1 0 0 0,0 0 0 0 0,-1-1 0 0 0,0 0 0 0 0,-1 0 0 0 0,1 0 0 0 0,-12 7 0 0 0,1 0 0 0 0,-2-2 0 0 0,1-1 0 0 0,-28 14 0 0 0,30-19 0 0 0,0 1 0 0 0,-1-2 0 0 0,0 0 0 0 0,-24 4 0 0 0,36-9 0 0 0,4 0 0 0 0,-1-1 0 0 0,0 0 0 0 0,0 1 0 0 0,0-1 0 0 0,1 0 0 0 0,-1-1 0 0 0,0 1 0 0 0,0 0 0 0 0,0-1 0 0 0,-3 0 0 0 0,5 0 0 0 0,0 1 0 0 0,1 0 0 0 0,-1 0 0 0 0,1-1 0 0 0,-1 1 0 0 0,1 0 0 0 0,-1-1 0 0 0,1 1 0 0 0,-1 0 0 0 0,1-1 0 0 0,-1 1 0 0 0,1-1 0 0 0,0 1 0 0 0,-1-1 0 0 0,1 1 0 0 0,0-1 0 0 0,-1 1 0 0 0,1-1 0 0 0,0 0 0 0 0,0 1 0 0 0,-1-1 0 0 0,1 1 0 0 0,0-1 0 0 0,0 1 0 0 0,0-1 0 0 0,0 0 0 0 0,0 1 0 0 0,0-1 0 0 0,0 0 0 0 0,0 0 0 0 0,0 0 0 0 0,-1-7 0 0 0,5 2 0 0 0,-1 5 0 0 0,-1-1 0 0 0,1 1 0 0 0,-1-1 0 0 0,1 1 0 0 0,-1 0 0 0 0,6-1 0 0 0,-6 1 0 0 0,-1 0 0 0 0,1 1 0 0 0,0-1 0 0 0,-1 1 0 0 0,1-1 0 0 0,0 1 0 0 0,0 0 0 0 0,0 0 0 0 0,-1 0 0 0 0,1-1 0 0 0,0 2 0 0 0,0-1 0 0 0,-1 0 0 0 0,1 0 0 0 0,0 1 0 0 0,0-1 0 0 0,-1 1 0 0 0,3 0 0 0 0,2 1 0 0 0,-1-1 0 0 0,0 1 0 0 0,1 0 0 0 0,-1 0 0 0 0,0 0 0 0 0,0 1 0 0 0,0 0 0 0 0,-1 0 0 0 0,6 4 0 0 0,1 2 0 0 0,16 21 0 0 0,-13-14 0 0 0,16 20 0 0 0,-24-29 0 0 0,2 0 0 0 0,-3-5 0 0 0,7 1 0 0 0,-3-1 0 0 0,-1 0 0 0 0,0 0 0 0 0,0-3 0 0 0,-2-3 0 0 0,-5 2-27 0 0,0 1-1 0 0,-1-1 1 0 0,1 1-1 0 0,-1-1 1 0 0,1 0-1 0 0,-1 1 1 0 0,0-1 0 0 0,1 0-1 0 0,-1 1 1 0 0,0-1-1 0 0,0-2 1 0 0,-2-11-2973 0 0,0 6-7239 0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5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 13823 0 0,'0'0'630'0'0,"0"0"-13"0"0,-6-3-368 0 0,1-1-107 0 0,4 4 588 0 0,1 0 242 0 0,0 0 42 0 0,0 0 8 0 0,0 0 2 0 0,0 0 0 0 0,0 0 0 0 0,-1-2-137 0 0,0-3-509 0 0,1 4 38 0 0,0 1 80 0 0,0 0 15 0 0,0 0-68 0 0,0-1-294 0 0,1-5-61 0 0,0 5 283 0 0,-1 1 117 0 0,0 0 21 0 0,0 0-66 0 0,-3-9-27 0 0,2 3-3460 0 0,1 6 2021 0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5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68 161 11975 0 0,'-4'-8'1083'0'0,"1"0"-444"0"0,0-1 0 0 0,1 0 0 0 0,0 0 1 0 0,1 0-1 0 0,-1 0 0 0 0,2-1 0 0 0,-1 1 0 0 0,1 0 0 0 0,1 0 1 0 0,-1-1-1 0 0,2 1 0 0 0,1-10 0 0 0,-2 18-127 0 0,-1-1 0 0 0,-1 0-175 0 0,1 1-155 0 0,0 0 0 0 0,0 0 0 0 0,0 0 0 0 0,0 0 0 0 0,0 0 0 0 0,0-1 0 0 0,1 1 0 0 0,-1 0 0 0 0,0 0 0 0 0,0 0-1 0 0,1 0 1 0 0,-1 0 0 0 0,1 0 0 0 0,-1 0 0 0 0,2-1 0 0 0,-2 1 189 0 0,0 1 117 0 0,0 0 21 0 0,0 30-333 0 0,-3 0-1 0 0,-10 56 1 0 0,1-14-95 0 0,-10 55-81 0 0,18-100 0 0 0,2-14 0 0 0,0 0 0 0 0,0 25 0 0 0,2-38-52 0 0,0 0 0 0 0,0 0-1 0 0,-1 0 1 0 0,1 1 0 0 0,0-1 0 0 0,0 0-1 0 0,0 0 1 0 0,0 0 0 0 0,0 0 0 0 0,0 1-1 0 0,0-1 1 0 0,1 0 0 0 0,-1 0 0 0 0,0 0-1 0 0,0 1 1 0 0,0-1 0 0 0,0 0 0 0 0,0 0-1 0 0,0 0 1 0 0,0 0 0 0 0,0 1 0 0 0,0-1-1 0 0,0 0 1 0 0,1 0 0 0 0,-1 0 0 0 0,0 0-1 0 0,0 0 1 0 0,0 0 0 0 0,0 1 0 0 0,0-1-1 0 0,1 0 1 0 0,-1 0 0 0 0,0 0-1 0 0,0 0 1 0 0,0 0 0 0 0,0 0 0 0 0,1 0-1 0 0,-1 0 1 0 0,0 0 0 0 0,0 0 0 0 0,0 0-1 0 0,0 0 1 0 0,1 0 0 0 0,-1 0 0 0 0,0 0-1 0 0,0 0 1 0 0,0 0 0 0 0,1 0 0 0 0,-1 0-1 0 0,0 0 1 0 0,0 0 0 0 0,0 0 0 0 0,0 0-1 0 0,1 0 1 0 0,-1 0 0 0 0,0 0 0 0 0,0 0-1 0 0,0-1 1 0 0,0 1 0 0 0,0 0 0 0 0,1 0-1 0 0,-1 0 1 0 0,0 0 0 0 0,0 0 0 0 0,0-1-1 0 0,0 1 1 0 0,0 0 0 0 0,0 0 0 0 0,1 0-1 0 0,8-10-6632 0 0,-9 10 6210 0 0,9-11-5587 0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5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0,0 14 10 0 0,1-9 3102 0 0,-2-3-3253 0 0,2 1-218 0 0,7 9 1992 0 0,-6-10-1994 0 0,0 0 0 0 0,0 0-1 0 0,0 0 1 0 0,0 0 0 0 0,1 0 0 0 0,-1 0 0 0 0,1-1 0 0 0,-1 1 0 0 0,1-1 0 0 0,0 0 0 0 0,-1 0 0 0 0,1 0-1 0 0,4 1 1 0 0,5 1 457 0 0,24 2-1 0 0,-20-3-394 0 0,22 0 354 0 0,-1-1 1 0 0,1-2-1 0 0,45-7 0 0 0,-46 4-333 0 0,-23 3-143 0 0,65-6 0 0 0,94-22 0 0 0,-158 26-11 0 0,1 1-1 0 0,0 0 1 0 0,0 1-1 0 0,19 1 1 0 0,-18 0-65 0 0,-15 0-620 0 0,-2 0-258 0 0,0 0-1694 0 0,0 0-6561 0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5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59 15663 0 0,'0'0'356'0'0,"0"0"50"0"0,0 0 20 0 0,1-1-42 0 0,0 1-381 0 0,-1 0 0 0 0,0 0 0 0 0,1 0 0 0 0,-1 0 0 0 0,0 0 0 0 0,0 0 0 0 0,1-1 0 0 0,-1 1 0 0 0,0 0 0 0 0,1 0 0 0 0,-1 0 0 0 0,0 0 0 0 0,0-1 1 0 0,1 1-1 0 0,-1 0 0 0 0,0 0 0 0 0,0-1 0 0 0,1 1 0 0 0,-1 0 0 0 0,0 0 0 0 0,0-1 0 0 0,0 1 0 0 0,0 0 0 0 0,1-1 0 0 0,-1 1 0 0 0,0 0 0 0 0,0-1 0 0 0,0 1 0 0 0,0 0 0 0 0,0-1 0 0 0,0 1 0 0 0,0 0 0 0 0,0-1 0 0 0,0 1 0 0 0,0 0 0 0 0,0-1 0 0 0,0 1 0 0 0,0 0 0 0 0,0 0 0 0 0,0-1 0 0 0,0 1 0 0 0,-1 0 0 0 0,1-1 0 0 0,0 1 0 0 0,0 0 0 0 0,0-1 0 0 0,0 1 0 0 0,-1-1 0 0 0,0-3 1101 0 0,0-1-1 0 0,0 0 0 0 0,0 0 1 0 0,0-1-1 0 0,1 1 0 0 0,0-5 1 0 0,0 5-809 0 0,-1 30-242 0 0,-2 0 0 0 0,-6 30 0 0 0,0-9 25 0 0,-16 74 1792 0 0,1-10-1692 0 0,16-136 1633 0 0,6 13-1789 0 0,1 0 1 0 0,1 0 0 0 0,0 0-1 0 0,0 0 1 0 0,1 0 0 0 0,4-14-1 0 0,0 2-19 0 0,2 0-1 0 0,9-26 0 0 0,-5 22-2 0 0,2-1 0 0 0,19-33 0 0 0,-27 57 0 0 0,-5 5 0 0 0,0 1 0 0 0,0 0 0 0 0,1 0 0 0 0,-1-1 0 0 0,0 1 0 0 0,1 0 0 0 0,-1 0 0 0 0,0 0 0 0 0,1 0 0 0 0,-1 0 0 0 0,1-1 0 0 0,-1 1 0 0 0,0 0 0 0 0,1 0 0 0 0,-1 0 0 0 0,0 0 0 0 0,1 0 0 0 0,-1 0 0 0 0,1 0 0 0 0,-1 0 0 0 0,0 0 0 0 0,1 0 0 0 0,-1 1 0 0 0,0-1 0 0 0,1 0 0 0 0,-1 0 0 0 0,0 0 0 0 0,1 0 0 0 0,-1 0 0 0 0,0 1 0 0 0,1-1 0 0 0,-1 0 0 0 0,0 0 0 0 0,1 1 0 0 0,-1-1 0 0 0,0 0 0 0 0,0 0 0 0 0,1 1 0 0 0,-1-1 0 0 0,0 0 0 0 0,0 1 0 0 0,0-1 0 0 0,1 1 0 0 0,-1-1 0 0 0,3 4 8 0 0,1 0-1 0 0,0 0 1 0 0,-1 1 0 0 0,0-1-1 0 0,0 1 1 0 0,0 0-1 0 0,-1 0 1 0 0,4 9 0 0 0,11 47 209 0 0,-11-34-60 0 0,42 161 1448 0 0,-48-187-1605 0 0,1 1 0 0 0,-1 0 0 0 0,0-1 0 0 0,1 1 0 0 0,-1-1 0 0 0,1 1 0 0 0,-1-1 0 0 0,1 1 0 0 0,0-1 0 0 0,0 1 0 0 0,0-1 0 0 0,0 1 0 0 0,2 1 0 0 0,0 2 0 0 0,1 0-64 0 0,-4-5 41 0 0,1 0 0 0 0,-1 1 0 0 0,0-1 0 0 0,0 0 0 0 0,0 0 0 0 0,1 0 0 0 0,-1 0 0 0 0,0 0 0 0 0,0 0 0 0 0,1 0 1 0 0,-1 0-1 0 0,0 0 0 0 0,0 0 0 0 0,1 0 0 0 0,-1 0 0 0 0,0 0 0 0 0,0 0 0 0 0,0 0 0 0 0,1 0 0 0 0,-1 0 0 0 0,0-1 0 0 0,0 1 0 0 0,0 0 0 0 0,1 0 0 0 0,-1 0 0 0 0,0 0 0 0 0,0 0 0 0 0,0 0 0 0 0,1-1 0 0 0,-1 1 0 0 0,0 0 1 0 0,0 0-1 0 0,0 0 0 0 0,0 0 0 0 0,1-1 0 0 0,4-6-471 0 0,2-6 725 0 0,0-1-1 0 0,-1 0 1 0 0,-1 0 0 0 0,0 0-1 0 0,4-28 1 0 0,-6 11-231 0 0,-2 0 0 0 0,-4-51 0 0 0,1 46 0 0 0,2 28-346 0 0,0 0 0 0 0,1 1 0 0 0,2-11 0 0 0,-3 17-166 0 0,0 1 0 0 0,12-3-685 0 0,-10 2 745 0 0,0 0 0 0 0,0 1 0 0 0,0-1 0 0 0,0 1 0 0 0,0 0 0 0 0,0-1 0 0 0,0 1 0 0 0,3 0 0 0 0,17 2-1580 0 0,1-1-15 0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5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19351 0 0,'0'0'439'0'0,"0"0"62"0"0,0 0 33 0 0,2 0-65 0 0,15-8-286 0 0,-10 4-74 0 0,0 1 1 0 0,0 1-1 0 0,12-4 0 0 0,118-27 3544 0 0,-136 33-3664 0 0,0 0 0 0 0,0-1 1 0 0,0 1-1 0 0,0 0 0 0 0,0-1 0 0 0,0 1 0 0 0,0 0 1 0 0,0 0-1 0 0,0 0 0 0 0,0 0 0 0 0,0 0 0 0 0,0 0 0 0 0,0 0 1 0 0,0 0-1 0 0,0 1 0 0 0,0-1 0 0 0,0 0 0 0 0,0 0 0 0 0,0 1 1 0 0,0-1-1 0 0,1 2 0 0 0,0-1-152 0 0,0-1-312 0 0,-2 0-1034 0 0,0 0-4210 0 0,0 0-1801 0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5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0-237 0 0,0 0 156 0 0,5 6 609 0 0,-3-3-888 0 0,0 0 1 0 0,0 0-1 0 0,-1 0 1 0 0,1 0-1 0 0,-1 0 0 0 0,0 1 1 0 0,0-1-1 0 0,0 0 0 0 0,0 0 1 0 0,-1 1-1 0 0,1-1 0 0 0,-1 1 1 0 0,0 4-1 0 0,-1 6 662 0 0,0 0 1 0 0,-4 14-1 0 0,0 13 88 0 0,7-4 11 0 0,-1-25-504 0 0,0-1 0 0 0,-1 20 0 0 0,9-45-1670 0 0,15-27-2152 0 0,-17 26 2432 0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5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6447 0 0,'0'0'298'0'0,"0"0"-10"0"0,-8 1-178 0 0,2-1-1755 0 0,-4 1 8732 0 0,7-1 227 0 0,10 1-5846 0 0,15-1-749 0 0,1 0-1 0 0,-1-2 0 0 0,0-1 1 0 0,30-7-1 0 0,-45 9-594 0 0,-1 1-1 0 0,0 0 1 0 0,13 0-1 0 0,5 1-9 0 0,4 1-114 0 0,7 3 0 0 0,-25-4 0 0 0,-1 4 0 0 0,-7-4 0 0 0,-1 0 0 0 0,0 0 0 0 0,-1 0 0 0 0,1-1 0 0 0,-1 1 0 0 0,1 0 0 0 0,-1 0 0 0 0,1 0 0 0 0,-1 0 0 0 0,0-1 0 0 0,1 1 0 0 0,-1 0 0 0 0,0 0 0 0 0,0 0 0 0 0,0 0 0 0 0,1 0 0 0 0,-1 2 0 0 0,1 0 0 0 0,0 1 0 0 0,-1 0 0 0 0,1-1 0 0 0,-1 1 0 0 0,1-1 0 0 0,-1 1 0 0 0,0 0 0 0 0,-1 6 0 0 0,-1 4 0 0 0,2 1 69 0 0,-5 25-1 0 0,0 2 238 0 0,-18 499 1299 0 0,23-340-1605 0 0,-2 78 0 0 0,0-259 0 0 0,-12 143 0 0 0,-3 17 0 0 0,5-38 0 0 0,10-113 0 0 0,3 57 0 0 0,-1-80 0 0 0,0 0 0 0 0,0 0 0 0 0,-3 9 0 0 0,0 12 0 0 0,2-17 0 0 0,0 0 0 0 0,-1 0 0 0 0,0 0 0 0 0,-1 0 0 0 0,0 0 0 0 0,-5 12 0 0 0,0-6 72 0 0,7-15 299 0 0,1-1 117 0 0,0 0 21 0 0,0 0-66 0 0,-1-3-363 0 0,1 2-23 0 0,-3-1-27 0 0,-9-16-32 0 0,9 11 2 0 0,-1-1 0 0 0,-2 3 0 0 0,4 4 0 0 0,0 0 0 0 0,-1 0 0 0 0,1 0 0 0 0,-1 1 0 0 0,1-1 0 0 0,-1 1 0 0 0,0 0 0 0 0,1 0 0 0 0,-1 0 0 0 0,1 0 0 0 0,-1 0 0 0 0,-4 1 0 0 0,-3 2 0 0 0,0 3 0 0 0,-24 8-4203 0 0,32-14 2670 0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5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15663 0 0,'-16'-6'1856'0'0,"13"3"6020"0"0,6 1-7802 0 0,-1 1-1 0 0,1-1 1 0 0,0 1-1 0 0,0-1 1 0 0,0 1 0 0 0,0 0-1 0 0,0 0 1 0 0,0 0-1 0 0,0 1 1 0 0,1-1 0 0 0,-1 1-1 0 0,4-1 1 0 0,5 2 308 0 0,-1-1 1 0 0,14 4 0 0 0,-10-2-268 0 0,99 11-115 0 0,-105-12 0 0 0,-1 0-133 0 0,-7 0-563 0 0,-1-1-258 0 0,0 0-56 0 0,0 0-217 0 0,0 0-858 0 0,0 0-379 0 0,0 0-80 0 0,0 0-15 0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0:5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17503 0 0,'-4'1'231'0'0,"1"0"1087"0"0,5 0 2856 0 0,8-1-3650 0 0,-1 0 1 0 0,1-1-1 0 0,0 0 0 0 0,-1-1 1 0 0,13-3-1 0 0,19-3 702 0 0,-34 5-1206 0 0,-4 2-20 0 0,-1 0 0 0 0,1 0-1 0 0,0 1 1 0 0,0-1-1 0 0,-1 1 1 0 0,1-1 0 0 0,0 1-1 0 0,5 0 1 0 0,1 0 0 0 0,-2 2-64 0 0,1 8-196 0 0,-6-7-1563 0 0,0-1-4696 0 0,-2-2-1639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5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83 8287 0 0,'0'0'191'0'0,"0"0"26"0"0,0 0 9 0 0,-1 0-127 0 0,1-1 1 0 0,0 1 0 0 0,0-1-1 0 0,-1 1 1 0 0,1 0-1 0 0,0-1 1 0 0,0 1 0 0 0,0-1-1 0 0,0 1 1 0 0,-1 0-1 0 0,1-1 1 0 0,0 1 0 0 0,0-1-1 0 0,0 1 1 0 0,0-1 0 0 0,0 1-1 0 0,0-1 1 0 0,0 1-1 0 0,0-1 1 0 0,1 0 0 0 0,1-1 426 0 0,0-1 0 0 0,0 1 1 0 0,0-1-1 0 0,0 0 0 0 0,-1 0 1 0 0,1 0-1 0 0,1-5 0 0 0,-2 6-14 0 0,-1 2 0 0 0,0 0 0 0 0,16-14 2048 0 0,-12 12-2328 0 0,0 0 0 0 0,0 1-1 0 0,0-1 1 0 0,0 1 0 0 0,1 0-1 0 0,-1 0 1 0 0,0 0-1 0 0,0 1 1 0 0,6-1 0 0 0,43 3-500 0 0,-16 0 371 0 0,-10 0-31 0 0,-26-2 299 0 0,-1 0 117 0 0,18-4-1347 0 0,-34-15-4335 0 0,14 18-948 0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0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10135 0 0,'0'0'231'0'0,"0"0"29"0"0,0 0 19 0 0,0 0 105 0 0,0 0 410 0 0,0 0 184 0 0,0 0 40 0 0,0 0-63 0 0,0 0-290 0 0,0 0-121 0 0,0 0-28 0 0,0 0 66 0 0,0 0 288 0 0,0 0 122 0 0,0 0 28 0 0,7-6 2172 0 0,-6 4-2856 0 0,-1 1-1 0 0,1 0 0 0 0,-1-1 1 0 0,1 1-1 0 0,-1-1 0 0 0,0 1 1 0 0,0 0-1 0 0,0-1 0 0 0,0 1 1 0 0,0-2-1 0 0,-5-35 248 0 0,0 4-583 0 0,5 24 99 0 0,1 1 0 0 0,0-1-1 0 0,0 1 1 0 0,1-1 0 0 0,0 1 0 0 0,0 0 0 0 0,1-1-1 0 0,0 1 1 0 0,1 0 0 0 0,0 1 0 0 0,1-1 0 0 0,-1 1-1 0 0,1 0 1 0 0,1 0 0 0 0,0 0 0 0 0,0 1 0 0 0,0 0-1 0 0,1 0 1 0 0,11-8 0 0 0,5-6-99 0 0,-15 14 0 0 0,0-1 0 0 0,0 1 0 0 0,15-9 0 0 0,-19 14 0 0 0,0 0 0 0 0,1 0 0 0 0,-1 0 0 0 0,1 1 0 0 0,-1-1 0 0 0,1 1 0 0 0,0 0 0 0 0,-1 1 0 0 0,1-1 0 0 0,0 1 0 0 0,0 0 0 0 0,5 0 0 0 0,-7 0 0 0 0,-1 1 0 0 0,0-1 0 0 0,0 1 0 0 0,0 0 0 0 0,0-1 0 0 0,0 1 0 0 0,0 0 0 0 0,0 0 0 0 0,0 0 0 0 0,0 1 0 0 0,3 1 0 0 0,6 9 0 0 0,-9-7 0 0 0,-2-1 0 0 0,4 9 0 0 0,-1 0 0 0 0,0 0 0 0 0,-1 1 0 0 0,0-1 0 0 0,-1 1 0 0 0,-1-1 0 0 0,-1 15 0 0 0,1-2 0 0 0,0-21 0 0 0,0-1 0 0 0,0 1 0 0 0,-1 0 0 0 0,0 0 0 0 0,1-1 0 0 0,-2 1 0 0 0,1-1 0 0 0,0 1 0 0 0,-1-1 0 0 0,0 1 0 0 0,0-1 0 0 0,0 0 0 0 0,-1 0 0 0 0,1 0 0 0 0,-1 0 0 0 0,0 0 0 0 0,-5 5 0 0 0,8-9 0 0 0,0 0 0 0 0,-1 1 0 0 0,1-1 0 0 0,0 0 0 0 0,0 0 0 0 0,0 1 0 0 0,0-1 0 0 0,-1 0 0 0 0,1 0 0 0 0,0 0 0 0 0,0 1 0 0 0,-1-1 0 0 0,1 0 0 0 0,0 0 0 0 0,0 0 0 0 0,-1 0 0 0 0,1 0 0 0 0,0 1 0 0 0,0-1 0 0 0,-1 0 0 0 0,1 0 0 0 0,0 0 0 0 0,0 0 0 0 0,-1 0 0 0 0,1 0 0 0 0,0 0 0 0 0,-1 0 0 0 0,1 0 0 0 0,0 0 0 0 0,0 0 0 0 0,-1 0 0 0 0,1 0 0 0 0,0 0 0 0 0,-1-1 0 0 0,1 1 0 0 0,0 0 0 0 0,0 0 0 0 0,-1 0 0 0 0,1 0 0 0 0,0 0 0 0 0,0-1 0 0 0,-1 1 0 0 0,1 0 0 0 0,0 0 0 0 0,0 0 0 0 0,0-1 0 0 0,-1 1 0 0 0,1 0 0 0 0,0 0 0 0 0,0 0 0 0 0,0-1 0 0 0,0 1 0 0 0,-1-1 0 0 0,-1-11 0 0 0,2 7 0 0 0,1-1 0 0 0,0 1 0 0 0,0 0 0 0 0,1 0 0 0 0,-1 0 0 0 0,1 0 0 0 0,0 0 0 0 0,1 0 0 0 0,-1 1 0 0 0,1-1 0 0 0,5-6 0 0 0,6-11 0 0 0,-7 12 0 0 0,0 0 0 0 0,0 1 0 0 0,0-1 0 0 0,13-10 0 0 0,-10 12 0 0 0,-1 0 0 0 0,2 1 0 0 0,-1 0 0 0 0,1 1 0 0 0,18-9 0 0 0,-25 13 0 0 0,0 1 0 0 0,0-1 0 0 0,0 1 0 0 0,0 0 0 0 0,0 0 0 0 0,0 1 0 0 0,0-1 0 0 0,0 1 0 0 0,1 0 0 0 0,-1 0 0 0 0,0 0 0 0 0,0 0 0 0 0,0 1 0 0 0,1 0 0 0 0,-1-1 0 0 0,0 2 0 0 0,0-1 0 0 0,0 0 0 0 0,0 1 0 0 0,3 2 0 0 0,-3-2 0 0 0,-1 0 0 0 0,0 0 0 0 0,0 1 0 0 0,0-1 0 0 0,0 1 0 0 0,0 0 0 0 0,-1-1 0 0 0,5 8 0 0 0,-1-2 0 0 0,-1 0 0 0 0,0 0 0 0 0,0 0 0 0 0,-1 0 0 0 0,-1 1 0 0 0,1-1 0 0 0,-1 1 0 0 0,-1 0 0 0 0,0 0 0 0 0,0 0 0 0 0,1 13 0 0 0,-3-14 0 0 0,0-1 0 0 0,0 0 0 0 0,0 0 0 0 0,-1 1 0 0 0,0-1 0 0 0,-1 0 0 0 0,1 0 0 0 0,-6 12 0 0 0,2-4 0 0 0,5-15 0 0 0,0 0 1 0 0,0 0-1 0 0,0 0 0 0 0,0-1 0 0 0,0 1 1 0 0,0 0-1 0 0,0 0 0 0 0,0 0 0 0 0,0 0 1 0 0,0 0-1 0 0,0 0 0 0 0,-1 0 0 0 0,1-1 1 0 0,0 1-1 0 0,0 0 0 0 0,0 0 0 0 0,0 0 1 0 0,0 0-1 0 0,0 0 0 0 0,0 0 0 0 0,-1 0 1 0 0,1 0-1 0 0,0 0 0 0 0,0 0 0 0 0,0 0 1 0 0,0 0-1 0 0,0 0 0 0 0,-1 0 0 0 0,1 0 1 0 0,0 0-1 0 0,0 0 0 0 0,0 0 0 0 0,0 0 1 0 0,0 0-1 0 0,-1 0 0 0 0,1 0 0 0 0,0 0 1 0 0,0 0-1 0 0,0 0 0 0 0,0 0 0 0 0,0 0 1 0 0,0 0-1 0 0,-1 0 0 0 0,1 0 0 0 0,0 0 1 0 0,0 0-1 0 0,0 0 0 0 0,0 1 0 0 0,0-1 1 0 0,0 0-1 0 0,0 0 0 0 0,0 0 0 0 0,-1 0 1 0 0,1 0-1 0 0,0 0 0 0 0,0 0 0 0 0,0 1 1 0 0,0-1-1 0 0,0 0 0 0 0,0 0 0 0 0,0 0 1 0 0,0 0-1 0 0,0 0 0 0 0,-3-9-80 0 0,3 4-385 0 0,0 1 0 0 0,0 0 1 0 0,1-1-1 0 0,-1 1 0 0 0,1-1 0 0 0,0 1 0 0 0,3-8 1 0 0,14-29-3691 0 0,-9 23 3026 0 0,5-14-1429 0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1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4607 0 0,'0'0'102'0'0,"0"0"20"0"0,0 0 6 0 0,0 0 51 0 0,0 0 213 0 0,0 0 96 0 0,0 0 21 0 0,0 0 3 0 0,1-1 0 0 0,5-7 0 0 0,-4 6 0 0 0,-2 2-69 0 0,0 0-222 0 0,0 0 166 0 0,0 0 101 0 0,0 0 21 0 0,0 0 3 0 0,0 0 0 0 0,0 0 0 0 0,0 0 0 0 0,0 0-69 0 0,7 8 1605 0 0,-1-2-1899 0 0,-1 1-61 0 0,-4-6 283 0 0,-1-1 117 0 0,1 3-99 0 0,0 0-1 0 0,1 0 1 0 0,-1-1 0 0 0,0 1 0 0 0,-1 0 0 0 0,1 0-1 0 0,0 0 1 0 0,-1 6 0 0 0,1-3 205 0 0,2 3-184 0 0,2-8 459 0 0,-4-2-662 0 0,0 1 0 0 0,0-1-1 0 0,0 0 1 0 0,-1 0 0 0 0,1 0 0 0 0,0 0-1 0 0,0 0 1 0 0,0 0 0 0 0,-1 0 0 0 0,1-1-1 0 0,0 0 1 0 0,3-7 961 0 0,0 0 0 0 0,4-16 0 0 0,47-194 880 0 0,-47 194-2048 0 0,15-32 0 0 0,8-22 0 0 0,-31 83 0 0 0,0 1 0 0 0,0-1 0 0 0,0 1 0 0 0,-2 8 0 0 0,0-5 0 0 0,3 1 0 0 0,0-8 0 0 0,0 1 0 0 0,-1 0 0 0 0,1 0 0 0 0,0-1 0 0 0,0 1 0 0 0,1 0 0 0 0,-1-1 0 0 0,2 3 0 0 0,8 5 0 0 0,-6-9 0 0 0,-3 0 0 0 0,6 0 0 0 0,-1 0 0 0 0,0 0 0 0 0,1-1 0 0 0,-1 0 0 0 0,0 0 0 0 0,0 0 0 0 0,0-1 0 0 0,1 0 0 0 0,-2-1 0 0 0,13-5 0 0 0,-7 3 0 0 0,0 0 0 0 0,15-2 0 0 0,-17 6 0 0 0,-9 0 0 0 0,0 1 0 0 0,0 0 0 0 0,0 0 0 0 0,0 0 0 0 0,0 1 0 0 0,0-1 0 0 0,0 0 0 0 0,0 0 0 0 0,0 0 0 0 0,0 1 0 0 0,0-1 0 0 0,-1 0 0 0 0,1 1 0 0 0,0-1 0 0 0,0 1 0 0 0,0-1 0 0 0,-1 1 0 0 0,1 0 0 0 0,0-1 0 0 0,0 1 0 0 0,-1 0 0 0 0,1-1 0 0 0,-1 1 0 0 0,1 0 0 0 0,0 0 0 0 0,-1-1 0 0 0,0 1 0 0 0,1 0 0 0 0,-1 0 0 0 0,1 0 0 0 0,-1 0 0 0 0,0 0 0 0 0,0 0 0 0 0,1-1 0 0 0,-1 1 0 0 0,0 0 0 0 0,0 1 0 0 0,0 0 0 0 0,2 12 0 0 0,0-1 0 0 0,-1 0 0 0 0,-1 1 0 0 0,-2 21 0 0 0,1-20 0 0 0,0 1 0 0 0,4 29 0 0 0,-3-34 0 0 0,-1-7 0 0 0,1 0 0 0 0,0-1 0 0 0,0 1 0 0 0,0 0 0 0 0,1 0 0 0 0,-1-1 0 0 0,3 7 0 0 0,-3-10 0 0 0,0 0 0 0 0,0 1 0 0 0,0-1 0 0 0,0 0 0 0 0,0 0 0 0 0,0 0 0 0 0,0 1 0 0 0,0-1 0 0 0,0 0 0 0 0,0 0 0 0 0,0 1 0 0 0,0-1 0 0 0,0 0 0 0 0,0 0 0 0 0,0 0 0 0 0,0 1 0 0 0,0-1 0 0 0,0 0 0 0 0,0 0 0 0 0,1 0 0 0 0,-1 0 0 0 0,0 1 0 0 0,0-1 0 0 0,0 0 0 0 0,0 0 0 0 0,0 0 0 0 0,1 0 0 0 0,-1 1 0 0 0,0-1 0 0 0,0 0 0 0 0,0 0 0 0 0,1 0 0 0 0,-1 0 0 0 0,0 0 0 0 0,0 0 0 0 0,0 0 0 0 0,1 0 0 0 0,-1 0 0 0 0,0 0 0 0 0,0 0 0 0 0,1 0 0 0 0,-1 0 0 0 0,0 0 0 0 0,0 0 0 0 0,0 0 0 0 0,1 0 0 0 0,-1 0 0 0 0,0 0 0 0 0,0 0 0 0 0,0 0 0 0 0,1 0 0 0 0,-1 0 0 0 0,0 0 0 0 0,0 0 0 0 0,0 0 0 0 0,1-1 0 0 0,6-6 0 0 0,-7 7 0 0 0,16-23 0 0 0,-1 0 0 0 0,-1-1 0 0 0,11-25 0 0 0,-14 26 0 0 0,12-11-133 0 0,-22 33-563 0 0,-1 1-258 0 0,0 0-56 0 0,0 0-217 0 0,0 0-858 0 0,0 0-379 0 0,0 0-80 0 0,0 0-15 0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1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6447 0 0,'0'0'142'0'0,"0"0"22"0"0,0 0 13 0 0,0 0 55 0 0,0 0 181 0 0,0 0 78 0 0,0 0 18 0 0,0 0 71 0 0,0 0 286 0 0,0 0 124 0 0,0 0 30 0 0,0 0 4 0 0,0 0 0 0 0,-2 7 1024 0 0,-19 2 2168 0 0,8-3-2392 0 0,1 0 5656 0 0,18-3-7464 0 0,5 0-16 0 0,0 0 0 0 0,5-1 0 0 0,10 0 314 0 0,-1-1 0 0 0,1-1 1 0 0,27-3-1 0 0,39 0 461 0 0,-46 5-772 0 0,-1-2 0 0 0,1-2 1 0 0,-1-1-1 0 0,62-14 0 0 0,-95 14-3 0 0,28-3 0 0 0,-11 3 0 0 0,-21 2 0 0 0,0-1 0 0 0,-20 1 33 0 0,-9 4-199 0 0,-46 25-6589 0 0,56-23 5731 0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1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66 19351 0 0,'0'0'439'0'0,"0"0"62"0"0,0 0 33 0 0,0-1-65 0 0,3-6-91 0 0,0 1 0 0 0,1 0 1 0 0,-1 0-1 0 0,1 1 0 0 0,0-1 1 0 0,1 1-1 0 0,5-6 0 0 0,-9 10 508 0 0,0 0-867 0 0,-1 1-1 0 0,1 0 1 0 0,0 0 0 0 0,-1 0-1 0 0,1-1 1 0 0,-1 1 0 0 0,1 0 0 0 0,-1-1-1 0 0,1 1 1 0 0,-1-1 0 0 0,1 1 0 0 0,-1-1-1 0 0,1 1 1 0 0,-1-1 0 0 0,0 1-1 0 0,1-1 1 0 0,-1 1 0 0 0,0-1 0 0 0,1 1-1 0 0,-1-1 1 0 0,0 0 0 0 0,1 0 363 0 0,-1 1 114 0 0,0 0 15 0 0,0 0-68 0 0,8 17-278 0 0,-7-6-165 0 0,-1-1 0 0 0,0 0 0 0 0,-1 0 0 0 0,1 1 0 0 0,-2-1 0 0 0,0 0 0 0 0,-5 19 0 0 0,1-4 0 0 0,-15 53 0 0 0,11-43 0 0 0,-9 58 0 0 0,14-70 777 0 0,3-16-463 0 0,0 1 0 0 0,1-1-1 0 0,-1 11 1 0 0,6-38 160 0 0,1 0 0 0 0,7-22 0 0 0,4-10 168 0 0,17-54-642 0 0,-27 90 0 0 0,1 0 0 0 0,0 1 0 0 0,1-1 0 0 0,15-19 0 0 0,-18 29 0 0 0,3 3 0 0 0,1 3 0 0 0,-8 0 0 0 0,-1 0 0 0 0,1 0 0 0 0,0 0 0 0 0,0 1 0 0 0,0-1 0 0 0,0 0 0 0 0,-1 0 0 0 0,1 0 0 0 0,0 1 0 0 0,0-1 0 0 0,0 1 0 0 0,-1-1 0 0 0,1 0 0 0 0,0 1 0 0 0,0-1 0 0 0,-1 1 0 0 0,1-1 0 0 0,-1 1 0 0 0,1 0 0 0 0,0 0 0 0 0,1 2 0 0 0,4 2 0 0 0,-1 1 0 0 0,-1 0 0 0 0,1 0 0 0 0,-1 0 0 0 0,0 1 0 0 0,0 0 0 0 0,-1-1 0 0 0,5 15 0 0 0,11 20 0 0 0,-1-4 0 0 0,-14-28 0 0 0,1 1 0 0 0,11 17 0 0 0,-11-20 0 0 0,10 18 0 0 0,-11-16 0 0 0,2-1 0 0 0,1-3 0 0 0,2-1 0 0 0,-1-1 0 0 0,1-5 0 0 0,-5-1 0 0 0,-1 1 0 0 0,0-1 0 0 0,0 0 0 0 0,0 0 0 0 0,0 0 0 0 0,0-1 0 0 0,0 1 0 0 0,-1-1 0 0 0,0 0 0 0 0,1 1 0 0 0,-1-1 0 0 0,2-7 0 0 0,7-10 0 0 0,5-11 0 0 0,15-41 0 0 0,4-8 0 0 0,-14 37 0 0 0,-17 38 0 0 0,-3 2 0 0 0,-1 11 0 0 0,-1 0-133 0 0,1-5-210 0 0,-1 0 1 0 0,1 0 0 0 0,-1-1-1 0 0,0 1 1 0 0,0 0-1 0 0,1-1 1 0 0,-1 1 0 0 0,0-1-1 0 0,-2 3 1 0 0,-2 2-5884 0 0,5-6 5141 0 0,-5 5-7903 0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2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157 201 2759 0 0,'0'0'107'0'0,"0"0"-19"0"0,-1 0-11 0 0,-8 2-211 0 0,9-2 253 0 0,-1 0-1 0 0,1 0 1 0 0,-1 1-1 0 0,0-1 1 0 0,1 0-1 0 0,-1 0 0 0 0,1 0 1 0 0,-1 0-1 0 0,0 0 1 0 0,1 0-1 0 0,-1 0 1 0 0,1 0-1 0 0,-1 0 1 0 0,0 0-1 0 0,1 0 1 0 0,-1 0-1 0 0,1-1 1 0 0,-1 1-1 0 0,1 0 0 0 0,-1 0 1 0 0,0-1-1 0 0,-7-1-494 0 0,0-2 3506 0 0,-8-2 4776 0 0,21-24-1762 0 0,-5 28-5794 0 0,4-9 2577 0 0,-3 10-2511 0 0,-1 1 80 0 0,0 0 15 0 0,0 0-68 0 0,-6 9 165 0 0,-4 7-253 0 0,1 1-1 0 0,1 1 1 0 0,-9 26 0 0 0,6-14-169 0 0,1 1-186 0 0,-11 51 0 0 0,1-1 0 0 0,30-129 0 0 0,6-60 0 0 0,4-32 0 0 0,-15 119 153 0 0,-2 3 321 0 0,1 1 0 0 0,1-1-1 0 0,14-30 1 0 0,-19 47-474 0 0,1 0 0 0 0,0-1 0 0 0,-1 1 0 0 0,1 0 0 0 0,0 0 0 0 0,0 0 0 0 0,0 0 0 0 0,0 0 0 0 0,0 0 0 0 0,0 0 0 0 0,0 1 0 0 0,0-1 0 0 0,0 0 0 0 0,0 0 0 0 0,0 1 0 0 0,0-1 0 0 0,1 1 0 0 0,-1-1 0 0 0,0 1 0 0 0,1 0 0 0 0,-1-1 0 0 0,0 1 0 0 0,0 0 0 0 0,3 0 0 0 0,-1 0 0 0 0,0 0 0 0 0,0 0 0 0 0,0 0 0 0 0,0 1 0 0 0,0-1 0 0 0,-1 1 0 0 0,6 2 0 0 0,0 0 0 0 0,-1 1 0 0 0,0 0 0 0 0,0 1 0 0 0,0-1 0 0 0,-1 2 0 0 0,0-1 0 0 0,1 0 0 0 0,-2 1 0 0 0,1 0 0 0 0,-1 1 0 0 0,8 11 0 0 0,-3-1 0 0 0,-1 0 0 0 0,-1 1 0 0 0,12 33 0 0 0,-13-25 0 0 0,-1 0 0 0 0,-2 1 0 0 0,4 45 0 0 0,-8-58 0 0 0,0-9 0 0 0,0 1 0 0 0,1-1 0 0 0,-1 1 0 0 0,1-1 0 0 0,0 1 0 0 0,3 5 0 0 0,-4-11 0 0 0,0 0 0 0 0,0 1 0 0 0,0-1 0 0 0,0 0 0 0 0,0 1 0 0 0,0-1 0 0 0,0 0 0 0 0,0 0 0 0 0,1 1 0 0 0,-1-1 0 0 0,0 0 0 0 0,0 0 0 0 0,0 0 0 0 0,0 1 0 0 0,1-1 0 0 0,-1 0 0 0 0,0 0 0 0 0,0 0 0 0 0,1 0 0 0 0,-1 1 0 0 0,0-1 0 0 0,0 0 0 0 0,1 0 0 0 0,-1 0 0 0 0,0 0 0 0 0,0 0 0 0 0,1 0 0 0 0,-1 0 0 0 0,0 0 0 0 0,0 0 0 0 0,1 0 0 0 0,-1 0 0 0 0,0 0 0 0 0,1 0 0 0 0,-1 0 0 0 0,0 0 0 0 0,0 0 0 0 0,1 0 0 0 0,-1 0 0 0 0,0 0 0 0 0,0 0 0 0 0,1 0 0 0 0,-1 0 0 0 0,0 0 0 0 0,0-1 0 0 0,1 1 0 0 0,-1 0 0 0 0,0 0 0 0 0,0 0 0 0 0,0-1 0 0 0,1 1 0 0 0,-1 0 0 0 0,0 0 0 0 0,0 0 0 0 0,0-1 0 0 0,1 1 0 0 0,16-7 0 0 0,-15 7 0 0 0,-1 0 0 0 0,1-1 0 0 0,0 1 0 0 0,0-1 0 0 0,0 0 0 0 0,0 0 0 0 0,-1 1 0 0 0,1-1 0 0 0,0 0 0 0 0,1-2 0 0 0,8-8 0 0 0,0-1 0 0 0,-2 0 0 0 0,1 0 0 0 0,-2-1 0 0 0,1 0 0 0 0,-2 0 0 0 0,0-1 0 0 0,9-24 0 0 0,-2-5 0 0 0,15-73 0 0 0,-25 93 0 0 0,-1 0 0 0 0,-1-43 0 0 0,-2 62 0 0 0,-4 8 0 0 0,-1 2 0 0 0,0 1 0 0 0,1-1-64 0 0,-1 0-812 0 0,0-2-4439 0 0,3-3 1772 0 0,1 0-5891 0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1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320 184 11975 0 0,'10'-8'436'0'0,"0"-2"0"0"0,0 1 0 0 0,-1-1 0 0 0,12-17 1 0 0,6-8 3154 0 0,-19 27-2174 0 0,-1 0 0 0 0,0-1 0 0 0,9-16 0 0 0,-6 0 807 0 0,-9 24-1853 0 0,-1 0-343 0 0,0 1-1 0 0,0 0 1 0 0,0-1 0 0 0,0 1 0 0 0,0 0 0 0 0,0-1 0 0 0,0 1-1 0 0,0 0 1 0 0,0 0 0 0 0,0-1 0 0 0,-1 1 0 0 0,1 0 0 0 0,0-1-1 0 0,0 1 1 0 0,0 0 0 0 0,0 0 0 0 0,0-1 0 0 0,0 1 0 0 0,-1 0 0 0 0,1 0-1 0 0,0-1 1 0 0,0 1 0 0 0,0 0 0 0 0,-1 0 0 0 0,1 0 0 0 0,0-1-1 0 0,0 1 1 0 0,-1 0 0 0 0,1 0 0 0 0,0 0 0 0 0,0 0 0 0 0,-1-1-1 0 0,-1 1 26 0 0,1 1 0 0 0,0-1 0 0 0,-1 0 0 0 0,1 0 0 0 0,0 1-1 0 0,-1-1 1 0 0,1 1 0 0 0,0-1 0 0 0,-1 1 0 0 0,1-1-1 0 0,0 1 1 0 0,-2 1 0 0 0,-31 17-53 0 0,24-13 188 0 0,-1 1 1 0 0,1 1-1 0 0,0 0 0 0 0,1 0 0 0 0,0 0 1 0 0,0 1-1 0 0,1 1 0 0 0,0 0 0 0 0,-8 12 1 0 0,-13 29-137 0 0,3 1 0 0 0,-23 61 1 0 0,-28 114-45 0 0,72-212-8 0 0,-73 275 0 0 0,47-93 0 0 0,29-152 0 0 0,2-1 0 0 0,1 0 0 0 0,3 0 0 0 0,13 68 0 0 0,-13-92 0 0 0,0-1 0 0 0,1 0 0 0 0,1 0 0 0 0,1-1 0 0 0,15 31 0 0 0,-16-43 0 0 0,0-11 0 0 0,-3 1-127 0 0,-1 1-1 0 0,0-1 1 0 0,-1 0 0 0 0,1 0 0 0 0,-1 0-1 0 0,1 0 1 0 0,-1 0 0 0 0,0 0-1 0 0,0-8 1 0 0,0 3-368 0 0,0 0 1 0 0,-1 0-1 0 0,-2-15 0 0 0,0 0-2502 0 0,1 11 1462 0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1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 13823 0 0,'0'0'315'0'0,"0"0"45"0"0,4-9 465 0 0,-1-4-605 0 0,-2 11 858 0 0,-1 2 366 0 0,0 0 76 0 0,0 0-123 0 0,0 0-574 0 0,0 0-250 0 0,0 0-49 0 0,0 0-11 0 0,0 0-1 0 0,0 0 0 0 0,0 0 0 0 0,0 0-68 0 0,3 14-162 0 0,-1 1 1 0 0,0-1-1 0 0,-1 0 0 0 0,-1 0 0 0 0,0 1 1 0 0,-2 15-1 0 0,-19 84 27 0 0,6-45 69 0 0,4-34 505 0 0,0 3-161 0 0,10-29-722 0 0,3-14-525 0 0,0 0 1 0 0,1-1-1 0 0,-1 1 0 0 0,2 0 0 0 0,-1 0 1 0 0,6-6-1 0 0,13-15-3459 0 0,-10 11 1937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1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21191 0 0,'0'0'480'0'0,"0"0"67"0"0,0 0 31 0 0,0 0-56 0 0,3 0-341 0 0,24-11-41 0 0,-16 6 471 0 0,1 1 0 0 0,18-5-1 0 0,120-13 2465 0 0,-123 22-2076 0 0,-10 2-881 0 0,2 0-251 0 0,-18-1-563 0 0,-1-1-258 0 0,0 0-1102 0 0,0 0-4403 0 0,0 0-1891 0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1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2 486 15663 0 0,'0'0'356'0'0,"0"0"50"0"0,0 0 20 0 0,0 0-42 0 0,0 0-42 0 0,0 0 750 0 0,-2-16 3269 0 0,2 11-3936 0 0,1 0 0 0 0,0 0 1 0 0,0-1-1 0 0,3-6 0 0 0,2-11 394 0 0,-1 1-156 0 0,1 1 1 0 0,0 0-1 0 0,2 0 0 0 0,12-23 1 0 0,-16 34-465 0 0,3-5-139 0 0,88-220 2100 0 0,-88 212-2160 0 0,-7 23 0 0 0,0 0 0 0 0,0 0 0 0 0,0 0 0 0 0,0 0 0 0 0,0 0 0 0 0,0 0 0 0 0,0 1 0 0 0,0-1 0 0 0,0 0 0 0 0,1 0 0 0 0,-1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0,0-1 0 0 0,0 1 0 0 0,0 0 0 0 0,0 0 0 0 0,0 0 0 0 0,0 0 0 0 0,1 0 0 0 0,-1 0 0 0 0,0 0 0 0 0,0 0 0 0 0,0 0 0 0 0,0 0 0 0 0,0 0 0 0 0,0 0 0 0 0,0 0 0 0 0,0 0 0 0 0,0 0 0 0 0,0 0 0 0 0,0 0 0 0 0,0-1 0 0 0,0 1 0 0 0,0 0 0 0 0,0 0 0 0 0,0 0 0 0 0,0 0 0 0 0,0 0 0 0 0,0 0 0 0 0,0 0 0 0 0,2 7 0 0 0,-1 9 0 0 0,-1-10 0 0 0,0 1 0 0 0,0 0 0 0 0,1-1 0 0 0,0 1 0 0 0,0 0 0 0 0,0-1 0 0 0,1 1 0 0 0,0-1 0 0 0,0 0 0 0 0,4 8 0 0 0,-5-12 0 0 0,1 1 0 0 0,0-1 0 0 0,-1 1 0 0 0,1-1 0 0 0,0 0 0 0 0,0 0 0 0 0,1 0 0 0 0,-1 0 0 0 0,0-1 0 0 0,1 1 0 0 0,-1 0 0 0 0,1-1 0 0 0,-1 0 0 0 0,1 1 0 0 0,0-1 0 0 0,-1 0 0 0 0,1 0 0 0 0,0-1 0 0 0,0 1 0 0 0,0-1 0 0 0,-1 1 0 0 0,1-1 0 0 0,4 0 0 0 0,20-1 0 0 0,-19 2 0 0 0,-3 5 0 0 0,-4-2 0 0 0,0 0 0 0 0,0 0 0 0 0,0 0 0 0 0,0 0 0 0 0,0 0 0 0 0,-1 0 0 0 0,0 0 0 0 0,0 6 0 0 0,-5 36 0 0 0,2-28 0 0 0,-4 30 0 0 0,2-22 0 0 0,-1 52 0 0 0,6-70 0 0 0,0-1 0 0 0,1 1 0 0 0,0-1 0 0 0,0 1 0 0 0,1-1 0 0 0,-1 0 0 0 0,2 0 0 0 0,-1 0 0 0 0,1 0 0 0 0,0 0 0 0 0,6 9 0 0 0,-8-14 0 0 0,0 0 0 0 0,1-1 0 0 0,-1 1 0 0 0,0-1 0 0 0,1 1 0 0 0,-1-1 0 0 0,1 0 0 0 0,0 0 0 0 0,-1 1 0 0 0,1-1 0 0 0,0 0 0 0 0,-1 0 0 0 0,1-1 0 0 0,0 1 0 0 0,0 0 0 0 0,0-1 0 0 0,0 1 0 0 0,0-1 0 0 0,0 0 0 0 0,0 1 0 0 0,0-1 0 0 0,0 0 0 0 0,0 0 0 0 0,0 0 0 0 0,0 0 0 0 0,0-1 0 0 0,0 1 0 0 0,0-1 0 0 0,0 1 0 0 0,0-1 0 0 0,-1 1 0 0 0,4-3 0 0 0,1 0 0 0 0,1 0 0 0 0,-1-1 0 0 0,-1 1 0 0 0,1-1 0 0 0,0-1 0 0 0,-1 1 0 0 0,0-1 0 0 0,5-6 0 0 0,-1-1 0 0 0,0 0 0 0 0,-1-1 0 0 0,0 0 0 0 0,-1 0 0 0 0,-1-1 0 0 0,0 0 0 0 0,-1 0 0 0 0,-1 0 0 0 0,0-1 0 0 0,4-27 0 0 0,-8 36 0 0 0,1 1 0 0 0,-2 0 0 0 0,1-1 0 0 0,0 1 0 0 0,-3-7 0 0 0,3 11-43 0 0,0 1 0 0 0,-1 0 0 0 0,1-1-1 0 0,-1 1 1 0 0,1 0 0 0 0,-1-1 0 0 0,1 1 0 0 0,-1 0-1 0 0,1-1 1 0 0,-1 1 0 0 0,1 0 0 0 0,-1 0 0 0 0,1 0 0 0 0,-1 0-1 0 0,0-1 1 0 0,1 1 0 0 0,-1 0 0 0 0,1 0 0 0 0,-1 0 0 0 0,1 0-1 0 0,-1 0 1 0 0,0 0 0 0 0,1 0 0 0 0,-1 1 0 0 0,1-1 0 0 0,-1 0-1 0 0,1 0 1 0 0,-1 0 0 0 0,1 1 0 0 0,-1-1 0 0 0,1 0 0 0 0,-1 0-1 0 0,1 1 1 0 0,-1-1 0 0 0,1 0 0 0 0,-1 1 0 0 0,0 0-143 0 0,-8 5-2018 0 0,1 2-4677 0 0,-1 1-2107 0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1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77 17503 0 0,'-8'0'858'0'0,"-4"0"-1886"0"0,0 2 5238 0 0,12-2-4133 0 0,0 0 0 0 0,0 0 0 0 0,0 0 0 0 0,0 0 0 0 0,0 0 0 0 0,0 0 0 0 0,0 0 0 0 0,0 0 0 0 0,0 0 0 0 0,0 0 0 0 0,1 0 0 0 0,-1 0 0 0 0,0 0 0 0 0,0 0 0 0 0,0 0 0 0 0,0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0,-1 0 0 0 0,1 0 0 0 0,0 0 0 0 0,0 0 0 0 0,0 0 0 0 0,0 0 0 0 0,15 4 1741 0 0,11-3-1283 0 0,0 0 0 0 0,33-3 0 0 0,184-28 682 0 0,-55 5-386 0 0,-68 5-831 0 0,-70 11 0 0 0,-43 8 0 0 0,-7 6 0 0 0,-4 6-187 0 0,3-10-27 0 0,1 0-261 0 0,0-1-33 0 0,-6 7-1928 0 0,3-3 1476 0 0,1-3-6606 0 0,2-1-784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5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10135 0 0,'0'0'464'0'0,"0"0"-9"0"0,0 0-87 0 0,0 0 728 0 0,0 0 353 0 0,10-5 2293 0 0,-1 1-3144 0 0,1 0 0 0 0,0 1 1 0 0,-1 0-1 0 0,1 1 1 0 0,0 0-1 0 0,0 1 0 0 0,19-1 1 0 0,2 0 252 0 0,5-3-732 0 0,36-2 1749 0 0,-70 7-2070 0 0,-2 0-248 0 0,13 0-492 0 0,-8-2 868 0 0,-4 2 68 0 0,0 0 1 0 0,0 0 0 0 0,0-1-1 0 0,0 1 1 0 0,1 0 0 0 0,-1 0-1 0 0,0 0 1 0 0,0 0 0 0 0,0 0-1 0 0,1 0 1 0 0,-1 1 0 0 0,0-1-1 0 0,0 0 1 0 0,0 0 0 0 0,0 1-1 0 0,2 0 1 0 0,25 7-1709 0 0,-26-8-214 0 0,-2 0-96 0 0,0 0-22 0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2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53 11975 0 0,'0'0'267'0'0,"0"0"42"0"0,0 0 17 0 0,5-2-28 0 0,13-7-58 0 0,-17 9-49 0 0,-1-1-1 0 0,1 0 0 0 0,0 0 1 0 0,0 0-1 0 0,0 0 1 0 0,-1 0-1 0 0,1-1 0 0 0,0 1 1 0 0,-1 0-1 0 0,1 0 1 0 0,-1 0-1 0 0,1-2 0 0 0,6-11 3119 0 0,-4 11-2568 0 0,-3 2-548 0 0,1 1-1 0 0,0-1 0 0 0,-1 0 0 0 0,1 1 0 0 0,0-1 0 0 0,0 1 0 0 0,0-1 1 0 0,0 1-1 0 0,-1-1 0 0 0,1 1 0 0 0,0-1 0 0 0,0 1 0 0 0,0 0 0 0 0,0-1 1 0 0,0 1-1 0 0,0 0 0 0 0,0 0 0 0 0,1 0 0 0 0,2-1-7 0 0,-3 1-90 0 0,0 0-1 0 0,0-1 0 0 0,0 1 0 0 0,1 0 1 0 0,-1 0-1 0 0,0 0 0 0 0,0 1 0 0 0,0-1 1 0 0,0 0-1 0 0,1 0 0 0 0,-1 1 0 0 0,0-1 1 0 0,0 0-1 0 0,0 1 0 0 0,0-1 0 0 0,0 1 1 0 0,0 0-1 0 0,2 1 0 0 0,4 2 2 0 0,0 0 0 0 0,-1 1 0 0 0,1 0 0 0 0,-1 0 0 0 0,0 0 0 0 0,0 1 0 0 0,7 10 0 0 0,33 50 1068 0 0,-30-43-976 0 0,-4-2-58 0 0,0 0 1 0 0,-1 1-1 0 0,-1 0 0 0 0,-1 0 0 0 0,-1 1 1 0 0,-1 1-1 0 0,5 29 0 0 0,-5-7 181 0 0,-2 1 1 0 0,-2 83-1 0 0,-23 81-311 0 0,-16-34 0 0 0,20-106 0 0 0,-10 42 0 0 0,-14 71 0 0 0,22-70 8 0 0,-53 260 40 0 0,70-372-47 0 0,-6 25 506 0 0,-13 29 0 0 0,17-48-398 0 0,-1-1-1 0 0,1 1 1 0 0,-2-1-1 0 0,1 0 1 0 0,-1 0-1 0 0,0 0 1 0 0,-1-1-1 0 0,-7 8 1 0 0,7-11-109 0 0,1 1 0 0 0,-1-1 0 0 0,0 0 0 0 0,0 0 0 0 0,0-1 0 0 0,0 0 0 0 0,-1 0 0 0 0,-6 1 0 0 0,-21 8 0 0 0,25-7-344 0 0,1-1 0 0 0,-1 0 0 0 0,0-1 0 0 0,0 0 0 0 0,-1 0 0 0 0,-9 0 0 0 0,19-2 239 0 0,-1 0 1 0 0,1 0-1 0 0,-1 0 1 0 0,1 0-1 0 0,-1 0 0 0 0,1 0 1 0 0,-1 0-1 0 0,1-1 0 0 0,0 1 1 0 0,-1 0-1 0 0,1 0 1 0 0,-1 0-1 0 0,1-1 0 0 0,-1 1 1 0 0,1 0-1 0 0,0 0 1 0 0,-1-1-1 0 0,1 1 0 0 0,0 0 1 0 0,-1-1-1 0 0,1 1 0 0 0,0-1 1 0 0,-1 1-1 0 0,1 0 1 0 0,0-1-1 0 0,0 1 0 0 0,-1-1 1 0 0,1-14-2856 0 0,3 5 1425 0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3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52 13823 0 0,'-23'-22'1512'0'0,"20"18"-1304"0"0,2 3 870 0 0,1 1 366 0 0,0 0 76 0 0,0 0-123 0 0,0 0-574 0 0,0 0-250 0 0,0 0-49 0 0,0 0-79 0 0,0 6-387 0 0,-1 0 1 0 0,0-1-1 0 0,-3 11 0 0 0,-1 4 324 0 0,-4 24 133 0 0,-21 62 0 0 0,-5 14 60 0 0,26-34 865 0 0,6-60-1063 0 0,-2 21-146 0 0,3-46-133 0 0,0-6 143 0 0,0-7 351 0 0,0-30-220 0 0,3-1 1 0 0,7-52-1 0 0,-7 78-372 0 0,-1-33 0 0 0,-1 31 0 0 0,3-25 0 0 0,19-109 0 0 0,-21 150 0 0 0,0 1 0 0 0,0 1 0 0 0,0 0 0 0 0,0 0 0 0 0,0 0 0 0 0,0 0 0 0 0,0 0 0 0 0,0 0 0 0 0,1 0 0 0 0,-1 0 0 0 0,0 0 0 0 0,1 0 0 0 0,-1 0 0 0 0,1 0 0 0 0,-1 0 0 0 0,1 0 0 0 0,0-1 0 0 0,-1 1 0 0 0,1 1 0 0 0,-1 0 0 0 0,0 0 0 0 0,0-1 0 0 0,0 1 0 0 0,0 0 0 0 0,0 0 0 0 0,0-1 0 0 0,1 1 0 0 0,-1 0 0 0 0,0 0 0 0 0,0-1 0 0 0,0 1 0 0 0,0 0 0 0 0,1 0 0 0 0,-1 0 0 0 0,0-1 0 0 0,0 1 0 0 0,1 0 0 0 0,-1 0 0 0 0,0 0 0 0 0,0 0 0 0 0,1 0 0 0 0,-1 0 0 0 0,0-1 0 0 0,1 1 0 0 0,-1 0 0 0 0,0 0 0 0 0,0 0 0 0 0,1 0 0 0 0,-1 0 0 0 0,0 0 0 0 0,1 0 0 0 0,-1 0 0 0 0,0 0 0 0 0,0 0 0 0 0,1 0 0 0 0,-1 1 0 0 0,0-1 0 0 0,1 0 0 0 0,-1 0 0 0 0,0 0 0 0 0,0 0 0 0 0,1 0 0 0 0,-1 0 0 0 0,0 1 0 0 0,0-1 0 0 0,1 0 0 0 0,-1 0 0 0 0,0 0 0 0 0,0 1 0 0 0,0-1 0 0 0,0 0 0 0 0,1 1 0 0 0,2 1 0 0 0,0 1 0 0 0,0-1 0 0 0,0 1 0 0 0,0 0 0 0 0,0 0 0 0 0,-1 1 0 0 0,1-1 0 0 0,-1 0 0 0 0,0 1 0 0 0,0 0 0 0 0,0-1 0 0 0,-1 1 0 0 0,2 5 0 0 0,2 8 0 0 0,5 32 0 0 0,-4-20 0 0 0,9 70 0 0 0,1-2 0 0 0,-14-87 0 0 0,1 0 0 0 0,0-1 0 0 0,1 1 0 0 0,0-1 0 0 0,1 0 0 0 0,6 11 0 0 0,-7-14 0 0 0,-4-6 0 0 0,1 1 0 0 0,-1-1 0 0 0,0 0 0 0 0,0 1 0 0 0,1-1 0 0 0,-1 0 0 0 0,0 1 0 0 0,0-1 0 0 0,1 0 0 0 0,-1 1 0 0 0,0-1 0 0 0,1 0 0 0 0,-1 0 0 0 0,0 1 0 0 0,1-1 0 0 0,-1 0 0 0 0,0 0 0 0 0,1 0 0 0 0,-1 0 0 0 0,1 1 0 0 0,-1-1 0 0 0,0 0 0 0 0,1 0 0 0 0,8 3 0 0 0,0-1 0 0 0,-8-1 0 0 0,1-1 0 0 0,-1 0 0 0 0,1 0 0 0 0,-1 1 0 0 0,1-1 0 0 0,-1 0 0 0 0,1 0 0 0 0,-1 0 0 0 0,1-1 0 0 0,-1 1 0 0 0,1 0 0 0 0,-1-1 0 0 0,0 1 0 0 0,1 0 0 0 0,-1-1 0 0 0,1 0 0 0 0,-1 1 0 0 0,0-1 0 0 0,1 0 0 0 0,-1 0 0 0 0,0 0 0 0 0,0 0 0 0 0,0 0 0 0 0,1 0 0 0 0,-1 0 0 0 0,0 0 0 0 0,-1 0 0 0 0,1 0 0 0 0,0-1 0 0 0,0 1 0 0 0,0 0 0 0 0,-1-1 0 0 0,1 1 0 0 0,0-2 0 0 0,3-4 0 0 0,3-5 137 0 0,-1-1 0 0 0,0 1-1 0 0,-1-1 1 0 0,0 0 0 0 0,5-26 0 0 0,7-73 991 0 0,-13 79-1029 0 0,-1 18-99 0 0,-1 0 0 0 0,-1 0 0 0 0,-1-1 0 0 0,0 1 0 0 0,-1 0 0 0 0,0 0 0 0 0,-6-22 0 0 0,6 33 0 0 0,1 10 0 0 0,3 3 0 0 0,-1 0 0 0 0,-1 3-1228 0 0,-3-9-1735 0 0,1 1-1235 0 0,1-4-4333 0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3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10135 0 0,'0'0'464'0'0,"0"0"-9"0"0,0 0-155 0 0,0 0 443 0 0,0 0 227 0 0,0 0 44 0 0,-1 0 954 0 0,-2 1-3318 0 0,2 0 4422 0 0,2-1 6756 0 0,5 1-9826 0 0,1 0 1 0 0,0-1-1 0 0,-1 0 0 0 0,1 0 1 0 0,0-1-1 0 0,-1 0 0 0 0,7-1 1 0 0,15-2-6 0 0,141-6 2051 0 0,-166 10-2017 0 0,10-4-263 0 0,-12 4-819 0 0,-6 0-3366 0 0,4 0-4450 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3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81 296 6447 0 0,'0'0'298'0'0,"0"0"-10"0"0,0 0-50 0 0,0 0 493 0 0,0 0 238 0 0,0 0 45 0 0,0 0-61 0 0,0 0-288 0 0,0 0-121 0 0,0 0-28 0 0,0 0-4 0 0,0 0 0 0 0,0 0 0 0 0,0 0 0 0 0,0 0 70 0 0,-15 7 4464 0 0,12-7-4809 0 0,1 0-1 0 0,0 0 1 0 0,-1-1 0 0 0,1 1-1 0 0,0-1 1 0 0,-1 1-1 0 0,1-1 1 0 0,0 0 0 0 0,0 0-1 0 0,-1 0 1 0 0,1 0 0 0 0,-4-3-1 0 0,5 3 276 0 0,1 1 0 0 0,-1-1 0 0 0,-1 0-460 0 0,0-1 0 0 0,0 1-1 0 0,0-1 1 0 0,0 1 0 0 0,0-1 0 0 0,0 0 0 0 0,1 0-1 0 0,-1 0 1 0 0,1 0 0 0 0,-1 0 0 0 0,1 0-1 0 0,0 0 1 0 0,-1 0 0 0 0,1-1 0 0 0,0 1 0 0 0,0-4-1 0 0,0 2 128 0 0,0 0-1 0 0,1-1 0 0 0,-1 1 0 0 0,1-1 0 0 0,0 1 1 0 0,1 0-1 0 0,-1-1 0 0 0,2-6 0 0 0,2-3 268 0 0,0 0-1 0 0,1 1 1 0 0,1 0-1 0 0,12-22 1 0 0,-5 6-446 0 0,-12 25 0 0 0,0 0 0 0 0,1 0 0 0 0,-1 1 0 0 0,1-1 0 0 0,0 0 0 0 0,0 1 0 0 0,0-1 0 0 0,1 1 0 0 0,0 0 0 0 0,5-6 0 0 0,-6 7 0 0 0,4-3 0 0 0,-1 1 0 0 0,1-1 0 0 0,-1 1 0 0 0,1 0 0 0 0,0 1 0 0 0,12-5 0 0 0,-18 7 0 0 0,1 1 0 0 0,0 0 0 0 0,-1 0 0 0 0,1-1 0 0 0,0 1 0 0 0,-1 0 0 0 0,1 0 0 0 0,0 0 0 0 0,-1 0 0 0 0,1 0 0 0 0,0 0 0 0 0,-1 0 0 0 0,1 0 0 0 0,0 0 0 0 0,-1 0 0 0 0,1 0 0 0 0,0 0 0 0 0,-1 0 0 0 0,1 0 0 0 0,0 1 0 0 0,-1-1 0 0 0,1 0 0 0 0,-1 1 0 0 0,1-1 0 0 0,0 0 0 0 0,-1 1 0 0 0,1 0 0 0 0,1 0 0 0 0,7 6 0 0 0,-5-3 0 0 0,-1 0 0 0 0,0 1 0 0 0,0-1 0 0 0,0 1 0 0 0,-1 0 0 0 0,0 0 0 0 0,1 0 0 0 0,-2 0 0 0 0,1 0 0 0 0,-1 1 0 0 0,0-1 0 0 0,0 1 0 0 0,0 8 0 0 0,0 4 0 0 0,-1 0 0 0 0,-4 33 0 0 0,-3-19 0 0 0,7-32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0,1 0 0 0 0,5-6 0 0 0,6-11 0 0 0,4-12 0 0 0,1 0 0 0 0,2 2 0 0 0,1 0 0 0 0,36-39 0 0 0,-40 54 0 0 0,-16 11 0 0 0,1 1 0 0 0,-1 0 0 0 0,1-1 0 0 0,-1 1 0 0 0,0 0 0 0 0,1 0 0 0 0,-1-1 0 0 0,1 1 0 0 0,-1 0 0 0 0,1 0 0 0 0,-1 0 0 0 0,1 0 0 0 0,-1 0 0 0 0,1 0 0 0 0,-1 0 0 0 0,1 0 0 0 0,-1 0 0 0 0,0 0 0 0 0,1 0 0 0 0,-1 0 0 0 0,1 0 0 0 0,-1 0 0 0 0,1 0 0 0 0,-1 0 0 0 0,1 1 0 0 0,-1-1 0 0 0,1 0 0 0 0,-1 0 0 0 0,0 0 0 0 0,1 1 0 0 0,-1-1 0 0 0,0 0 0 0 0,1 1 0 0 0,-1-1 0 0 0,1 0 0 0 0,-1 1 0 0 0,0-1 0 0 0,1 1 0 0 0,-1 0 0 0 0,4 2 0 0 0,0 1 0 0 0,0-1 0 0 0,0 1 0 0 0,-1 0 0 0 0,1 1 0 0 0,-1-1 0 0 0,0 0 0 0 0,-1 1 0 0 0,1 0 0 0 0,-1 0 0 0 0,4 10 0 0 0,-1 2 0 0 0,-1 1 0 0 0,2 21 0 0 0,-4-24 0 0 0,3 5-2310 0 0,-4-18 440 0 0,-3-7 425 0 0,-6-12-1747 0 0,0-1-4655 0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3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74 4607 0 0,'0'0'208'0'0,"0"0"67"0"0,0 0 154 0 0,0 0 69 0 0,0 0 12 0 0,0 0 70 0 0,0 0 286 0 0,0 0 124 0 0,0 0 30 0 0,0 0-65 0 0,0 0-290 0 0,0 0-121 0 0,0 0-28 0 0,0 0-4 0 0,0 0 0 0 0,0 0 0 0 0,0 0 0 0 0,0 0 0 0 0,0 0 0 0 0,0 0 0 0 0,0 0 0 0 0,0 0 70 0 0,0 0 288 0 0,0 0 122 0 0,0 0 28 0 0,0 0-133 0 0,0 0-508 0 0,0 0 37 0 0,0 0 79 0 0,0 0 16 0 0,0 0-68 0 0,-8 7 1605 0 0,3-5-1827 0 0,4-2 166 0 0,1 0 101 0 0,0 0 21 0 0,0 0-66 0 0,58-3 330 0 0,-41 1-413 0 0,1 1 0 0 0,-1 1 0 0 0,29 3 0 0 0,-28 0-360 0 0,0-1 0 0 0,1-1 0 0 0,35-2 0 0 0,84-3 0 0 0,-56 3 0 0 0,58-8 0 0 0,9-1 0 0 0,-3 10 0 0 0,66-3 0 0 0,-189 2 0 0 0,164-6 0 0 0,-82-2 0 0 0,-31 1 0 0 0,112 10 0 0 0,-169-2 18 0 0,-1 0 0 0 0,1-1 0 0 0,23-4 0 0 0,-39 5 353 0 0,17 1 1218 0 0,-11-2-1573 0 0,-7 1-24 0 0,0 0-1 0 0,0 0 1 0 0,1 0-1 0 0,-1 0 1 0 0,0 0 0 0 0,0 0-1 0 0,1 0 1 0 0,-1 0-1 0 0,0 0 1 0 0,0 0-1 0 0,0-1 1 0 0,1 1 0 0 0,-1 0-1 0 0,0 0 1 0 0,0 0-1 0 0,0 0 1 0 0,0 0-1 0 0,1 0 1 0 0,-1-1 0 0 0,0 1-1 0 0,0 0 1 0 0,0 0-1 0 0,0 0 1 0 0,1 0 0 0 0,-1-1-1 0 0,0 1 1 0 0,0 0-1 0 0,0 0 1 0 0,0 0-1 0 0,0-1 1 0 0,0 1 0 0 0,0 0-1 0 0,0 0 1 0 0,0 0-1 0 0,0-1 1 0 0,0 1 0 0 0,0 0-1 0 0,0 0 1 0 0,0 0-1 0 0,0-1 1 0 0,0 1-1 0 0,0 0 1 0 0,0 0 0 0 0,0-1-1 0 0,0 1 1 0 0,0 0-1 0 0,0 0 1 0 0,0 0 0 0 0,0-1-1 0 0,0 1 1 0 0,0 0-1 0 0,-1 0 1 0 0,1 0-1 0 0,0 0 1 0 0,0-1 0 0 0,0 1-1 0 0,0 0 1 0 0,0 0-1 0 0,-1 0 1 0 0,1 0 0 0 0,0 0-1 0 0,0-1 1 0 0,0 1-1 0 0,-1 0 1 0 0,1 0-1 0 0,0 0 1 0 0,-10-7-812 0 0,7 5 326 0 0,-1 1 1 0 0,1-1-1 0 0,-1 1 0 0 0,1 0 0 0 0,-1 1 1 0 0,1-1-1 0 0,-1 0 0 0 0,-3 1 0 0 0,3-1 73 0 0,-11 0-1114 0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3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99 113 15663 0 0,'0'0'719'0'0,"0"-1"-20"0"0,-3-14-551 0 0,1 12 403 0 0,1-1-1 0 0,1 0 1 0 0,-1 1-1 0 0,0-1 0 0 0,1 0 1 0 0,0 0-1 0 0,0-4 1 0 0,0 7 846 0 0,0 1-575 0 0,0 0-248 0 0,0 0-50 0 0,0 0-79 0 0,0 0-218 0 0,0 0 161 0 0,-1 1 100 0 0,-9 25-265 0 0,0 0 1 0 0,2 0-1 0 0,1 1 1 0 0,-5 33-1 0 0,9-27-223 0 0,2-23 0 0 0,0 0 0 0 0,0 0 0 0 0,-4 11 0 0 0,-23 63 0 0 0,27-92 508 0 0,0 0 0 0 0,0 0 0 0 0,1-12 0 0 0,2-51-492 0 0,11 6 41 0 0,-8 44 39 0 0,-1 0 1 0 0,-1 0-1 0 0,1-26 1 0 0,3-6 1492 0 0,-7 52-1588 0 0,0 0 1 0 0,0 0-1 0 0,0 0 0 0 0,0-1 0 0 0,-1 1 1 0 0,1 0-1 0 0,0 0 0 0 0,-1 0 0 0 0,1 0 1 0 0,0 1-1 0 0,-1-1 0 0 0,0-1 0 0 0,0 0-1 0 0,-1-4 0 0 0,9 5 0 0 0,-5 1 0 0 0,0 0 0 0 0,1 0 0 0 0,-1 1 0 0 0,0 0 0 0 0,0-1 0 0 0,0 1 0 0 0,0 0 0 0 0,0 0 0 0 0,0 0 0 0 0,0 0 0 0 0,0 0 0 0 0,-1 0 0 0 0,1 0 0 0 0,0 1 0 0 0,-1-1 0 0 0,1 1 0 0 0,2 2 0 0 0,3 5 0 0 0,-1 0 0 0 0,8 14 0 0 0,-1-1 0 0 0,36 53 0 0 0,-29-41 0 0 0,45 54 0 0 0,-59-79 0 0 0,19 16 0 0 0,-19-20 0 0 0,2-2 0 0 0,-7-3 0 0 0,0 0 0 0 0,0 0 0 0 0,0 0 0 0 0,0 1 0 0 0,-1-1 0 0 0,1 0 0 0 0,0 0 0 0 0,0 0 0 0 0,0 0 0 0 0,0-1 0 0 0,0 1 0 0 0,0 0 0 0 0,0 0 0 0 0,0 0 0 0 0,0-1 0 0 0,-1 1 0 0 0,1-1 0 0 0,0 1 0 0 0,0 0 0 0 0,0-1 0 0 0,-1 1 0 0 0,2-2 0 0 0,0 1 0 0 0,0 0 0 0 0,-1 0 0 0 0,1 1 0 0 0,-1-1 0 0 0,0 0 0 0 0,0 0 0 0 0,1 0 0 0 0,-1 0 0 0 0,0 0 0 0 0,0 0 0 0 0,0 0 0 0 0,0-1 0 0 0,0 1 0 0 0,0 0 0 0 0,0 0 0 0 0,-1-1 0 0 0,1 1 0 0 0,0-1 0 0 0,-1 1 0 0 0,1-1 0 0 0,-1 1 0 0 0,1-2 0 0 0,0-3 0 0 0,9-20 0 0 0,-2-2 0 0 0,9-53 0 0 0,-4-57 0 0 0,-11 104 0 0 0,-2 30 0 0 0,-2 11 0 0 0,-2 15-2641 0 0,4-17 316 0 0,0 1-1 0 0,0 0 0 0 0,2 10 0 0 0,1-3-6218 0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3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23039 0 0,'0'0'528'0'0,"0"0"69"0"0,0 0 38 0 0,0 0-80 0 0,1-1-363 0 0,4-1 46 0 0,0 1 1 0 0,0 0-1 0 0,0 0 1 0 0,0 0-1 0 0,0 1 1 0 0,5 0 0 0 0,14-3 1088 0 0,71-3 1233 0 0,-93 6-2522 0 0,0 0 1 0 0,1 0-1 0 0,-1 0 1 0 0,0 0-1 0 0,0 0 1 0 0,0 0-1 0 0,1 1 1 0 0,1 0-1 0 0,0 0-18 0 0,-1-1 1 0 0,1 1-1 0 0,0-1 0 0 0,-1 1 0 0 0,1-1 0 0 0,-1 0 0 0 0,1-1 0 0 0,0 1 0 0 0,-1-1 1 0 0,1 1-1 0 0,-1-1 0 0 0,7-3 0 0 0,-4 2-221 0 0,-5 2-850 0 0,-1 0-385 0 0,0 0-1080 0 0,0 0-4224 0 0,0 0-1804 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3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42 373 17503 0 0,'0'0'399'0'0,"0"0"60"0"0,2-13 587 0 0,10-19 1002 0 0,-2-1 0 0 0,-1-1-1 0 0,-1 0 1 0 0,5-66 0 0 0,-11 72-1621 0 0,0 20-154 0 0,-1-1 0 0 0,-1 0 0 0 0,0 1 0 0 0,0-1 0 0 0,-3-16 0 0 0,2 17-273 0 0,0 5 0 0 0,3-7 0 0 0,-2 5 0 0 0,-5 1 0 0 0,-3 6 0 0 0,0 1 0 0 0,1 3 0 0 0,2-1 0 0 0,3-3 0 0 0,1-1 0 0 0,-1 1 0 0 0,1 0 0 0 0,0-1 0 0 0,0 1 0 0 0,0 0 0 0 0,0 0 0 0 0,0 0 0 0 0,0 0 0 0 0,0 0 0 0 0,1 0 0 0 0,-1 0 0 0 0,1 0 0 0 0,-1 0 0 0 0,1 4 0 0 0,-1 3 0 0 0,-14 117 0 0 0,-10 66 0 0 0,23-180 0 0 0,1 1 0 0 0,0 21 0 0 0,1-20 0 0 0,0-1 0 0 0,-3 18 0 0 0,2-23 0 0 0,4-2 0 0 0,4-6 0 0 0,0-2 0 0 0,-8-4 0 0 0,0 1-250 0 0,-1 1-1 0 0,0 0 1 0 0,-1 0-1 0 0,-3-5 1 0 0,5 8-1186 0 0,1-1-1683 0 0,-1-5-6434 0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16 176 11975 0 0,'0'0'267'0'0,"0"0"42"0"0,0 0 17 0 0,0 0-28 0 0,0 0-58 0 0,0 0 491 0 0,0 0 238 0 0,-2-8 3235 0 0,-1 2-2990 0 0,0-1 1 0 0,1-1-1 0 0,-2-10 0 0 0,3 16-1078 0 0,1 0 1 0 0,0-1 0 0 0,0 1-1 0 0,0 0 1 0 0,0 0-1 0 0,0 0 1 0 0,1-1 0 0 0,-1 1-1 0 0,0 0 1 0 0,1 0-1 0 0,0 0 1 0 0,0-1-1 0 0,-1 1 1 0 0,1 0 0 0 0,0 0-1 0 0,2-2 1 0 0,3-2-37 0 0,0 0 1 0 0,1 1-1 0 0,-1-1 0 0 0,1 1 1 0 0,0 1-1 0 0,0-1 0 0 0,0 1 1 0 0,1 1-1 0 0,11-5 1 0 0,6-3 12 0 0,-22 10-113 0 0,-1-1 0 0 0,1 0 0 0 0,0 1 0 0 0,-1 0 0 0 0,1 0 0 0 0,0 0 0 0 0,0 0 0 0 0,0 0 0 0 0,0 0 0 0 0,0 1 0 0 0,0-1 0 0 0,0 1 0 0 0,0 0 0 0 0,0 0 0 0 0,0 0 0 0 0,0 1 0 0 0,0-1 0 0 0,0 1 0 0 0,0-1 0 0 0,0 1 0 0 0,0 0 0 0 0,0 0 0 0 0,3 2 0 0 0,-1-1 0 0 0,0 1 0 0 0,-1 0 0 0 0,1 0 0 0 0,-1 0 0 0 0,0 0 0 0 0,0 1 0 0 0,0-1 0 0 0,-1 1 0 0 0,1 0 0 0 0,-1 0 0 0 0,0 1 0 0 0,0-1 0 0 0,0 0 0 0 0,-1 1 0 0 0,3 5 0 0 0,2 3 0 0 0,1-1 0 0 0,16 22 0 0 0,-5-14 0 0 0,-15-17 0 0 0,-3-2 0 0 0,0 0 0 0 0,0-1 0 0 0,0 1 0 0 0,0 0 0 0 0,0-1 0 0 0,0 1 0 0 0,1-1 0 0 0,-1 1 0 0 0,0-1 0 0 0,0 1 0 0 0,0-1 0 0 0,0 0 0 0 0,1 1 0 0 0,-1-1 0 0 0,0 0 0 0 0,0 0 0 0 0,1 0 0 0 0,-1 0 0 0 0,0 0 0 0 0,3-1 0 0 0,0 0 0 0 0,-2 2 0 0 0,-1-1 0 0 0,1 0 0 0 0,-1 0 0 0 0,1 0 0 0 0,0-1 0 0 0,-1 1 0 0 0,1 0 0 0 0,-1 0 0 0 0,1-1 0 0 0,-1 1 0 0 0,1-1 0 0 0,-1 0 0 0 0,0 1 0 0 0,1-1 0 0 0,-1 0 0 0 0,1 0 0 0 0,-1 0 0 0 0,0 0 0 0 0,0 0 0 0 0,0 0 0 0 0,0 0 0 0 0,1 0 0 0 0,-1 0 0 0 0,1-3 0 0 0,3-2 0 0 0,2-3-92 0 0,0 1 0 0 0,-1-2 0 0 0,0 1-1 0 0,-1-1 1 0 0,0 0 0 0 0,0 0 0 0 0,-1 0 0 0 0,5-20 0 0 0,-6 11-1888 0 0,-3 5-3984 0 0,0 13 5001 0 0,0-10-6749 0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1:5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13823 0 0,'0'0'630'0'0,"0"0"-13"0"0,1-2-393 0 0,5-6 453 0 0,0 0 0 0 0,1 1 1 0 0,0 0-1 0 0,0 0 0 0 0,0 0 1 0 0,1 1-1 0 0,16-10 0 0 0,68-30 1736 0 0,-43 23-1099 0 0,-21 11-738 0 0,37-11 0 0 0,-36 13-528 0 0,-16 6 592 0 0,26-4 0 0 0,-3 1 40 0 0,-30 7-678 0 0,-1-1-1 0 0,0 1 1 0 0,1 0-1 0 0,-1 0 1 0 0,0 0-1 0 0,1 1 1 0 0,-1 0-1 0 0,0 0 1 0 0,0 0-1 0 0,8 4 1 0 0,-1-2-3 0 0,-8-1 24 0 0,0-1-1 0 0,-1 1 1 0 0,1 0-1 0 0,-1 0 1 0 0,1 0-1 0 0,-1 0 1 0 0,0 0-1 0 0,1 1 1 0 0,-1-1-1 0 0,0 1 1 0 0,-1 0-1 0 0,4 5 1 0 0,3 4 181 0 0,0 1-1 0 0,6 14 1 0 0,-9-16-25 0 0,0 1-1 0 0,14 16 1 0 0,-15-22 98 0 0,-3-3-222 0 0,0 0 0 0 0,1 0 0 0 0,0 0 1 0 0,-1 0-1 0 0,7 4 0 0 0,-7-5-55 0 0,-1-1 0 0 0,0 0 0 0 0,-1-1 0 0 0,1 1 0 0 0,0-1 0 0 0,0 1 0 0 0,0 0 0 0 0,-1-1 0 0 0,1 1 0 0 0,0-1 0 0 0,0 0 0 0 0,0 1 0 0 0,0-1 0 0 0,0 0 0 0 0,0 1 0 0 0,0-1 0 0 0,2 0 0 0 0,0 1 0 0 0,0-1 0 0 0,0 1 0 0 0,0-1 0 0 0,0 0 0 0 0,0 0 0 0 0,0 0 0 0 0,0 0 0 0 0,0 0 0 0 0,0-1 0 0 0,1 0 0 0 0,-1 1 0 0 0,0-1 0 0 0,-1 0 0 0 0,1-1 0 0 0,0 1 0 0 0,0 0 0 0 0,0-1 0 0 0,-1 1 0 0 0,1-1 0 0 0,-1 0 0 0 0,1 0 0 0 0,-1 0 0 0 0,4-4 0 0 0,0-1 0 0 0,0 0 0 0 0,0 0 0 0 0,-1 0 0 0 0,0-1 0 0 0,0 0 0 0 0,6-14 0 0 0,28-91-829 0 0,-26 69-2773 0 0,-7 22-5607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5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87 11975 0 0,'0'0'267'0'0,"3"-15"666"0"0,-3 13-787 0 0,1 0-1 0 0,-1 1 0 0 0,1-1 1 0 0,-1 1-1 0 0,0-1 0 0 0,0 0 1 0 0,0 1-1 0 0,0-1 0 0 0,0 0 1 0 0,0 1-1 0 0,-1-1 0 0 0,1 1 1 0 0,-1-1-1 0 0,1 0 0 0 0,-1 1 1 0 0,1-1-1 0 0,-1 1 0 0 0,0 0 1 0 0,1-1-1 0 0,-1 1 0 0 0,0-1 1 0 0,-2-1-1 0 0,0 0 488 0 0,1 1-393 0 0,1 1 0 0 0,-1-1-1 0 0,0 1 1 0 0,0 0 0 0 0,0-1-1 0 0,0 1 1 0 0,0 0 0 0 0,0 0-1 0 0,0 1 1 0 0,-2-2 0 0 0,-2 0 195 0 0,1 0-157 0 0,0-1 0 0 0,1 1 1 0 0,-1 1-1 0 0,0-1 0 0 0,0 1 0 0 0,0 0 0 0 0,0 0 0 0 0,0 0 0 0 0,0 1 0 0 0,0 0 0 0 0,-1 0 1 0 0,1 0-1 0 0,0 0 0 0 0,0 1 0 0 0,0 0 0 0 0,-6 2 0 0 0,2-1-201 0 0,1 1-1 0 0,-1-2 0 0 0,1 1 1 0 0,-1-1-1 0 0,-10 0 1 0 0,9-1-38 0 0,1 0 0 0 0,-1 2 1 0 0,-14 2-1 0 0,-5 2-39 0 0,22-5 0 0 0,1 0 0 0 0,0 1 0 0 0,-1-1 0 0 0,1 1 0 0 0,0 0 0 0 0,0 1 0 0 0,-8 4 0 0 0,-2 2 0 0 0,16-9 0 0 0,-7 5 0 0 0,15 3 0 0 0,-3-4 0 0 0,9 14 0 0 0,-12-14 0 0 0,1-1 0 0 0,-1 0 0 0 0,1 0 0 0 0,4 5 0 0 0,-2-5 0 0 0,-1 0 0 0 0,0 0 0 0 0,-1 0 0 0 0,1 1 0 0 0,-1 0 0 0 0,1-1 0 0 0,-1 1 0 0 0,0 1 0 0 0,-1-1 0 0 0,1 0 0 0 0,-1 1 0 0 0,0-1 0 0 0,0 1 0 0 0,0 0 0 0 0,0-1 0 0 0,0 7 0 0 0,0-6 0 0 0,-1 1 0 0 0,1-1 0 0 0,0 0 0 0 0,0 0 0 0 0,5 8 0 0 0,-4-8 0 0 0,0 1 0 0 0,-1-1 0 0 0,1 1 0 0 0,1 7 0 0 0,-2-2 0 0 0,-1 0 0 0 0,-1 0 0 0 0,0 13 0 0 0,1 10 0 0 0,0-20 0 0 0,-1 1 0 0 0,-1-1 0 0 0,0 1 0 0 0,-1-1 0 0 0,-1 0 0 0 0,0 0 0 0 0,0 0 0 0 0,-10 21 0 0 0,2 6 0 0 0,9-31 0 0 0,-1 0 0 0 0,-4 12 0 0 0,6-18 0 0 0,-1 0 0 0 0,1 1 0 0 0,1-1 0 0 0,-1 1 0 0 0,1 0 0 0 0,0-1 0 0 0,0 1 0 0 0,1 6 0 0 0,-1 14 0 0 0,-1-21 0 0 0,3 14 0 0 0,2-4 0 0 0,-1-11 0 0 0,-1-2 0 0 0,5 6 0 0 0,1-5 0 0 0,2-2 0 0 0,-2 0-201 0 0,-6 0-850 0 0,-2 0-385 0 0,0 0-1273 0 0,0 0-4798 0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1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13 379 10135 0 0,'0'0'231'0'0,"0"0"29"0"0,0 0 19 0 0,0 0 105 0 0,0 0 410 0 0,0 0 184 0 0,0 0 40 0 0,0 0-63 0 0,-6 7 1395 0 0,2-5 6241 0 0,3-4-8531 0 0,1 1 0 0 0,-1-1-1 0 0,1 0 1 0 0,0 0 0 0 0,-1 0 0 0 0,1 0 0 0 0,0 0-1 0 0,0 0 1 0 0,0 0 0 0 0,1 0 0 0 0,-1 0-1 0 0,0 0 1 0 0,2-3 0 0 0,10-29 706 0 0,-9 28-729 0 0,5-16 302 0 0,2 0-1 0 0,0 1 1 0 0,2 0 0 0 0,0 1-1 0 0,27-34 1 0 0,-24 37-331 0 0,57-60 4 0 0,-62 67-13 0 0,1 1 1 0 0,0 0-1 0 0,0 1 0 0 0,1 0 1 0 0,17-8-1 0 0,-27 16 1 0 0,-1-1 0 0 0,1 0 0 0 0,0 1 0 0 0,0-1 0 0 0,-1 1 0 0 0,1 0 0 0 0,0 0 0 0 0,3 0 0 0 0,-4 0 0 0 0,0 0 0 0 0,0 0 0 0 0,1 0 0 0 0,-1 0 0 0 0,0 1 0 0 0,0-1 0 0 0,1 0 0 0 0,-1 1 0 0 0,0-1 0 0 0,0 1 0 0 0,0-1 0 0 0,0 1 0 0 0,0 0 0 0 0,0 0 0 0 0,0-1 0 0 0,0 1 0 0 0,0 0 0 0 0,0 0 0 0 0,0 0 0 0 0,-1 0 0 0 0,1 0 0 0 0,0 0 0 0 0,0 0 0 0 0,-1 0 0 0 0,1 2 0 0 0,1-1 0 0 0,1 3 0 0 0,-1 1 0 0 0,1-1 0 0 0,-1 1 0 0 0,-1 0 0 0 0,1 0 0 0 0,-1 0 0 0 0,1 0 0 0 0,-2 0 0 0 0,1 0 0 0 0,-1 0 0 0 0,0 8 0 0 0,-2 9 0 0 0,-6 36 0 0 0,7-57 0 0 0,-1 9 0 0 0,0 0 0 0 0,-1 1 0 0 0,-1-1 0 0 0,1 0 0 0 0,-2-1 0 0 0,0 1 0 0 0,-10 16 0 0 0,17-42 0 0 0,4-9 0 0 0,1 9 0 0 0,0 0 0 0 0,1 0 0 0 0,0 1 0 0 0,1 0 0 0 0,0 0 0 0 0,19-19 0 0 0,-22 26 0 0 0,1 1 0 0 0,0-1 0 0 0,0 1 0 0 0,0 1 0 0 0,1-1 0 0 0,0 1 0 0 0,0 0 0 0 0,0 1 0 0 0,1 0 0 0 0,0 0 0 0 0,-1 1 0 0 0,1 0 0 0 0,10-1 0 0 0,-17 3 0 0 0,0 1 0 0 0,0 0 0 0 0,0 0 0 0 0,0 0 0 0 0,0 0 0 0 0,0 1 0 0 0,0-1 0 0 0,0 1 0 0 0,0-1 0 0 0,0 1 0 0 0,0 0 0 0 0,0-1 0 0 0,0 1 0 0 0,0 0 0 0 0,-1 0 0 0 0,1 0 0 0 0,0 1 0 0 0,-1-1 0 0 0,1 0 0 0 0,-1 1 0 0 0,1-1 0 0 0,-1 0 0 0 0,1 1 0 0 0,0 2 0 0 0,1 0 0 0 0,0 0 0 0 0,-1 1 0 0 0,0-1 0 0 0,0 1 0 0 0,0-1 0 0 0,-1 1 0 0 0,1 0 0 0 0,0 9 0 0 0,1 5 0 0 0,-1-8 0 0 0,-1 1 0 0 0,0 0 0 0 0,0 0 0 0 0,-1 0 0 0 0,-1 0 0 0 0,-2 16 0 0 0,1-9 0 0 0,0-10 0 0 0,-1-3-629 0 0,0-7-1078 0 0,-1-6-3863 0 0,4 7 3178 0 0,0-1-5958 0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1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10135 0 0,'0'0'464'0'0,"0"0"-9"0"0,0 0-87 0 0,0 0 728 0 0,0 0 353 0 0,0 0 73 0 0,0 0-57 0 0,8-14 1796 0 0,34-62 43 0 0,-36 62-3280 0 0,77-190 2000 0 0,-65 157-2024 0 0,6-18 0 0 0,-12 29 423 0 0,3-16 594 0 0,-15 51-574 0 0,0 0-294 0 0,0 1-148 0 0,0 0-1 0 0,0 0 0 0 0,-1 0 1 0 0,1 0-1 0 0,0-1 1 0 0,0 1-1 0 0,0 0 0 0 0,0 0 1 0 0,-1 0-1 0 0,1 0 1 0 0,0 0-1 0 0,0 0 1 0 0,-1 0-1 0 0,1 0 0 0 0,0 0 1 0 0,0 0-1 0 0,0 0 1 0 0,-1 0-1 0 0,1 0 1 0 0,0 0-1 0 0,0 0 0 0 0,0 0 1 0 0,-1 0-1 0 0,1 0 1 0 0,0 1-1 0 0,0-1 1 0 0,0 0-1 0 0,0 0 0 0 0,-1 0 1 0 0,1 0-1 0 0,0 0 1 0 0,0 0-1 0 0,0 1 1 0 0,0-1-1 0 0,-1 0 0 0 0,1 0 1 0 0,0 0-1 0 0,0 0 1 0 0,0 1-1 0 0,0-1 1 0 0,0 0-1 0 0,0 0 0 0 0,0 0 1 0 0,0 1-1 0 0,0-1 1 0 0,-1 0-1 0 0,-6 9-4 0 0,2-2 4 0 0,1 0 0 0 0,0 0 0 0 0,0 1 0 0 0,1-1 0 0 0,0 1 0 0 0,-3 10 0 0 0,4-8 0 0 0,5 3 0 0 0,1-10 0 0 0,-3-3 0 0 0,1 3 0 0 0,12 6 0 0 0,-11-8 0 0 0,0 1 0 0 0,1-1 0 0 0,-1 0 0 0 0,1 0 0 0 0,-1 0 0 0 0,1-1 0 0 0,-1 1 0 0 0,1-1 0 0 0,-1 0 0 0 0,6 0 0 0 0,1-1 0 0 0,0-1 0 0 0,14-3 0 0 0,-3 0 0 0 0,-5-3 0 0 0,-5 2 0 0 0,-11 6 0 0 0,0 0 0 0 0,0 0 0 0 0,1-1 0 0 0,-1 1 0 0 0,0 0 0 0 0,0 0 0 0 0,0 0 0 0 0,1 0 0 0 0,-1 0 0 0 0,0 0 0 0 0,1 0 0 0 0,-1-1 0 0 0,0 1 0 0 0,0 0 0 0 0,1 0 0 0 0,-1 0 0 0 0,0 0 0 0 0,0 0 0 0 0,1 0 0 0 0,-1 0 0 0 0,0 0 0 0 0,1 1 0 0 0,-1-1 0 0 0,0 0 0 0 0,0 0 0 0 0,1 0 0 0 0,-1 0 0 0 0,0 0 0 0 0,0 0 0 0 0,1 0 0 0 0,-1 1 0 0 0,0-1 0 0 0,0 0 0 0 0,0 0 0 0 0,1 0 0 0 0,-1 0 0 0 0,0 1 0 0 0,0-1 0 0 0,0 0 0 0 0,1 0 0 0 0,-1 1 0 0 0,0-1 0 0 0,0 0 0 0 0,0 0 0 0 0,0 1 0 0 0,0-1 0 0 0,0 0 0 0 0,0 0 0 0 0,0 1 0 0 0,0-1 0 0 0,0 0 0 0 0,1 1 0 0 0,-1-1 0 0 0,-1 0 0 0 0,1 0 0 0 0,0 1 0 0 0,0-1 0 0 0,0 0 0 0 0,0 0 0 0 0,0 1 0 0 0,0-1 0 0 0,0 1 0 0 0,-1 15 0 0 0,-1 1 0 0 0,-1-1 0 0 0,0 1 0 0 0,-10 26 0 0 0,-5 26 0 0 0,10-38 0 0 0,6-26 0 0 0,0 0 0 0 0,0 0 0 0 0,1 1 0 0 0,0-1 0 0 0,0 0 0 0 0,0 1 0 0 0,1-1 0 0 0,0 0 0 0 0,0 1 0 0 0,1 7 0 0 0,-1-12 0 0 0,0 0 0 0 0,1-1 0 0 0,-1 1 0 0 0,0 0 0 0 0,0 0 0 0 0,1 0 0 0 0,-1 0 0 0 0,1-1 0 0 0,-1 1 0 0 0,1 0 0 0 0,-1 0 0 0 0,1-1 0 0 0,-1 1 0 0 0,1 0 0 0 0,0-1 0 0 0,-1 1 0 0 0,1 0 0 0 0,0-1 0 0 0,0 1 0 0 0,-1-1 0 0 0,1 1 0 0 0,0-1 0 0 0,0 0 0 0 0,0 1 0 0 0,0-1 0 0 0,-1 0 0 0 0,2 1 0 0 0,1-1 0 0 0,-1 2 0 0 0,1 0 0 0 0,11-1 0 0 0,-7-2 0 0 0,-1 0 0 0 0,1-1 0 0 0,-1 0 0 0 0,0 0 0 0 0,1 0 0 0 0,-1 0 0 0 0,0-1 0 0 0,-1 0 0 0 0,1 0 0 0 0,0-1 0 0 0,-1 0 0 0 0,0 0 0 0 0,0 0 0 0 0,0-1 0 0 0,0 1 0 0 0,-1-1 0 0 0,1 0 0 0 0,-1 0 0 0 0,-1-1 0 0 0,6-8 0 0 0,8-10-256 0 0,-14 20-111 0 0,0 0 0 0 0,1 0 0 0 0,-2 0-1 0 0,1-1 1 0 0,0 1 0 0 0,-1-1 0 0 0,0 1 0 0 0,0-1 0 0 0,0 0 0 0 0,1-8-1 0 0,-3 3-8161 0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1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83 13823 0 0,'0'0'630'0'0,"-1"0"-13"0"0,-3 0-252 0 0,3 0 391 0 0,1 0 216 0 0,0 0 42 0 0,0 0 8 0 0,0 0 2 0 0,0 0 0 0 0,52-9 2680 0 0,22 1-3088 0 0,-15 2 186 0 0,-40 3-187 0 0,39-1 0 0 0,41 6-599 0 0,-64-2-16 0 0,0-2 0 0 0,42-7 0 0 0,-55 6 0 0 0,60-13 0 0 0,-53 9 0 0 0,35-4 0 0 0,-44 8 420 0 0,5 0 476 0 0,-23 3-594 0 0,-14 3-273 0 0,-25-2-7208 0 0,29-1-1009 0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1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35 17503 0 0,'0'0'399'0'0,"0"0"60"0"0,0 0 21 0 0,0 0-59 0 0,0 0-136 0 0,0 0 457 0 0,0 0 228 0 0,0 0 43 0 0,0 0-59 0 0,0 0-289 0 0,0 0-121 0 0,0 2-28 0 0,3 11-418 0 0,-1 0 1 0 0,0 0-1 0 0,-1 0 0 0 0,-1 0 1 0 0,0 0-1 0 0,-4 24 0 0 0,-2 2 536 0 0,-3-1-1 0 0,-23 65 0 0 0,24-78-557 0 0,5-14-76 0 0,3-11 1 0 0,0 0-1 0 0,0 0 1 0 0,0 0-1 0 0,0 0 0 0 0,0 0 1 0 0,0 0-1 0 0,0 0 1 0 0,0 0-1 0 0,0 0 1 0 0,0 0-1 0 0,-1 0 1 0 0,1 0-1 0 0,0 0 1 0 0,0 0-1 0 0,0 0 1 0 0,0 0-1 0 0,0 0 1 0 0,0 0-1 0 0,0 0 1 0 0,0 0-1 0 0,0 0 1 0 0,0 0-1 0 0,0 0 1 0 0,0 0-1 0 0,0 0 1 0 0,0 0-1 0 0,0 0 1 0 0,0 0-1 0 0,-1 0 1 0 0,1 0-1 0 0,0 0 1 0 0,0 0-1 0 0,0 0 1 0 0,0 0-1 0 0,0 0 1 0 0,0 0-1 0 0,0 0 0 0 0,0 0 1 0 0,0 0-1 0 0,0 0 1 0 0,0 0-1 0 0,0 0 1 0 0,0 0-1 0 0,0 0 1 0 0,0 0-1 0 0,0 0 1 0 0,0 0-1 0 0,0 0 1 0 0,0 0-1 0 0,0 0 1 0 0,0 1-1 0 0,0-1 1 0 0,-4-10 78 0 0,-1-12 259 0 0,3 8-223 0 0,2 0-1 0 0,-1 0 1 0 0,2 1 0 0 0,0-1 0 0 0,0 0 0 0 0,2 0 0 0 0,5-22-1 0 0,3 3 230 0 0,27-59-1 0 0,-35 86-172 0 0,-1 0 0 0 0,1 1 0 0 0,0-1 1 0 0,1 1-1 0 0,0 0 0 0 0,-1 0 0 0 0,1 0 0 0 0,1 0 0 0 0,-1 1 1 0 0,8-6-1 0 0,-11 9-165 0 0,-1 1 1 0 0,1-1 0 0 0,0 1-1 0 0,-1-1 1 0 0,1 1 0 0 0,0-1-1 0 0,0 1 1 0 0,0 0 0 0 0,0-1 0 0 0,-1 1-1 0 0,1 0 1 0 0,0 0 0 0 0,0-1-1 0 0,0 1 1 0 0,0 0 0 0 0,0 0-1 0 0,0 0 1 0 0,0 0 0 0 0,-1 0-1 0 0,1 0 1 0 0,0 0 0 0 0,0 1-1 0 0,0-1 1 0 0,1 1 0 0 0,1 0-9 0 0,-2-1 2 0 0,0 0 0 0 0,0 1 0 0 0,1-1 0 0 0,-1 0 0 0 0,0 1 0 0 0,0-1 0 0 0,0 1 0 0 0,0 0 0 0 0,0-1 0 0 0,0 1 0 0 0,0 0 0 0 0,0 0 0 0 0,0 0 0 0 0,0 0 0 0 0,0 0 0 0 0,0 0 0 0 0,-1 0 0 0 0,1 0 0 0 0,0 0 0 0 0,0 1 0 0 0,1 2 0 0 0,5 8 0 0 0,-1 0 0 0 0,-1 0 0 0 0,1 1 0 0 0,-2 0 0 0 0,0 0 0 0 0,3 16 0 0 0,4 12 0 0 0,-2-4 0 0 0,-8-28 0 0 0,1 0 0 0 0,0 0 0 0 0,1-1 0 0 0,0 1 0 0 0,0-1 0 0 0,1 0 0 0 0,0 0 0 0 0,7 10 0 0 0,-5-11 0 0 0,-5-7 0 0 0,0 1 0 0 0,0 0 0 0 0,0 0 0 0 0,0-1 0 0 0,-1 1 0 0 0,1-1 0 0 0,1 1 0 0 0,-1-1 0 0 0,0 1 0 0 0,0-1 0 0 0,0 0 0 0 0,0 1 0 0 0,0-1 0 0 0,0 0 0 0 0,0 0 0 0 0,0 0 0 0 0,1 0 0 0 0,-1 0 0 0 0,0 0 0 0 0,0 0 0 0 0,0 0 0 0 0,0 0 0 0 0,0-1 0 0 0,0 1 0 0 0,0 0 0 0 0,0-1 0 0 0,0 1 0 0 0,1-1 0 0 0,-1 1 0 0 0,-1-1 0 0 0,1 0 0 0 0,0 1 0 0 0,0-1 0 0 0,0 0 0 0 0,0 1 0 0 0,0-1 0 0 0,1-2 0 0 0,-1 2 0 0 0,9-9 0 0 0,0 0 0 0 0,0-1 0 0 0,-1-1 0 0 0,-1 0 0 0 0,0 0 0 0 0,0 0 0 0 0,6-15 0 0 0,0-6 0 0 0,16-59 0 0 0,-18 62 0 0 0,-9 25 0 0 0,0 0 0 0 0,-1 0 0 0 0,0-1 0 0 0,0 1 0 0 0,1-9 0 0 0,-4 12 0 0 0,-2 5 0 0 0,-3 5 0 0 0,4-5 0 0 0,-4 11 0 0 0,6-12 25 0 0,0-2-33 0 0,0 1 0 0 0,0-1 0 0 0,0 1 0 0 0,0-1 0 0 0,0 1-1 0 0,0-1 1 0 0,0 1 0 0 0,0-1 0 0 0,-1 1 0 0 0,1-1 0 0 0,0 1 0 0 0,0-1 0 0 0,-1 1 0 0 0,1-1 0 0 0,0 0 0 0 0,-1 1 0 0 0,1-1-1 0 0,0 0 1 0 0,-1 1 0 0 0,1-1 0 0 0,-1 0 0 0 0,1 1 0 0 0,-1-1 0 0 0,1 0 0 0 0,0 0 0 0 0,-1 1 0 0 0,0-1 0 0 0,0 1-1043 0 0,1-1-385 0 0,0 0-1683 0 0,0 0-6434 0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1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7 10135 0 0,'0'0'464'0'0,"1"0"-9"0"0,4-1-155 0 0,-4 0 443 0 0,-1 1 227 0 0,4-4 550 0 0,-4 3 1502 0 0,0 1 3331 0 0,-8 8-6153 0 0,0 0 1 0 0,0 1 0 0 0,1 0-1 0 0,0 0 1 0 0,1 0 0 0 0,0 1-1 0 0,-8 18 1 0 0,12-21-24 0 0,-1 0 0 0 0,1 1 0 0 0,0 0-1 0 0,1-1 1 0 0,-1 10 0 0 0,-5 24 645 0 0,-46 117-657 0 0,48-139-165 0 0,-76 297 0 0 0,69-254 0 0 0,-18 101 0 0 0,24-115 0 0 0,-1 68 0 0 0,7-112 0 0 0,6 155 0 0 0,-4-138 0 0 0,1-1 0 0 0,1 0 0 0 0,1-1 0 0 0,1 1 0 0 0,15 33 0 0 0,-18-47 0 0 0,0 0 0 0 0,1 0 0 0 0,-1-1 0 0 0,1 1 0 0 0,1-1 0 0 0,-1 0 0 0 0,1 0 0 0 0,0 0 0 0 0,0-1 0 0 0,0 0 0 0 0,1 0 0 0 0,-1 0 0 0 0,1-1 0 0 0,0 0 0 0 0,0 0 0 0 0,1 0 0 0 0,-1-1 0 0 0,0 1 0 0 0,14 1 0 0 0,-4 1 0 0 0,-14-5 0 0 0,0 1 0 0 0,-1 0 0 0 0,1-1 0 0 0,0 1 0 0 0,0-1 0 0 0,-1 0 0 0 0,1 1 0 0 0,0-1 0 0 0,0 0 0 0 0,0 0 0 0 0,0 0 0 0 0,-1 0 0 0 0,4-1 0 0 0,2-1 0 0 0,-5 2 0 0 0,0 0 0 0 0,0-1 0 0 0,0 0 0 0 0,1 1 0 0 0,-1-1 0 0 0,0 0 0 0 0,0 0 0 0 0,0 0 0 0 0,3-3 0 0 0,0 0 17 0 0,-6 1-1 0 0,-3 2-182 0 0,1 0-101 0 0,1 1 0 0 0,0-1 1 0 0,-1 1-1 0 0,1 0 0 0 0,0 0 1 0 0,-1 0-1 0 0,1 0 0 0 0,-5 1 0 0 0,-9 4-6935 0 0,7 0-510 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1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36 11975 0 0,'0'0'547'0'0,"0"0"-11"0"0,2-9-323 0 0,-1 3-71 0 0,1-15 9239 0 0,-2 21-6886 0 0,2 14-785 0 0,-1 7-1565 0 0,0 1 0 0 0,-2 0 1 0 0,-4 30-1 0 0,2-21-110 0 0,-15 159-35 0 0,14-162 618 0 0,0 14 647 0 0,4-42-1263 0 0,0 0 0 0 0,0-1 0 0 0,0 1 1 0 0,0 0-1 0 0,0 0 0 0 0,0 0 0 0 0,0 0 1 0 0,1 0-1 0 0,-1 0 0 0 0,0 0 0 0 0,0-1 1 0 0,0 1-1 0 0,0 0 0 0 0,0 0 0 0 0,0 0 1 0 0,0 0-1 0 0,1 0 0 0 0,-1 0 0 0 0,0 0 1 0 0,0 0-1 0 0,0 0 0 0 0,0 0 0 0 0,0 0 1 0 0,0 0-1 0 0,1 0 0 0 0,-1-1 0 0 0,0 1 1 0 0,0 0-1 0 0,0 0 0 0 0,0 0 0 0 0,0 0 1 0 0,1 1-1 0 0,-1-1 0 0 0,0 0 0 0 0,0 0 1 0 0,0 0-1 0 0,0 0 0 0 0,0 0 0 0 0,1 0 1 0 0,-1 0-1 0 0,0 0 0 0 0,0 0 0 0 0,0 0 1 0 0,0 0-1 0 0,0 0 0 0 0,0 0 0 0 0,0 0 1 0 0,1 1-1 0 0,-1-1 0 0 0,0 0 0 0 0,0 0 1 0 0,0 0-1 0 0,0 0 0 0 0,0 0 0 0 0,0 0 1 0 0,0 1-1 0 0,0-1 0 0 0,0 0 0 0 0,0 0 1 0 0,0 0-1 0 0,0 0 0 0 0,0 0 0 0 0,0 1 1 0 0,0-1-1 0 0,0 0 0 0 0,0 0 0 0 0,0 0 1 0 0,0 0-1 0 0,0 1 0 0 0,7-9 6 0 0,-7 8-8 0 0,5-8-704 0 0,0 0 0 0 0,-1 0 0 0 0,0 0 0 0 0,-1 0 0 0 0,0-1 0 0 0,0 0 0 0 0,-1 1 0 0 0,2-16 0 0 0,-2 14 276 0 0,-2 9-1104 0 0,0 1-4 0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1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19351 0 0,'0'0'439'0'0,"0"0"62"0"0,6-6 502 0 0,-2 4-950 0 0,-1 1 0 0 0,0 0 0 0 0,0 0-1 0 0,1 0 1 0 0,5-1 0 0 0,6 3 1335 0 0,-8 0-721 0 0,-1 0-1 0 0,1 0 1 0 0,0-1 0 0 0,-1 0-1 0 0,13-3 1 0 0,-14 3-580 0 0,0-1 0 0 0,0 1-1 0 0,0 0 1 0 0,0 0 0 0 0,0 1-1 0 0,9 1 1 0 0,14 1 365 0 0,-3-3 83 0 0,-1-1 0 0 0,43-8 0 0 0,-30 5-535 0 0,-30 3-64 0 0,-5 0-273 0 0,-2 1-138 0 0,0 0-1216 0 0,0 0-4970 0 0,0 0-2127 0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1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13823 0 0,'0'0'315'0'0,"0"0"45"0"0,0 0 21 0 0,0 0-49 0 0,1-2-220 0 0,4-7 39 0 0,5-10 2589 0 0,20-46 413 0 0,17-34-378 0 0,-4 8-1367 0 0,7-9-1391 0 0,-38 74 250 0 0,-8 17 26 0 0,1-1 0 0 0,-1 1 1 0 0,4-19-1 0 0,-7 27 150 0 0,-7 7-278 0 0,-9 9-165 0 0,11-12 0 0 0,1 0 0 0 0,-1 1 0 0 0,1-1 0 0 0,0 1 0 0 0,0 0 0 0 0,1 0 0 0 0,-1 0 0 0 0,1 0 0 0 0,0 0 0 0 0,0 0 0 0 0,0 1 0 0 0,-1 6 0 0 0,2-10 0 0 0,1 0 0 0 0,0 1 0 0 0,-1-1 0 0 0,1 0 0 0 0,0 1 0 0 0,0-1 0 0 0,0 1 0 0 0,0-1 0 0 0,0 0 0 0 0,1 1 0 0 0,-1-1 0 0 0,1 2 0 0 0,4 5 0 0 0,-3-6 0 0 0,1 0 0 0 0,0 0 0 0 0,1-1 0 0 0,-1 1 0 0 0,0-1 0 0 0,0 0 0 0 0,0 1 0 0 0,1-2 0 0 0,-1 1 0 0 0,1 0 0 0 0,-1-1 0 0 0,1 1 0 0 0,3-1 0 0 0,9 0 0 0 0,-11-2 0 0 0,-2-1 0 0 0,14-3 0 0 0,72-22 0 0 0,-77 25 0 0 0,-1 0 0 0 0,-10 3 0 0 0,-1 0 0 0 0,1 0 0 0 0,-1 0 0 0 0,0 0 0 0 0,1 0 0 0 0,-1 0 0 0 0,0 0 0 0 0,1 0 0 0 0,-1 1 0 0 0,1-1 0 0 0,-1 0 0 0 0,0 0 0 0 0,1 0 0 0 0,-1 1 0 0 0,0-1 0 0 0,0 0 0 0 0,1 0 0 0 0,-1 1 0 0 0,0-1 0 0 0,1 0 0 0 0,-1 0 0 0 0,0 1 0 0 0,1 1 0 0 0,0 0 0 0 0,0 0 0 0 0,-1 0 0 0 0,0 0 0 0 0,1 1 0 0 0,-1-1 0 0 0,0 0 0 0 0,0 0 0 0 0,0 0 0 0 0,0 0 0 0 0,0 0 0 0 0,-1 4 0 0 0,-8 28 0 0 0,6-25 0 0 0,-4 10 0 0 0,-10 21 0 0 0,9-24 0 0 0,-11 34 0 0 0,18-46 0 0 0,0 13 0 0 0,3-8 0 0 0,4 3 0 0 0,-1-10 0 0 0,-4-2 0 0 0,3 1-104 0 0,0 0-1 0 0,-1 0 1 0 0,1 0-1 0 0,0 0 1 0 0,-1 0-1 0 0,1-1 1 0 0,0 0-1 0 0,0 0 1 0 0,0 0-1 0 0,-1 0 1 0 0,1-1-1 0 0,0 1 1 0 0,0-1-1 0 0,-1 0 1 0 0,1 0-1 0 0,0 0 1 0 0,-1-1-1 0 0,1 1 1 0 0,-1-1-1 0 0,0 0 1 0 0,1 0-1 0 0,2-3 1 0 0,1-1-592 0 0,0 0 0 0 0,0 0 0 0 0,-1-1 0 0 0,0 0 0 0 0,0-1 0 0 0,-1 1 0 0 0,0-1 0 0 0,4-8 1 0 0,-3 4-7463 0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1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80 15663 0 0,'0'0'356'0'0,"0"0"50"0"0,0 0 20 0 0,0 0-42 0 0,0 0-112 0 0,0 0 463 0 0,-3 6 866 0 0,4-4 1459 0 0,3-1-2836 0 0,-1 0-1 0 0,1 0 0 0 0,0 0 1 0 0,0 0-1 0 0,0-1 1 0 0,1 0-1 0 0,-1 1 1 0 0,0-1-1 0 0,5-1 0 0 0,39-10 245 0 0,-10 3-434 0 0,108-19 464 0 0,-56 9 241 0 0,158-10 0 0 0,-237 27-739 0 0,95 2 0 0 0,-95 0 0 0 0,-3 4 72 0 0,-7-5 97 0 0,2 3-304 0 0,-7 10 1997 0 0,4-12-1970 0 0,-1 3-948 0 0,0-4 1012 0 0,1 1 0 0 0,-1-1 0 0 0,0 0 0 0 0,1 1 0 0 0,-1-1 0 0 0,1 0 0 0 0,-1 0 0 0 0,0 0 0 0 0,1 1 0 0 0,-1-1 0 0 0,1 0 0 0 0,-1 0 0 0 0,0 0 0 0 0,1 0 0 0 0,-1 0 0 0 0,0 0 0 0 0,-20-1-730 0 0,18 1 296 0 0,1 0 0 0 0,-1 0 0 0 0,1 0 0 0 0,-1 0 0 0 0,1 0 0 0 0,-1 1 0 0 0,1-1 0 0 0,-4 2 0 0 0,-2-1-5314 0 0,-1 1-1476 0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2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40 17503 0 0,'0'0'399'0'0,"0"0"60"0"0,0 0 21 0 0,0 0-59 0 0,0-7-260 0 0,1 0-21 0 0,-1 5 586 0 0,0 2 244 0 0,0 0 43 0 0,0 0-59 0 0,0 0-289 0 0,0 0-121 0 0,8 23 588 0 0,-7-5-1135 0 0,0 0-1 0 0,0 1 0 0 0,-2-1 1 0 0,-3 22-1 0 0,-17 72 79 0 0,19-104-60 0 0,-3 20 525 0 0,-10 38 896 0 0,14-62-1436 0 0,4-7 0 0 0,3-6 0 0 0,43-112 679 0 0,-33 77-222 0 0,2 1-1 0 0,34-59 0 0 0,-20 48-384 0 0,-31 53 299 0 0,-1 1 117 0 0,0 0 21 0 0,0 0-66 0 0,1 1-294 0 0,1 2-147 0 0,1 0 0 0 0,-1 1 0 0 0,0-1 0 0 0,0 0 1 0 0,0 1-1 0 0,0-1 0 0 0,-1 1 0 0 0,2 7 0 0 0,8 37-3 0 0,-4-15-1 0 0,3 19 2 0 0,-7-35 0 0 0,8 30 0 0 0,-6-36 0 0 0,2-3 0 0 0,-4-6 0 0 0,0 0 0 0 0,0-1 0 0 0,0 1 0 0 0,1 0 0 0 0,-1-1 0 0 0,1 0 0 0 0,-1 0 0 0 0,1 0 0 0 0,-1 0 0 0 0,1 0 0 0 0,0-1 0 0 0,-1 0 0 0 0,1 0 0 0 0,0 0 0 0 0,0 0 0 0 0,-1 0 0 0 0,1-1 0 0 0,0 0 0 0 0,-1 1 0 0 0,7-3 0 0 0,-4 0 0 0 0,1 1 0 0 0,0-1 0 0 0,0 0 0 0 0,-1-1 0 0 0,0 0 0 0 0,0 0 0 0 0,0 0 0 0 0,0 0 0 0 0,8-10 0 0 0,-8 8 0 0 0,0 0 0 0 0,-1-1 0 0 0,1 1 0 0 0,-1-2 0 0 0,-1 1 0 0 0,0 0 0 0 0,0-1 0 0 0,4-11 0 0 0,-3 7 0 0 0,-2-1 0 0 0,1 1 0 0 0,-2-1 0 0 0,0 0 0 0 0,1-17 0 0 0,-3 22 0 0 0,0 0 0 0 0,-5 7 0 0 0,0 3-318 0 0,-1 0-1 0 0,1 0 1 0 0,0 0 0 0 0,0 1 0 0 0,0 0-1 0 0,0 0 1 0 0,-5 5 0 0 0,3-4-1067 0 0,-2 2-5552 0 0,0 1-2051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5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11975 0 0,'1'-2'267'0'0,"0"1"-206"0"0,1 0-1 0 0,-1 0 1 0 0,0 0-1 0 0,1 1 1 0 0,-1-1-1 0 0,1 0 1 0 0,-1 1-1 0 0,1-1 1 0 0,0 1 0 0 0,-1-1-1 0 0,1 1 1 0 0,3-1-1 0 0,15-5 634 0 0,-4-7 2535 0 0,-16 13-3171 0 0,0-1 0 0 0,0 1 0 0 0,0 0 0 0 0,1 0 0 0 0,-1-1 0 0 0,0 1 0 0 0,0 0 0 0 0,0 0 0 0 0,0-1 0 0 0,0 1 0 0 0,0 0 0 0 0,0-1 0 0 0,1 1 0 0 0,-1 0 0 0 0,0 0 0 0 0,0-1 0 0 0,0 1 0 0 0,0 0 0 0 0,0-1 0 0 0,0 1 0 0 0,-1 0 0 0 0,1 0 0 0 0,0-1 0 0 0,0 1 0 0 0,0 0 0 0 0,0-1 0 0 0,0 1 1 0 0,0 0-1 0 0,0 0 0 0 0,-1-1 0 0 0,1 1 0 0 0,0 0 0 0 0,0 0 0 0 0,0 0 0 0 0,0-1 0 0 0,-1 1 0 0 0,1 0 0 0 0,0 0 0 0 0,0 0 0 0 0,-1 0 0 0 0,1-1 0 0 0,0 1 0 0 0,0 0 0 0 0,-1 0 0 0 0,1 0 0 0 0,0 0 0 0 0,0 0 0 0 0,-1 0 0 0 0,3-1 137 0 0,-2 1 83 0 0,1 0 0 0 0,0-1 0 0 0,0 1 0 0 0,-1 0 0 0 0,1 0 0 0 0,0 0 0 0 0,0 0 0 0 0,0-1 0 0 0,0 1 0 0 0,-1 0 0 0 0,1 1 0 0 0,0-1 0 0 0,0 0 0 0 0,0 0 0 0 0,-1 0 0 0 0,1 0 0 0 0,0 1 0 0 0,0-1 0 0 0,1 1 0 0 0,8 5-261 0 0,-2 3-17 0 0,-4-3 0 0 0,1-1 0 0 0,-1 1 0 0 0,1-1 0 0 0,-1 1 0 0 0,12 7 0 0 0,-12-9 0 0 0,1-1 0 0 0,-1 1 0 0 0,0 0 0 0 0,0 1 0 0 0,0-1 0 0 0,-1 1 0 0 0,1 0 0 0 0,-1 0 0 0 0,0 0 0 0 0,0 0 0 0 0,2 7 0 0 0,-4-9 0 0 0,0 0 0 0 0,1 0 0 0 0,-1 1 0 0 0,1-1 0 0 0,0 0 0 0 0,-1 0 0 0 0,2-1 0 0 0,-1 1 0 0 0,5 4 0 0 0,26 21 0 0 0,1-1 0 0 0,-31-25 0 0 0,7 9 0 0 0,-5-2 0 0 0,-4-6 18 0 0,0 0-1 0 0,1 0 1 0 0,-1 0 0 0 0,1 0-1 0 0,-1 0 1 0 0,3 2 0 0 0,9 16 301 0 0,-12-20 169 0 0,-1-1 21 0 0,1 1-66 0 0,2 5-358 0 0,-2-5-406 0 0,-1-1-154 0 0,0 0-33 0 0,0 0 65 0 0,0 0 86 0 0,0 0-738 0 0,0 0-354 0 0,0 0-72 0 0,-3-10-2800 0 0,-7-6 2163 0 0,4 6 1086 0 0,3-7-976 0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2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14 15663 0 0,'0'0'719'0'0,"0"0"-20"0"0,1-1-449 0 0,7-1-307 0 0,-2-1 275 0 0,1 1 0 0 0,0 0 1 0 0,10-1-1 0 0,-14 3-55 0 0,0 0-1 0 0,-1 0 1 0 0,1 0-1 0 0,0 0 1 0 0,0 1-1 0 0,0-1 1 0 0,-1 1 0 0 0,1-1-1 0 0,0 1 1 0 0,-1 0-1 0 0,1 0 1 0 0,3 2 0 0 0,2 2 268 0 0,-1 0 0 0 0,-1 1 0 0 0,1-1 0 0 0,-1 1 0 0 0,0 0 0 0 0,0 1 0 0 0,-1-1 0 0 0,1 1 0 0 0,4 10 0 0 0,3 4 59 0 0,17 46-1 0 0,-1 9-459 0 0,-4 2-1 0 0,15 83 1 0 0,-28-94 365 0 0,-3 0 0 0 0,-2 1 1 0 0,-4 0-1 0 0,-10 130 0 0 0,3-164-395 0 0,-2 0 0 0 0,-2 0 0 0 0,-1-1 0 0 0,-1 0 0 0 0,-2 0 0 0 0,-1-1 0 0 0,-25 43 0 0 0,18-41 0 0 0,-3 0 0 0 0,0-1 0 0 0,-2-2 0 0 0,-2 0 0 0 0,0-2 0 0 0,-35 28 0 0 0,29-27-52 0 0,14-12-141 0 0,-29 22 0 0 0,42-36 119 0 0,1-1 0 0 0,-1 1 0 0 0,0-1 0 0 0,0 0 0 0 0,0-1 0 0 0,0 1 0 0 0,-1-1 0 0 0,1 0 0 0 0,-1-1 0 0 0,-9 2 0 0 0,14-3-402 0 0,0 0 1 0 0,0 0-1 0 0,0 0 0 0 0,0 0 1 0 0,0-1-1 0 0,0 1 0 0 0,0-1 1 0 0,-2 0-1 0 0,-4-2-7711 0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2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276 476 15663 0 0,'-1'-2'73'0'0,"1"1"-1"0"0,0-1 1 0 0,0 1-1 0 0,-1-1 1 0 0,1 1-1 0 0,0-1 1 0 0,0 1-1 0 0,1 0 1 0 0,-1-1-1 0 0,0 1 1 0 0,0-1 0 0 0,1 1-1 0 0,-1-1 1 0 0,0 1-1 0 0,1 0 1 0 0,0-1-1 0 0,-1 1 1 0 0,1 0-1 0 0,0-1 1 0 0,0 1-1 0 0,-1 0 1 0 0,2-1-1 0 0,1-2 31 0 0,0 0-1 0 0,-1-1 1 0 0,0 1-1 0 0,0 0 1 0 0,0-1-1 0 0,-1 1 1 0 0,1-1-1 0 0,-1 0 1 0 0,1-4-1 0 0,3-45 3385 0 0,-5 51-3318 0 0,0 0 1 0 0,0 0-1 0 0,0 0 0 0 0,0 0 1 0 0,-1 0-1 0 0,1 0 0 0 0,-1 0 1 0 0,0 0-1 0 0,0 0 0 0 0,0 0 0 0 0,-1 0 1 0 0,1 0-1 0 0,-1 1 0 0 0,1-1 1 0 0,-3-2-1 0 0,3 4-62 0 0,0-1 0 0 0,-1 1 0 0 0,1 0 0 0 0,0 0 0 0 0,-1 0 0 0 0,1-1 1 0 0,-1 2-1 0 0,1-1 0 0 0,-1 0 0 0 0,0 0 0 0 0,1 0 0 0 0,-1 1 0 0 0,0-1 0 0 0,1 1 0 0 0,-1-1 0 0 0,0 1 0 0 0,0 0 0 0 0,1 0 0 0 0,-1 0 1 0 0,0 0-1 0 0,0 0 0 0 0,0 0 0 0 0,1 0 0 0 0,-1 0 0 0 0,0 1 0 0 0,-3 0 0 0 0,-5 3-93 0 0,0 1-1 0 0,1-1 1 0 0,0 1-1 0 0,-1 1 1 0 0,2 0-1 0 0,-1 0 1 0 0,1 1 0 0 0,0 0-1 0 0,0 1 1 0 0,1-1-1 0 0,-7 10 1 0 0,-8 12-10 0 0,-32 59 1 0 0,54-88-5 0 0,-11 20 0 0 0,1 0 0 0 0,1 1 0 0 0,-12 38 0 0 0,19-52 0 0 0,0 1 0 0 0,0 0 0 0 0,1 0 0 0 0,0 0 0 0 0,0 0 0 0 0,1 0 0 0 0,0 0 0 0 0,1 0 0 0 0,-1 0 0 0 0,2 0 0 0 0,-1 0 0 0 0,1 0 0 0 0,5 14 0 0 0,-6-20 0 0 0,0 1 0 0 0,0-1 0 0 0,1 0 0 0 0,-1 0 0 0 0,1 0 0 0 0,-1 0 0 0 0,1 0 0 0 0,-1-1 0 0 0,1 1 0 0 0,0 0 0 0 0,0-1 0 0 0,0 1 0 0 0,0-1 0 0 0,0 0 0 0 0,0 1 0 0 0,0-1 0 0 0,0 0 0 0 0,1 0 0 0 0,-1-1 0 0 0,0 1 0 0 0,1 0 0 0 0,-1-1 0 0 0,0 1 0 0 0,1-1 0 0 0,-1 0 0 0 0,1 0 0 0 0,-1 0 0 0 0,1 0 0 0 0,-1 0 0 0 0,0-1 0 0 0,1 1 0 0 0,-1-1 0 0 0,3 0 0 0 0,3-2 0 0 0,1 0 0 0 0,-1 0 0 0 0,0-1 0 0 0,-1 0 0 0 0,1-1 0 0 0,-1 1 0 0 0,14-13 0 0 0,7-9 0 0 0,0-2 0 0 0,-2 0 0 0 0,-1-2 0 0 0,-2-1 0 0 0,39-67 0 0 0,-35 47 0 0 0,-2-1 0 0 0,-3-1 0 0 0,22-79 0 0 0,-38 114 0 0 0,-2 0 0 0 0,1 0 0 0 0,-2-1 0 0 0,-1 0 0 0 0,1-36 0 0 0,-3 53 39 0 0,0 1 1 0 0,0-1-1 0 0,0 1 1 0 0,0-1-1 0 0,-1 1 0 0 0,1-1 1 0 0,-1 1-1 0 0,1-1 1 0 0,-1 1-1 0 0,1-1 0 0 0,-1 1 1 0 0,0 0-1 0 0,0-1 0 0 0,1 1 1 0 0,-1 0-1 0 0,0 0 1 0 0,0-1-1 0 0,0 1 0 0 0,0 0 1 0 0,-1 0-1 0 0,1 0 1 0 0,0 0-1 0 0,0 1 0 0 0,-1-1 1 0 0,-1-1-1 0 0,2 2 6 0 0,-1 0-1 0 0,0-1 1 0 0,1 1-1 0 0,-1 0 1 0 0,0 0-1 0 0,0 0 1 0 0,1 0-1 0 0,-1 1 1 0 0,0-1-1 0 0,1 0 1 0 0,-1 1-1 0 0,0-1 1 0 0,1 1-1 0 0,-1 0 1 0 0,1-1-1 0 0,-1 1 1 0 0,1 0-1 0 0,-1 0 1 0 0,1 0-1 0 0,-1 0 1 0 0,1 0 0 0 0,-2 2-1 0 0,-5 5-44 0 0,1 0 0 0 0,-1 1 0 0 0,2 0 0 0 0,-1 1 0 0 0,1-1 0 0 0,0 1 0 0 0,1 0 0 0 0,0 1 0 0 0,-3 12 0 0 0,-5 17 0 0 0,-8 44 0 0 0,21-84 0 0 0,-17 111 0 0 0,12-76 0 0 0,4-16 0 0 0,1 1 0 0 0,1-1 0 0 0,0 1 0 0 0,1-1 0 0 0,2 0 0 0 0,0 0 0 0 0,10 30 0 0 0,-12-43 0 0 0,0-1 0 0 0,0 0 0 0 0,0 0 0 0 0,1-1 0 0 0,-1 1 0 0 0,1 0 0 0 0,0-1 0 0 0,1 1 0 0 0,-1-1 0 0 0,1 0 0 0 0,0 0 0 0 0,0-1 0 0 0,0 1 0 0 0,0-1 0 0 0,6 3 0 0 0,-4-3 0 0 0,-1 0 0 0 0,1 0 0 0 0,0-1 0 0 0,1 0 0 0 0,-1-1 0 0 0,0 1 0 0 0,1-1 0 0 0,-1 0 0 0 0,0-1 0 0 0,1 1 0 0 0,-1-1 0 0 0,10-1 0 0 0,-6-1 0 0 0,0 1 0 0 0,-1-1 0 0 0,1 0 0 0 0,-1-1 0 0 0,0 0 0 0 0,0-1 0 0 0,0 0 0 0 0,0 0 0 0 0,-1-1 0 0 0,11-7 0 0 0,-9 4 0 0 0,-1 0 0 0 0,1 0 0 0 0,-2-1 0 0 0,1-1 0 0 0,-1 0 0 0 0,-1 0 0 0 0,10-16 0 0 0,-10 14 0 0 0,0 0 0 0 0,0-1 0 0 0,-2 0 0 0 0,1 0 0 0 0,-2 0 0 0 0,0-1 0 0 0,0 0 0 0 0,-1 0 0 0 0,1-24 0 0 0,-4 37 0 0 0,0 0 0 0 0,0-1 0 0 0,0 1 0 0 0,0 0 0 0 0,0 0 0 0 0,0 0 0 0 0,-1 0 0 0 0,1 0 0 0 0,-1 0 0 0 0,1 0 0 0 0,0 0 0 0 0,-2-2 0 0 0,2 2 0 0 0,0 1 0 0 0,-1 0 0 0 0,1 0 0 0 0,0-1 0 0 0,0 1 0 0 0,0 0 0 0 0,0-1 0 0 0,-1 1 0 0 0,1 0 0 0 0,0 0 0 0 0,0 0 0 0 0,-1-1 0 0 0,1 1 0 0 0,0 0 0 0 0,-1 0 0 0 0,1 0 0 0 0,0-1 0 0 0,-1 1 0 0 0,1 0 0 0 0,0 0 0 0 0,0 0 0 0 0,-1 0 0 0 0,1 0 0 0 0,0 0 0 0 0,-1 0 0 0 0,1 0 0 0 0,0 0 0 0 0,-1 0 0 0 0,1 0 0 0 0,-1 0 0 0 0,1 0 0 0 0,0 0 0 0 0,0 0 0 0 0,-1 0 0 0 0,1 0 0 0 0,0 0 0 0 0,-1 1 0 0 0,1-1 0 0 0,0 0 0 0 0,-1 0 0 0 0,1 1 0 0 0,-1-1 0 0 0,-4 2 0 0 0,0 1 0 0 0,0-1 0 0 0,1 1 0 0 0,-1 0 0 0 0,0 1 0 0 0,1-1 0 0 0,0 1 0 0 0,0 0 0 0 0,0 0 0 0 0,0 0 0 0 0,1 0 0 0 0,0 1 0 0 0,0-1 0 0 0,-4 9 0 0 0,-3 7 0 0 0,0 0 0 0 0,-7 25 0 0 0,8-20 0 0 0,-10 45 0 0 0,18-63 0 0 0,0 1 0 0 0,0-1 0 0 0,0 1 0 0 0,1-1 0 0 0,0 1 0 0 0,1-1 0 0 0,0 0 0 0 0,0 1 0 0 0,0-1 0 0 0,1 1 0 0 0,3 6 0 0 0,-5-12 0 0 0,1 0 0 0 0,0 0 0 0 0,0 0 0 0 0,0 0 0 0 0,0-1 0 0 0,0 1 0 0 0,1 0 0 0 0,-1-1 0 0 0,0 1 0 0 0,1-1 0 0 0,-1 1 0 0 0,1-1 0 0 0,0 0 0 0 0,-1 1 0 0 0,1-1 0 0 0,0 0 0 0 0,0 0 0 0 0,3 1 0 0 0,-2-1 0 0 0,0-1 0 0 0,0 1 0 0 0,0-1 0 0 0,0 0 0 0 0,0 0 0 0 0,0 0 0 0 0,0 0 0 0 0,-1 0 0 0 0,1-1 0 0 0,0 1 0 0 0,5-3 0 0 0,2 0 0 0 0,0-2 0 0 0,0 1 0 0 0,-1-1 0 0 0,0-1 0 0 0,0 0 0 0 0,10-9 0 0 0,-2 0 0 0 0,-2 0 0 0 0,0-1 0 0 0,18-25 0 0 0,34-58 0 0 0,-40 56 0 0 0,36-67 0 0 0,-52 96 0 0 0,-18 22 0 0 0,-1 0 0 0 0,1 0 0 0 0,0 0 0 0 0,1 1 0 0 0,0 0 0 0 0,0 0 0 0 0,1 0 0 0 0,0 1 0 0 0,-5 15 0 0 0,8-17 0 0 0,0 0 0 0 0,0-1 0 0 0,1 1 0 0 0,-1 15 0 0 0,2-21 0 0 0,0-1 0 0 0,0 1 0 0 0,0 0 0 0 0,0 0 0 0 0,1 0 0 0 0,-1-1 0 0 0,0 1 0 0 0,1 0 0 0 0,0 0 0 0 0,-1-1 0 0 0,1 1 0 0 0,0 0 0 0 0,0-1 0 0 0,0 1 0 0 0,0-1 0 0 0,0 1 0 0 0,0-1 0 0 0,0 1 0 0 0,1-1 0 0 0,-1 0 0 0 0,0 0 0 0 0,1 0 0 0 0,-1 0 0 0 0,1 0 0 0 0,-1 0 0 0 0,4 2 0 0 0,6 0 0 0 0,-1-1 0 0 0,1 1 0 0 0,0-2 0 0 0,0 1 0 0 0,21-1 0 0 0,0 0 0 0 0,-22 0 0 0 0,-2 4 0 0 0,-7-4 0 0 0,0 1 0 0 0,0 0 0 0 0,0-1 0 0 0,0 1 0 0 0,0 0 0 0 0,0 0 0 0 0,-1 0 0 0 0,1-1 0 0 0,-1 1 0 0 0,1 0 0 0 0,-1 0 0 0 0,0 0 0 0 0,0 0 0 0 0,0 0 0 0 0,0 0 0 0 0,0 0 0 0 0,0 0 0 0 0,0 0 0 0 0,-1 0 0 0 0,1 0 0 0 0,-1 0 0 0 0,1-1 0 0 0,-2 4 0 0 0,-3 6 0 0 0,1 0 0 0 0,-12 16 0 0 0,13-22 0 0 0,-38 56 0 0 0,36-53 0 0 0,5-8 0 0 0,-1 1 0 0 0,1-1 0 0 0,0 0 0 0 0,0 0 0 0 0,0 1 0 0 0,0-1 0 0 0,0 0 0 0 0,0 1 0 0 0,0-1 0 0 0,0 0 0 0 0,0 0 0 0 0,0 1 0 0 0,0-1 0 0 0,1 0 0 0 0,-1 1 0 0 0,0-1 0 0 0,0 0 0 0 0,0 0 0 0 0,0 1 0 0 0,0-1 0 0 0,0 0 0 0 0,1 0 0 0 0,-1 0 0 0 0,0 1 0 0 0,0-1 0 0 0,1 1 0 0 0,3 2 0 0 0,12-2 0 0 0,-9-2 0 0 0,0 1 0 0 0,-1-1 0 0 0,1-1 0 0 0,0 0 0 0 0,-1 0 0 0 0,1 0 0 0 0,-1-1 0 0 0,0 1 0 0 0,0-1 0 0 0,6-5 0 0 0,9-5 0 0 0,25-22 0 0 0,-25 16 0 0 0,-1-1 0 0 0,33-42 0 0 0,-4 5 0 0 0,15-13 0 0 0,-64 70 0 0 0,0-1 0 0 0,0 1 0 0 0,0 0 0 0 0,0 0 0 0 0,0 0 0 0 0,1-1 0 0 0,-1 1 0 0 0,0 0 0 0 0,0 0 0 0 0,0 0 0 0 0,0-1 0 0 0,1 1 0 0 0,-1 0 0 0 0,0 0 0 0 0,0 0 0 0 0,1 0 0 0 0,-1 0 0 0 0,0 0 0 0 0,0 0 0 0 0,0 0 0 0 0,1 0 0 0 0,-1-1 0 0 0,0 1 0 0 0,0 0 0 0 0,1 0 0 0 0,-1 0 0 0 0,0 0 0 0 0,0 0 0 0 0,1 0 0 0 0,-1 0 0 0 0,0 1 0 0 0,0-1 0 0 0,1 0 0 0 0,-1 0 0 0 0,0 0 0 0 0,0 0 0 0 0,1 0 0 0 0,-1 0 0 0 0,0 0 0 0 0,0 0 0 0 0,0 1 0 0 0,1-1 0 0 0,-1 0 0 0 0,0 0 0 0 0,0 0 0 0 0,0 0 0 0 0,0 1 0 0 0,1-1 0 0 0,-1 0 0 0 0,0 0 0 0 0,0 1 0 0 0,0-1 0 0 0,0 0 0 0 0,0 0 0 0 0,0 0 0 0 0,0 1 0 0 0,0-1 0 0 0,0 1 0 0 0,2 10 0 0 0,-2-11 0 0 0,1 16 0 0 0,-2-1 0 0 0,-3 26 0 0 0,2-25 0 0 0,-1 33 0 0 0,15 89 0 0 0,-10-124 0 0 0,-3-9 0 0 0,-3 7 0 0 0,0-4 0 0 0,3-6 0 0 0,0-1 0 0 0,0 0 0 0 0,0 0 0 0 0,-1 1 0 0 0,1-1 0 0 0,0 0 0 0 0,0 0 0 0 0,-1 0 0 0 0,1 0 0 0 0,-1-1 0 0 0,1 1 0 0 0,-1 0 0 0 0,1-1 0 0 0,-1 1 0 0 0,1 0 0 0 0,-1-1 0 0 0,0 0 0 0 0,1 1 0 0 0,-1-1 0 0 0,0 0 0 0 0,1 0 0 0 0,-1 0 0 0 0,0 0 0 0 0,-2-1 0 0 0,-2 1 0 0 0,2 0 0 0 0,3 1 0 0 0,0-1 0 0 0,1 0 0 0 0,-1 0 0 0 0,0 0 0 0 0,0 0 0 0 0,0 0 0 0 0,0-1 0 0 0,0 1 0 0 0,0 0 0 0 0,0 0 0 0 0,0-1 0 0 0,0 1 0 0 0,1 0 0 0 0,-1-1 0 0 0,0 1 0 0 0,0-1 0 0 0,0 1 0 0 0,1-1 0 0 0,-2 0 0 0 0,1 0 0 0 0,0 1 0 0 0,0-1 0 0 0,0 0 0 0 0,1 1 0 0 0,-1-1 0 0 0,0 0 0 0 0,0 0 0 0 0,1 0 0 0 0,-1 0 0 0 0,0 0 0 0 0,1 0 0 0 0,-1 0 0 0 0,1 0 0 0 0,-1 0 0 0 0,1 0 0 0 0,0 0 0 0 0,-1 0 0 0 0,1 0 0 0 0,0-1 0 0 0,0 1 0 0 0,0 0 0 0 0,0 0 0 0 0,0 0 0 0 0,0 0 0 0 0,0-2 0 0 0,0 1 0 0 0,0-1 0 0 0,1-1 0 0 0,0 1 0 0 0,-1 0 0 0 0,1 0 0 0 0,0 0 0 0 0,0 0 0 0 0,1 0 0 0 0,-1 0 0 0 0,1 1 0 0 0,-1-1 0 0 0,1 0 0 0 0,0 1 0 0 0,0-1 0 0 0,0 1 0 0 0,0 0 0 0 0,5-5 0 0 0,4-1 0 0 0,0-1 0 0 0,17-9 0 0 0,-27 17 0 0 0,20-10 0 0 0,0 1 0 0 0,42-14 0 0 0,-40 17 0 0 0,0-2 0 0 0,33-17 0 0 0,-49 22 0 0 0,1 0 0 0 0,0 1 0 0 0,9-3 0 0 0,11-4 0 0 0,-28 10 0 0 0,0 0 0 0 0,0-1 0 0 0,0 1 0 0 0,0 0 0 0 0,0 0 0 0 0,1 0 0 0 0,-1 0 0 0 0,0 0 0 0 0,0 0 0 0 0,0 0 0 0 0,0 0 0 0 0,0 0 0 0 0,0 0 0 0 0,0-1 0 0 0,1 1 0 0 0,-1 0 0 0 0,0 0 0 0 0,0 0 0 0 0,0 0 0 0 0,0 0 0 0 0,0 0 0 0 0,0 0 0 0 0,1 0 0 0 0,-1 0 0 0 0,0 0 0 0 0,0 0 0 0 0,0 0 0 0 0,0 0 0 0 0,0 0 0 0 0,1 0 0 0 0,-1 0 0 0 0,0 0 0 0 0,0 0 0 0 0,0 1 0 0 0,0-1 0 0 0,0 0 0 0 0,0 0 0 0 0,1 0 0 0 0,-1 0 0 0 0,0 0 0 0 0,0 0 0 0 0,0 0 0 0 0,0 0 0 0 0,0 0 0 0 0,0 0 0 0 0,0 1 0 0 0,0-1 0 0 0,0 0 0 0 0,0 0 0 0 0,1 0 0 0 0,-1 0 0 0 0,0 0 0 0 0,0 0 0 0 0,0 1 0 0 0,0-1 0 0 0,0 0 0 0 0,0 0 0 0 0,0 0 0 0 0,0 0 0 0 0,0 0 0 0 0,0 1 0 0 0,0-1 0 0 0,-3 7 0 0 0,3-7 0 0 0,-16 44 0 0 0,-13 30 0 0 0,17-46 0 0 0,-17 57 0 0 0,27-74 0 0 0,4-2 0 0 0,-1-7 0 0 0,0-1 0 0 0,0 0 0 0 0,0 0 0 0 0,0 0 0 0 0,1 0 0 0 0,-1 0 0 0 0,0 0 0 0 0,1 0 0 0 0,-1 0 0 0 0,1-1 0 0 0,-1 1 0 0 0,1 0 0 0 0,0-1 0 0 0,-1 1 0 0 0,1-1 0 0 0,-1 0 0 0 0,1 1 0 0 0,0-1 0 0 0,-1 0 0 0 0,1 0 0 0 0,0 0 0 0 0,-1 0 0 0 0,1-1 0 0 0,0 1 0 0 0,-1 0 0 0 0,1-1 0 0 0,0 1 0 0 0,1-2 0 0 0,6-1 0 0 0,0 0 0 0 0,-1-1 0 0 0,14-8 0 0 0,-19 10 0 0 0,3-2 0 0 0,0 0 0 0 0,0 0 0 0 0,-1 0 0 0 0,1-1 0 0 0,-1 0 0 0 0,0 0 0 0 0,-1 0 0 0 0,1 0 0 0 0,-1-1 0 0 0,0 0 0 0 0,0 0 0 0 0,3-7 0 0 0,-4 4 0 0 0,0 1 0 0 0,0-1 0 0 0,-1 1 0 0 0,0-1 0 0 0,0 0 0 0 0,-1 1 0 0 0,0-1 0 0 0,-1 0 0 0 0,-1-13 0 0 0,1 16 21 0 0,0-2 198 0 0,-1-1 0 0 0,0 1 0 0 0,0 0 0 0 0,-6-17-1 0 0,7 24-194 0 0,0 0 0 0 0,-1-1 0 0 0,1 1 0 0 0,-1 0 0 0 0,0 0 0 0 0,1-1 0 0 0,-1 1 0 0 0,0 0 0 0 0,0 0 0 0 0,0 0-1 0 0,0 0 1 0 0,0 0 0 0 0,0 0 0 0 0,0 0 0 0 0,0 0 0 0 0,0 1 0 0 0,0-1 0 0 0,0 0 0 0 0,-1 0 0 0 0,1 1 0 0 0,0-1 0 0 0,0 1-1 0 0,-1 0 1 0 0,1-1 0 0 0,-1 1 0 0 0,1 0 0 0 0,0-1 0 0 0,-1 1 0 0 0,1 0 0 0 0,0 0 0 0 0,-1 0 0 0 0,1 1 0 0 0,-1-1-1 0 0,1 0 1 0 0,0 0 0 0 0,-1 1 0 0 0,1-1 0 0 0,-2 1 0 0 0,1 0-32 0 0,0 0 1 0 0,-1-1-1 0 0,1 1 0 0 0,0 0 1 0 0,0 1-1 0 0,0-1 1 0 0,-1 0-1 0 0,1 0 0 0 0,1 1 1 0 0,-1 0-1 0 0,-2 1 0 0 0,2 0-36 0 0,0 0 0 0 0,0 0 0 0 0,1 1-1 0 0,-1-1 1 0 0,1 0 0 0 0,-2 8 0 0 0,1-6-219 0 0,0 1 1 0 0,1 0-1 0 0,0 0 1 0 0,0 1-1 0 0,0 6 1 0 0,1-12 284 0 0,0 0 1 0 0,0-1-1 0 0,0 1 1 0 0,0 0-1 0 0,0 0 0 0 0,0 0 1 0 0,0 0-1 0 0,0-1 1 0 0,0 1-1 0 0,0 0 0 0 0,1 0 1 0 0,-1 0-1 0 0,0-1 1 0 0,0 1-1 0 0,1 0 0 0 0,-1 0 1 0 0,1-1-1 0 0,-1 1 1 0 0,1 0-1 0 0,-1-1 0 0 0,1 1 1 0 0,-1 0-1 0 0,1-1 1 0 0,0 1-1 0 0,-1-1 0 0 0,1 1 1 0 0,0-1-1 0 0,-1 1 1 0 0,1-1-1 0 0,1 1 0 0 0,0 0 144 0 0,1 1-140 0 0,0-1 1 0 0,1 0-1 0 0,-1 0 0 0 0,0 1 1 0 0,0-2-1 0 0,1 1 0 0 0,-1 0 1 0 0,0-1-1 0 0,1 1 0 0 0,-1-1 1 0 0,0 0-1 0 0,6-1 0 0 0,6-1-545 0 0,24-5 0 0 0,-6 0 1224 0 0,23-3 269 0 0,-33 6-1064 0 0,-1 1 1 0 0,29-2 0 0 0,-48 5 92 0 0,-1 0-1 0 0,1 0 1 0 0,-1 0 0 0 0,0 1 0 0 0,1-1 0 0 0,-1 1 0 0 0,1-1 0 0 0,-1 1-1 0 0,0 0 1 0 0,0 0 0 0 0,1 0 0 0 0,-1 0 0 0 0,0 0 0 0 0,0 0 0 0 0,0 1 0 0 0,0-1-1 0 0,0 1 1 0 0,0 0 0 0 0,-1-1 0 0 0,1 1 0 0 0,0 0 0 0 0,-1 0 0 0 0,1 0-1 0 0,-1 0 1 0 0,0 0 0 0 0,0 0 0 0 0,0 0 0 0 0,0 1 0 0 0,0-1 0 0 0,0 0 0 0 0,0 4-1 0 0,0 1 27 0 0,0-1-1 0 0,0 1 0 0 0,-1-1 0 0 0,0 1 0 0 0,0-1 0 0 0,-1 1 0 0 0,0-1 1 0 0,0 1-1 0 0,0-1 0 0 0,-5 12 0 0 0,1-2-28 0 0,3-11 0 0 0,1 0 0 0 0,-1 0 0 0 0,0 0 0 0 0,0-1 0 0 0,0 1 0 0 0,-1-1 0 0 0,0 1 0 0 0,-3 3 0 0 0,36-47 0 0 0,3 1 0 0 0,69-65 0 0 0,-90 94 0 0 0,22-14 0 0 0,-30 20 0 0 0,0 1 0 0 0,0 0 0 0 0,1 0 0 0 0,-1 0 0 0 0,1 0 0 0 0,-1 1 0 0 0,1 0 0 0 0,0 0 0 0 0,6-1 0 0 0,-1 5 0 0 0,-9-2 0 0 0,0 0 0 0 0,0 1 0 0 0,0-1 0 0 0,0 1 0 0 0,0 0 0 0 0,0-1 0 0 0,0 1 0 0 0,-1 0 0 0 0,1-1 0 0 0,0 1 0 0 0,-1 0 0 0 0,0 0 0 0 0,1-1 0 0 0,-1 1 0 0 0,0 0 0 0 0,0 0 0 0 0,0 0 0 0 0,0-1 0 0 0,0 4 0 0 0,-1 2 0 0 0,0-1 0 0 0,0 1 0 0 0,0-1 0 0 0,-3 8 0 0 0,-31 67 0 0 0,21-50 0 0 0,14-31 0 0 0,0 0 0 0 0,0 0 0 0 0,0 0 0 0 0,0 0 0 0 0,0 0 0 0 0,0 0 0 0 0,0 0 0 0 0,0 0 0 0 0,0-1 0 0 0,0 1 0 0 0,0 0 0 0 0,0 0 0 0 0,0 0 0 0 0,0 0 0 0 0,0 0 0 0 0,0 0 0 0 0,1 0 0 0 0,-1 0 0 0 0,0 0 0 0 0,0 0 0 0 0,0 0 0 0 0,0 0 0 0 0,0 0 0 0 0,0 0 0 0 0,0 0 0 0 0,0 0 0 0 0,0 0 0 0 0,0 0 0 0 0,0 0 0 0 0,0 0 0 0 0,0 0 0 0 0,0 0 0 0 0,0 0 0 0 0,0 0 0 0 0,0 0 0 0 0,0 0 0 0 0,0 1 0 0 0,0-1 0 0 0,0 0 0 0 0,1 0 0 0 0,-1 0 0 0 0,0 0 0 0 0,0 0 0 0 0,0 0 0 0 0,0 0 0 0 0,0 0 0 0 0,0 0 0 0 0,0 0 0 0 0,0 0 0 0 0,0 0 0 0 0,0 0 0 0 0,0 0 0 0 0,0 0 0 0 0,0 0 0 0 0,0 0 0 0 0,0 0 0 0 0,0 0 0 0 0,0 0 0 0 0,0 0 0 0 0,0 0 0 0 0,0 0 0 0 0,0 1 0 0 0,0-1 0 0 0,0 0 0 0 0,0 0 0 0 0,0 0 0 0 0,0 0 0 0 0,0 0 0 0 0,7-4 0 0 0,10-6 0 0 0,-15 9 0 0 0,14-10 0 0 0,-1-2 0 0 0,0 1 0 0 0,20-24 0 0 0,-20 21 0 0 0,0 0 0 0 0,29-21 0 0 0,-33 28 0 0 0,1 0 0 0 0,0 1 0 0 0,0 1 0 0 0,1 0 0 0 0,0 1 0 0 0,0 0 0 0 0,0 1 0 0 0,20-4 0 0 0,-31 7 0 0 0,-1 1 0 0 0,1 0 0 0 0,-1 0 0 0 0,1 0 0 0 0,-1 0 0 0 0,1 0 0 0 0,0 0 0 0 0,-1 1 0 0 0,1-1 0 0 0,-1 0 0 0 0,1 1 0 0 0,-1-1 0 0 0,1 1 0 0 0,-1 0 0 0 0,0-1 0 0 0,1 1 0 0 0,-1 0 0 0 0,0 0 0 0 0,1 0 0 0 0,-1 0 0 0 0,2 2 0 0 0,-2-1 0 0 0,1 0 0 0 0,-1 0 0 0 0,0 1 0 0 0,1-1 0 0 0,-1 1 0 0 0,0-1 0 0 0,-1 1 0 0 0,1-1 0 0 0,0 1 0 0 0,-1 0 0 0 0,1 4 0 0 0,-1 5 0 0 0,0 0 0 0 0,-1 0 0 0 0,0 0 0 0 0,-4 16 0 0 0,1-6 14 0 0,-1 0-87 0 0,-13 41-1 0 0,17-62-622 0 0,2-9-1274 0 0,0-1 0 0 0,0 0 0 0 0,3-9 0 0 0,2-16-1843 0 0,-5 0 743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2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91 15663 0 0,'0'0'719'0'0,"10"-13"258"0"0,9-12 1889 0 0,-18 24-1913 0 0,-1 1-288 0 0,0 0-121 0 0,0 0-28 0 0,0 0-4 0 0,1 6-298 0 0,1 0-1 0 0,-1 0 1 0 0,-1-1-1 0 0,1 1 0 0 0,-1 0 1 0 0,0 0-1 0 0,0 0 1 0 0,-1 0-1 0 0,-1 7 1 0 0,-20 106-197 0 0,-24 121 2015 0 0,29-174-1085 0 0,32-153 170 0 0,-6 39-1117 0 0,16-51 0 0 0,-15 60 0 0 0,1 5 0 0 0,22-48 0 0 0,6-18 0 0 0,-37 95 235 0 0,0 0 1 0 0,0-1-1 0 0,0 1 0 0 0,0 0 1 0 0,1 0-1 0 0,0 1 0 0 0,6-8 1 0 0,-3 22-71 0 0,4 10-165 0 0,-2 2 0 0 0,0-1 0 0 0,-1 1 0 0 0,7 33 0 0 0,1 6 0 0 0,-8-35-57 0 0,28 83-882 0 0,-30-98 843 0 0,0 0 1 0 0,1 0 0 0 0,0 0 0 0 0,0-1-1 0 0,1 1 1 0 0,0-2 0 0 0,9 10-1 0 0,-15-18 298 0 0,1 0-10 0 0,0-1 1 0 0,0 0 0 0 0,0 1-1 0 0,1-1 1 0 0,-1 0 0 0 0,0 0-1 0 0,3-1 1 0 0,-1-1-192 0 0,0-1 1 0 0,0 1-1 0 0,0-1 1 0 0,-1 0-1 0 0,1 0 0 0 0,-1 0 1 0 0,0-1-1 0 0,0 1 1 0 0,0-1-1 0 0,-1 0 0 0 0,1 0 1 0 0,-1 0-1 0 0,2-4 1 0 0,3-8-3 0 0,0-1 0 0 0,4-19 0 0 0,-2 5 0 0 0,68-255 1 0 0,-75 275 0 0 0,-2 11-3 0 0,0 0 0 0 0,0 0 0 0 0,0 0 0 0 0,0 0-1 0 0,0 0 1 0 0,0 0 0 0 0,0 0 0 0 0,0 0 0 0 0,0 0 0 0 0,0 0 0 0 0,0 0 0 0 0,0 0 0 0 0,0 0-1 0 0,0 0 1 0 0,0 1 0 0 0,0-1 0 0 0,0 0 0 0 0,-1 0 0 0 0,1 0 0 0 0,0 0 0 0 0,0 0-1 0 0,0 0 1 0 0,0 0 0 0 0,0 0 0 0 0,0 0 0 0 0,0 0 0 0 0,0 0 0 0 0,0 0 0 0 0,0 0 0 0 0,0 0-1 0 0,0 0 1 0 0,0 0 0 0 0,0 0 0 0 0,0 0 0 0 0,0 0 0 0 0,-1 0 0 0 0,1 0 0 0 0,0 0 0 0 0,0 0-1 0 0,0 0 1 0 0,0 0 0 0 0,0 0 0 0 0,0 0 0 0 0,0 0 0 0 0,0 0 0 0 0,0-1 0 0 0,0 1-1 0 0,0 0 1 0 0,0 0 0 0 0,0 0 0 0 0,0 0 0 0 0,0 0 0 0 0,0 0 0 0 0,-7 9-393 0 0,-5 14-424 0 0,-6 23-5512 0 0,15-34-2536 0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2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17503 0 0,'0'0'399'0'0,"0"0"60"0"0,0 0 21 0 0,0 0-59 0 0,-23 1 5660 0 0,20-2-5683 0 0,3 1-336 0 0,0 0 0 0 0,0 1 0 0 0,-1-1 1 0 0,1 0-1 0 0,0 0 0 0 0,0 0 0 0 0,-1 1 0 0 0,1-1 0 0 0,0 0 0 0 0,0 0 0 0 0,0 1 0 0 0,-1-1 0 0 0,1 0 0 0 0,0 0 0 0 0,0 1 1 0 0,0-1-1 0 0,0 0 0 0 0,0 1 0 0 0,0-1 0 0 0,0 0 0 0 0,0 1 0 0 0,-1-1 0 0 0,1 0 0 0 0,0 1 0 0 0,0-1 0 0 0,0 0 0 0 0,0 1 1 0 0,1-1-1 0 0,-1 0 0 0 0,0 1 0 0 0,0 0 25 0 0,1 0 0 0 0,0 0 0 0 0,0 0 1 0 0,-1 0-1 0 0,1 0 0 0 0,0 0 0 0 0,0 0 1 0 0,0 0-1 0 0,0-1 0 0 0,0 1 0 0 0,0 0 1 0 0,1-1-1 0 0,0 2 0 0 0,0-1 81 0 0,4 1-97 0 0,0 1 1 0 0,0-1-1 0 0,0-1 0 0 0,1 1 1 0 0,-1-1-1 0 0,1 0 0 0 0,7 0 0 0 0,2 1-33 0 0,66 5-38 0 0,-61-4 0 0 0,29 7 0 0 0,-46-9 0 0 0,0 1 0 0 0,0-1 0 0 0,0 1 0 0 0,0 0 0 0 0,0 0 0 0 0,0 1 0 0 0,0-1 0 0 0,-1 1 0 0 0,5 3 0 0 0,-3 2 0 0 0,-4-6 0 0 0,-1 1 0 0 0,0-1 0 0 0,0 0 0 0 0,1 0 0 0 0,-1 0 0 0 0,-1 0 0 0 0,1 1 0 0 0,0-1 0 0 0,0 0 0 0 0,-1 0 0 0 0,1 0 0 0 0,-1 0 0 0 0,0 0 0 0 0,0 0 0 0 0,0 0 0 0 0,-1 2 0 0 0,-22 32 0 0 0,16-25 0 0 0,-18 23 497 0 0,-44 43 0 0 0,28-33-51 0 0,12-15-108 0 0,22-22-293 0 0,0 0 0 0 0,1 0 0 0 0,1 0 0 0 0,-1 1 0 0 0,-5 9 0 0 0,12-17-45 0 0,0 0 0 0 0,0 0 0 0 0,0 0 0 0 0,0 0 0 0 0,0 0 0 0 0,0 0 0 0 0,0 0 0 0 0,-1 0 0 0 0,1 0 0 0 0,0 1 0 0 0,0-1 0 0 0,0 0 0 0 0,0 0 0 0 0,0 0 0 0 0,0 0 0 0 0,0 0 0 0 0,0 0 0 0 0,0 0 0 0 0,0 0 0 0 0,0 0 0 0 0,0 1 0 0 0,0-1 0 0 0,0 0 0 0 0,0 0 0 0 0,0 0 0 0 0,0 0 0 0 0,0 0 0 0 0,0 0 0 0 0,0 0 0 0 0,0 0 0 0 0,0 1 0 0 0,0-1 0 0 0,0 0 0 0 0,1 0 0 0 0,-1 0 0 0 0,0 0 0 0 0,0 0 0 0 0,0 0 0 0 0,0 0 0 0 0,0 0 0 0 0,0 0 0 0 0,0 0 0 0 0,0 0 0 0 0,0 1 0 0 0,7-2 0 0 0,8-3 0 0 0,-14 3 0 0 0,5-1-855 0 0,0-1 0 0 0,0 1 0 0 0,-1-1 0 0 0,1 0 0 0 0,-1-1 0 0 0,0 1 0 0 0,0-1 0 0 0,0 0 0 0 0,0-1 0 0 0,-1 1 0 0 0,0-1 0 0 0,8-10 1 0 0,-11 13-1704 0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2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24 17503 0 0,'0'0'399'0'0,"-10"-13"1106"0"0,9 12-1246 0 0,0 0 1 0 0,0 0-1 0 0,-1 0 0 0 0,1 0 0 0 0,0 1 1 0 0,0-1-1 0 0,-1 0 0 0 0,1 1 0 0 0,0-1 0 0 0,-1 1 1 0 0,1-1-1 0 0,-1 1 0 0 0,1 0 0 0 0,0-1 1 0 0,-1 1-1 0 0,1 0 0 0 0,-1 0 0 0 0,1 0 0 0 0,-1 0 1 0 0,1 0-1 0 0,-1 0 0 0 0,1 1 0 0 0,0-1 1 0 0,-1 0-1 0 0,1 1 0 0 0,0-1 0 0 0,-1 1 0 0 0,1 0 1 0 0,0-1-1 0 0,-2 2 0 0 0,6 8-87 0 0,-3-9-172 0 0,1-1 0 0 0,-1 1 0 0 0,0 0 0 0 0,0-1 0 0 0,0 1 0 0 0,1 0 0 0 0,-1-1 0 0 0,0 1 0 0 0,1-1 0 0 0,-1 1 0 0 0,0-1 0 0 0,1 1 0 0 0,-1-1 0 0 0,1 1 0 0 0,-1-1 0 0 0,1 1 0 0 0,-1-1 0 0 0,1 1 0 0 0,-1-1 0 0 0,1 0 0 0 0,-1 1 0 0 0,1-1 0 0 0,0 0 0 0 0,2 1 0 0 0,3 3 184 0 0,0 0-1 0 0,1-1 1 0 0,0 0-1 0 0,-1 0 1 0 0,1-1-1 0 0,1 0 1 0 0,-1 0 0 0 0,11 1-1 0 0,11 4 213 0 0,30 5-396 0 0,-46-11 0 0 0,-1 1 0 0 0,1 1 0 0 0,-1 0 0 0 0,0 0 0 0 0,0 1 0 0 0,0 1 0 0 0,13 7 0 0 0,-23-11 0 0 0,0 0 0 0 0,-1 1 0 0 0,1-1 0 0 0,-1 0 0 0 0,1 0 0 0 0,-1 1 0 0 0,1-1 0 0 0,-1 1 0 0 0,0-1 0 0 0,0 1 0 0 0,0 0 0 0 0,0-1 0 0 0,0 1 0 0 0,0 0 0 0 0,-1 0 0 0 0,1 0 0 0 0,0 0 0 0 0,0 3 0 0 0,-1-2 0 0 0,0 1 0 0 0,0-1 0 0 0,0 0 0 0 0,-1 1 0 0 0,1-1 0 0 0,-1 0 0 0 0,0 1 0 0 0,0-1 0 0 0,0 0 0 0 0,-1 4 0 0 0,-5 5 0 0 0,0 0 0 0 0,0 0 0 0 0,-1 0 0 0 0,-10 10 0 0 0,17-20 0 0 0,-139 144 2032 0 0,109-120-2012 0 0,20-18-22 0 0,1 1 1 0 0,-12 13 0 0 0,-20 25 1 0 0,82-72-1384 0 0,0-12-3481 0 0,-29 29 3330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2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15 377 10135 0 0,'0'0'464'0'0,"0"0"-9"0"0,0 0-87 0 0,0 0 728 0 0,0 0 353 0 0,0 0 73 0 0,0 0-57 0 0,0 0-288 0 0,0 0-121 0 0,0 0-28 0 0,0 0-72 0 0,0 0-285 0 0,0 0-126 0 0,0 0-29 0 0,0 0-4 0 0,0 0 0 0 0,0 0 0 0 0,-4-7 1024 0 0,2 1-1269 0 0,0 1 0 0 0,0-1 0 0 0,1 1 0 0 0,0-1 0 0 0,0 1 0 0 0,0-1 0 0 0,1 0 0 0 0,-1 0 0 0 0,1 1 0 0 0,1-1 0 0 0,-1 0 0 0 0,2-7 0 0 0,3-9-32 0 0,14-38 0 0 0,-15 46-45 0 0,2-3-12 0 0,0 0 0 0 0,2 1 1 0 0,0-1-1 0 0,0 2 1 0 0,2-1-1 0 0,0 1 0 0 0,0 0 1 0 0,20-19-1 0 0,-26 30-178 0 0,0 1 0 0 0,0 0 0 0 0,0 0 0 0 0,1 0 0 0 0,-1 1 0 0 0,1-1 0 0 0,7-2 0 0 0,-9 4 0 0 0,0 1 0 0 0,-1-1 0 0 0,1 0 0 0 0,0 1 0 0 0,0-1 0 0 0,0 1 0 0 0,-1 0 0 0 0,1 0 0 0 0,0 0 0 0 0,0 0 0 0 0,0 1 0 0 0,0-1 0 0 0,-1 1 0 0 0,1 0 0 0 0,3 0 0 0 0,-5 0 0 0 0,-1-1 0 0 0,1 0 0 0 0,0 0 0 0 0,0 1 0 0 0,0-1 0 0 0,-1 0 0 0 0,1 1 0 0 0,0-1 0 0 0,0 0 0 0 0,-1 1 0 0 0,1-1 0 0 0,0 1 0 0 0,-1 0 0 0 0,1-1 0 0 0,-1 1 0 0 0,1-1 0 0 0,-1 1 0 0 0,1 0 0 0 0,-1 0 0 0 0,1 0 0 0 0,1 2 0 0 0,3 4 0 0 0,0-1 0 0 0,-1 1 0 0 0,0-1 0 0 0,0 1 0 0 0,0 1 0 0 0,-1-1 0 0 0,0 0 0 0 0,4 15 0 0 0,-5-12 0 0 0,0 0 0 0 0,-1 1 0 0 0,0-1 0 0 0,0 1 0 0 0,-1-1 0 0 0,0 1 0 0 0,-1-1 0 0 0,-2 12 0 0 0,2-17 0 0 0,0-1 0 0 0,1-1 0 0 0,-1 0 0 0 0,0 1 0 0 0,-1-1 0 0 0,1 0 0 0 0,-1 0 0 0 0,1 0 0 0 0,-3 4 0 0 0,15-27 0 0 0,-9 11 0 0 0,2 1 0 0 0,-1 0 0 0 0,1 1 0 0 0,1-1 0 0 0,-1 1 0 0 0,1 0 0 0 0,9-10 0 0 0,45-41 0 0 0,-55 54 0 0 0,2-1 0 0 0,1 0 0 0 0,-1 0 0 0 0,1 1 0 0 0,0 0 0 0 0,0 0 0 0 0,0 0 0 0 0,0 1 0 0 0,1 0 0 0 0,0 1 0 0 0,-1 0 0 0 0,1 0 0 0 0,11-1 0 0 0,-19 2 0 0 0,1 1 0 0 0,0 0 0 0 0,-1 0 0 0 0,1 0 0 0 0,-1 0 0 0 0,1-1 0 0 0,0 1 0 0 0,-1 0 0 0 0,1 0 0 0 0,0 0 0 0 0,-1 0 0 0 0,1 1 0 0 0,-1-1 0 0 0,1 0 0 0 0,0 0 0 0 0,-1 0 0 0 0,1 0 0 0 0,-1 1 0 0 0,1-1 0 0 0,0 0 0 0 0,-1 0 0 0 0,1 1 0 0 0,-1-1 0 0 0,1 0 0 0 0,-1 1 0 0 0,1-1 0 0 0,-1 1 0 0 0,0-1 0 0 0,1 1 0 0 0,0 1 0 0 0,2 0 0 0 0,1 1 0 0 0,-2-1 0 0 0,1 1 0 0 0,0 0 0 0 0,-1 0 0 0 0,1 0 0 0 0,-1 0 0 0 0,0 1 0 0 0,0-1 0 0 0,0 0 0 0 0,2 7 0 0 0,0 2 0 0 0,-1 0 0 0 0,3 18 0 0 0,-3-12 0 0 0,11 32 0 0 0,-2-20 0 0 0,-5-20 0 0 0,-4-8 0 0 0,-1-2 0 0 0,-1 1 0 0 0,-1-1 0 0 0,1 0 0 0 0,0 1 0 0 0,-1-1 0 0 0,1 0 0 0 0,0 1 0 0 0,0-1 0 0 0,-1 0 0 0 0,1 0 0 0 0,0 0 0 0 0,0 1 0 0 0,-1-1 0 0 0,1 0 0 0 0,0 0 0 0 0,0 0 0 0 0,0-1 0 0 0,-1 1 0 0 0,1 0 0 0 0,0 0 0 0 0,0 0 0 0 0,-1 0 0 0 0,1-1 0 0 0,0 1 0 0 0,0 0 0 0 0,-1-1 0 0 0,1 1 0 0 0,0-1 0 0 0,-1 1 0 0 0,2-1 0 0 0,0-1 0 0 0,2 0-326 0 0,-1 0-1 0 0,1 0 1 0 0,0 0 0 0 0,-1-1 0 0 0,1 1-1 0 0,-1-1 1 0 0,0 0 0 0 0,0 0-1 0 0,0 0 1 0 0,-1-1 0 0 0,1 1 0 0 0,-1-1-1 0 0,3-4 1 0 0,0-5-9570 0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5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60 160 11975 0 0,'0'0'267'0'0,"0"0"42"0"0,0 0 17 0 0,0 0-28 0 0,-2 7-186 0 0,0 2 413 0 0,0 0 0 0 0,-1 0 0 0 0,0 0 0 0 0,-7 13 0 0 0,1-2 773 0 0,7-12-193 0 0,-5 8 2107 0 0,6-15-2825 0 0,1-1 101 0 0,0 0 21 0 0,0 0-66 0 0,-10-14-278 0 0,8 10-166 0 0,1 1 1 0 0,-1-1-1 0 0,1 0 0 0 0,1 0 0 0 0,-1 0 1 0 0,0 0-1 0 0,1 0 0 0 0,0 0 0 0 0,0 0 0 0 0,1-6 1 0 0,1-5 536 0 0,6-22 1 0 0,-7 31-162 0 0,2-2-336 0 0,-1 0 1 0 0,1 1-1 0 0,1 0 0 0 0,-1-1 0 0 0,1 1 1 0 0,0 0-1 0 0,1 1 0 0 0,0-1 1 0 0,0 1-1 0 0,9-9 0 0 0,-4 6-10 0 0,1 0 1 0 0,0 0-1 0 0,0 1 0 0 0,1 1 1 0 0,15-8-1 0 0,-13 10-29 0 0,-11 5 0 0 0,10-1 0 0 0,-10 4 0 0 0,-2-2 0 0 0,0 1 0 0 0,1-1 0 0 0,0 1 0 0 0,0-1 0 0 0,-1 1 0 0 0,1 0 0 0 0,-1-1 0 0 0,0 1 0 0 0,1 0 0 0 0,-1 0 0 0 0,0 0 0 0 0,0 0 0 0 0,0 0 0 0 0,0 0 0 0 0,-1 1 0 0 0,1-1 0 0 0,-1 0 0 0 0,1 0 0 0 0,-1 1 0 0 0,0-1 0 0 0,0 0 0 0 0,0 4 0 0 0,0-2 0 0 0,1 9 0 0 0,-1 1 0 0 0,-1 0 0 0 0,-3 20 0 0 0,-2-11 0 0 0,-15 43 0 0 0,20-62 0 0 0,-9 14 0 0 0,2-8 0 0 0,8-10 0 0 0,0-1 0 0 0,0 1 0 0 0,0 0 0 0 0,0 0 0 0 0,0 0 0 0 0,0 0 0 0 0,0-1 0 0 0,0 1 0 0 0,0 0 0 0 0,0 0 0 0 0,0 0 0 0 0,0 0 0 0 0,0-1 0 0 0,0 1 0 0 0,-1 0 0 0 0,1 0 0 0 0,0 0 0 0 0,0 0 0 0 0,0 0 0 0 0,0-1 0 0 0,0 1 0 0 0,0 0 0 0 0,0 0 0 0 0,-1 0 0 0 0,1 0 0 0 0,0 0 0 0 0,0 0 0 0 0,0 0 0 0 0,0-1 0 0 0,-1 1 0 0 0,1 0 0 0 0,0 0 0 0 0,0 0 0 0 0,0 0 0 0 0,0 0 0 0 0,-1 0 0 0 0,1 0 0 0 0,0 0 0 0 0,0 0 0 0 0,0 0 0 0 0,0 0 0 0 0,-1 0 0 0 0,1 0 0 0 0,0 0 0 0 0,0 0 0 0 0,0 0 0 0 0,0 0 0 0 0,-1 0 0 0 0,1 0 0 0 0,0 1 0 0 0,0-1 0 0 0,0 0 0 0 0,0 0 0 0 0,-1 0 0 0 0,1 0 0 0 0,0 0 0 0 0,0 0 0 0 0,0 0 0 0 0,0 1 0 0 0,1-15 0 0 0,2 1 0 0 0,1 1 0 0 0,0 0 0 0 0,1 0 0 0 0,0 0 0 0 0,1 1 0 0 0,1-1 0 0 0,0 1 0 0 0,10-12 0 0 0,-1 3 0 0 0,2 1 0 0 0,0 1 0 0 0,24-20 0 0 0,-39 35 0 0 0,-1 2 0 0 0,-1 0 0 0 0,0 0 0 0 0,1 0 0 0 0,-1 0 0 0 0,1 0 0 0 0,-1 0 0 0 0,1 0 0 0 0,-1 0 0 0 0,1 1 0 0 0,-1-1 0 0 0,1 0 0 0 0,0 1 0 0 0,-1 0 0 0 0,1-1 0 0 0,0 1 0 0 0,2 0 0 0 0,-1 0 0 0 0,-1 0 0 0 0,0 0 0 0 0,1 0 0 0 0,-1 1 0 0 0,0-1 0 0 0,0 0 0 0 0,1 1 0 0 0,-1 0 0 0 0,0 0 0 0 0,0 0 0 0 0,0 0 0 0 0,0 0 0 0 0,0 0 0 0 0,0 0 0 0 0,0 0 0 0 0,0 1 0 0 0,0-1 0 0 0,2 3 0 0 0,-3-2 0 0 0,3 1 45 0 0,-1 1 0 0 0,0 1-1 0 0,1-1 1 0 0,-1 1 0 0 0,-1-1 0 0 0,1 1-1 0 0,-1 0 1 0 0,1 0 0 0 0,-1 0 0 0 0,-1 0-1 0 0,1 0 1 0 0,0 6 0 0 0,2 10 272 0 0,1 37 1 0 0,-3-38-363 0 0,-5 49-1071 0 0,3-61 1180 0 0,0-7 273 0 0,0-1 138 0 0,0 0 33 0 0,0 0-65 0 0,0 0-358 0 0,0 0-406 0 0,0 0-154 0 0,0 0-33 0 0,0 0-4 0 0,0-1 356 0 0,1 0-1 0 0,-1-1 1 0 0,1 1 0 0 0,0 0-1 0 0,-1 0 1 0 0,1-1-1 0 0,0 1 1 0 0,0 0 0 0 0,1-1-1 0 0,1-2-1351 0 0,6-8-6684 0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2:5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90 6447 0 0,'0'0'142'0'0,"0"-2"22"0"0,3-29 1081 0 0,-2 14 871 0 0,0 11-1095 0 0,-1 0 0 0 0,1 0 1 0 0,1-9-1 0 0,-1 14-509 0 0,-1 1 0 0 0,0 0 0 0 0,0 0-450 0 0,0 0 0 0 0,0-1 0 0 0,0 1 0 0 0,0 0 0 0 0,0 0 0 0 0,0 0 0 0 0,0 0-1 0 0,0 0 1 0 0,1 0 0 0 0,-1-1 0 0 0,0 1 0 0 0,0 0 0 0 0,0 0 0 0 0,0 0 0 0 0,0 0 0 0 0,-1 0-1 0 0,1-1 1 0 0,0 1 0 0 0,0 0 0 0 0,0 0 0 0 0,0 0 0 0 0,0 0 0 0 0,0 0 0 0 0,0-1 0 0 0,0 1-1 0 0,0 0 1 0 0,0 0 0 0 0,0 0 0 0 0,0 0 0 0 0,0 0 0 0 0,0 0 0 0 0,-1 0 0 0 0,1-1 0 0 0,0 1 0 0 0,0 0-1 0 0,0 0 1 0 0,0 0 0 0 0,0 0 0 0 0,0 0 0 0 0,-1 0 0 0 0,1 0 0 0 0,0 0 0 0 0,0 0 0 0 0,0 0-1 0 0,0 0 1 0 0,0 0 0 0 0,-1 0 0 0 0,1 0 0 0 0,0 0 0 0 0,0 0 0 0 0,0 0 0 0 0,0 0 0 0 0,0 0-1 0 0,-1 0 1 0 0,1 0 0 0 0,-9 9 483 0 0,-7 17-868 0 0,12-15 323 0 0,-6 23 0 0 0,5-15 0 0 0,-7 61 0 0 0,5-46 36 0 0,-2 45 0 0 0,7-19 925 0 0,2-39-622 0 0,-1-1-1 0 0,-6 38 0 0 0,-15 39-338 0 0,9-37 0 0 0,8-39 0 0 0,-6 37 0 0 0,-4 26 0 0 0,13-73 0 0 0,1-6 0 0 0,-3 6 0 0 0,0-9 0 0 0,-7 16 0 0 0,5-12 0 0 0,6-6 0 0 0,0 0 0 0 0,-1 0 0 0 0,1 0 0 0 0,0 0 0 0 0,0 0 0 0 0,-1 0 0 0 0,1 0 0 0 0,0 0 0 0 0,-1 0 0 0 0,1 0 0 0 0,0 0 0 0 0,-1 0 0 0 0,1 0 0 0 0,0 0 0 0 0,0 0 0 0 0,-1 0 0 0 0,1-1 0 0 0,0 1 0 0 0,0 0 0 0 0,-1 0 0 0 0,1 0 0 0 0,0 0 0 0 0,0-1 0 0 0,-1 1 0 0 0,0-3 0 0 0,0-1 0 0 0,0 1 1 0 0,1 0-1 0 0,-1 0 0 0 0,1-1 0 0 0,-1 1 0 0 0,1 0 0 0 0,0 0 1 0 0,1-7-1 0 0,-1-9 441 0 0,0 15-268 0 0,0 0 1 0 0,0 0-1 0 0,1 0 1 0 0,-1 0-1 0 0,2-6 0 0 0,1-18 376 0 0,-3 17-545 0 0,1 1-1 0 0,0-1 0 0 0,1 0 1 0 0,6-20-1 0 0,-5 18-3 0 0,0 0 0 0 0,2-22-1 0 0,-4 14 1 0 0,1 1 0 0 0,1-1 0 0 0,11-37 0 0 0,-7 25-18 0 0,-6 25 172 0 0,0 0-1 0 0,4-13 1 0 0,2 1 296 0 0,-5 13-257 0 0,0 0-1 0 0,0 0 1 0 0,1 0-1 0 0,0 1 1 0 0,5-8-1 0 0,18-32-192 0 0,-19 33 0 0 0,1-1 0 0 0,0 1 0 0 0,11-13 0 0 0,45-46 0 0 0,-59 66 0 0 0,-3 3 0 0 0,0 0 0 0 0,0 1 0 0 0,0-1 0 0 0,1 1 0 0 0,-1 0 0 0 0,5-3 0 0 0,9-8 0 0 0,15-7 0 0 0,-28 17 0 0 0,14-6 0 0 0,-6 4 0 0 0,0 1 0 0 0,-6 3 0 0 0,10 1 0 0 0,-3 0 0 0 0,-2 5 0 0 0,-9-4 0 0 0,1 0 0 0 0,0 0 0 0 0,-1 0 0 0 0,0 0 0 0 0,1 0 0 0 0,-1 0 0 0 0,0 0 0 0 0,1 0 0 0 0,-1 1 0 0 0,0-1 0 0 0,0 0 0 0 0,0 1 0 0 0,0-1 0 0 0,0 1 0 0 0,0-1 0 0 0,-1 1 0 0 0,1 0 0 0 0,0-1 0 0 0,0 4 0 0 0,1 1 0 0 0,1 1 0 0 0,-1-1 0 0 0,1 0 0 0 0,-1 1 0 0 0,0-1 0 0 0,0 1 0 0 0,-1 0 0 0 0,0 0 0 0 0,0 0 0 0 0,0 10 0 0 0,-1-3 0 0 0,0 5 0 0 0,-1-1 0 0 0,-1 1 0 0 0,0-1 0 0 0,-7 25 0 0 0,8-38 41 0 0,0 1 208 0 0,-1 1 0 0 0,0-1 0 0 0,0 0 0 0 0,-1 1-1 0 0,1-1 1 0 0,-1 0 0 0 0,-5 7 0 0 0,1-4-233 0 0,-1 4-16 0 0,3-9 0 0 0,-7 2 0 0 0,10-4 0 0 0,0-1 0 0 0,-1 0 0 0 0,1 0 0 0 0,-1 0 0 0 0,1 0 0 0 0,0 0 0 0 0,-1 0 0 0 0,0-1 0 0 0,1 1 0 0 0,-1-1 0 0 0,1 1 0 0 0,-1-1 0 0 0,1 0 0 0 0,-1 0 0 0 0,0 0 0 0 0,1-1 0 0 0,-1 1 0 0 0,-3-2 0 0 0,-2 1 0 0 0,-6-3-1115 0 0,-1 0-1 0 0,1-1 1 0 0,-15-7 0 0 0,-13-5-4160 0 0,33 14-2437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3:0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43 220 6447 0 0,'0'0'142'0'0,"0"0"22"0"0,2-8 170 0 0,-1 3-41 0 0,0 1 0 0 0,0-1 0 0 0,1 1-1 0 0,0 0 1 0 0,-1-1 0 0 0,2 1 0 0 0,-1 0-1 0 0,5-6 1 0 0,2-6 1588 0 0,-6 12-1420 0 0,0 0 0 0 0,-1-1 0 0 0,2 1-1 0 0,5-7 1 0 0,-2 3 37 0 0,0 0-1 0 0,8-13 0 0 0,-9 11 92 0 0,-2 5-88 0 0,-1 0 0 0 0,0 0 0 0 0,0-1 0 0 0,0 1 0 0 0,-1-1 0 0 0,3-10 0 0 0,-4 15-130 0 0,0-14 1218 0 0,0 4-1130 0 0,-1 11-415 0 0,0 0 0 0 0,0 0 0 0 0,0 0 0 0 0,0 0 0 0 0,0 0 0 0 0,0 0 0 0 0,0 0 0 0 0,0 0 0 0 0,0 0 0 0 0,0 0 0 0 0,0 0-1 0 0,0 0 1 0 0,0 0 0 0 0,0 0 0 0 0,0 0 0 0 0,0 0 0 0 0,0 0 0 0 0,0 0 0 0 0,0 0 0 0 0,0 0 0 0 0,0 0 0 0 0,0 0 0 0 0,-1 0 0 0 0,1 0 0 0 0,0 0-1 0 0,0 0 1 0 0,0 0 0 0 0,0 0 0 0 0,0 0 0 0 0,0 0 0 0 0,0 0 0 0 0,-3 3 155 0 0,-1 1-199 0 0,0 1 0 0 0,0-1 0 0 0,0 1 0 0 0,1 0 0 0 0,0 0 0 0 0,-4 7 0 0 0,-13 37 0 0 0,10-25 0 0 0,-9 24 0 0 0,2-1 0 0 0,3 2 0 0 0,1 0 0 0 0,3 1 0 0 0,2 0 0 0 0,-3 64 0 0 0,11-100 0 0 0,-1 0 0 0 0,2 0 0 0 0,0-1 0 0 0,1 1 0 0 0,0-1 0 0 0,1 1 0 0 0,0-1 0 0 0,8 20 0 0 0,-9-28 0 0 0,-1-4 0 0 0,0 1 0 0 0,0 0 0 0 0,0-1 0 0 0,0 1 0 0 0,0 0 0 0 0,0-1 0 0 0,0 0 0 0 0,0 1 0 0 0,1-1 0 0 0,-1 0 0 0 0,1 1 0 0 0,-1-1 0 0 0,3 1 0 0 0,-2 0 0 0 0,-1-1 0 0 0,0 0 0 0 0,0 0 0 0 0,0-1 0 0 0,0 1 0 0 0,0 0 0 0 0,0-1 0 0 0,0 1 0 0 0,0-1 0 0 0,1 1 0 0 0,-1-1 0 0 0,0 0 0 0 0,0 0 0 0 0,1 1 0 0 0,-1-1 0 0 0,0 0 0 0 0,0 0 0 0 0,1 0 0 0 0,-1 0 0 0 0,2-1 0 0 0,2 1-93 0 0,-1-1 0 0 0,0 1 0 0 0,0-1 0 0 0,0-1 0 0 0,0 1 0 0 0,0-1 0 0 0,0 1 0 0 0,0-1 0 0 0,-1 0 1 0 0,1 0-1 0 0,-1-1 0 0 0,1 1 0 0 0,-1-1 0 0 0,0 0 0 0 0,0 0 0 0 0,0 0 0 0 0,4-4 0 0 0,-7 5-180 0 0,1 1 0 0 0,0-1 0 0 0,0 0 1 0 0,0 1-1 0 0,-1-1 0 0 0,1 0 0 0 0,-1 0 0 0 0,0 0 0 0 0,1 1 1 0 0,-1-1-1 0 0,0 0 0 0 0,0-2 0 0 0,0 0-117 0 0,0-12-1656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3:0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 13823 0 0,'0'0'315'0'0,"0"0"45"0"0,0 0 21 0 0,0 0-49 0 0,0 0-149 0 0,0 0 194 0 0,-4-3 370 0 0,4 2 4190 0 0,1 2-4936 0 0,0-1 1 0 0,0 1-1 0 0,0-1 0 0 0,0 1 0 0 0,-1 0 1 0 0,1-1-1 0 0,0 1 0 0 0,0 0 0 0 0,-1 0 0 0 0,1-1 1 0 0,0 1-1 0 0,-1 0 0 0 0,1 0 0 0 0,-1 0 1 0 0,1 0-1 0 0,-1 0 0 0 0,0 0 0 0 0,1 0 0 0 0,-1 0 1 0 0,0 0-1 0 0,0 0 0 0 0,1 1 0 0 0,-1 2 59 0 0,2 1 161 0 0,-1 0 0 0 0,0 0-1 0 0,-1 0 1 0 0,1 0 0 0 0,-1 1-1 0 0,0-1 1 0 0,-1 8 0 0 0,-8 37 27 0 0,5-32-286 0 0,-21 76 38 0 0,2-16 0 0 0,22-71 0 0 0,1-4-7 0 0,0 0-1 0 0,-1-1 1 0 0,1 1 0 0 0,-1 0 0 0 0,0-1 0 0 0,0 1 0 0 0,0 0 0 0 0,-2 2 0 0 0,3-4-330 0 0,0-1-138 0 0,18-10-1901 0 0,1-5-621 0 0,-11 6 1462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1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8287 0 0,'0'0'382'0'0,"0"0"-8"0"0,0 0-32 0 0,0 0 750 0 0,0 0 352 0 0,0 0 76 0 0,0 0-123 0 0,0 0-574 0 0,0 0-250 0 0,0 0-49 0 0,0 0 59 0 0,0 0 287 0 0,0 0 122 0 0,0 0 28 0 0,0 0-65 0 0,1 0-290 0 0,10-1-240 0 0,0-1 0 0 0,0 0 1 0 0,-1-1-1 0 0,1 0 0 0 0,-1-1 0 0 0,16-8 0 0 0,12-4 323 0 0,-30 14-593 0 0,-1-1 0 0 0,1 2 0 0 0,-1-1 1 0 0,1 1-1 0 0,10 0 0 0 0,-16 1 354 0 0,-2 0-66 0 0,1 0-294 0 0,8 0-133 0 0,-1 1-285 0 0,-6-1-1135 0 0,-2 0-511 0 0,-2-1-108 0 0,-8-3-22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5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35 11975 0 0,'-2'0'256'0'0,"-2"-2"-601"0"0,0-10 3574 0 0,3 12-3007 0 0,1-1 0 0 0,0 0 1 0 0,0 0-1 0 0,-1 0 0 0 0,1 1 0 0 0,0-1 0 0 0,0 0 0 0 0,0 0 0 0 0,0 0 0 0 0,0 0 0 0 0,0 0 0 0 0,0 1 0 0 0,1-1 0 0 0,-1 0 1 0 0,0 0-1 0 0,0 0 0 0 0,1 1 0 0 0,-1-1 0 0 0,0 0 0 0 0,1 0 0 0 0,-1 1 0 0 0,1-2 0 0 0,0 1 733 0 0,-1 1-290 0 0,0 0-121 0 0,-16 7 571 0 0,14-6-1112 0 0,1-1 0 0 0,0 1-1 0 0,0 0 1 0 0,0 0 0 0 0,0 0 0 0 0,0 0 0 0 0,0 0 0 0 0,0 0-1 0 0,0 0 1 0 0,1 0 0 0 0,-1 0 0 0 0,-1 2 0 0 0,-1 1 49 0 0,-65 80 687 0 0,49-59-430 0 0,-1 0 1 0 0,-1-1-1 0 0,-31 27 0 0 0,19-23-309 0 0,1 1 0 0 0,-35 40 0 0 0,64-65-64 0 0,0 1 0 0 0,1 0 0 0 0,-1 0 1 0 0,1 0-1 0 0,0 0 0 0 0,0 0 0 0 0,0 0 0 0 0,1 1 0 0 0,-1 7 0 0 0,1-7-60 0 0,-1 1 0 0 0,0 0 0 0 0,0-1 0 0 0,0 1-1 0 0,-6 11 1 0 0,-1-10-503 0 0,2-1-2240 0 0,8-5 1301 0 0,6-2 278 0 0,-1-1 728 0 0,1-1-1 0 0,-1 1 1 0 0,1-1-1 0 0,-1 0 0 0 0,8-4 1 0 0,-3 2-98 0 0,25-11-1389 0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3:0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13823 0 0,'0'0'315'0'0,"0"0"45"0"0,0 0 21 0 0,1-1-49 0 0,3-5-149 0 0,-3 4-46 0 0,1 1 1 0 0,-1 0-1 0 0,0-1 1 0 0,0 1-1 0 0,1 0 1 0 0,-1 0-1 0 0,1 0 0 0 0,-1 0 1 0 0,1 0-1 0 0,0 1 1 0 0,-1-1-1 0 0,1 0 1 0 0,1 0-1 0 0,23-4 1664 0 0,-23 4-1593 0 0,12 0 491 0 0,0 0 0 0 0,26 3 0 0 0,9-1-580 0 0,-24-2 715 0 0,-16 1-720 0 0,-1 0 0 0 0,1 0 1 0 0,-1-1-1 0 0,1-1 0 0 0,-1 1 0 0 0,0-1 0 0 0,1-1 1 0 0,-1 0-1 0 0,14-7 0 0 0,-21 9-473 0 0,11-6-479 0 0,-12 6-3575 0 0,-1 1 2367 0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3:0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20 10135 0 0,'0'0'231'0'0,"0"0"29"0"0,0 0 19 0 0,0-1-41 0 0,1-4-112 0 0,0 3 267 0 0,-1 2 106 0 0,0 0 11 0 0,0 0 70 0 0,0 0 286 0 0,-1 0 2321 0 0,0 3-1384 0 0,-2 12-1021 0 0,-5 21-1248 0 0,-34 167 2514 0 0,26-137-2048 0 0,-5 32 0 0 0,18-80 0 0 0,1 1 0 0 0,0-1 0 0 0,3 27 0 0 0,10 119 0 0 0,-10-160 0 0 0,-1 16 0 0 0,-6 14 72 0 0,6-33 299 0 0,0-1 117 0 0,-17-10 629 0 0,14 7-1117 0 0,1-1 0 0 0,0 0 0 0 0,0 1 0 0 0,0-1 0 0 0,0 0 0 0 0,1 0 0 0 0,-1 0 0 0 0,1-1 0 0 0,0 1 0 0 0,0 0 0 0 0,0-9 0 0 0,0-5 0 0 0,3-27 0 0 0,-2 32 0 0 0,16-159 2048 0 0,-1 86-1583 0 0,37-117 1 0 0,-50 196-380 0 0,0 0 0 0 0,1 0 0 0 0,0 0 0 0 0,1 0-1 0 0,-1 1 1 0 0,1 0 0 0 0,1 0 0 0 0,-1 0 0 0 0,1 0 0 0 0,0 0 0 0 0,0 1 0 0 0,7-5 0 0 0,-2 1-86 0 0,7-4 0 0 0,-1 2 0 0 0,-14 10 0 0 0,0-1 0 0 0,1 1 0 0 0,-1-1 0 0 0,0 1 0 0 0,1 0 0 0 0,-1 0 0 0 0,1 0 0 0 0,-1 0 0 0 0,1 0 0 0 0,0 0 0 0 0,4 0 0 0 0,-2 0 0 0 0,0 0 0 0 0,0 0 0 0 0,0 0 0 0 0,8-5 0 0 0,-10 5 0 0 0,0-1 0 0 0,1 1 0 0 0,-1 0 0 0 0,0 0 0 0 0,1 0 0 0 0,-1 0 0 0 0,0 1 0 0 0,1-1 0 0 0,-1 1 0 0 0,1 0 0 0 0,-1 0 0 0 0,1 0 0 0 0,4 1 0 0 0,9 4 0 0 0,-13-5 0 0 0,0 2 0 0 0,1-1 0 0 0,-2 0 0 0 0,1 1 0 0 0,0 0 0 0 0,0 0 0 0 0,7 5 0 0 0,0 3 0 0 0,-10-6 0 0 0,0-1 0 0 0,1 3 0 0 0,0-1 0 0 0,-1 1 0 0 0,1 0 0 0 0,-1 0 0 0 0,0 0 0 0 0,0 0 0 0 0,-1 0 0 0 0,0 0 0 0 0,0 0 0 0 0,0 0 0 0 0,-1 0 0 0 0,0-1 0 0 0,0 1 0 0 0,-3 9 0 0 0,1-3 0 0 0,-2 0 0 0 0,0 0 0 0 0,0 0 0 0 0,-1-1 0 0 0,-13 21 0 0 0,15-27-31 0 0,0-1 1 0 0,0 1-1 0 0,0-1 0 0 0,-1 0 0 0 0,1 0 1 0 0,-1 0-1 0 0,0-1 0 0 0,-1 1 1 0 0,1-1-1 0 0,0 0 0 0 0,-1-1 0 0 0,0 0 1 0 0,1 1-1 0 0,-1-2 0 0 0,0 1 1 0 0,0-1-1 0 0,0 0 0 0 0,0 0 0 0 0,0 0 1 0 0,0-1-1 0 0,-1 0 0 0 0,1 0 1 0 0,0-1-1 0 0,0 0 0 0 0,0 0 0 0 0,-8-2 1 0 0,12 2-403 0 0,0 0-1 0 0,-1 0 1 0 0,1 0 0 0 0,0 0 0 0 0,0-1 0 0 0,0 1 0 0 0,-3-3-1 0 0,-3-4-8095 0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3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 13823 0 0,'0'0'630'0'0,"0"0"-13"0"0,2 0-393 0 0,1-1 162 0 0,1 1 0 0 0,-1 0-1 0 0,1-1 1 0 0,-1 1 0 0 0,1 0 0 0 0,-1 1 0 0 0,5 0-1 0 0,-6-1-220 0 0,0 1 0 0 0,0 0 0 0 0,0 0 0 0 0,-1 0 0 0 0,1 0 0 0 0,0 0 0 0 0,0 1 0 0 0,-1-1 0 0 0,1 0 0 0 0,0 1 0 0 0,-1-1 0 0 0,1 1 0 0 0,-1 0 0 0 0,2 2 0 0 0,2 4 127 0 0,-1 0 0 0 0,1 0 0 0 0,-1 1-1 0 0,-1 0 1 0 0,0-1 0 0 0,4 15 0 0 0,7 58 354 0 0,-13-67-671 0 0,6 37-38 0 0,1 94 0 0 0,-9-120 287 0 0,-1-1-1 0 0,-1 0 1 0 0,-1-1 0 0 0,-1 1 0 0 0,-1-1-1 0 0,-11 28 1 0 0,15-46-166 0 0,-1 1-1 0 0,1-1 1 0 0,-1 0-1 0 0,-1 0 1 0 0,1 0 0 0 0,-1 0-1 0 0,1 0 1 0 0,-2-1-1 0 0,1 0 1 0 0,0 0 0 0 0,-6 4-1 0 0,3-3-516 0 0,-1 0 0 0 0,1-1 1 0 0,-1-1-1 0 0,0 1 0 0 0,0-1 0 0 0,0 0 0 0 0,-16 2 0 0 0,-26 3-1563 0 0,3-6-24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1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175 107 6447 0 0,'0'0'298'0'0,"0"0"-10"0"0,-7-4-178 0 0,-21-7 326 0 0,27 11 51 0 0,1 0 22 0 0,-20-8 2051 0 0,18 7-2108 0 0,1 1 0 0 0,-1-1 0 0 0,1 1 0 0 0,-1-1 0 0 0,1 1 0 0 0,-1-1 0 0 0,1 0 0 0 0,0 0 0 0 0,-1 0 0 0 0,1 1 0 0 0,-2-3-1 0 0,-16-20 217 0 0,15 18-447 0 0,4 4 150 0 0,-14-14 1650 0 0,7 7-1394 0 0,6 7-485 0 0,0-1 0 0 0,0 0 0 0 0,-1 1 0 0 0,1-1 1 0 0,-1 1-1 0 0,0-1 0 0 0,1 1 0 0 0,-1 0 0 0 0,-2-1 0 0 0,3 1 370 0 0,1 1 0 0 0,-2 0-69 0 0,-4-3-294 0 0,-1 1-133 0 0,0 2-16 0 0,-6 2 93 0 0,10 1 1846 0 0,3 1-1937 0 0,1 1 0 0 0,-1-1-1 0 0,1 0 1 0 0,0 0 0 0 0,0 0 0 0 0,0 0 0 0 0,0 0-1 0 0,4 8 1 0 0,-5-12-2 0 0,19 34 0 0 0,-16-30 0 0 0,-1 1 0 0 0,1 0 0 0 0,-1 0 0 0 0,0 0 0 0 0,3 10 0 0 0,17 50 0 0 0,-1-3 0 0 0,-20-57 0 0 0,0 1 0 0 0,-1 0 0 0 0,1 10 0 0 0,-1-10 0 0 0,0 0 0 0 0,0-1 0 0 0,3 12 0 0 0,4 5 0 0 0,4 24 0 0 0,-9-38 0 0 0,0-1 0 0 0,1 1 0 0 0,6 14 0 0 0,4 16 0 0 0,-10-31 0 0 0,-1 0 0 0 0,1 0 0 0 0,0 0 0 0 0,1 0 0 0 0,0-1 0 0 0,0 1 0 0 0,0-1 0 0 0,1 0 0 0 0,0-1 0 0 0,7 8 0 0 0,14 18 0 0 0,-24-29-1 0 0,8 7-2 0 0,3 1 79 0 0,-7-5 140 0 0,10 8 1480 0 0,-36-10-3528 0 0,18-3 1688 0 0,0 0 1 0 0,1 0-1 0 0,-1 0 0 0 0,1-1 0 0 0,-1 1 0 0 0,1-1 1 0 0,-1 1-1 0 0,1-1 0 0 0,-1 1 0 0 0,1-1 1 0 0,0 0-1 0 0,-1 0 0 0 0,1 0 0 0 0,0 0 0 0 0,0 0 1 0 0,-2-1-1 0 0,-4-8-4870 0 0,4 3-1808 0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1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89 10135 0 0,'0'0'231'0'0,"8"-4"546"0"0,-6-2-729 0 0,-3-14 1905 0 0,1 17-1289 0 0,0 0 0 0 0,0 1 0 0 0,0-1 0 0 0,0 0 0 0 0,0 1-1 0 0,2-5 1 0 0,-2 6-152 0 0,0 1 0 0 0,0 0-69 0 0,4-14-206 0 0,-4 12 134 0 0,0 2 117 0 0,0 0 21 0 0,11-18 2131 0 0,-12 24-2610 0 0,-1 0 1 0 0,0 0-1 0 0,-1 0 0 0 0,1 0 0 0 0,-1 0 1 0 0,-6 10-1 0 0,-28 35 1265 0 0,15-22-754 0 0,-4 5-534 0 0,-2-1-1 0 0,-63 59 1 0 0,-76 46-11 0 0,126-109 4 0 0,26-19 0 0 0,0 1 0 0 0,1 0 0 0 0,-24 26 0 0 0,28-27 0 0 0,5-5 0 0 0,-1 0 0 0 0,1 1 0 0 0,-6 8 0 0 0,7-6 0 0 0,7-1 0 0 0,-2-6-134 0 0,13 0-1515 0 0,-9-6-5742 0 0,-4 4 309 0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1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10135 0 0,'-53'1'1056'0'0,"29"5"3140"0"0,15-3-1239 0 0,14-2-1462 0 0,135-7 1577 0 0,-21 4-2464 0 0,59 1-672 0 0,-78 3 1059 0 0,62 3 122 0 0,-132-3-1117 0 0,38 8 0 0 0,-67-10 0 0 0,8 2 0 0 0,-1 1 0 0 0,-1 0-64 0 0,-6-3-273 0 0,-1 0-138 0 0,-17 3-2322 0 0,5-3-1187 0 0,-9-1 1937 0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1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155 258 6447 0 0,'0'0'142'0'0,"0"0"22"0"0,0 0 13 0 0,0 0 123 0 0,0 0 468 0 0,0 0 205 0 0,-2 1 41 0 0,1 0-881 0 0,-5 3 816 0 0,-1 0 0 0 0,0-1 0 0 0,0 0-1 0 0,0 0 1 0 0,0 0 0 0 0,-11 2-1 0 0,16-5-366 0 0,-18 4 3187 0 0,16-4-3543 0 0,1-1 1 0 0,-1 0-1 0 0,1 0 1 0 0,-1 0-1 0 0,1-1 0 0 0,0 1 1 0 0,-1-1-1 0 0,1 0 1 0 0,0 1-1 0 0,0-2 1 0 0,0 1-1 0 0,0 0 0 0 0,1-1 1 0 0,-1 1-1 0 0,1-1 1 0 0,-4-4-1 0 0,4 5-114 0 0,1 0 0 0 0,-1 0 0 0 0,1-1 0 0 0,-1 1 0 0 0,1-1 0 0 0,0 1 0 0 0,0-1 0 0 0,0 1 0 0 0,0-1 0 0 0,1 1 0 0 0,-1-1 0 0 0,0-4 0 0 0,1 2-3 0 0,1 1 0 0 0,0 0 0 0 0,-1 0 0 0 0,1 0 1 0 0,1-1-1 0 0,-1 1 0 0 0,0 0 0 0 0,1 0 0 0 0,0 1 0 0 0,4-7 0 0 0,-6 10-109 0 0,9-16 0 0 0,13-18 0 0 0,-17 28 0 0 0,-1 1 0 0 0,1 0 0 0 0,0 0 0 0 0,1 0 0 0 0,-1 1 0 0 0,10-6 0 0 0,-4 2 0 0 0,-3 3 0 0 0,-1 1 0 0 0,1 0 0 0 0,0 0 0 0 0,12-4 0 0 0,-8 4 0 0 0,6 0 0 0 0,-15 5 0 0 0,8-2 0 0 0,-11 1 0 0 0,0 0 0 0 0,1 0 0 0 0,-1 0 0 0 0,0 0 0 0 0,1 0 0 0 0,-1 0 0 0 0,0 0 0 0 0,1 0 0 0 0,-1 0 0 0 0,1 0 0 0 0,-1 0 0 0 0,0 0 0 0 0,1 0 0 0 0,-1 0 0 0 0,0 0 0 0 0,1 0 0 0 0,-1 1 0 0 0,0-1 0 0 0,1 0 0 0 0,-1 0 0 0 0,0 0 0 0 0,1 1 0 0 0,-1-1 0 0 0,0 0 0 0 0,0 0 0 0 0,1 1 0 0 0,-1-1 0 0 0,9 8 0 0 0,-5-4 0 0 0,-1-1 0 0 0,1 1 0 0 0,-1-1 0 0 0,0 1 0 0 0,0 0 0 0 0,0 0 0 0 0,-1 0 0 0 0,1 1 0 0 0,-1-1 0 0 0,0 1 0 0 0,0-1 0 0 0,-1 1 0 0 0,1 0 0 0 0,-1-1 0 0 0,0 1 0 0 0,0 0 0 0 0,0 8 0 0 0,1 5 0 0 0,1-5 0 0 0,-1-4 0 0 0,-1-1 0 0 0,1 1 0 0 0,-1 17 0 0 0,-1-7 0 0 0,1-19 0 0 0,3-6 0 0 0,5-10 0 0 0,-8 13 0 0 0,13-23 0 0 0,1 0 0 0 0,1 1 0 0 0,20-23 0 0 0,-30 40 0 0 0,2 0 0 0 0,-1 0 0 0 0,1 1 0 0 0,0 0 0 0 0,0 1 0 0 0,1 0 0 0 0,0 0 0 0 0,0 1 0 0 0,0 0 0 0 0,1 0 0 0 0,0 1 0 0 0,10-3 0 0 0,-19 7 0 0 0,1-1 0 0 0,-1 1 0 0 0,1-1 0 0 0,0 1 0 0 0,-1 0 0 0 0,1-1 0 0 0,-1 1 0 0 0,1 0 0 0 0,-1 0 0 0 0,1 0 0 0 0,0 0 0 0 0,-1 0 0 0 0,1 1 0 0 0,-1-1 0 0 0,1 0 0 0 0,-1 1 0 0 0,1-1 0 0 0,2 2 0 0 0,1 1 0 0 0,-1-2 0 0 0,-1 1 0 0 0,0-1 0 0 0,0 1 0 0 0,1 0 0 0 0,-1 0 0 0 0,0 0 0 0 0,-1 1 0 0 0,1-1 0 0 0,0 1 0 0 0,-1-1 0 0 0,1 1 0 0 0,-1 0 0 0 0,0 0 0 0 0,0 0 0 0 0,2 4 0 0 0,3 8 0 0 0,0 0 0 0 0,6 17 0 0 0,-9-20 0 0 0,7 22-15 0 0,-8-20 37 0 0,1-1 0 0 0,1 0-1 0 0,7 14 1 0 0,-11-26 349 0 0,-1-1 117 0 0,0 0 21 0 0,0 0-66 0 0,0 0-358 0 0,0 0-406 0 0,0 0-154 0 0,0 0-33 0 0,0 0-72 0 0,0 0-285 0 0,0 0-126 0 0,0 0-29 0 0,0 0-4 0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3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116 146 11975 0 0,'0'0'267'0'0,"2"-16"666"0"0,3-12 601 0 0,-4 27-1329 0 0,-1-1 1 0 0,0 1-1 0 0,0 0 1 0 0,0-1-1 0 0,-1 1 1 0 0,1-1-1 0 0,0 1 1 0 0,0-1-1 0 0,-1 1 1 0 0,1-1-1 0 0,-1 1 1 0 0,1 0-1 0 0,-1-1 1 0 0,-1-1-1 0 0,1 2 246 0 0,0 0-1 0 0,0-1 1 0 0,-1 1 0 0 0,1 0-1 0 0,0 0 1 0 0,-1 0-1 0 0,1 0 1 0 0,-4-1 0 0 0,4 1-313 0 0,-1 1 1 0 0,1-1 0 0 0,-1 1 0 0 0,0 0-1 0 0,1-1 1 0 0,-1 1 0 0 0,0 0 0 0 0,0 0-1 0 0,1 0 1 0 0,-1 0 0 0 0,0 1-1 0 0,-2-1 1 0 0,1 1-62 0 0,1 0 0 0 0,0 0 0 0 0,0 0 0 0 0,-1 0 0 0 0,1 0 0 0 0,0 0 0 0 0,0 1 0 0 0,0-1 0 0 0,0 0 0 0 0,1 1 0 0 0,-1 0 0 0 0,0-1 0 0 0,1 1 0 0 0,-1 0 0 0 0,1 0 0 0 0,-3 3 0 0 0,-5 12 75 0 0,4-9-106 0 0,1 0-1 0 0,0 0 1 0 0,0 0-1 0 0,0 0 1 0 0,1 0 0 0 0,1 1-1 0 0,-1 0 1 0 0,1-1-1 0 0,-1 13 1 0 0,3-15-46 0 0,-1 1 0 0 0,1-1 0 0 0,0 0 0 0 0,1 1 0 0 0,0-1 0 0 0,0 0 0 0 0,0 0 0 0 0,0 0 0 0 0,1 1 0 0 0,5 9 0 0 0,-6-14 0 0 0,0 0 0 0 0,0-1 0 0 0,0 1 0 0 0,0 0 0 0 0,0-1 0 0 0,1 1 0 0 0,2 2 0 0 0,5-2 0 0 0,-6-1 0 0 0,0-1 0 0 0,-1 1 0 0 0,0-1 0 0 0,1 0 0 0 0,-1 0 0 0 0,0 0 0 0 0,1-1 0 0 0,-1 1 0 0 0,0 0 0 0 0,0-1 0 0 0,1 1 0 0 0,-1-1 0 0 0,0 0 0 0 0,0 0 0 0 0,0 0 0 0 0,0 0 0 0 0,0 0 0 0 0,0 0 0 0 0,0-1 0 0 0,2-1 0 0 0,4-3 0 0 0,-1-1 0 0 0,13-15 0 0 0,-18 21 0 0 0,7-10-2 0 0,-1-1-1 0 0,0 0 0 0 0,0 0 1 0 0,-1 0-1 0 0,-1-1 1 0 0,6-15-1 0 0,-8 18 12 0 0,-1 0 0 0 0,0 0 0 0 0,-1 0 0 0 0,0 0 0 0 0,-1 0 0 0 0,0 0 0 0 0,-1-1 0 0 0,1 1 0 0 0,-3-13 0 0 0,2 21 104 0 0,-1 0 0 0 0,1 0 1 0 0,-1 0-1 0 0,1 0 0 0 0,-1 0 0 0 0,0 0 0 0 0,0 0 0 0 0,0 0 1 0 0,0 0-1 0 0,0 0 0 0 0,0 1 0 0 0,0-1 0 0 0,-1 0 0 0 0,1 1 1 0 0,-3-3-1 0 0,3 3-129 0 0,1 1 0 0 0,-1-1 0 0 0,0 0 1 0 0,1 1-1 0 0,-1-1 0 0 0,0 1 0 0 0,0-1 0 0 0,1 1 1 0 0,-1-1-1 0 0,0 1 0 0 0,0 0 0 0 0,0-1 0 0 0,0 1 1 0 0,0 0-1 0 0,1 0 0 0 0,-1-1 0 0 0,0 1 0 0 0,0 0 1 0 0,0 0-1 0 0,0 0 0 0 0,0 0 0 0 0,0 0 0 0 0,0 1 1 0 0,0-1-1 0 0,1 0 0 0 0,-3 1 0 0 0,0 0-4152 0 0,0-1-3370 0 0,3 0 900 0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3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74 13823 0 0,'0'0'315'0'0,"0"0"45"0"0,0 0 21 0 0,0 0-49 0 0,-4-8 1620 0 0,-17-16 1907 0 0,8 11-1723 0 0,11 10-2056 0 0,0 1 0 0 0,0-1-1 0 0,0 1 1 0 0,0 0 0 0 0,-1 0 0 0 0,1 0 0 0 0,-1 1 0 0 0,0-1 0 0 0,1 1-1 0 0,-1-1 1 0 0,0 1 0 0 0,0 0 0 0 0,0 0 0 0 0,0 0 0 0 0,0 0 0 0 0,-5 0-1 0 0,4 1 17 0 0,-1 0 0 0 0,0 1-1 0 0,1-1 1 0 0,-1 1-1 0 0,1 0 1 0 0,-1 0 0 0 0,1 1-1 0 0,-1-1 1 0 0,1 1-1 0 0,-6 3 1 0 0,3-1-96 0 0,-1 1 0 0 0,0 0 0 0 0,1 1 0 0 0,0 0 0 0 0,0 0 0 0 0,-8 11 0 0 0,3-4 0 0 0,1 2 0 0 0,-12 20 0 0 0,15-21 0 0 0,-13 31 0 0 0,18-38 0 0 0,1-1 0 0 0,0 1 0 0 0,0 0 0 0 0,1-1 0 0 0,0 1 0 0 0,0 0 0 0 0,1 11 0 0 0,0-7 0 0 0,-1-11 0 0 0,1 1 0 0 0,0-1 0 0 0,0 1 0 0 0,0 0 0 0 0,0-1 0 0 0,0 1 0 0 0,0-1 0 0 0,0 1 0 0 0,0 0 0 0 0,0-1 0 0 0,0 1 0 0 0,1 0 0 0 0,-1-1 0 0 0,0 1 0 0 0,0-1 0 0 0,0 1 0 0 0,1-1 0 0 0,-1 1 0 0 0,0 0 0 0 0,1-1 0 0 0,-1 1 0 0 0,0-1 0 0 0,1 0 0 0 0,-1 1 0 0 0,1-1 0 0 0,-1 1 0 0 0,1-1 0 0 0,-1 1 0 0 0,1-1 0 0 0,-1 0 0 0 0,1 0 0 0 0,-1 1 0 0 0,1-1 0 0 0,-1 0 0 0 0,1 0 0 0 0,0 1 0 0 0,-1-1 0 0 0,1 0 0 0 0,0 0 0 0 0,-1 0 0 0 0,1 0 0 0 0,-1 0 0 0 0,1 0 0 0 0,0 0 0 0 0,0 0 0 0 0,1 0 0 0 0,5 0 0 0 0,0 0 0 0 0,0 0 0 0 0,0-1 0 0 0,0 1 0 0 0,0-2 0 0 0,0 1 0 0 0,0-1 0 0 0,0 0 0 0 0,12-6 0 0 0,2-2 0 0 0,32-21 0 0 0,70-40 0 0 0,-95 55 72 0 0,-26 16 299 0 0,-2 0 117 0 0,-1 14-302 0 0,0 0 0 0 0,-1 0 0 0 0,0 0 1 0 0,-1 0-1 0 0,-7 19 0 0 0,-76 210-186 0 0,29-89 0 0 0,6-23 0 0 0,42-111 0 0 0,-2 0 0 0 0,0-1 0 0 0,-1 0 0 0 0,-18 21 0 0 0,25-35 0 0 0,0 0 0 0 0,0-1 0 0 0,-1 1 0 0 0,1-1 0 0 0,-1 0 0 0 0,0 0 0 0 0,0-1 0 0 0,-8 4 0 0 0,10-5 0 0 0,-1 0 0 0 0,1 0 0 0 0,-1-1 0 0 0,0 0 0 0 0,0 0 0 0 0,1 0 0 0 0,-1-1 0 0 0,0 1 0 0 0,0-1 0 0 0,0 0 0 0 0,0-1 0 0 0,-6 0 0 0 0,6-1-81 0 0,0 0 0 0 0,0 0 1 0 0,0 0-1 0 0,1 0 0 0 0,-1-1 0 0 0,1 0 0 0 0,-1 0 0 0 0,1 0 1 0 0,0 0-1 0 0,0-1 0 0 0,-5-6 0 0 0,-2-3-492 0 0,0-1 1 0 0,-9-16-1 0 0,10 12-942 0 0,-2-8-18 0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3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57 503 11975 0 0,'0'-1'6'0'0,"2"-1"64"0"0,-1 1 0 0 0,0-1 1 0 0,0 0-1 0 0,1 0 0 0 0,-1 0 0 0 0,-1 0 1 0 0,1 0-1 0 0,0 0 0 0 0,0 0 1 0 0,-1 0-1 0 0,1 0 0 0 0,-1 0 0 0 0,0-1 1 0 0,1 1-1 0 0,-1 0 0 0 0,0-3 0 0 0,-1-13 335 0 0,-4-30-1 0 0,3 36 427 0 0,0 0-1 0 0,-1-1 0 0 0,-1 2 0 0 0,0-1 0 0 0,0 0 0 0 0,-8-11 0 0 0,10 17-441 0 0,-1 1-1 0 0,0-1 1 0 0,1 0-1 0 0,0 0 1 0 0,1 0-1 0 0,-1 0 1 0 0,0-9-1 0 0,2 13 56 0 0,-1 2-289 0 0,-3-3-66 0 0,3 2 282 0 0,1 1 117 0 0,-2 20 613 0 0,-2 16-1082 0 0,2-23-20 0 0,1 0 0 0 0,0 0 1 0 0,2 18-1 0 0,5 105 1 0 0,3 21 0 0 0,-4-133 0 0 0,0 0 0 0 0,16 45 0 0 0,-15-59 0 0 0,-6-9 0 0 0,0-1 0 0 0,1 1 0 0 0,-1-1 0 0 0,0 0 0 0 0,1 1 0 0 0,-1-1 0 0 0,0 0 0 0 0,1 0 0 0 0,-1 1 0 0 0,1-1 0 0 0,-1 0 0 0 0,0 0 0 0 0,1 0 0 0 0,-1 1 0 0 0,1-1 0 0 0,-1 0 0 0 0,1 0 0 0 0,-1 0 0 0 0,1 0 0 0 0,0 0 0 0 0,1 0 0 0 0,0-1 0 0 0,0 0 0 0 0,0 1 0 0 0,0-1 0 0 0,0 0 0 0 0,0 0 0 0 0,0 0 0 0 0,-1 0 0 0 0,1-1 0 0 0,0 1 0 0 0,0 0 0 0 0,-1-1 0 0 0,1 0 0 0 0,-1 1 0 0 0,2-3 0 0 0,20-30 0 0 0,-9 11 32 0 0,-9 14 50 0 0,1 1 0 0 0,-2-1 0 0 0,1 0 1 0 0,6-19-1 0 0,-2 1 189 0 0,2 1-1 0 0,18-35 1 0 0,-18 40-112 0 0,-1 0-1 0 0,0 0 1 0 0,-2 0 0 0 0,9-35-1 0 0,-12 20-158 0 0,-4 23 0 0 0,1-1 0 0 0,4-15 0 0 0,19-37 0 0 0,-18 49 0 0 0,0-1 0 0 0,-1 0 0 0 0,-1 0 0 0 0,-1 0 0 0 0,2-19 0 0 0,-5 25 0 0 0,0 1 0 0 0,0-1 0 0 0,1 1 0 0 0,1-1 0 0 0,0 1 0 0 0,8-20 0 0 0,-6 16 0 0 0,-5 15-9 0 0,0 1 0 0 0,0-1 0 0 0,0 0 0 0 0,0 0 0 0 0,0 0 0 0 0,0 0 0 0 0,0 0 0 0 0,0 0 1 0 0,0 0-1 0 0,0 0 0 0 0,0 0 0 0 0,0 0 0 0 0,0 0 0 0 0,0 0 0 0 0,0 0 0 0 0,0 0 0 0 0,0 0 0 0 0,0 0 0 0 0,0 0 0 0 0,0 0 0 0 0,0 0 0 0 0,0 0 0 0 0,0 0 0 0 0,0 0 0 0 0,0 0 0 0 0,0 0 0 0 0,0 1 1 0 0,0-1-1 0 0,0 0 0 0 0,0 0 0 0 0,0 0 0 0 0,1 0 0 0 0,-1 0 0 0 0,0 0 0 0 0,0 0 0 0 0,0 0 0 0 0,0 0 0 0 0,0 0 0 0 0,0 0 0 0 0,0 0 0 0 0,0 0 0 0 0,0 0 0 0 0,0 0 0 0 0,0-1 0 0 0,0 1 0 0 0,0 0 0 0 0,0 0 1 0 0,0 0-1 0 0,0 0 0 0 0,0 0 0 0 0,0 0 0 0 0,0 0 0 0 0,1 0 0 0 0,3 9-1126 0 0,5 10-1199 0 0,-3-5-317 0 0,17 24 0 0 0,-18-31 2200 0 0,8 16-1596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5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23 100 15663 0 0,'-1'1'290'0'0,"0"-1"-1"0"0,0 0 1 0 0,0 0-1 0 0,0 0 1 0 0,0 1-1 0 0,0-1 1 0 0,0 0 0 0 0,0-1-1 0 0,0 1 1 0 0,0 0-1 0 0,0 0 1 0 0,0 0-1 0 0,-2-1 1 0 0,3 1-223 0 0,-1-1-1 0 0,1 1 1 0 0,0 0 0 0 0,-1 0 0 0 0,1 0-1 0 0,-1-1 1 0 0,1 1 0 0 0,0 0 0 0 0,0 0-1 0 0,-1-1 1 0 0,1 1 0 0 0,0 0 0 0 0,-1-1-1 0 0,1 1 1 0 0,0-1 0 0 0,0 1 0 0 0,0 0-1 0 0,-1-1 1 0 0,1 1 0 0 0,0 0 0 0 0,0-1-1 0 0,0 1 1 0 0,0-1 0 0 0,0 1 0 0 0,0-1 0 0 0,0 1-1 0 0,0 0 1 0 0,0-1 0 0 0,0 1 0 0 0,0-1-1 0 0,0 1 1 0 0,0-1 0 0 0,0 1 0 0 0,0 0-1 0 0,0-1 1 0 0,0 1 0 0 0,1-1 0 0 0,-1 1-1 0 0,0-1 1 0 0,6-8 387 0 0,-1 1 1 0 0,1-1-1 0 0,1 1 0 0 0,-1 0 1 0 0,2 1-1 0 0,10-11 0 0 0,-9 11-454 0 0,-9 7 29 0 0,0 0-1 0 0,0 0 1 0 0,1 0 0 0 0,-1 0 0 0 0,0 0-1 0 0,1-1 1 0 0,-1 1 0 0 0,0 0-1 0 0,0 0 1 0 0,1 0 0 0 0,-1-1-1 0 0,0 1 1 0 0,0 0 0 0 0,1 0-1 0 0,-1-1 1 0 0,0 1 0 0 0,0 0-1 0 0,0-1 1 0 0,0 1 0 0 0,1 0-1 0 0,-1 0 1 0 0,0-1 0 0 0,0 1 0 0 0,0 0-1 0 0,0-1 1 0 0,0 1 0 0 0,0 0-1 0 0,0-1 1 0 0,0 1 0 0 0,0 0-1 0 0,0-1 1 0 0,0 1 0 0 0,0 0-1 0 0,0-1 1 0 0,-5 0 999 0 0,4 3-1026 0 0,0 0-1 0 0,0 0 0 0 0,0 0 1 0 0,0 0-1 0 0,0 0 1 0 0,1 0-1 0 0,-1 1 0 0 0,0-1 1 0 0,1 0-1 0 0,0 0 1 0 0,0 1-1 0 0,-1-1 1 0 0,2 3-1 0 0,-1-1-2 0 0,-1-1 1 0 0,1 1-1 0 0,0-1 1 0 0,-1 1-1 0 0,0 0 1 0 0,-2 5-1 0 0,-4 6 1 0 0,5-11 0 0 0,0-1 0 0 0,0 1 0 0 0,0 0 0 0 0,1 0 0 0 0,0 0 0 0 0,-1 0 0 0 0,1 1 0 0 0,1-1 0 0 0,-1 0 0 0 0,1 0 0 0 0,-1 7 0 0 0,2 1 9 0 0,-1-10-14 0 0,0 0 1 0 0,0 0-1 0 0,0 1 1 0 0,0-1-1 0 0,0 0 1 0 0,1 0-1 0 0,-1 0 1 0 0,1 1-1 0 0,-1-1 0 0 0,1 0 1 0 0,0 0-1 0 0,0 0 1 0 0,0 0-1 0 0,0 0 1 0 0,2 2-1 0 0,-2-2-332 0 0,9-2-442 0 0,2 0 526 0 0,-1 0 1 0 0,22-4-1 0 0,-31 4 182 0 0,1-1 1 0 0,-1 1-1 0 0,1-1 1 0 0,-1 0-1 0 0,0 0 1 0 0,1 0-1 0 0,-1 0 0 0 0,0 0 1 0 0,1 0-1 0 0,-1-1 1 0 0,0 1-1 0 0,0-1 1 0 0,0 1-1 0 0,0-1 1 0 0,-1 0-1 0 0,1 0 1 0 0,0 0-1 0 0,1-3 0 0 0,12-20-4094 0 0,-5 10-3343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3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178 172 13823 0 0,'10'-8'630'0'0,"-9"8"-582"0"0,-1-1 1 0 0,0 0 0 0 0,0 1 0 0 0,1-1 0 0 0,-1 0 0 0 0,0 0 0 0 0,0 1-1 0 0,0-1 1 0 0,0 0 0 0 0,0 0 0 0 0,0 1 0 0 0,0-1 0 0 0,0 0 0 0 0,0 0-1 0 0,0 1 1 0 0,-1-2 0 0 0,1-2-13 0 0,1 0 80 0 0,0-1 0 0 0,0 0 0 0 0,0 1 0 0 0,1 0 0 0 0,0-1-1 0 0,-1 1 1 0 0,5-5 0 0 0,-4 4 193 0 0,1 0 0 0 0,-1 0 0 0 0,0 0 0 0 0,2-8 0 0 0,1-1 324 0 0,-5 13-528 0 0,1 0 0 0 0,-1 0-1 0 0,1 0 1 0 0,-1 0 0 0 0,0 0 0 0 0,1 0-1 0 0,-1 0 1 0 0,0-1 0 0 0,0 1-1 0 0,0 0 1 0 0,1 0 0 0 0,-1 0-1 0 0,-1-1 1 0 0,1 1 0 0 0,0 0 0 0 0,0 0-1 0 0,0 0 1 0 0,-1 0 0 0 0,1-1-1 0 0,0 1 1 0 0,-1 0 0 0 0,1 0-1 0 0,-1 0 1 0 0,1 0 0 0 0,-1 0-1 0 0,0-1 1 0 0,-1-1 307 0 0,0 1 0 0 0,0-1 0 0 0,1 0 0 0 0,-1 1 0 0 0,-1 0 0 0 0,1-1 0 0 0,0 1 0 0 0,-4-2 0 0 0,2 4-371 0 0,-1 1-1 0 0,1 0 1 0 0,-1 1-1 0 0,1-1 1 0 0,0 1-1 0 0,-1 0 1 0 0,1 0-1 0 0,0 0 1 0 0,0 1-1 0 0,0-1 1 0 0,1 1 0 0 0,-1 0-1 0 0,1 0 1 0 0,-7 7-1 0 0,-8 12-40 0 0,1 1 0 0 0,0 1 0 0 0,2 1 0 0 0,-13 27 0 0 0,23-41 0 0 0,-3 6 0 0 0,-8 25 0 0 0,14-38 0 0 0,1 1 0 0 0,0 0 0 0 0,0-1 0 0 0,1 1 0 0 0,-1 0 0 0 0,1-1 0 0 0,0 1 0 0 0,0 0 0 0 0,0-1 0 0 0,3 10 0 0 0,0-4 0 0 0,4 0 0 0 0,-2-8 0 0 0,-3-2 0 0 0,11 2 0 0 0,-9-4 0 0 0,-2 0 0 0 0,3-1 0 0 0,1 0 0 0 0,-1 0 0 0 0,0-1 0 0 0,0 0 0 0 0,0 0 0 0 0,0 0 0 0 0,-1-1 0 0 0,0 0 0 0 0,8-10 0 0 0,7-8 0 0 0,-11 14 127 0 0,-1-1 0 0 0,0 0 0 0 0,-1-1 0 0 0,0 0 0 0 0,6-14 0 0 0,-8 16-2 0 0,0 0-1 0 0,0 0 1 0 0,1 1-1 0 0,0-1 1 0 0,1 1-1 0 0,0 0 1 0 0,0 1-1 0 0,10-10 1 0 0,-17 19-101 0 0,0 1 0 0 0,0 0 0 0 0,0-1 0 0 0,0 1 0 0 0,0 0 0 0 0,0 5 0 0 0,0-2-27 0 0,0-3 3 0 0,-7 33 0 0 0,-6 63 0 0 0,14-96 0 0 0,0 0 0 0 0,0 0 0 0 0,0 0 0 0 0,0 0 0 0 0,1 0 0 0 0,-1-1 0 0 0,2 4 0 0 0,3 4 0 0 0,3-4 0 0 0,2-3 0 0 0,-7-4 0 0 0,0 1 0 0 0,0-1 0 0 0,1 0 0 0 0,-1 0 0 0 0,0 0 0 0 0,0-1 0 0 0,-1 1 0 0 0,1-1 0 0 0,0 1 0 0 0,0-1 0 0 0,-1 0 0 0 0,1 0 0 0 0,3-4 0 0 0,8-5 0 0 0,-5 4 0 0 0,-1 0 0 0 0,0 0 0 0 0,0-1 0 0 0,14-17 0 0 0,23-40 0 0 0,-26 36 0 0 0,-13 20 0 0 0,-1-2 0 0 0,5-10 0 0 0,-7 14 0 0 0,1 0 0 0 0,-1 0 0 0 0,1 0 0 0 0,0 0 0 0 0,1 1 0 0 0,8-11 0 0 0,-6 12 0 0 0,-6 4 0 0 0,0 0 0 0 0,0 1 0 0 0,0-1 0 0 0,0 0 0 0 0,0 0 0 0 0,0 0 0 0 0,0 1 0 0 0,0-1 0 0 0,0 0 0 0 0,0-1 0 0 0,0 1 0 0 0,-1 0 0 0 0,1 0 0 0 0,0 0 0 0 0,-1 0 0 0 0,1 0 0 0 0,-1-1 0 0 0,1 1 0 0 0,-1 0 0 0 0,0-1 0 0 0,1 0 0 0 0,-1 1 0 0 0,-1 1 0 0 0,1 0 0 0 0,0-1 0 0 0,0 1 0 0 0,0 0 0 0 0,0-1 0 0 0,0 1 0 0 0,-1 0 0 0 0,1-1 0 0 0,0 1 0 0 0,0 0 0 0 0,-1-1 0 0 0,1 1 0 0 0,0 0 0 0 0,0 0 0 0 0,-1-1 0 0 0,1 1 0 0 0,0 0 0 0 0,-1 0 0 0 0,1 0 0 0 0,0 0 0 0 0,-1-1 0 0 0,1 1 0 0 0,-1 0 0 0 0,1 0 0 0 0,0 0 0 0 0,-1 0 0 0 0,1 0 0 0 0,0 0 0 0 0,-1 0 0 0 0,1 0 0 0 0,0 0 0 0 0,-1 0 0 0 0,1 0 0 0 0,-1 0 0 0 0,1 0 0 0 0,0 0 0 0 0,-1 0 0 0 0,1 1 0 0 0,0-1 0 0 0,-1 0 0 0 0,1 0 0 0 0,0 0 0 0 0,-1 0 0 0 0,1 1 0 0 0,0-1 0 0 0,-1 0 0 0 0,1 0 0 0 0,0 1 0 0 0,-1-1 0 0 0,1 1 0 0 0,-2 0 0 0 0,-1 1 0 0 0,1 0 0 0 0,0 0 0 0 0,-1 0 0 0 0,1 0 0 0 0,0 1 0 0 0,1-1 0 0 0,-1 0 0 0 0,-2 4 0 0 0,-11 13 0 0 0,12-16 0 0 0,0 0 0 0 0,0 0 0 0 0,0 0 0 0 0,1 0 0 0 0,-1 0 0 0 0,1 1 0 0 0,0-1 0 0 0,0 1 0 0 0,0-1 0 0 0,1 1 0 0 0,-1 0 0 0 0,0 4 0 0 0,-3 3 0 0 0,4-11 0 0 0,1 1 0 0 0,-1-1 0 0 0,1 1 0 0 0,0-1 0 0 0,-1 1 0 0 0,1 0 0 0 0,0-1 0 0 0,-1 1 0 0 0,1 0 0 0 0,0-1 0 0 0,0 1 0 0 0,-1 0 0 0 0,1-1 0 0 0,0 1 0 0 0,0 0 0 0 0,0 0 0 0 0,0-1 0 0 0,0 1 0 0 0,0 1 0 0 0,5 2 0 0 0,-3-3 0 0 0,2 3 0 0 0,1 0 0 0 0,-1 1 0 0 0,1-2 0 0 0,0 1 0 0 0,0 0 0 0 0,0-1 0 0 0,1 0 0 0 0,8 4 0 0 0,17 7 0 0 0,-20-11 0 0 0,-8-3 0 0 0,-1 1 0 0 0,1-1 0 0 0,0 1 0 0 0,0 0 0 0 0,-1 0 0 0 0,1 0 0 0 0,0 0 0 0 0,2 3 0 0 0,-3-4 0 0 0,0 1 0 0 0,-1 0 0 0 0,1 0 0 0 0,-1 0 0 0 0,1 0 0 0 0,-1 1 0 0 0,1-1 0 0 0,-1 0 0 0 0,0 1 0 0 0,1-1 0 0 0,-1 0 0 0 0,0 1 0 0 0,0 0 0 0 0,0-1 0 0 0,0 1 0 0 0,-1 0 0 0 0,2 2 0 0 0,-1 1 0 0 0,0 0 0 0 0,0 1 0 0 0,-1-1 0 0 0,0 10 0 0 0,0-6 0 0 0,-1-4 0 0 0,0-1 0 0 0,0 1 0 0 0,0-1 0 0 0,0 1 0 0 0,-1-1 0 0 0,0 0 0 0 0,0 1 0 0 0,-5 7 0 0 0,-7 16 0 0 0,8-6 0 0 0,6-13 0 0 0,5 0 0 0 0,-3-9 0 0 0,-1 1 0 0 0,1 0 0 0 0,-1 0 0 0 0,1 0 0 0 0,0-1 0 0 0,0 1 0 0 0,-1-1 0 0 0,1 1 0 0 0,0-1 0 0 0,0 0 0 0 0,0 0 0 0 0,0 1 0 0 0,-1-1 0 0 0,1-1 0 0 0,0 1 0 0 0,0 0 0 0 0,0 0 0 0 0,0-1 0 0 0,2 0 0 0 0,0 0 0 0 0,1-1 0 0 0,-1 1 0 0 0,1-1 0 0 0,-1 0 0 0 0,0 0 0 0 0,6-4 0 0 0,5-6-224 0 0,-1 0 0 0 0,-1-1 0 0 0,0 0 0 0 0,0-1 0 0 0,-2 0 0 0 0,1-1 0 0 0,-2 0 0 0 0,0-1 0 0 0,-1 0 0 0 0,-1-1 0 0 0,11-29 0 0 0,-16 33-2621 0 0,-2 2-5342 0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3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86 6447 0 0,'0'0'298'0'0,"-5"-11"100"0"0,2 4-867 0 0,3 6 666 0 0,0 1 1 0 0,0-1-1 0 0,0 1 0 0 0,0-1 0 0 0,-1 1 0 0 0,1-1 0 0 0,0 1 1 0 0,0-1-1 0 0,0 1 0 0 0,0-1 0 0 0,0 1 0 0 0,0-1 0 0 0,1 1 1 0 0,-1-1-1 0 0,0 1 0 0 0,0-1 0 0 0,0 1 0 0 0,0-1 0 0 0,1 1 1 0 0,-1-1-1 0 0,0 1 0 0 0,0-1 0 0 0,1 1 0 0 0,-1-1 0 0 0,0 0-126 0 0,0 0 0 0 0,-1 1-1 0 0,1-1 1 0 0,0 0 0 0 0,-1 1-1 0 0,1-1 1 0 0,-1 0 0 0 0,1 1-1 0 0,-1-1 1 0 0,1 0 0 0 0,-1 1-1 0 0,1-1 1 0 0,-1 1 0 0 0,-1-1-1 0 0,2 1-19 0 0,0-1 0 0 0,-1 1 0 0 0,1 0 0 0 0,-1 0 0 0 0,1 0 0 0 0,0-1-1 0 0,-1 1 1 0 0,1 0 0 0 0,0 0 0 0 0,0-1 0 0 0,-1 1 0 0 0,1 0 0 0 0,0-1 0 0 0,0 1-1 0 0,-1 0 1 0 0,1-1 0 0 0,0 1 0 0 0,0 0 0 0 0,0-1 0 0 0,0 1 0 0 0,0-1 0 0 0,-1 1-1 0 0,1 0 1 0 0,0-1 0 0 0,0 1 0 0 0,0-1 0 0 0,0 1 0 0 0,0 0 0 0 0,0-1 0 0 0,0 1-1 0 0,0-1 1 0 0,0 1 0 0 0,1 0 0 0 0,-1-1 0 0 0,0 1 0 0 0,0-1 0 0 0,0 1 0 0 0,0 0-1 0 0,0-1 1 0 0,1 1 0 0 0,-1-1-89 0 0,0 1 96 0 0,0 0 0 0 0,0-1-1 0 0,0 1 1 0 0,0 0 0 0 0,1 0-1 0 0,-1-1 1 0 0,0 1 0 0 0,0 0-1 0 0,0 0 1 0 0,0-1 0 0 0,0 1-1 0 0,-1 0 1 0 0,1-1 0 0 0,0 1-1 0 0,0 0 1 0 0,0 0 0 0 0,0-1 0 0 0,0 1-1 0 0,0 0 1 0 0,0 0 0 0 0,0 0-1 0 0,-1-1 1 0 0,1 1 0 0 0,0 0-1 0 0,0 0 1 0 0,0-1 0 0 0,-1 1-1 0 0,1 0 1 0 0,0 0 0 0 0,0 0-1 0 0,-1-1 1 0 0,1 1 73 0 0,-1 0-1 0 0,1-1 1 0 0,0 1 0 0 0,-1 0-1 0 0,1-1 1 0 0,-1 1 0 0 0,1-1-1 0 0,0 1 1 0 0,0-1 0 0 0,-1 1-1 0 0,1-1 1 0 0,0 1 0 0 0,0-1-1 0 0,0 1 1 0 0,-1-1-1 0 0,1 1 1 0 0,0-1 0 0 0,0 1-1 0 0,0-1 1 0 0,0 1 0 0 0,0-1-1 0 0,0 1 1 0 0,0-1 0 0 0,0 0-1 0 0,0 1 1 0 0,0-1 0 0 0,0 1-1 0 0,1-1 1 0 0,-1 1 0 0 0,0-1-1 0 0,0 1 1 0 0,0-1 0 0 0,1 1-1 0 0,-1-1 1 0 0,0 1 0 0 0,1-1-1 0 0,-1 1 1 0 0,1-2 252 0 0,0 2-250 0 0,0 0 0 0 0,0-1 0 0 0,0 1 0 0 0,0 0 1 0 0,0 0-1 0 0,0 0 0 0 0,0 0 0 0 0,0 0 0 0 0,0 0 1 0 0,0 0-1 0 0,2 1 0 0 0,4 5 123 0 0,0 1 0 0 0,-1 0 0 0 0,1 0 0 0 0,-2 0 0 0 0,1 1 0 0 0,-1 0 0 0 0,8 17 0 0 0,9 9-237 0 0,-17-28-20 0 0,-1 0 1 0 0,0 0 0 0 0,0 0-1 0 0,-1 0 1 0 0,0 1 0 0 0,0 0 0 0 0,0 0-1 0 0,2 12 1 0 0,-3-6 0 0 0,-2-5 0 0 0,1-1 0 0 0,1 0 0 0 0,-1 0 0 0 0,1 0 0 0 0,0 0 0 0 0,4 8 0 0 0,11 17 0 0 0,26 35 0 0 0,-29-46 0 0 0,-9-14 0 0 0,1-1 0 0 0,-1 0 0 0 0,1 0 0 0 0,0-1 0 0 0,0 1 0 0 0,0-1 0 0 0,14 8 0 0 0,-15-11 0 0 0,10 15 0 0 0,-13-15 0 0 0,10 13 0 0 0,-8-10 0 0 0,-10-8-133 0 0,5 2 26 0 0,0 1 1 0 0,0-1 0 0 0,0 0-1 0 0,0 1 1 0 0,0-1-1 0 0,1 0 1 0 0,-1 1 0 0 0,0-1-1 0 0,1 0 1 0 0,-1 0-1 0 0,0 0 1 0 0,1 0 0 0 0,-1 1-1 0 0,1-1 1 0 0,-1 0-1 0 0,1 0 1 0 0,0 0 0 0 0,-1 0-1 0 0,1 0 1 0 0,0 0-1 0 0,0 0 1 0 0,0 0 0 0 0,-1 0-1 0 0,1-2 1 0 0,0 1-21 0 0,0 1 0 0 0,-1 0 0 0 0,1 0 0 0 0,0 0 0 0 0,-1 0 0 0 0,0 0 0 0 0,1 0 0 0 0,-1 0 0 0 0,0 0 1 0 0,1 0-1 0 0,-1 0 0 0 0,0 0 0 0 0,0 0 0 0 0,0 0 0 0 0,0 1 0 0 0,-1-2 0 0 0,-21-12-1689 0 0,7 3 287 0 0,3-2-7 0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3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 13823 0 0,'0'0'315'0'0,"0"0"45"0"0,6-2 174 0 0,-5 3 4657 0 0,-5 10-3924 0 0,4-9-1207 0 0,0-1 0 0 0,0 0-1 0 0,-1 1 1 0 0,1-1 0 0 0,0 0 0 0 0,-1 0 0 0 0,0 1-1 0 0,1-1 1 0 0,-1 0 0 0 0,0 0 0 0 0,1 0 0 0 0,-1 0 0 0 0,0 1-1 0 0,-1 0 1 0 0,-59 49 1055 0 0,26-19-1098 0 0,26-25-17 0 0,1 0 0 0 0,0 1 0 0 0,0 0 0 0 0,0 0 0 0 0,1 1 0 0 0,1 0 0 0 0,-1 0 0 0 0,-9 20 0 0 0,12-20 0 0 0,0 0 0 0 0,0-1 0 0 0,-1 1 0 0 0,0-1 0 0 0,-1 0 0 0 0,0 0 0 0 0,0 0 0 0 0,0-1 0 0 0,-1 0 0 0 0,-12 10 0 0 0,-37 35 0 0 0,19-15 0 0 0,23-24-269 0 0,13-12-1135 0 0,1-1-511 0 0,2-2-107 0 0,10-7-24 0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3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13823 0 0,'0'0'630'0'0,"0"0"-13"0"0,2 0-320 0 0,4 1 281 0 0,0-2-1 0 0,1 1 0 0 0,-1-1 0 0 0,0 0 0 0 0,0 0 1 0 0,0 0-1 0 0,11-5 0 0 0,23-4 1281 0 0,97-7 738 0 0,-71 9-1935 0 0,121-18 1854 0 0,-84 13-2515 0 0,-71 10 0 0 0,-20 1 0 0 0,-4 1-64 0 0,-6 1-273 0 0,-13 15-1294 0 0,-13-1-939 0 0,-1 0-5126 0 0,15-6 1058 0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3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122 250 13823 0 0,'-22'14'1056'0'0,"20"-12"-724"0"0,1-1-220 0 0,-15 9 236 0 0,7-3 1047 0 0,-1 0 0 0 0,1-2 0 0 0,-16 8 0 0 0,24-13-375 0 0,1 0-65 0 0,0 0-290 0 0,-11-2 839 0 0,11 2-1498 0 0,-1-1 0 0 0,0 1 1 0 0,1 0-1 0 0,-1-1 0 0 0,1 1 0 0 0,-1 0 0 0 0,1-1 1 0 0,-1 1-1 0 0,1-1 0 0 0,-1 1 0 0 0,1-1 0 0 0,-1 1 0 0 0,1-1 1 0 0,0 0-1 0 0,-1 1 0 0 0,1-1 0 0 0,0 1 0 0 0,-1-1 1 0 0,1 0-1 0 0,0 1 0 0 0,0-1 0 0 0,0 0 0 0 0,0 1 0 0 0,0-1 1 0 0,-1 0-1 0 0,1 1 0 0 0,0-2 0 0 0,0-1 65 0 0,-1-2-2 0 0,0 1 0 0 0,0-1 0 0 0,0 0 1 0 0,0 1-1 0 0,1-1 0 0 0,0 0 0 0 0,0 1 0 0 0,0-1 0 0 0,1 0 0 0 0,-1 1 0 0 0,1-1 0 0 0,0 1 0 0 0,3-7 1 0 0,3-7 427 0 0,16-33 0 0 0,-20 45-483 0 0,4-7 191 0 0,1 0 0 0 0,1 1-1 0 0,0 0 1 0 0,1 1 0 0 0,0 0 0 0 0,1 0 0 0 0,0 1-1 0 0,0 0 1 0 0,21-12 0 0 0,-27 18-205 0 0,-3 3 0 0 0,0-1 0 0 0,-1 1 0 0 0,1 0 0 0 0,0 0 0 0 0,0 0 0 0 0,0 0 0 0 0,0 1 0 0 0,0-1 0 0 0,0 0 0 0 0,0 1 0 0 0,0 0 0 0 0,0-1 0 0 0,2 1 0 0 0,6-1 0 0 0,-9 1 0 0 0,-1 0 0 0 0,1 0 0 0 0,0 0 0 0 0,0 0 0 0 0,0 0 0 0 0,0 0 0 0 0,0 0 0 0 0,-1 0 0 0 0,1 0 0 0 0,0 0 0 0 0,0 0 0 0 0,0 1 0 0 0,0-1 0 0 0,-1 0 0 0 0,1 1 0 0 0,0-1 0 0 0,0 0 0 0 0,-1 1 0 0 0,1-1 0 0 0,0 1 0 0 0,-1-1 0 0 0,1 1 0 0 0,0-1 0 0 0,-1 1 0 0 0,1 0 0 0 0,-1-1 0 0 0,1 1 0 0 0,-1 0 0 0 0,1-1 0 0 0,-1 1 0 0 0,1 1 0 0 0,0 1 0 0 0,2 3 0 0 0,-1 0 0 0 0,0 0 0 0 0,0 0 0 0 0,0 0 0 0 0,-1 0 0 0 0,0 1 0 0 0,-1-1 0 0 0,1 1 0 0 0,-1-1 0 0 0,0 0 0 0 0,-1 1 0 0 0,0 7 0 0 0,-1 19 0 0 0,1-26 0 0 0,1 0 0 0 0,-1 0 0 0 0,0 0 0 0 0,-1 0 0 0 0,0 0 0 0 0,0 0 0 0 0,0 0 0 0 0,-1 0 0 0 0,0-1 0 0 0,-6 11 0 0 0,3-10 0 0 0,0 0 0 0 0,6-7 0 0 0,0 0 0 0 0,0 0 0 0 0,-1 0 0 0 0,1 1 0 0 0,0-1 0 0 0,0 0 0 0 0,0 0 0 0 0,-1 0 0 0 0,1 0 0 0 0,0 1 0 0 0,0-1 0 0 0,-1 0 0 0 0,1 0 0 0 0,0 0 0 0 0,0 0 0 0 0,-1 0 0 0 0,1 0 0 0 0,0 0 0 0 0,-1 0 0 0 0,1 0 0 0 0,0 0 0 0 0,0 0 0 0 0,-1 0 0 0 0,1 0 0 0 0,0 0 0 0 0,-1 0 0 0 0,1 0 0 0 0,0 0 0 0 0,0 0 0 0 0,-1 0 0 0 0,1 0 0 0 0,0 0 0 0 0,0-1 0 0 0,-1 1 0 0 0,1 0 0 0 0,0 0 0 0 0,0 0 0 0 0,0 0 0 0 0,-1-1 0 0 0,1 1 0 0 0,0 0 0 0 0,0 0 0 0 0,0 0 0 0 0,-1-1 0 0 0,1 1 0 0 0,0-1 0 0 0,-2-7 0 0 0,1 4 0 0 0,1 0 0 0 0,-1 0 0 0 0,1 0 0 0 0,0 0 0 0 0,0 0 0 0 0,1 0 0 0 0,-1 0 0 0 0,1 0 0 0 0,0 0 0 0 0,0 0 0 0 0,3-7 0 0 0,1-1 0 0 0,1 0 0 0 0,9-15 0 0 0,-6 16 0 0 0,-1-1 0 0 0,2 1 0 0 0,-1 1 0 0 0,2 0 0 0 0,11-10 0 0 0,-20 18 0 0 0,1 0 0 0 0,-1 1 0 0 0,1-1 0 0 0,0 1 0 0 0,-1 0 0 0 0,1 0 0 0 0,0-1 0 0 0,0 2 0 0 0,0-1 0 0 0,-1 0 0 0 0,1 1 0 0 0,0-1 0 0 0,0 1 0 0 0,5 0 0 0 0,-7 0 0 0 0,0 0 0 0 0,0 0 0 0 0,0 0 0 0 0,0 0 0 0 0,0 0 0 0 0,0 0 0 0 0,0 0 0 0 0,0 1 0 0 0,0-1 0 0 0,0 0 0 0 0,0 1 0 0 0,0-1 0 0 0,0 1 0 0 0,0-1 0 0 0,0 1 0 0 0,0-1 0 0 0,0 1 0 0 0,0 0 0 0 0,0-1 0 0 0,-1 1 0 0 0,1 0 0 0 0,0 0 0 0 0,-1 0 0 0 0,1-1 0 0 0,0 1 0 0 0,0 1 0 0 0,1 2 0 0 0,1 2 0 0 0,0 0 0 0 0,0 0 0 0 0,0 0 0 0 0,-1 0 0 0 0,0 0 0 0 0,0 1 0 0 0,0-1 0 0 0,-1 1 0 0 0,0 0 0 0 0,0-1 0 0 0,-1 12 0 0 0,5 25 0 0 0,0 10 0 0 0,-4-44 0 0 0,-1-8 1 0 0,0-1 1 0 0,0 0-1 0 0,0 1 0 0 0,0-1 1 0 0,1 0-1 0 0,-1 1 0 0 0,0-1 0 0 0,0 0 1 0 0,0 1-1 0 0,0-1 0 0 0,0 0 1 0 0,0 0-1 0 0,0 1 0 0 0,1-1 0 0 0,-1 0 1 0 0,0 0-1 0 0,0 1 0 0 0,0-1 1 0 0,1 0-1 0 0,-1 0 0 0 0,0 1 0 0 0,0-1 1 0 0,1 0-1 0 0,-1 0 0 0 0,0 0 1 0 0,0 0-1 0 0,1 0 0 0 0,-1 1 0 0 0,0-1 1 0 0,1 0-1 0 0,-1 0 0 0 0,0 0 1 0 0,0 0-1 0 0,1 0 0 0 0,-1 0 1 0 0,0 0-1 0 0,1 0 0 0 0,0 0 0 0 0,2-3-252 0 0,24-24-5217 0 0,-15 14-3399 0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3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15663 0 0,'0'0'356'0'0,"7"-7"994"0"0,10-8 3027 0 0,-14 13-4210 0 0,0 1 0 0 0,-1-1 0 0 0,1 1 0 0 0,0 0 0 0 0,0 0 0 0 0,0 0-1 0 0,0 0 1 0 0,0 0 0 0 0,4 0 0 0 0,-5 1 345 0 0,-2 0 0 0 0,18-5 1024 0 0,41-5 104 0 0,-54 8-1640 0 0,-1 1 0 0 0,0 1 0 0 0,1-1 0 0 0,-1 1 0 0 0,6-1 0 0 0,19-1 0 0 0,-12-1-133 0 0,-15 3-563 0 0,-2 0-258 0 0,0 0-1011 0 0,0 0-4023 0 0,0 0-1724 0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3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15663 0 0,'0'0'356'0'0,"0"0"50"0"0,0 0 20 0 0,0 0-42 0 0,3 1-112 0 0,6 2 261 0 0,1 0 1 0 0,-1-1-1 0 0,1 0 0 0 0,0-1 0 0 0,0 0 1 0 0,0 0-1 0 0,0-1 0 0 0,0 0 0 0 0,0-1 0 0 0,0 0 1 0 0,0-1-1 0 0,12-3 0 0 0,-1-3 969 0 0,30-13 0 0 0,-33 4-1898 0 0,-14 10-7702 0 0,-4 1-60 0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3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88 10135 0 0,'0'0'231'0'0,"0"0"29"0"0,0 0 19 0 0,-1-1 37 0 0,-15-19 803 0 0,12 15-432 0 0,0 0 0 0 0,0 1 1 0 0,-1-1-1 0 0,1 1 0 0 0,-1 0 0 0 0,0 0 0 0 0,0 0 0 0 0,0 0 0 0 0,-9-3 0 0 0,7 3-417 0 0,-1 1-1 0 0,1 0 0 0 0,-1 1 1 0 0,0-1-1 0 0,1 2 0 0 0,-1-1 1 0 0,0 1-1 0 0,0 0 0 0 0,-12 0 1 0 0,10 2 176 0 0,4-1-216 0 0,0 1 1 0 0,-1-1-1 0 0,1 1 1 0 0,-8 3-1 0 0,-6 2-225 0 0,-1 1 1 0 0,-21 12-1 0 0,20-8-5 0 0,10-5 0 0 0,1 0 0 0 0,-15 10 0 0 0,22-13 0 0 0,0 0 0 0 0,0 1 0 0 0,1-1 0 0 0,0 1 0 0 0,0 0 0 0 0,0 0 0 0 0,0 0 0 0 0,0 0 0 0 0,-3 8 0 0 0,-1 2 0 0 0,3-6 0 0 0,1 0 0 0 0,-5 15 0 0 0,7-20 0 0 0,0 0 0 0 0,1-1 0 0 0,0 1 0 0 0,0 0 0 0 0,-1 0 0 0 0,1-1 0 0 0,1 1 0 0 0,-1 0 0 0 0,0 0 0 0 0,1-1 0 0 0,-1 1 0 0 0,1 0 0 0 0,1 2 0 0 0,1 0 0 0 0,-1 1 0 0 0,0-1 0 0 0,0 0 0 0 0,-1 1 0 0 0,1-1 0 0 0,-1 1 0 0 0,0-1 0 0 0,-1 1 0 0 0,1-1 0 0 0,-1 11 0 0 0,0 5 0 0 0,1 0 0 0 0,0 0 0 0 0,2 0 0 0 0,1 0 0 0 0,6 20 0 0 0,-4-16 0 0 0,-2-4 0 0 0,35 169 0 0 0,-5-29 0 0 0,-30-142 0 0 0,-1 1 0 0 0,-1 1 0 0 0,0-1 0 0 0,-2 0 0 0 0,-1 22 0 0 0,-19 100 0 0 0,9-87 0 0 0,-3-1 0 0 0,-3 0 0 0 0,-33 75 0 0 0,35-97 410 0 0,2 1-1 0 0,1 1 1 0 0,2 0 0 0 0,-11 62-1 0 0,20-89-409 0 0,1-4 0 0 0,0-1 0 0 0,0 1 0 0 0,0-1 0 0 0,0 1 0 0 0,0 0 0 0 0,0-1 0 0 0,1 1 0 0 0,-1-1 0 0 0,1 1 0 0 0,2 3 0 0 0,0 6 0 0 0,4-1 0 0 0,-6-8 0 0 0,3 1 0 0 0,11 5 0 0 0,-3-5 0 0 0,0-3-133 0 0,-10-2-77 0 0,0 1 0 0 0,0 0 0 0 0,0-1 0 0 0,0 1 0 0 0,0-1 0 0 0,0 0 0 0 0,0 1 1 0 0,0-1-1 0 0,0 0 0 0 0,-1 0 0 0 0,1 0 0 0 0,0-1 0 0 0,1-1 0 0 0,0 1-876 0 0,8-7-6764 0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3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 15663 0 0,'0'0'356'0'0,"0"0"50"0"0,0 0 20 0 0,0 0-42 0 0,0 0-368 0 0,0 0 0 0 0,0-1 0 0 0,0 1-1 0 0,0 0 1 0 0,0 0 0 0 0,-1 0 0 0 0,1-1 0 0 0,0 1-1 0 0,0 0 1 0 0,0 0 0 0 0,0 0 0 0 0,0-1-1 0 0,0 1 1 0 0,-1 0 0 0 0,1 0 0 0 0,0 0 0 0 0,0 0-1 0 0,0-1 1 0 0,0 1 0 0 0,-1 0 0 0 0,1 0-1 0 0,0 0 1 0 0,0 0 0 0 0,-1 0 0 0 0,1 0 0 0 0,0 0-1 0 0,0 0 1 0 0,0 0 0 0 0,-1 0 0 0 0,1 0 0 0 0,0 0-1 0 0,0 0 1 0 0,-1 0 0 0 0,1 0 0 0 0,0 0-1 0 0,-1 0 1 0 0,-4 0 419 0 0,0 2 0 0 0,-1-1 0 0 0,1 0 0 0 0,0 1-1 0 0,0 0 1 0 0,-9 4 0 0 0,13-5 77 0 0,1-1 0 0 0,0 0 0 0 0,14 14 608 0 0,-5-11-940 0 0,-1 1 0 0 0,0-2 0 0 0,1 1 0 0 0,0-1 0 0 0,-1 0 0 0 0,1-1 0 0 0,13 1 0 0 0,25 4 428 0 0,-13 0-608 0 0,-23-5 0 0 0,-1 0 0 0 0,0 1 0 0 0,0 1 0 0 0,19 6 0 0 0,-27-7 0 0 0,1-1 0 0 0,0 1 0 0 0,-1 0 0 0 0,1-1 0 0 0,-1 1 0 0 0,1 0 0 0 0,-1 1 0 0 0,0-1 0 0 0,0 0 0 0 0,0 1 0 0 0,0-1 0 0 0,0 1 0 0 0,-1-1 0 0 0,1 1 0 0 0,-1 0 0 0 0,1 0 0 0 0,-1 0 0 0 0,0 0 0 0 0,0-1 0 0 0,-1 2 0 0 0,2 2 0 0 0,-1 3 126 0 0,-1-1 1 0 0,0 1-1 0 0,0 0 0 0 0,0-1 1 0 0,-3 13-1 0 0,-11 45 922 0 0,11-56-971 0 0,-5 28-38 0 0,1 1 1 0 0,2-1 0 0 0,1 47-1 0 0,13 117-32 0 0,19-43-7 0 0,0-10 0 0 0,-20-83 0 0 0,-1-21 0 0 0,-1 54 0 0 0,-6-74 0 0 0,-1 0 0 0 0,-7 35 0 0 0,5-45 0 0 0,0-1 0 0 0,-2 0 0 0 0,0 0 0 0 0,0 0 0 0 0,-11 18 0 0 0,13-24 0 0 0,2-7 0 0 0,1 1 0 0 0,-1 0 0 0 0,0-1 0 0 0,0 1 0 0 0,0-1 0 0 0,0 1 0 0 0,0-1 0 0 0,0 1 0 0 0,0-1 0 0 0,0 0 0 0 0,-1 1 0 0 0,1-1 0 0 0,0 0 0 0 0,-1 0 0 0 0,1 0 0 0 0,-1 0 0 0 0,-1 1 0 0 0,2-2 0 0 0,0 1 0 0 0,0-1 0 0 0,0 1 0 0 0,0-1 0 0 0,1 1 0 0 0,-1-1 0 0 0,0 0 0 0 0,0 1 0 0 0,0-1 0 0 0,0 0 0 0 0,0 0 0 0 0,0 0 0 0 0,0 0 0 0 0,0 0 0 0 0,0 0 0 0 0,0 0 0 0 0,0 0 0 0 0,0 0 0 0 0,0 0 0 0 0,1 0 0 0 0,-1-1 0 0 0,0 1 0 0 0,0 0 0 0 0,0-1 0 0 0,0 1 0 0 0,-1-1 0 0 0,-2-1 0 0 0,3 1-436 0 0,-1 1-1 0 0,1-1 0 0 0,0 0 1 0 0,-1 0-1 0 0,1 0 1 0 0,0 0-1 0 0,0 0 1 0 0,0 0-1 0 0,0 0 1 0 0,0 0-1 0 0,0 0 1 0 0,0 0-1 0 0,0 0 1 0 0,0-1-1 0 0,0 1 1 0 0,0 0-1 0 0,1-1 0 0 0,-1 1 1 0 0,0-2-1 0 0,-1-1-1650 0 0,-3-10-3975 0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3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23 11975 0 0,'0'0'267'0'0,"0"0"42"0"0,0 0 17 0 0,0-1-28 0 0,0-5-196 0 0,2-8 767 0 0,-2 13 100 0 0,0 1 45 0 0,0 0-61 0 0,0 0-288 0 0,0 0-121 0 0,0 0-28 0 0,0 0-4 0 0,0 0 0 0 0,0 0 0 0 0,-1 2 0 0 0,1 3-435 0 0,0 0 0 0 0,0 0 0 0 0,1 0 0 0 0,0 1 0 0 0,0-1 0 0 0,0 0 0 0 0,3 7 0 0 0,-4-8-77 0 0,1 0 0 0 0,-1 0 0 0 0,0 0 0 0 0,0 0 0 0 0,-1 0 0 0 0,1 1 0 0 0,-1-1 0 0 0,0 0 0 0 0,-1 5 0 0 0,-3 13 0 0 0,0 23-202 0 0,-21 132 2452 0 0,25-173-2252 0 0,0 1 0 0 0,0-1 0 0 0,-1 1 0 0 0,1-1-1 0 0,-1 0 1 0 0,0 0 0 0 0,0 0 0 0 0,-6 8 0 0 0,-7 13-180 0 0,14-24-869 0 0,1-1-385 0 0,0 0-1136 0 0,0 0-4248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5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15663 0 0,'-9'3'1791'0'0,"7"-3"-1426"0"0,2 0 122 0 0,0 0 22 0 0,2 1-66 0 0,5 0-358 0 0,-4-1-419 0 0,0 1 1 0 0,0-1-1 0 0,0 0 0 0 0,0 0 0 0 0,1-1 0 0 0,-1 1 0 0 0,5-2 1 0 0,-1 1-3327 0 0,-5 1-1954 0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4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13823 0 0,'0'0'315'0'0,"0"0"45"0"0,0 0 21 0 0,0 0-49 0 0,0 0-81 0 0,0 0 481 0 0,0 0 237 0 0,0 0 45 0 0,0 0-61 0 0,0 0-288 0 0,0 0-121 0 0,0 0-28 0 0,0 0-4 0 0,0 0 0 0 0,0 0 0 0 0,7 4 444 0 0,-4-2-926 0 0,0-1 0 0 0,0 0 0 0 0,0 0 0 0 0,0 0 0 0 0,0 0 0 0 0,1-1 0 0 0,-1 1 0 0 0,0-1 0 0 0,1 0 0 0 0,-1 0 0 0 0,6-1 0 0 0,43-7 823 0 0,-31 5-454 0 0,53-12 9 0 0,10-1-208 0 0,23 2 14 0 0,176-19 1012 0 0,-263 31-783 0 0,-11 4-296 0 0,-10 4-191 0 0,-6 2-295 0 0,-12 9-718 0 0,13-13-318 0 0,0 0 1 0 0,-1 0-1 0 0,1-1 1 0 0,-1 1-1 0 0,-12 3 1 0 0,2-2-673 0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4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32 314 10135 0 0,'0'0'231'0'0,"0"0"29"0"0,-1 1 19 0 0,-6 3-41 0 0,-15 11 2698 0 0,21-14-1912 0 0,1-1 0 0 0,0 0 0 0 0,0 0 0 0 0,0 0-69 0 0,0 0-290 0 0,0 0-121 0 0,0 0-28 0 0,0 0-4 0 0,0-14 114 0 0,2 1 0 0 0,-1 0-1 0 0,2-1 1 0 0,-1 1 0 0 0,2 0 0 0 0,0 1 0 0 0,0-1-1 0 0,10-18 1 0 0,-3 7-540 0 0,1 1 0 0 0,1 0 0 0 0,2 1 0 0 0,-1 1 0 0 0,2 0 0 0 0,1 1 0 0 0,25-23 0 0 0,-40 41 285 0 0,-2 2 117 0 0,2 2 276 0 0,-2-2-751 0 0,1 0 0 0 0,-1 0 0 0 0,0 0 0 0 0,1 1 0 0 0,-1-1 0 0 0,0 0 0 0 0,0 0 0 0 0,1 0 0 0 0,-1 0 0 0 0,0 0 0 0 0,1 0 0 0 0,-1 1 0 0 0,0-1 0 0 0,0 0 0 0 0,0 0 0 0 0,1 0 0 0 0,-1 1-1 0 0,0-1 1 0 0,0 0 0 0 0,0 0 0 0 0,1 1 0 0 0,-1-1 0 0 0,0 0 0 0 0,0 0 0 0 0,0 1 0 0 0,2 4-12 0 0,0 1 1 0 0,-1 0-1 0 0,0-1 0 0 0,0 1 1 0 0,0 0-1 0 0,-1 0 0 0 0,0-1 1 0 0,0 1-1 0 0,0 0 0 0 0,-1 0 1 0 0,-1 8-1 0 0,1-8-1 0 0,1 0 0 0 0,-1-1 0 0 0,1 1 0 0 0,1 0 0 0 0,-1-1 0 0 0,2 7 0 0 0,1 21 0 0 0,-4-10 0 0 0,1 1 0 0 0,4 24 0 0 0,-4-38 0 0 0,0-10 0 0 0,0 0 0 0 0,0 0 0 0 0,0 0 0 0 0,0 1 0 0 0,0-1 0 0 0,0 0 0 0 0,0 0 0 0 0,0 0 0 0 0,0 1 0 0 0,0-1 0 0 0,0 0 0 0 0,0 0 0 0 0,0 0 0 0 0,0 1 0 0 0,0-1 0 0 0,0 0 0 0 0,0 0 0 0 0,0 0 0 0 0,0 1 0 0 0,0-1 0 0 0,0 0 0 0 0,0 0 0 0 0,0 0 0 0 0,1 1 0 0 0,-1-1 0 0 0,0 0 0 0 0,0 0 0 0 0,0 0 0 0 0,0 0 0 0 0,0 0 0 0 0,1 1 0 0 0,-1-1 0 0 0,0 0 0 0 0,0 0 0 0 0,0 0 0 0 0,0 0 0 0 0,1 0 0 0 0,7-2 0 0 0,7-8 0 0 0,16-28 0 0 0,36-59 0 0 0,-48 69 0 0 0,15-15 0 0 0,-9 13 0 0 0,-25 29 0 0 0,0 1 0 0 0,0 0 0 0 0,0-1 0 0 0,0 1 0 0 0,0 0 0 0 0,1 0 0 0 0,-1-1 0 0 0,0 1 0 0 0,0 0 0 0 0,0 0 0 0 0,1-1 0 0 0,-1 1 0 0 0,0 0 0 0 0,0 0 0 0 0,0 0 0 0 0,1-1 0 0 0,-1 1 0 0 0,0 0 0 0 0,1 0 0 0 0,-1 0 0 0 0,0 0 0 0 0,0 0 0 0 0,1-1 0 0 0,-1 1 0 0 0,0 0 0 0 0,1 0 0 0 0,-1 0 0 0 0,0 0 0 0 0,1 0 0 0 0,-1 0 0 0 0,0 0 0 0 0,1 0 0 0 0,-1 0 0 0 0,0 0 0 0 0,0 0 0 0 0,1 0 0 0 0,-1 1 0 0 0,0-1 0 0 0,1 0 0 0 0,-1 0 0 0 0,0 0 0 0 0,1 0 0 0 0,-1 0 0 0 0,0 1 0 0 0,0-1 0 0 0,1 0 0 0 0,-1 0 0 0 0,0 0 0 0 0,0 1 0 0 0,5 8 0 0 0,-4-3 0 0 0,-1 0 0 0 0,1 0 0 0 0,-1 1 0 0 0,0-1 0 0 0,0 0 0 0 0,-1 0 0 0 0,0 1 0 0 0,-1 6 0 0 0,-1 2 0 0 0,1-1 0 0 0,1-1 0 0 0,0 0 0 0 0,1 1 0 0 0,0-1 0 0 0,1 1 0 0 0,1-1 0 0 0,0 0 0 0 0,7 24 0 0 0,-6-28 0 0 0,4-3 0 0 0,-7-6-51 0 0,1 0 0 0 0,0 1 0 0 0,0-1 0 0 0,0 0 0 0 0,0 1 0 0 0,0-1 0 0 0,0 0 0 0 0,0 0 0 0 0,0 0-1 0 0,0 0 1 0 0,0 0 0 0 0,0 0 0 0 0,0 0 0 0 0,0 0 0 0 0,0 0 0 0 0,-1 0 0 0 0,1-1 0 0 0,0 1 0 0 0,0 0 0 0 0,0-1 0 0 0,0 1 0 0 0,0 0 0 0 0,0-1 0 0 0,-1 1 0 0 0,1-1 0 0 0,0 0-1 0 0,0 1 1 0 0,-1-1 0 0 0,1 0 0 0 0,0 1 0 0 0,-1-1 0 0 0,1 0 0 0 0,0 0 0 0 0,-1 1 0 0 0,1-1 0 0 0,0-1 0 0 0,2-4-808 0 0,-1 0 0 0 0,1-1 0 0 0,-1 1 0 0 0,2-8-1 0 0,-1 5-535 0 0,1-3-6793 0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4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31 13823 0 0,'0'0'315'0'0,"0"0"45"0"0,0 0 21 0 0,0 0-49 0 0,0 0-81 0 0,0 0 481 0 0,3-14 4321 0 0,-2 13-4921 0 0,0-1 1 0 0,0 1-1 0 0,0 0 0 0 0,1 0 1 0 0,-1 0-1 0 0,0 0 0 0 0,0 0 1 0 0,0 0-1 0 0,1 0 0 0 0,-1 0 1 0 0,1 0-1 0 0,-1 1 0 0 0,1-1 0 0 0,-1 1 1 0 0,1-1-1 0 0,-1 1 0 0 0,1-1 1 0 0,-1 1-1 0 0,1 0 0 0 0,-1 0 1 0 0,1 0-1 0 0,0 0 0 0 0,-1 0 1 0 0,1 0-1 0 0,1 0 0 0 0,6 1 600 0 0,-1 0 0 0 0,1 1 0 0 0,10 2 0 0 0,-7-1-732 0 0,-8-2 0 0 0,0-1 0 0 0,0 1 0 0 0,0 1 0 0 0,-1-1 0 0 0,1 0 0 0 0,0 1 0 0 0,-1 0 0 0 0,0 0 0 0 0,4 2 0 0 0,-6-3 0 0 0,0-1 0 0 0,0 0 0 0 0,0 1 0 0 0,0-1 0 0 0,0 1 0 0 0,0 0 0 0 0,0-1 0 0 0,0 1 0 0 0,0 0 0 0 0,-1-1 0 0 0,1 1 0 0 0,0 0 0 0 0,-1 0 0 0 0,1 0 0 0 0,0 0 0 0 0,-1 0 0 0 0,1-1 0 0 0,-1 1 0 0 0,1 0 0 0 0,-1 0 0 0 0,0 0 0 0 0,1 2 0 0 0,0 0 0 0 0,-1-2 0 0 0,0 1 0 0 0,1-1 0 0 0,-1 0 0 0 0,0 1 0 0 0,1-1 0 0 0,-1 0 0 0 0,0 1 0 0 0,0-1 0 0 0,0 1 0 0 0,0-1 0 0 0,0 0 0 0 0,-1 1 0 0 0,1-1 0 0 0,0 0 0 0 0,-1 1 0 0 0,1-1 0 0 0,-1 0 0 0 0,1 0 0 0 0,-1 1 0 0 0,1-1 0 0 0,-1 0 0 0 0,0 0 0 0 0,0 0 0 0 0,-1 2 0 0 0,0 0 0 0 0,-4 5-3 0 0,0-1 0 0 0,0 1 0 0 0,0-1 1 0 0,-1-1-1 0 0,-14 12 0 0 0,-41 21 50 0 0,45-29-5 0 0,5-4 231 0 0,1 2-1 0 0,0-1 1 0 0,-12 11 0 0 0,23-17-289 0 0,0-1 0 0 0,-1 1-1 0 0,1-1 1 0 0,0 1 0 0 0,-1-1 0 0 0,1 1 0 0 0,0-1 0 0 0,0 1 0 0 0,0-1 0 0 0,0 1 0 0 0,-1 0 0 0 0,1-1 0 0 0,0 1 0 0 0,0-1 0 0 0,0 1-1 0 0,0 0 1 0 0,0-1 0 0 0,0 1 0 0 0,0-1 0 0 0,1 1 0 0 0,-1 0 0 0 0,0-1 0 0 0,0 1 0 0 0,0-1 0 0 0,1 1 0 0 0,-1-1 0 0 0,0 1 0 0 0,0-1-1 0 0,1 1 1 0 0,-1-1 0 0 0,1 1 0 0 0,-1-1 0 0 0,0 1 0 0 0,1-1 0 0 0,-1 0 0 0 0,1 1 0 0 0,-1-1 0 0 0,1 0 0 0 0,-1 1 0 0 0,1-1-1 0 0,0 1 1 0 0,1 0-45 0 0,1 1-1 0 0,-1 0 1 0 0,1-1-1 0 0,0 0 0 0 0,0 1 1 0 0,4 0-1 0 0,6 0 71 0 0,1-1-1 0 0,-1 0 1 0 0,1-1 0 0 0,0-1-1 0 0,24-4 1 0 0,-4-1-139 0 0,36-13 0 0 0,-69 18-251 0 0,5-1 188 0 0,-4 2-3282 0 0,-2 0 1940 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4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20 413 11975 0 0,'0'-7'576'0'0,"-1"1"-404"0"0,0 5-129 0 0,1-1-1 0 0,0 0 1 0 0,-1 0 0 0 0,1 0-1 0 0,0 1 1 0 0,0-1-1 0 0,0 0 1 0 0,0 0-1 0 0,0 0 1 0 0,1 1 0 0 0,-1-1-1 0 0,1-3 1 0 0,0 2-12 0 0,0-1 0 0 0,-1 1 0 0 0,1-1 0 0 0,-1 1 0 0 0,0-1 1 0 0,0 1-1 0 0,0-1 0 0 0,0 1 0 0 0,-2-6 0 0 0,1 4 275 0 0,1 1-1 0 0,0-1 0 0 0,-1 0 1 0 0,2-6-1 0 0,-1 7-50 0 0,1 0 0 0 0,-1 0 0 0 0,1-1 0 0 0,-1 1 0 0 0,-1 0 0 0 0,1 0 0 0 0,0 0 0 0 0,-1 0 0 0 0,0-1 0 0 0,0 1 0 0 0,-3-6 0 0 0,1 0 218 0 0,1 0 0 0 0,0 0 0 0 0,0 0-1 0 0,1 0 1 0 0,0 0 0 0 0,1-1 0 0 0,0 1 0 0 0,1 0-1 0 0,3-17 1 0 0,-4 22-378 0 0,0-1 1 0 0,0 0-1 0 0,0 1 0 0 0,-3-12 1 0 0,0-12 1483 0 0,4 28-1136 0 0,-1 1-440 0 0,0-1-1 0 0,0 1 1 0 0,1 0 0 0 0,-1 0 0 0 0,0 0 0 0 0,0 0 0 0 0,0 0-1 0 0,0 0 1 0 0,1 0 0 0 0,-1 0 0 0 0,0 0 0 0 0,0-1 0 0 0,1 1-1 0 0,-1 0 1 0 0,0 0 0 0 0,0 0 0 0 0,0 0 0 0 0,1 0 0 0 0,-1 0-1 0 0,0 0 1 0 0,0 0 0 0 0,0 1 0 0 0,1-1 0 0 0,-1 0 0 0 0,0 0-1 0 0,0 0 1 0 0,0 0 0 0 0,1 0 0 0 0,-1 0 0 0 0,0 0 0 0 0,0 0-1 0 0,0 0 1 0 0,0 1 0 0 0,1-1 0 0 0,-1 0 0 0 0,0 0-1 0 0,0 0 1 0 0,0 0 0 0 0,0 1 0 0 0,0-1 0 0 0,1 0 0 0 0,-1 0-1 0 0,0 0 1 0 0,0 1 0 0 0,0-1 0 0 0,0 0 0 0 0,0 0 0 0 0,0 0-1 0 0,0 1 1 0 0,0-1 0 0 0,0 0 0 0 0,0 0 0 0 0,0 0 0 0 0,0 1-1 0 0,3 11 8 0 0,-3-11-10 0 0,9 43 0 0 0,-4-20 0 0 0,-1 0 0 0 0,0 0 0 0 0,-1 34 0 0 0,-2-38 0 0 0,0-1 0 0 0,2 1 0 0 0,0 0 0 0 0,9 29 0 0 0,6 28 0 0 0,-14-60 0 0 0,1 0 0 0 0,0 0 0 0 0,2-1 0 0 0,0 1 0 0 0,12 19 0 0 0,-6-11 0 0 0,-7-16 0 0 0,-5-9 18 0 0,0 1 0 0 0,0-1 0 0 0,0 0 0 0 0,0 1 0 0 0,0-1 0 0 0,-1 0 1 0 0,1 0-1 0 0,0 0 0 0 0,0 0 0 0 0,0 0 0 0 0,0 0 0 0 0,0 0 0 0 0,0 0 0 0 0,0 0 0 0 0,0 0 0 0 0,0 0 0 0 0,0-1 0 0 0,0 1 0 0 0,0 0 0 0 0,0-1 0 0 0,-1 1 0 0 0,1-1 0 0 0,0 1 0 0 0,0-1 1 0 0,0 1-1 0 0,-1-1 0 0 0,1 1 0 0 0,0-1 0 0 0,1-1 0 0 0,2-3 222 0 0,0 0 0 0 0,0 0 0 0 0,5-10 0 0 0,2-2 141 0 0,3-3-329 0 0,0-1 0 0 0,-1 0-1 0 0,-2-1 1 0 0,0 0 0 0 0,8-26 0 0 0,-8 23 245 0 0,53-149 656 0 0,-4 11-301 0 0,-57 153-652 0 0,-3 7 0 0 0,1 0 0 0 0,0 1 0 0 0,0-1 0 0 0,0 0 0 0 0,1 0 0 0 0,-1 1 0 0 0,3-5 0 0 0,-4 7 0 0 0,0 0 0 0 0,0-1 0 0 0,1 1 0 0 0,-1 0 0 0 0,0 0 0 0 0,0-1 0 0 0,0 1 0 0 0,0 0 0 0 0,0 0 0 0 0,1-1 0 0 0,-1 1 0 0 0,0 0 0 0 0,0 0 0 0 0,0 0 0 0 0,1-1 0 0 0,-1 1 0 0 0,0 0 0 0 0,0 0 0 0 0,1 0 0 0 0,-1 0 0 0 0,0-1 0 0 0,0 1 0 0 0,1 0 0 0 0,-1 0 0 0 0,0 0 0 0 0,0 0 0 0 0,1 0 0 0 0,-1 0 0 0 0,0 0 0 0 0,1 0 0 0 0,-1 0 0 0 0,0 0 0 0 0,1 0 0 0 0,-1 0 0 0 0,0 0 0 0 0,0 0 0 0 0,1 0 0 0 0,-1 0 0 0 0,0 0 0 0 0,1 0 0 0 0,-1 1 0 0 0,0-1 0 0 0,0 0 0 0 0,1 0 0 0 0,-1 0 0 0 0,0 0 0 0 0,0 0 0 0 0,0 1 0 0 0,1-1 0 0 0,-1 0 0 0 0,0 0 0 0 0,0 1 0 0 0,1-1 0 0 0,13 11-2103 0 0,1 8-6092 0 0,-9-10-155 0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4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236 192 15663 0 0,'0'-2'356'0'0,"19"-39"925"0"0,-15 34-956 0 0,0 0 0 0 0,0 0 0 0 0,-1-1 0 0 0,0 1 0 0 0,-1-1 0 0 0,0 1 0 0 0,0-1 0 0 0,1-13 0 0 0,-3 13 465 0 0,0 2-305 0 0,0 0 1 0 0,0 1-1 0 0,0-1 0 0 0,1 0 1 0 0,3-10-1 0 0,-5 15-416 0 0,1 1 0 0 0,-1-1-1 0 0,1 0 1 0 0,-1 0 0 0 0,0 1 0 0 0,1-1-1 0 0,-1 1 1 0 0,0-1 0 0 0,1 1 0 0 0,-1-1-1 0 0,0 1 1 0 0,1-1 0 0 0,-2 0 0 0 0,1 1-8 0 0,-1-1-14 0 0,0 0 0 0 0,0 0 0 0 0,0 0 0 0 0,-1 1-1 0 0,1-1 1 0 0,0 1 0 0 0,-1-1 0 0 0,1 1 0 0 0,0 0 0 0 0,-1 0 0 0 0,1 0 0 0 0,0 0-1 0 0,-1 0 1 0 0,1 0 0 0 0,-1 1 0 0 0,1-1 0 0 0,0 1 0 0 0,0 0 0 0 0,-1 0-1 0 0,1 0 1 0 0,0 0 0 0 0,-4 2 0 0 0,-5 3 417 0 0,0 1-1 0 0,-17 15 1 0 0,27-21-434 0 0,-18 16-12 0 0,1 1 0 0 0,1 1 1 0 0,0 1-1 0 0,2 0 1 0 0,0 1-1 0 0,1 1 0 0 0,1 0 1 0 0,-19 47-1 0 0,30-65-128 0 0,1 0 0 0 0,0 0 0 0 0,-1 0 0 0 0,1 0 1 0 0,1 1-1 0 0,-1-1 0 0 0,0 0 0 0 0,1 0 0 0 0,0 1 0 0 0,0-1 0 0 0,0 0 0 0 0,1 1 0 0 0,0-1 0 0 0,-1 0 0 0 0,3 5 0 0 0,-3-8 146 0 0,1 0 0 0 0,0 0-1 0 0,0 0 1 0 0,-1 0-1 0 0,1 1 1 0 0,0-1 0 0 0,0 0-1 0 0,0-1 1 0 0,0 1-1 0 0,0 0 1 0 0,0 0 0 0 0,1 0-1 0 0,-1-1 1 0 0,0 1-1 0 0,0 0 1 0 0,0-1 0 0 0,1 1-1 0 0,-1-1 1 0 0,0 0-1 0 0,1 1 1 0 0,-1-1 0 0 0,0 0-1 0 0,3 0 1 0 0,-1 0 93 0 0,1 1 0 0 0,0-2 0 0 0,-1 1 1 0 0,1 0-1 0 0,0-1 0 0 0,6-1 0 0 0,-1-2-129 0 0,0-1 0 0 0,0 1 0 0 0,-1-2 0 0 0,1 1 0 0 0,-1-1 0 0 0,0 0 0 0 0,-1-1 0 0 0,0 0 0 0 0,8-8 0 0 0,4-4 0 0 0,-10 8 0 0 0,0 1 0 0 0,-1-1 0 0 0,-1 0 0 0 0,0-1 0 0 0,0 0 0 0 0,-1 0 0 0 0,7-21 0 0 0,9-15 0 0 0,-21 41-9 0 0,-5 8 0 0 0,-6 5 99 0 0,3 3 2 0 0,0 2-1 0 0,0-1 1 0 0,1 1 0 0 0,0 0-1 0 0,1 0 1 0 0,1 1 0 0 0,-1 0-1 0 0,2-1 1 0 0,0 1 0 0 0,0 1-1 0 0,-1 21 1 0 0,3-29-256 0 0,1-3 114 0 0,0 0 0 0 0,0 0 0 0 0,0 0 0 0 0,0 0 0 0 0,0 0-1 0 0,1 1 1 0 0,-1-1 0 0 0,1 0 0 0 0,-1 0 0 0 0,1 0 0 0 0,0 0 0 0 0,0 0 0 0 0,0 0 0 0 0,0 0-1 0 0,0-1 1 0 0,0 1 0 0 0,0 0 0 0 0,2 2 0 0 0,-1-3 54 0 0,-1 0 1 0 0,0 1-1 0 0,0-1 1 0 0,1 0-1 0 0,-1 0 1 0 0,0 0-1 0 0,1 0 0 0 0,-1 0 1 0 0,1-1-1 0 0,-1 1 1 0 0,1 0-1 0 0,0-1 1 0 0,-1 1-1 0 0,1-1 0 0 0,0 1 1 0 0,-1-1-1 0 0,1 0 1 0 0,0 0-1 0 0,-1 0 1 0 0,1 0-1 0 0,0 0 0 0 0,0 0 1 0 0,-1 0-1 0 0,1-1 1 0 0,0 1-1 0 0,-1 0 1 0 0,1-1-1 0 0,0 0 0 0 0,-1 1 1 0 0,1-1-1 0 0,1-1 1 0 0,6-2 13 0 0,-1-1 0 0 0,0 0 1 0 0,0 0-1 0 0,8-7 0 0 0,2-3 158 0 0,-1 0 0 0 0,0 0 0 0 0,-1-2 0 0 0,-1 0 0 0 0,0-1 0 0 0,-2 0-1 0 0,0-1 1 0 0,-1-1 0 0 0,18-39 0 0 0,-25 48-176 0 0,-5 11 0 0 0,0 0 0 0 0,0 0 0 0 0,-1 0 0 0 0,1 1 0 0 0,0-1 0 0 0,0 0 0 0 0,0 0 0 0 0,0 0 0 0 0,0 0 0 0 0,0 0 0 0 0,0 0 0 0 0,-1 0 0 0 0,1 0 0 0 0,0 0 0 0 0,0 0 0 0 0,0 0 0 0 0,0 0 0 0 0,0 0 0 0 0,0 0 0 0 0,-1 0 0 0 0,1 0 0 0 0,0 0 0 0 0,0-1 0 0 0,0 1 0 0 0,0 0 0 0 0,0 0 0 0 0,0 0 0 0 0,0 0 0 0 0,-1 0 0 0 0,1 0 0 0 0,0 0 0 0 0,0 0 0 0 0,0 0 0 0 0,0 0 0 0 0,0 0 0 0 0,0-1 0 0 0,0 1 0 0 0,0 0 0 0 0,0 0 0 0 0,0 0 0 0 0,0 0 0 0 0,0 0 0 0 0,0 0 0 0 0,0 0 0 0 0,0-1 0 0 0,-1 1 0 0 0,1 0 0 0 0,0 0 0 0 0,0 0 0 0 0,0 0 0 0 0,0 0 0 0 0,0 0 0 0 0,1-1 0 0 0,-1 1 0 0 0,0 0 0 0 0,0 0 0 0 0,0 0 0 0 0,-10 6 0 0 0,10-6 0 0 0,-7 6 0 0 0,1-1 0 0 0,-1 2 0 0 0,1-1 0 0 0,1 1 0 0 0,-1-1 0 0 0,-8 16 0 0 0,10-13 0 0 0,7 1-64 0 0,-2-8-2 0 0,1 1 0 0 0,0-1 0 0 0,-1 1-1 0 0,1-1 1 0 0,0 0 0 0 0,0 0 0 0 0,0 0 0 0 0,1 0 0 0 0,-1 0 0 0 0,1 0-1 0 0,-1-1 1 0 0,1 1 0 0 0,-1-1 0 0 0,1 1 0 0 0,0-1 0 0 0,-1 0 0 0 0,1 0-1 0 0,6 1 1 0 0,5 0 337 0 0,0 0-1 0 0,25 1 0 0 0,-16-2-1519 0 0,-21-1 1244 0 0,0 0-1 0 0,0 0 0 0 0,0 0 0 0 0,0 1 0 0 0,0-1 0 0 0,0 1 1 0 0,0-1-1 0 0,0 1 0 0 0,0 0 0 0 0,0 0 0 0 0,-1 0 0 0 0,1 0 1 0 0,0 0-1 0 0,0 0 0 0 0,-1 0 0 0 0,1 0 0 0 0,-1 1 0 0 0,1-1 1 0 0,-1 1-1 0 0,0-1 0 0 0,1 1 0 0 0,-1 0 0 0 0,0-1 0 0 0,0 1 1 0 0,0 0-1 0 0,0 0 0 0 0,-1 0 0 0 0,1-1 0 0 0,0 1 0 0 0,-1 0 1 0 0,1 0-1 0 0,-1 0 0 0 0,0 0 0 0 0,1 0 0 0 0,-1 0 0 0 0,0 0 1 0 0,0 0-1 0 0,-1 0 0 0 0,1 3 0 0 0,-2 5 30 0 0,0 0 0 0 0,-1-1 0 0 0,0 1 0 0 0,0-1 0 0 0,-1 0 0 0 0,-1 0 0 0 0,-7 13 0 0 0,-11 25 219 0 0,22-46-223 0 0,1-1 0 0 0,0 1 0 0 0,-1-1 0 0 0,1 1 0 0 0,0-1 0 0 0,-1 1 1 0 0,1 0-1 0 0,0-1 0 0 0,0 1 0 0 0,0 0 0 0 0,0-1 0 0 0,-1 1 0 0 0,1-1 0 0 0,0 1 1 0 0,0 0-1 0 0,0-1 0 0 0,0 1 0 0 0,1 0 0 0 0,-1-1 0 0 0,0 1 0 0 0,0-1 0 0 0,0 1 1 0 0,0 0-1 0 0,1-1 0 0 0,-1 1 0 0 0,0-1 0 0 0,1 1 0 0 0,-1 0 0 0 0,0-1 0 0 0,1 1 1 0 0,-1-1-1 0 0,0 1 0 0 0,1-1 0 0 0,-1 0 0 0 0,1 1 0 0 0,-1-1 0 0 0,1 1 0 0 0,-1-1 1 0 0,1 0-1 0 0,0 1 0 0 0,3 0 83 0 0,-1-1 1 0 0,0 1-1 0 0,0-1 0 0 0,1 0 1 0 0,-1 0-1 0 0,6-1 0 0 0,-6 1-94 0 0,2 0-35 0 0,-1-1-1 0 0,1 0 1 0 0,-1 0-1 0 0,1 0 1 0 0,-1-1 0 0 0,1 1-1 0 0,-1-1 1 0 0,0 0-1 0 0,1 0 1 0 0,-1 0 0 0 0,6-6-1 0 0,-4 3-80 0 0,0-1-1 0 0,0 1 0 0 0,0-1 1 0 0,-1 0-1 0 0,0-1 0 0 0,5-8 0 0 0,2-8-301 0 0,-1-1 0 0 0,0 0 0 0 0,7-30-1 0 0,-15 45 325 0 0,2-4-678 0 0,0-1-2204 0 0,5-28 0 0 0,-8 28-4543 0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373 224 17503 0 0,'3'-1'399'0'0,"-2"0"-347"0"0,0 1 0 0 0,1-1 0 0 0,-1 0 0 0 0,0 0-1 0 0,0 0 1 0 0,0 1 0 0 0,0-1 0 0 0,0 0 0 0 0,0 0 0 0 0,0 0 0 0 0,0-1 0 0 0,0 1 0 0 0,0 0 0 0 0,-1 0-1 0 0,1 0 1 0 0,0-1 0 0 0,-1 1 0 0 0,1 0 0 0 0,-1 0 0 0 0,0-1 0 0 0,1 1 0 0 0,-1-1 0 0 0,0 1 0 0 0,0 0 0 0 0,0-1-1 0 0,0 1 1 0 0,0-1 0 0 0,0 0 0 0 0,-2-32 103 0 0,2 27 387 0 0,0 0 0 0 0,-1 0 0 0 0,1-1 0 0 0,-5-12 0 0 0,2 8-264 0 0,1 5 187 0 0,0 0-1 0 0,-1 0 0 0 0,-6-13 0 0 0,7 18-367 0 0,0-1 0 0 0,0 0-1 0 0,-1 1 1 0 0,1-1 0 0 0,0 1-1 0 0,-1 0 1 0 0,1 0 0 0 0,-1 0-1 0 0,0 0 1 0 0,0 0-1 0 0,-5-2 1 0 0,-1 0-97 0 0,1 0 0 0 0,-1 1 0 0 0,0 0 0 0 0,0 0 0 0 0,0 1 0 0 0,0 0 0 0 0,0 1 0 0 0,0 0 0 0 0,0 0 0 0 0,-1 1 0 0 0,1 1 0 0 0,0-1 0 0 0,-1 1 0 0 0,1 1 0 0 0,0 0 0 0 0,-12 4 0 0 0,11-3 0 0 0,0 1 0 0 0,0 0 0 0 0,1 1 0 0 0,-1 0 0 0 0,1 1 0 0 0,0 0 0 0 0,1 0 0 0 0,0 0 0 0 0,0 1 0 0 0,0 1 0 0 0,-11 14 0 0 0,15-17 0 0 0,0 0 0 0 0,1 1 0 0 0,0-1 0 0 0,1 1 0 0 0,-1-1 0 0 0,-3 13 0 0 0,5-15 0 0 0,1 1 0 0 0,-1-1 0 0 0,0 1 0 0 0,1-1 0 0 0,0 1 0 0 0,0-1 0 0 0,0 1 0 0 0,0-1 0 0 0,1 1 0 0 0,-1-1 0 0 0,1 1 0 0 0,0-1 0 0 0,2 6 0 0 0,4 7 0 0 0,1 0 0 0 0,1-1 0 0 0,1 0 0 0 0,0-1 0 0 0,0 0 0 0 0,19 19 0 0 0,-15-20 0 0 0,-1 1 0 0 0,-1 0 0 0 0,0 1 0 0 0,-1 1 0 0 0,-1-1 0 0 0,0 2 0 0 0,-1 0 0 0 0,-1 0 0 0 0,9 28 0 0 0,-15-37 0 0 0,0 0 0 0 0,-1 0 0 0 0,0 0 0 0 0,-1 0 0 0 0,0 0 0 0 0,0 0 0 0 0,0 0 0 0 0,-1 0 0 0 0,-1-1 0 0 0,1 1 0 0 0,-1 0 0 0 0,0 0 0 0 0,-1-1 0 0 0,-6 14 0 0 0,-5 6 0 0 0,-1 0 0 0 0,-28 36 0 0 0,34-51 0 0 0,-4 4 386 0 0,-1 0 1 0 0,0 0-1 0 0,-19 14 0 0 0,-5 5 117 0 0,22-16-503 0 0,13-11 0 0 0,7-1 0 0 0,-2-4 1 0 0,1-1 0 0 0,-1 0 0 0 0,1 0 0 0 0,0 0 0 0 0,0-1 0 0 0,0 1-1 0 0,0-1 1 0 0,0 1 0 0 0,0-1 0 0 0,0 0 0 0 0,1 0 0 0 0,-1-1 0 0 0,0 1 0 0 0,1-1 0 0 0,-1 1 0 0 0,6-1-1 0 0,6-1-14 0 0,0 0 0 0 0,20-3 0 0 0,-21 1-23 0 0,-9 2-302 0 0,0 0-1 0 0,0-1 0 0 0,1 0 1 0 0,-1 0-1 0 0,5-3 1 0 0,2-1-812 0 0,8-6-1846 0 0,-12 4 1462 0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4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13823 0 0,'0'0'630'0'0,"0"0"-13"0"0,0 0-252 0 0,0-4 968 0 0,2 1 3266 0 0,0 2-4437 0 0,1 1-1 0 0,-1-1 1 0 0,1 0 0 0 0,-1 1-1 0 0,1 0 1 0 0,0-1-1 0 0,-1 1 1 0 0,1 0-1 0 0,0 0 1 0 0,-1 1 0 0 0,1-1-1 0 0,0 0 1 0 0,-1 1-1 0 0,1 0 1 0 0,-1-1 0 0 0,1 1-1 0 0,-1 0 1 0 0,5 3-1 0 0,4 1 210 0 0,0 1 0 0 0,18 14 0 0 0,-11-6-364 0 0,-2 2 0 0 0,30 34 0 0 0,6 7-11 0 0,-38-43 232 0 0,-1 1-1 0 0,0 1 1 0 0,-1 1-1 0 0,-1 0 1 0 0,0 0-1 0 0,-2 1 1 0 0,0 0 0 0 0,11 34-1 0 0,-16-44-227 0 0,-3-6 0 0 0,1 0 0 0 0,-1 1 0 0 0,0-1 0 0 0,-1 0 0 0 0,1 1 0 0 0,0-1 0 0 0,-1 1 0 0 0,1 3 0 0 0,0 0-64 0 0,-2-11-422 0 0,0-1 0 0 0,0 1 0 0 0,0 0 0 0 0,-3-7 1 0 0,-2-11-1747 0 0,3 4-487 0 0,-1-1-4789 0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4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15663 0 0,'0'0'356'0'0,"0"0"50"0"0,0 0 20 0 0,0 0-42 0 0,0 0-112 0 0,0 0 463 0 0,0 0 234 0 0,-13 2 2091 0 0,10-2-2937 0 0,-1 1 0 0 0,1-1 0 0 0,0 1 0 0 0,-1 0 0 0 0,1-1 0 0 0,0 2 0 0 0,0-1 1 0 0,0 0-1 0 0,0 1 0 0 0,0-1 0 0 0,0 1 0 0 0,-3 2 0 0 0,-4 4 651 0 0,-18 18 0 0 0,18-16-650 0 0,-16 17 287 0 0,1 1 0 0 0,1 1 1 0 0,1 1-1 0 0,-27 51 0 0 0,39-62-408 0 0,0 1 0 0 0,2 0 1 0 0,1 1-1 0 0,-8 25 0 0 0,14-18-710 0 0,2-23 538 0 0,0-4-339 0 0,0-1-72 0 0,2 1 292 0 0,0-1 1 0 0,-1 0-1 0 0,1 1 0 0 0,0-1 1 0 0,0 0-1 0 0,-1 0 0 0 0,1 0 1 0 0,0 0-1 0 0,0-1 0 0 0,-1 1 1 0 0,1 0-1 0 0,2-2 0 0 0,10-4-5230 0 0,0-2-1564 0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4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 11975 0 0,'0'0'267'0'0,"0"0"42"0"0,0 0 17 0 0,1-1-28 0 0,0-3-58 0 0,-1 3 491 0 0,0 1 238 0 0,0 0 45 0 0,-1-1-868 0 0,1 1 0 0 0,-1-1 0 0 0,1 1 0 0 0,-1 0 1 0 0,0-1-1 0 0,1 1 0 0 0,-1 0 0 0 0,0 0 1 0 0,1-1-1 0 0,-1 1 0 0 0,0 0 0 0 0,0 0 0 0 0,1 0 1 0 0,-1 0-1 0 0,0 0 0 0 0,0 0 0 0 0,1 0 1 0 0,-1 0-1 0 0,0 0 0 0 0,-1 0 0 0 0,0 1 84 0 0,-1 0-1 0 0,1 1 0 0 0,-1-1 1 0 0,1 0-1 0 0,0 1 0 0 0,0 0 1 0 0,-1-1-1 0 0,1 1 0 0 0,0 0 0 0 0,1 0 1 0 0,-1 0-1 0 0,0 1 0 0 0,0-1 1 0 0,-1 4-1 0 0,2-4-116 0 0,0-1-1 0 0,1 1 1 0 0,-1-1 0 0 0,1 1-1 0 0,-1 0 1 0 0,1-1-1 0 0,0 1 1 0 0,0-1 0 0 0,0 1-1 0 0,0 0 1 0 0,0-1 0 0 0,0 1-1 0 0,0 0 1 0 0,0-1-1 0 0,1 1 1 0 0,-1 0 0 0 0,1-1-1 0 0,-1 1 1 0 0,1-1-1 0 0,0 1 1 0 0,-1-1 0 0 0,1 1-1 0 0,0-1 1 0 0,0 0-1 0 0,2 3 1 0 0,1 0-71 0 0,1 1 1 0 0,-1-1-1 0 0,1 0 1 0 0,0 0-1 0 0,0-1 0 0 0,1 0 1 0 0,-1 1-1 0 0,1-2 0 0 0,-1 1 1 0 0,1-1-1 0 0,0 0 1 0 0,0 0-1 0 0,0 0 0 0 0,0-1 1 0 0,11 1-1 0 0,9 0 323 0 0,-1-2 1 0 0,43-4-1 0 0,-4 0-91 0 0,-42 4-126 0 0,1 0-1 0 0,26-6 1 0 0,-44 4 566 0 0,-5 2-689 0 0,0 0 0 0 0,0 0 0 0 0,0 0 0 0 0,1 0 0 0 0,-1 0 0 0 0,0-1 0 0 0,0 1 0 0 0,0 0 0 0 0,1 0 0 0 0,-1 0 0 0 0,0 0 0 0 0,0 0 0 0 0,0 0 0 0 0,1 0 0 0 0,-1 0 0 0 0,0 0 0 0 0,0 0 0 0 0,0 0 0 0 0,1 0 1 0 0,-1 0-1 0 0,0 0 0 0 0,0 0 0 0 0,1 0 0 0 0,-1 0 0 0 0,0 0 0 0 0,0 0 0 0 0,0 0 0 0 0,1 1 0 0 0,3 2 124 0 0,-8 0-133 0 0,-8 19-16 0 0,5-14 0 0 0,0 1 0 0 0,1-1 0 0 0,0 1 0 0 0,0 0 0 0 0,1 0 0 0 0,0 0 0 0 0,1 1 0 0 0,0 0 0 0 0,-4 14 0 0 0,4-6 0 0 0,0-1 0 0 0,1 0 0 0 0,1 1 0 0 0,0 33 0 0 0,6-12 0 0 0,1-1 0 0 0,13 51 0 0 0,-7-37 0 0 0,22 94 0 0 0,13 71 0 0 0,-44-197 0 0 0,-1 0 0 0 0,-1 0 0 0 0,-1 1 0 0 0,-5 33 0 0 0,1-13 0 0 0,4-37 0 0 0,1 0 0 0 0,-1 0 0 0 0,0-1 0 0 0,-1 1 0 0 0,1 0 0 0 0,-1 0 0 0 0,1-1 0 0 0,-1 1 0 0 0,0-1 0 0 0,-1 1 0 0 0,1-1 0 0 0,0 0 0 0 0,-1 0 0 0 0,0 0 0 0 0,0 0 0 0 0,0-1 0 0 0,0 1 0 0 0,0-1 0 0 0,0 0 0 0 0,-1 1 0 0 0,-4 1 0 0 0,2-1 0 0 0,1-1 0 0 0,-1 0 0 0 0,0 0 0 0 0,1 0 0 0 0,-1-1 0 0 0,0 0 0 0 0,0 0 0 0 0,0 0 0 0 0,0-1 0 0 0,0 0 0 0 0,0 0 0 0 0,0-1 0 0 0,-9-1 0 0 0,10 1 0 0 0,0 0 0 0 0,0-1 0 0 0,1 1 0 0 0,-1-1 0 0 0,1 0 0 0 0,-1-1 0 0 0,1 1 0 0 0,0-1 0 0 0,-5-3 0 0 0,4 0 0 0 0,3-2 0 0 0,0 2 0 0 0,1 4-188 0 0,0 0-1 0 0,1 0 1 0 0,-1 1 0 0 0,0-1-1 0 0,1 0 1 0 0,0 0 0 0 0,-1 1-1 0 0,1-5 1 0 0,0 5-342 0 0,1 0 0 0 0,-1 0 0 0 0,0-1 0 0 0,0 1 0 0 0,1 0 0 0 0,-1 0 1 0 0,1 0-1 0 0,-1 0 0 0 0,1-1 0 0 0,0 1 0 0 0,-1 0 0 0 0,3-1 0 0 0,-1-1-1184 0 0,4-5-6636 0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5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2759 0 0,'0'0'107'0'0,"0"0"-19"0"0,0 2-11 0 0,-3 9-61 0 0,3-10 33 0 0,0 0 0 0 0,0 0 0 0 0,-1-1 0 0 0,1 1 0 0 0,0 0 0 0 0,0-1 0 0 0,-1 1-1 0 0,1 0 1 0 0,0-1 0 0 0,-1 1 0 0 0,1 0 0 0 0,-1-1 0 0 0,1 1 0 0 0,0-1 0 0 0,-1 1 0 0 0,0-1-1 0 0,1 1 1 0 0,-2 0 0 0 0,-2 2 454 0 0,0 1 393 0 0,-1 0 0 0 0,1-1 0 0 0,-10 6 0 0 0,13-8-384 0 0,1-1-201 0 0,-1 1-1 0 0,1-1 1 0 0,0 1-1 0 0,-1 0 0 0 0,1-1 1 0 0,-1 1-1 0 0,1-1 0 0 0,0 1 1 0 0,-1-1-1 0 0,1 1 1 0 0,-1-1-1 0 0,1 1 0 0 0,-1-1 1 0 0,0 0-1 0 0,1 1 1 0 0,-1-1-1 0 0,1 0 0 0 0,-1 1 1 0 0,0-1-1 0 0,1 0 0 0 0,-1 0 1 0 0,0 0-1 0 0,0 1 1 0 0,-7 3 6172 0 0,8-4-6384 0 0,1 0 0 0 0,-1 0-1 0 0,0 1 1 0 0,0-1 0 0 0,0 0-1 0 0,0 1 1 0 0,0-1 0 0 0,0 0-1 0 0,0 0 1 0 0,1 1 0 0 0,-1-1-1 0 0,0 0 1 0 0,0 0 0 0 0,0 1-1 0 0,1-1 1 0 0,-1 0 0 0 0,0 0-1 0 0,0 0 1 0 0,1 0 0 0 0,-1 1-1 0 0,0-1 1 0 0,0 0 0 0 0,1 0-1 0 0,-1 0 1 0 0,0 0 0 0 0,1 0-1 0 0,-1 0 1 0 0,0 0 0 0 0,0 0-1 0 0,1 0 1 0 0,7 3-99 0 0,0-1 0 0 0,0 0 0 0 0,0-1 0 0 0,1 1 0 0 0,-1-2 0 0 0,0 1 0 0 0,0-1 0 0 0,1-1 0 0 0,12-1 0 0 0,19-1 0 0 0,2-1 0 0 0,-22 4-64 0 0,-18 0-273 0 0,-2 0-138 0 0,0 0-33 0 0,0 0-140 0 0,0 0-572 0 0,0 0-253 0 0,0 0-1108 0 0,0 0-4241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5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11975 0 0,'0'0'267'0'0,"0"0"42"0"0,2 0 17 0 0,2 0-137 0 0,-2 1-159 0 0,0-1 0 0 0,0 0 0 0 0,0 0 0 0 0,0-1 0 0 0,0 1 0 0 0,0 0 0 0 0,-1-1 0 0 0,1 1 0 0 0,0-1 0 0 0,0 1 0 0 0,2-2 0 0 0,34-14 4719 0 0,-36 16-3725 0 0,-2 0 0 0 0,8-3 310 0 0,-7 2 3607 0 0,-3 1-4625 0 0,2 0 52 0 0,-1-18 65 0 0,1 10-433 0 0,0 0 0 0 0,4 12 0 0 0,0-1 0 0 0,-1 1 0 0 0,1-1 0 0 0,0 1 0 0 0,1-1 0 0 0,-1-1 0 0 0,7 4 0 0 0,-1 0 0 0 0,0-2 0 0 0,0 1 0 0 0,14 3 0 0 0,28-1 0 0 0,-49-6 0 0 0,-1-1 0 0 0,14-3 0 0 0,-6 3 0 0 0,-10 0 0 0 0,1 0 0 0 0,-1 0 0 0 0,0 0 0 0 0,0 0 0 0 0,0 0 0 0 0,1 0 0 0 0,-1 0 0 0 0,0 0 0 0 0,0 0 0 0 0,1 0 0 0 0,-1 0 0 0 0,0 0 0 0 0,0 1 0 0 0,0-1 0 0 0,0 0 0 0 0,1 0 0 0 0,-1 0 0 0 0,0 0 0 0 0,0 0 0 0 0,0 1 0 0 0,0-1 0 0 0,1 0 0 0 0,-1 0 0 0 0,0 0 0 0 0,0 0 0 0 0,0 1 0 0 0,0-1 0 0 0,0 0 0 0 0,0 0 0 0 0,0 0 0 0 0,1 1 0 0 0,-13 33 0 0 0,4-10 0 0 0,5-16 0 0 0,1 0 0 0 0,-4 15 0 0 0,5-15 0 0 0,-1 1 0 0 0,-6 13 0 0 0,-2 12 0 0 0,3-8 0 0 0,5-19 0 0 0,0 0 0 0 0,1 0 0 0 0,-1 0 0 0 0,2 1 0 0 0,-1-1 0 0 0,1 10 0 0 0,5 46 0 0 0,4 76 0 0 0,-5-96 0 0 0,-2-33 0 0 0,-1 0 0 0 0,0-1 0 0 0,-1 14 0 0 0,0-13 0 0 0,1-1 0 0 0,-1 0 0 0 0,2 1 0 0 0,-1-1 0 0 0,5 15 0 0 0,-3-16 0 0 0,-1 1 0 0 0,0-1 0 0 0,-1 1 0 0 0,0 0 0 0 0,0-1 0 0 0,-1 13 0 0 0,-2-9 0 0 0,0 22 0 0 0,4-27 72 0 0,-2-5 299 0 0,0-2 117 0 0,0 0 21 0 0,0 0-66 0 0,-9 15-278 0 0,9-14-165 0 0,-3 2 0 0 0,-9-1 0 0 0,7-2 0 0 0,0-1 0 0 0,0 0 0 0 0,0 0 0 0 0,0 0 0 0 0,0 0 0 0 0,0-1 0 0 0,0 0 0 0 0,0 0 0 0 0,1 0 0 0 0,-1-1 0 0 0,-7-5 0 0 0,-6-2 0 0 0,17 8-135 0 0,-1 1-1 0 0,1 1 1 0 0,-1-1-1 0 0,1 0 1 0 0,-1 0-1 0 0,0 0 1 0 0,1 1-1 0 0,-1-1 1 0 0,0 1-1 0 0,0 0 1 0 0,1-1-1 0 0,-1 1 1 0 0,0 0-1 0 0,0 0 1 0 0,0 0-1 0 0,1 0 1 0 0,-1 0-1 0 0,0 0 1 0 0,0 1-1 0 0,1-1 1 0 0,-1 1-1 0 0,0-1 1 0 0,-3 2-1 0 0,4-1-1337 0 0,1-1-1382 0 0,0 0-5333 0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5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 13823 0 0,'0'0'315'0'0,"0"0"45"0"0,-5 6 209 0 0,5-3 2541 0 0,3-1-2812 0 0,0 0 1 0 0,0-1-1 0 0,0 0 0 0 0,0 0 1 0 0,0 1-1 0 0,0-2 1 0 0,0 1-1 0 0,0 0 1 0 0,1-1-1 0 0,-1 1 1 0 0,0-1-1 0 0,0 0 1 0 0,1 0-1 0 0,3-1 1 0 0,10-1 170 0 0,25-5 1 0 0,-22 3-568 0 0,47-11 629 0 0,-32 7 240 0 0,68-6-1 0 0,-89 14-770 0 0,-4 2 0 0 0,-10-1 0 0 0,0-1 0 0 0,1 0 0 0 0,-1 1 0 0 0,0-1 0 0 0,0 0 0 0 0,1 1 0 0 0,-1-1 0 0 0,0 0 0 0 0,0 1 0 0 0,0-1 0 0 0,1 1 0 0 0,-1-1 0 0 0,0 1 0 0 0,0-1 0 0 0,0 1 0 0 0,0-1 0 0 0,0 0 0 0 0,0 2 0 0 0,0 0-105 0 0,-1 1-1 0 0,1-1 0 0 0,-1 0 1 0 0,0 1-1 0 0,0-1 1 0 0,1 0-1 0 0,-2 0 1 0 0,1 0-1 0 0,0 0 1 0 0,0 0-1 0 0,-1 0 1 0 0,1 0-1 0 0,-3 3 0 0 0,-24 21-2301 0 0,24-22 2090 0 0,-20 15-1217 0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5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131 358 4607 0 0,'2'-3'102'0'0,"5"-11"20"0"0,-5 11 6 0 0,-2 2-21 0 0,-3-4 100 0 0,1 0 0 0 0,0 0 0 0 0,0-1 0 0 0,1 1 0 0 0,0 0 0 0 0,0-1 0 0 0,0 1 0 0 0,0-1-1 0 0,1-6 1 0 0,0 2 413 0 0,0 0-1 0 0,-1 0 1 0 0,-3-19-1 0 0,3 26-606 0 0,1 2 475 0 0,-6-13 613 0 0,-7-11-1035 0 0,1-4 364 0 0,7 1 3170 0 0,5 8-3512 0 0,0 19 283 0 0,2-8 1695 0 0,0 4 3601 0 0,8 34-5663 0 0,-2 0 0 0 0,-1 0 0 0 0,6 57 0 0 0,-7-32-4 0 0,-2 1 0 0 0,-2-1 0 0 0,-8 78 0 0 0,-12-11 931 0 0,16-110-781 0 0,-2 10 334 0 0,-11 31-1 0 0,12-46-483 0 0,-1-9 0 0 0,1-2 0 0 0,0-1 0 0 0,0 0 0 0 0,1 0 0 0 0,0 0 0 0 0,0 0 0 0 0,1 0 0 0 0,-2-13 0 0 0,-1-3 0 0 0,-3-20 483 0 0,2-1 0 0 0,1 0-1 0 0,4-53 1 0 0,0 59-366 0 0,2-5-117 0 0,1 1 0 0 0,2 0 0 0 0,15-58 0 0 0,-18 89 23 0 0,5-16 526 0 0,11-31-1 0 0,-15 50-455 0 0,0 0 0 0 0,0 0 0 0 0,1 1-1 0 0,0-1 1 0 0,0 1 0 0 0,0 0 0 0 0,1 0 0 0 0,0 0-1 0 0,7-6 1 0 0,-8 8-93 0 0,1 1 0 0 0,-1-1 0 0 0,1 1 0 0 0,0 0 0 0 0,0 1 0 0 0,0-1 0 0 0,7-2 0 0 0,-8 4 0 0 0,-1 0 0 0 0,1 1 0 0 0,-1 0 0 0 0,0-1 0 0 0,1 1 0 0 0,-1 0 0 0 0,1 1 0 0 0,-1-1 0 0 0,1 0 0 0 0,-1 1 0 0 0,0 0 0 0 0,1 0 0 0 0,4 2 0 0 0,5 3 0 0 0,-1 1 0 0 0,1 0 0 0 0,-2 1 0 0 0,1 1 0 0 0,-1-1 0 0 0,0 2 0 0 0,-1 0 0 0 0,15 17 0 0 0,-20-21 0 0 0,0 1 0 0 0,-1-1 0 0 0,0 1 0 0 0,0 1 0 0 0,0-1 0 0 0,-1 0 0 0 0,0 1 0 0 0,-1 0 0 0 0,0-1 0 0 0,0 1 0 0 0,0 0 0 0 0,0 12 0 0 0,-2-14 0 0 0,0 0 0 0 0,0-1 0 0 0,0 1 0 0 0,-1 0 0 0 0,0 0 0 0 0,0 0 0 0 0,0 0 0 0 0,-1 0 0 0 0,0-1 0 0 0,0 1 0 0 0,0-1 0 0 0,-1 1 0 0 0,0-1 0 0 0,0 0 0 0 0,0 0 0 0 0,-1 0 0 0 0,-5 6 0 0 0,-3 0-4 0 0,-1-1 1 0 0,0 0-1 0 0,-1 0 1 0 0,0-1-1 0 0,0-1 1 0 0,-1 0-1 0 0,0-1 1 0 0,0-1-1 0 0,-1-1 1 0 0,0 0-1 0 0,0 0 0 0 0,0-2 1 0 0,0 0-1 0 0,-1-1 1 0 0,1 0-1 0 0,-1-2 1 0 0,-20-1-1 0 0,31 0-178 0 0,0 0-1 0 0,1 0 1 0 0,0-1 0 0 0,-1 0-1 0 0,1 0 1 0 0,0 0-1 0 0,0-1 1 0 0,0 0 0 0 0,-9-6-1 0 0,13 8 24 0 0,-1 0-1 0 0,1 0 1 0 0,-1 0 0 0 0,1 0-1 0 0,0-1 1 0 0,-1 1-1 0 0,1-1 1 0 0,0 1-1 0 0,0-1 1 0 0,0 1-1 0 0,0-1 1 0 0,0 1-1 0 0,1-1 1 0 0,-1 0 0 0 0,0 0-1 0 0,1 1 1 0 0,-1-1-1 0 0,1 0 1 0 0,0 0-1 0 0,-1 0 1 0 0,1 0-1 0 0,0 1 1 0 0,0-1-1 0 0,0 0 1 0 0,0 0-1 0 0,1 0 1 0 0,-1 0 0 0 0,1 1-1 0 0,-1-1 1 0 0,1 0-1 0 0,-1 0 1 0 0,1 1-1 0 0,1-3 1 0 0,1-1-660 0 0,0 1 1 0 0,0 0 0 0 0,0 0-1 0 0,5-4 1 0 0,5-4-6005 0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5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21 15663 0 0,'0'0'356'0'0,"0"0"50"0"0,0 0 20 0 0,0 0-42 0 0,1-2-250 0 0,5-6 19 0 0,-5 6 567 0 0,-1 2 249 0 0,-4-7 632 0 0,2 5 2982 0 0,0 3-4512 0 0,0 0 1 0 0,0 0-1 0 0,0 0 0 0 0,0 1 1 0 0,1-1-1 0 0,-1 0 0 0 0,0 1 0 0 0,1-1 1 0 0,-1 1-1 0 0,1-1 0 0 0,0 1 1 0 0,0 0-1 0 0,-1 0 0 0 0,1-1 0 0 0,0 1 1 0 0,-1 3-1 0 0,-1 1 329 0 0,-5 14-281 0 0,0 0 1 0 0,1 1-1 0 0,1 0 0 0 0,-6 39 1 0 0,8-40-109 0 0,0 2-11 0 0,-6 26 0 0 0,-5 72 0 0 0,15-104 0 0 0,0 1 0 0 0,0 0 0 0 0,2-1 0 0 0,0 0 0 0 0,1 1 0 0 0,1-1 0 0 0,0 0 0 0 0,9 20 0 0 0,-10-28 0 0 0,1 0 0 0 0,0-1 0 0 0,0 1 0 0 0,1-1 0 0 0,11 12 0 0 0,-14-16 0 0 0,1 0 0 0 0,0 0 0 0 0,0-1 0 0 0,0 1 0 0 0,1-1 0 0 0,-1 0 0 0 0,0 1 0 0 0,1-2 0 0 0,0 1 0 0 0,-1 0 0 0 0,1-1 0 0 0,0 1 0 0 0,0-1 0 0 0,6 1 0 0 0,-9-2 0 0 0,0 0 0 0 0,0 0 0 0 0,0 0 0 0 0,0 0 0 0 0,0 0 0 0 0,0 0 0 0 0,0 0 0 0 0,0 0 0 0 0,0 0 0 0 0,0 0 0 0 0,0-1 0 0 0,0 1 0 0 0,0 0 0 0 0,0-1 0 0 0,0 1 0 0 0,0-1 0 0 0,-1 1 0 0 0,1-1 0 0 0,0 1 0 0 0,0-1 0 0 0,0 0 0 0 0,0-1 0 0 0,2 0 0 0 0,1-2-398 0 0,-1 1 0 0 0,1-1 0 0 0,-1 0 0 0 0,0-1 0 0 0,0 1 0 0 0,0-1 0 0 0,0 1-1 0 0,2-8 1 0 0,14-41-5013 0 0,-15 42 4700 0 0,5-18-1336 0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5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15663 0 0,'0'0'356'0'0,"0"0"50"0"0,0 0 20 0 0,0 0-42 0 0,0 0-180 0 0,0 0 176 0 0,0 0 107 0 0,0 0 22 0 0,0 0 3 0 0,0 0 0 0 0,0 0 0 0 0,1 1 0 0 0,1 2-367 0 0,1-1-1 0 0,-1 1 1 0 0,0-1-1 0 0,0 1 1 0 0,-1 0-1 0 0,1 0 1 0 0,0 0-1 0 0,-1 0 1 0 0,0 0-1 0 0,1 0 1 0 0,-1 0-1 0 0,-1 0 1 0 0,1 0-1 0 0,0 1 1 0 0,-1-1-1 0 0,1 7 1 0 0,-1 7 20 0 0,-1 0 0 0 0,-2 19 0 0 0,0-13 470 0 0,-15 122 482 0 0,16-136-1117 0 0,2-9 1 0 0,0 0 0 0 0,0 0 0 0 0,0 1 0 0 0,0-1 0 0 0,0 0 0 0 0,0 0 0 0 0,0 0 0 0 0,0 0 0 0 0,0 1 0 0 0,0-1 0 0 0,0 0 0 0 0,0 0 0 0 0,0 0 0 0 0,0 0 0 0 0,0 1 0 0 0,0-1 0 0 0,0 0 0 0 0,0 0 0 0 0,0 0 0 0 0,0 0 0 0 0,0 0 0 0 0,0 1 0 0 0,0-1 0 0 0,0 0 0 0 0,0 0 0 0 0,1 0-1 0 0,-1 0 1 0 0,0 0 0 0 0,0 1 0 0 0,0-1 0 0 0,0 0 0 0 0,0 0 0 0 0,0 0 0 0 0,0 0 0 0 0,1 0 0 0 0,-1 0 0 0 0,0 0 0 0 0,0 0 0 0 0,0 0 0 0 0,0 0 0 0 0,1 1 0 0 0,-1-1 0 0 0,0 0 0 0 0,0 0 0 0 0,0 0 0 0 0,0 0 0 0 0,0 0 0 0 0,1 0 0 0 0,-1 0 0 0 0,0 0 0 0 0,0 0 0 0 0,0 0 0 0 0,0 0 0 0 0,1 0 0 0 0,-1-1 0 0 0,0 1 0 0 0,0 0 0 0 0,0 0 0 0 0,0 0 0 0 0,0 0 0 0 0,1 0 0 0 0,-1 0 0 0 0,0 0 0 0 0,0 0 0 0 0,0 0 0 0 0,0 0 0 0 0,0-1 0 0 0,9-6-237 0 0,-8 7 136 0 0,22-23-5241 0 0,-15 15 3295 0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5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13823 0 0,'0'0'315'0'0,"0"0"45"0"0,9-2 353 0 0,46-9 1480 0 0,-27 5 471 0 0,-1 0-1 0 0,55-2 1 0 0,-79 7-2534 0 0,-2 1-127 0 0,0 0 0 0 0,0 0 0 0 0,1 0 0 0 0,-1 0 0 0 0,0 0 0 0 0,0 0 0 0 0,0 0 0 0 0,0 0 0 0 0,0 1 0 0 0,0-1 0 0 0,0 0 0 0 0,0 1 0 0 0,2 0 0 0 0,4 3-3 0 0,-6-4-144 0 0,0 0 0 0 0,-1 1 0 0 0,1-1 0 0 0,-1 1 0 0 0,1-1 0 0 0,-1 1 0 0 0,1-1 0 0 0,-1 1 0 0 0,0-1 0 0 0,1 1 0 0 0,-1-1 0 0 0,1 1 0 0 0,-1 0 0 0 0,0-1-1 0 0,0 1 1 0 0,1 0 0 0 0,-1-1 0 0 0,0 1 0 0 0,0 0 0 0 0,0-1 0 0 0,0 2 0 0 0,2-1-2297 0 0,-2-1 395 0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5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 19351 0 0,'-13'8'1474'0'0,"10"-7"-1301"0"0,-7 9 300 0 0,7-6-357 0 0,1 0-1 0 0,0 1 1 0 0,0-1-1 0 0,0 0 1 0 0,0 1-1 0 0,0-1 1 0 0,1 1-1 0 0,0-1 1 0 0,0 1-1 0 0,0 0 1 0 0,1-1-1 0 0,-1 6 1 0 0,1 9 1006 0 0,4 33 0 0 0,-1-24-772 0 0,0-8-350 0 0,1 0 0 0 0,1 0 0 0 0,8 24 0 0 0,1 1 0 0 0,34 109 0 0 0,-46-146 0 0 0,-1-2 72 0 0,0-4 299 0 0,-1-2-354 0 0,-1 0 1 0 0,1 0 0 0 0,0 1-1 0 0,0-1 1 0 0,0 0-1 0 0,0 0 1 0 0,0 0-1 0 0,0 1 1 0 0,0-1 0 0 0,-1 0-1 0 0,1 0 1 0 0,0 0-1 0 0,0 1 1 0 0,0-1 0 0 0,-1 0-1 0 0,1 0 1 0 0,0 0-1 0 0,0 0 1 0 0,0 0 0 0 0,-1 1-1 0 0,1-1 1 0 0,0 0-1 0 0,0 0 1 0 0,-1 0-1 0 0,1 0 1 0 0,0 0 0 0 0,0 0-1 0 0,-1 0 1 0 0,1 0-1 0 0,0 0 1 0 0,0 0 0 0 0,-1 0-1 0 0,1 0 1 0 0,0 0-1 0 0,0 0 1 0 0,-1 0 0 0 0,1 0-1 0 0,0 0 1 0 0,0 0-1 0 0,0-1 1 0 0,-1 1-1 0 0,1 0 1 0 0,0 0 0 0 0,0 0-1 0 0,-1 0 1 0 0,1-1-1 0 0,-10-5 736 0 0,9 6-727 0 0,-5-6 42 0 0,0-1 1 0 0,1 1-1 0 0,-1-1 0 0 0,1-1 0 0 0,1 1 1 0 0,0-1-1 0 0,0 0 0 0 0,0 0 0 0 0,1 0 1 0 0,0 0-1 0 0,0 0 0 0 0,1-1 1 0 0,0 0-1 0 0,-1-12 0 0 0,1-6 188 0 0,1 0 0 0 0,1 1 0 0 0,6-40 0 0 0,-4 49-256 0 0,1 1 0 0 0,0 0 0 0 0,1 0 0 0 0,8-19 0 0 0,-9 27 0 0 0,0 1 0 0 0,1 0 0 0 0,0 0 0 0 0,0 0 0 0 0,1 1 0 0 0,-1-1 0 0 0,1 1 0 0 0,1 0 0 0 0,-1 0 0 0 0,12-8 0 0 0,-7 7 0 0 0,1 0 0 0 0,21-11 0 0 0,-27 15 0 0 0,0 1 0 0 0,0 1 0 0 0,0-1 0 0 0,0 1 0 0 0,1 0 0 0 0,-1 0 0 0 0,0 1 0 0 0,1-1 0 0 0,7 2 0 0 0,-10-1 0 0 0,0 0 0 0 0,0 0 0 0 0,0 1 0 0 0,0-1 0 0 0,-1 1 0 0 0,1 0 0 0 0,0 0 0 0 0,-1 0 0 0 0,1 0 0 0 0,0 0 0 0 0,-1 1 0 0 0,1-1 0 0 0,-1 1 0 0 0,0 0 0 0 0,0-1 0 0 0,1 1 0 0 0,-1 0 0 0 0,0 0 0 0 0,-1 0 0 0 0,1 1 0 0 0,0-1 0 0 0,-1 0 0 0 0,1 1 0 0 0,-1-1 0 0 0,1 1 0 0 0,0 3 0 0 0,0 0 0 0 0,-1 0 0 0 0,0 0 0 0 0,1 0 0 0 0,-2 0 0 0 0,1 0 0 0 0,-1 1 0 0 0,0-1 0 0 0,0 0 0 0 0,-2 8 0 0 0,-1 12 0 0 0,2-18 0 0 0,1-1 0 0 0,-1 1 0 0 0,-1-1 0 0 0,1 1 0 0 0,-1-1 0 0 0,-1 0 0 0 0,1 0 0 0 0,-5 8 0 0 0,0-3-33 0 0,-1 0-1 0 0,-1 0 1 0 0,0-1-1 0 0,-1 0 1 0 0,0 0-1 0 0,0-1 1 0 0,-1-1-1 0 0,-1 0 1 0 0,1 0 0 0 0,-1-1-1 0 0,-15 7 1 0 0,23-13-159 0 0,-1 0 0 0 0,1-1-1 0 0,0 0 1 0 0,-1 0 0 0 0,-6 1 0 0 0,9-1-162 0 0,0-1-1 0 0,0 0 1 0 0,0 0-1 0 0,0 0 1 0 0,1 0-1 0 0,-1 0 1 0 0,0-1-1 0 0,0 1 1 0 0,0-1-1 0 0,0 1 1 0 0,1-1-1 0 0,-1 1 1 0 0,0-1 0 0 0,1 0-1 0 0,-1 0 1 0 0,-1-1-1 0 0,-4-5-7833 0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5:5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17503 0 0,'0'0'399'0'0,"0"0"60"0"0,0 0 21 0 0,0 0-59 0 0,1 2-276 0 0,47 180 6423 0 0,-42-158-6295 0 0,-1 1 1 0 0,-1-1-1 0 0,-1 1 0 0 0,-2 0 1 0 0,-1 28-1 0 0,-1-37-312 0 0,-1 0 1 0 0,0 0-1 0 0,-2-1 1 0 0,0 1-1 0 0,0-1 0 0 0,-2 1 1 0 0,1-1-1 0 0,-16 25 0 0 0,16-30-52 0 0,-1-1 0 0 0,0 1 0 0 0,-1-1-1 0 0,0-1 1 0 0,0 1 0 0 0,-1-1 0 0 0,0-1-1 0 0,-1 1 1 0 0,1-1 0 0 0,-1-1 0 0 0,-1 0-1 0 0,1 0 1 0 0,-16 6 0 0 0,22-10-241 0 0,-1-1 0 0 0,1-1 0 0 0,0 1 0 0 0,0-1 0 0 0,-1 1 0 0 0,1-1 0 0 0,0 0 0 0 0,-1 0 0 0 0,1 0 0 0 0,0-1 0 0 0,-5 0 0 0 0,-12-6-1715 0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6:0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17503 0 0,'0'0'399'0'0,"2"2"60"0"0,-1-2-418 0 0,0 1 1 0 0,0 0 0 0 0,0-1-1 0 0,0 1 1 0 0,0-1 0 0 0,0 1 0 0 0,1-1-1 0 0,-1 0 1 0 0,0 0 0 0 0,0 1 0 0 0,0-1-1 0 0,0 0 1 0 0,0 0 0 0 0,1 0-1 0 0,-1 0 1 0 0,0 0 0 0 0,0 0 0 0 0,2-1-1 0 0,23-8 238 0 0,4-2-216 0 0,55-10 2193 0 0,-57 12-1380 0 0,52-8 0 0 0,433-14 1395 0 0,-36 3-446 0 0,-10-27-1805 0 0,223-24-24 0 0,-443 36 2052 0 0,-220 40-2048 0 0,-20 3 0 0 0,0-1 0 0 0,0 0 0 0 0,1-1 0 0 0,-1 1 0 0 0,0-1 0 0 0,0-1 0 0 0,7-3 0 0 0,-1 2 0 0 0,-12 3 0 0 0,15-11 0 0 0,-6-1 0 0 0,-9 12-134 0 0,0 0 1 0 0,-1 0-1 0 0,1 0 1 0 0,-1 0-1 0 0,1 0 0 0 0,-1-1 1 0 0,1 1-1 0 0,-1 0 1 0 0,0 0-1 0 0,0 0 0 0 0,0-1 1 0 0,1 1-1 0 0,-1 0 1 0 0,0 0-1 0 0,-1-1 0 0 0,1 1 1 0 0,0 0-1 0 0,0 0 1 0 0,0-1-1 0 0,-1 1 0 0 0,1 0 1 0 0,-1 0-1 0 0,1 0 1 0 0,-1 0-1 0 0,1 0 0 0 0,-1-1 1 0 0,0 1-1 0 0,1 0 1 0 0,-1 0-1 0 0,0 1 0 0 0,0-1 1 0 0,0 0-1 0 0,0 0 1 0 0,0 0-1 0 0,0 0 0 0 0,0 1 1 0 0,-1-2-1 0 0,0 1-400 0 0,-15-11-1511 0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10:56:0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136 204 2759 0 0,'0'0'107'0'0,"0"0"-19"0"0,0 0 60 0 0,0 0 233 0 0,0 0 106 0 0,0 0 22 0 0,0 0 3 0 0,0 0 0 0 0,-15 2 955 0 0,-6 6-514 0 0,2 3 5773 0 0,13-7-4608 0 0,5-4-1606 0 0,1 0 0 0 0,-1 2-200 0 0,-1-1 0 0 0,1 0 1 0 0,0 1-1 0 0,-1-1 0 0 0,1 0 0 0 0,-1 0 0 0 0,1 0 0 0 0,-1 0 0 0 0,1 0 0 0 0,-2 0 1 0 0,-1 1-163 0 0,3-1 362 0 0,0-1-405 0 0,1 0 0 0 0,0 0 0 0 0,-1 0-1 0 0,1 0 1 0 0,-1 1 0 0 0,1-1 0 0 0,-1 0 0 0 0,1 0 0 0 0,0 0-1 0 0,-1 1 1 0 0,1-1 0 0 0,0 0 0 0 0,-1 0 0 0 0,1 1 0 0 0,0-1-1 0 0,-1 0 1 0 0,1 1 0 0 0,0-1 0 0 0,-1 1 0 0 0,0 0 2 0 0,1-1 0 0 0,-1 1 0 0 0,1 0 0 0 0,-1-1 0 0 0,1 1 0 0 0,-1-1 0 0 0,0 1 0 0 0,0-1 1 0 0,1 1-1 0 0,-1-1 0 0 0,0 0 0 0 0,0 1 0 0 0,-1-1 0 0 0,1 0-95 0 0,0 0 0 0 0,0 0 0 0 0,-1 0 0 0 0,1 0 0 0 0,0 0 0 0 0,-1 0 0 0 0,1 0 0 0 0,0-1 0 0 0,0 1 0 0 0,-1-1 0 0 0,1 1 0 0 0,0-1 0 0 0,0 1 0 0 0,0-1 0 0 0,-1 0 0 0 0,1 1 0 0 0,0-1 0 0 0,0 0 0 0 0,0 0 0 0 0,0 0 0 0 0,1 0 0 0 0,-1 0 0 0 0,-1-1 0 0 0,1 0 41 0 0,0 0-1 0 0,1 0 0 0 0,-1 0 1 0 0,0 0-1 0 0,1 0 1 0 0,0 0-1 0 0,-1-1 1 0 0,1 1-1 0 0,0 0 1 0 0,0 0-1 0 0,0 0 1 0 0,1-4-1 0 0,1-4 116 0 0,0 0 0 0 0,1 0 0 0 0,1 0 0 0 0,-1 1 0 0 0,6-10 0 0 0,-4 10-170 0 0,0-1 0 0 0,1 1 0 0 0,0 0 0 0 0,1 0 0 0 0,0 0 0 0 0,0 1 0 0 0,1 0 0 0 0,0 1 0 0 0,1 0 0 0 0,-1 0 0 0 0,1 1 0 0 0,0 0 0 0 0,1 0 0 0 0,0 1 0 0 0,-1 0 0 0 0,2 1 0 0 0,-1 0 0 0 0,19-4 0 0 0,-24 7 18 0 0,0 0 0 0 0,0 1 0 0 0,0 0 0 0 0,-1 0-1 0 0,1 0 1 0 0,0 0 0 0 0,0 1 0 0 0,0 0 0 0 0,0 0 0 0 0,0 0 0 0 0,0 0-1 0 0,-1 1 1 0 0,1 0 0 0 0,-1 0 0 0 0,1 0 0 0 0,-1 1 0 0 0,0 0 0 0 0,6 4-1 0 0,-6-4 18 0 0,0 1 0 0 0,-1 0 0 0 0,1 0 0 0 0,-1 1-1 0 0,0-1 1 0 0,0 1 0 0 0,0 0 0 0 0,0-1-1 0 0,-1 1 1 0 0,0 0 0 0 0,0 1 0 0 0,0-1 0 0 0,-1 0-1 0 0,0 1 1 0 0,0-1 0 0 0,1 9 0 0 0,-2-10 33 0 0,0 0 1 0 0,0 0-1 0 0,0 0 1 0 0,-1 0-1 0 0,1 0 1 0 0,-1 0-1 0 0,0 0 0 0 0,0 0 1 0 0,-3 4-1 0 0,1-1 5 0 0,-1 0-1 0 0,0-1 0 0 0,0 1 0 0 0,-1-1 0 0 0,-6 7 0 0 0,6-10-72 0 0,4-7 0 0 0,2-6 0 0 0,-1 10 0 0 0,5-14 0 0 0,1 1 0 0 0,0-1 0 0 0,1 1 0 0 0,0 0 0 0 0,1 1 0 0 0,0 0 0 0 0,1 0 0 0 0,0 1 0 0 0,1 0 0 0 0,0 0 0 0 0,1 1 0 0 0,0 1 0 0 0,1 0 0 0 0,0 0 0 0 0,22-11 0 0 0,-32 18 0 0 0,1 1 0 0 0,-1 0 0 0 0,1 1 0 0 0,0-1 0 0 0,0 0 0 0 0,-1 1 0 0 0,1-1 0 0 0,0 1 0 0 0,0 0 0 0 0,0 0 0 0 0,-1 0 0 0 0,1 0 0 0 0,0 1 0 0 0,0-1 0 0 0,-1 1 0 0 0,1-1 0 0 0,0 1 0 0 0,-1 0 0 0 0,1 0 0 0 0,0 0 0 0 0,-1 1 0 0 0,5 2 0 0 0,-4-2 0 0 0,0 1 0 0 0,0-1 0 0 0,0 1 0 0 0,-1 0 0 0 0,1 0 0 0 0,-1 1 0 0 0,0-1 0 0 0,1 0 0 0 0,-1 1 0 0 0,-1-1 0 0 0,1 1 0 0 0,0 0 0 0 0,-1-1 0 0 0,0 1 0 0 0,1 6 0 0 0,3 20-10 0 0,-2 0 0 0 0,-1 54 0 0 0,-2-63-24 0 0,0-20-303 0 0,0-1-138 0 0,0 0-1216 0 0,0 0-4970 0 0,0 0-2127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5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19 10135 0 0,'0'0'231'0'0,"0"0"29"0"0,2-1 19 0 0,8 0-72 0 0,19-5 18 0 0,1-4 3541 0 0,-29 9-2742 0 0,-1 1 0 0 0,0 0 0 0 0,0 0 0 0 0,0 0 0 0 0,0 0 0 0 0,0 0 0 0 0,0 0-69 0 0,0 0-290 0 0,0 0-121 0 0,0 0-28 0 0,-2 2-4 0 0,-22 17 506 0 0,15-13-739 0 0,0 0 1 0 0,0 1-1 0 0,-9 11 0 0 0,11-11-276 0 0,0-1 1 0 0,-1 1-1 0 0,0-1 1 0 0,0-1-1 0 0,-11 6 1 0 0,-21 16-8 0 0,28-18 4 0 0,0-1 0 0 0,-1 0 0 0 0,-14 7 0 0 0,23-13 0 0 0,1 0 0 0 0,0 1 0 0 0,-1-1 0 0 0,1 1 0 0 0,0 0 0 0 0,1 0 0 0 0,-1 0 0 0 0,0 0 0 0 0,-3 7 0 0 0,4-7 0 0 0,0 0 0 0 0,-1 1 0 0 0,1-1 0 0 0,-1 0 0 0 0,0 0 0 0 0,0 0 0 0 0,0-1 0 0 0,0 1 0 0 0,-6 3 0 0 0,-4 1 0 0 0,13-7 0 0 0,-1 0 0 0 0,1 0 0 0 0,0 1 0 0 0,-1-1 0 0 0,1 0 0 0 0,0 0 0 0 0,-1 0 0 0 0,1 1 0 0 0,0-1 0 0 0,-1 0 0 0 0,1 0 0 0 0,0 1 0 0 0,0-1 0 0 0,-1 0 0 0 0,1 1 0 0 0,0-1 0 0 0,0 0 0 0 0,0 1 0 0 0,0-1 0 0 0,-1 0 0 0 0,1 1 0 0 0,0 0 0 0 0,9 5 0 0 0,-1-2 0 0 0,0-2 0 0 0,1 1 0 0 0,0-1 0 0 0,-1 0 0 0 0,1-1 0 0 0,0 0 0 0 0,0-1 0 0 0,14 0 0 0 0,9 1 0 0 0,103 7 0 0 0,-123-6 0 0 0,-11-2-6 0 0,-1 0 0 0 0,1 0 1 0 0,-1 0-1 0 0,0 0 0 0 0,1 0 0 0 0,-1 0 0 0 0,1 0 0 0 0,-1 0 1 0 0,0 0-1 0 0,1 0 0 0 0,-1 1 0 0 0,0-1 0 0 0,1 0 0 0 0,-1 0 1 0 0,0 0-1 0 0,1 1 0 0 0,-1-1 0 0 0,0 0 0 0 0,1 0 0 0 0,-1 1 0 0 0,0-1 1 0 0,0 0-1 0 0,1 0 0 0 0,-1 1 0 0 0,0-1 0 0 0,0 0 0 0 0,1 1 1 0 0,-1-1-1 0 0,0 0 0 0 0,0 1 0 0 0,0-1 0 0 0,0 1 0 0 0,-2 2-630 0 0,2-2-318 0 0,0-1-1011 0 0,0 0-4023 0 0,0 0-1724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5:5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76 230 13823 0 0,'0'0'315'0'0,"0"0"45"0"0,0 0 21 0 0,0 0-49 0 0,11-1-269 0 0,-5 0 3862 0 0,15 0-2542 0 0,1 0-1 0 0,0 1 1 0 0,0 1 0 0 0,40 7-1 0 0,-3-1 121 0 0,-56-7-1503 0 0,40 5 0 0 0,74-3 0 0 0,27-16 1024 0 0,-117 10-768 0 0,-1-1 0 0 0,0-1 0 0 0,35-14 0 0 0,-53 16-254 0 0,0 0-1 0 0,-1 0 1 0 0,0-1 0 0 0,0 0-1 0 0,0 0 1 0 0,9-10 0 0 0,-3 4 58 0 0,-10 7 39 0 0,0 0 0 0 0,0 0-1 0 0,-1 0 1 0 0,0 0 0 0 0,0 0 0 0 0,0 0 0 0 0,0 0-1 0 0,0-1 1 0 0,-1 1 0 0 0,0-1 0 0 0,0 1 0 0 0,0-1-1 0 0,0 0 1 0 0,-1 1 0 0 0,0-1 0 0 0,0 0 0 0 0,0 1-1 0 0,-1-1 1 0 0,0-5 0 0 0,0 7-99 0 0,0 1 0 0 0,0-1 0 0 0,0 0 0 0 0,-1 0 0 0 0,1 1 0 0 0,0-1 0 0 0,-1 1 0 0 0,0-1 0 0 0,0 1 0 0 0,0 0 0 0 0,0 0 0 0 0,0 0 0 0 0,0 0 0 0 0,0 0 0 0 0,-4-2 0 0 0,2 2 0 0 0,0 0 0 0 0,-1 0 0 0 0,1 1 0 0 0,0-1 0 0 0,0 1 0 0 0,-1 0 0 0 0,1 0 0 0 0,-1 0 0 0 0,-5 1 0 0 0,-6 0 0 0 0,0 1 0 0 0,0 1 0 0 0,0 0 0 0 0,-23 7 0 0 0,23-4 0 0 0,1-1 0 0 0,0 2 0 0 0,0 0 0 0 0,0 1 0 0 0,1 0 0 0 0,0 2 0 0 0,0-1 0 0 0,1 1 0 0 0,1 1 0 0 0,-1 1 0 0 0,1 0 0 0 0,1 0 0 0 0,-19 25 0 0 0,14-15 0 0 0,-19 35 0 0 0,29-46 0 0 0,2 0 0 0 0,-1 0 0 0 0,2 0 0 0 0,-1 0 0 0 0,1 1 0 0 0,-2 15 0 0 0,1-1 0 0 0,-9 31 0 0 0,13-52 0 0 0,-6 11 0 0 0,5-12 0 0 0,-9 10 0 0 0,6-9 0 0 0,0-1 0 0 0,0 1 0 0 0,-1-1 0 0 0,1-1 0 0 0,-1 1 0 0 0,0-1 0 0 0,0 1 0 0 0,0-1 0 0 0,0-1 0 0 0,0 1 0 0 0,0-1 0 0 0,-9 1 0 0 0,7 0 0 0 0,0-1 0 0 0,0 0 0 0 0,-1-1 0 0 0,1 0 0 0 0,-13-2 0 0 0,-6 1 0 0 0,-26-3 0 0 0,38 2 0 0 0,0 1 0 0 0,0 1 0 0 0,-23 2 0 0 0,31-1 4 0 0,5-1-7 0 0,-1 0 0 0 0,1 1 1 0 0,0-1-1 0 0,-1 0 0 0 0,1 0 1 0 0,-1 0-1 0 0,1 0 0 0 0,-1 0 0 0 0,1 0 1 0 0,-1 0-1 0 0,1 0 0 0 0,-1-1 1 0 0,1 1-1 0 0,-1 0 0 0 0,1-1 0 0 0,0 1 1 0 0,-1-1-1 0 0,1 0 0 0 0,0 0 1 0 0,-1 1-1 0 0,1-1 0 0 0,0 0 0 0 0,0 0 1 0 0,-2-2-1 0 0,1 1-199 0 0,1 0 0 0 0,0 0 0 0 0,0-1 0 0 0,0 1 0 0 0,0 0 0 0 0,0-1 0 0 0,0 1 0 0 0,1 0 0 0 0,-1-4 0 0 0,-2-7-634 0 0,2 12 693 0 0,1 0-1 0 0,0-1 1 0 0,0 1-1 0 0,0 0 1 0 0,0 0-1 0 0,1-1 1 0 0,-1 1-1 0 0,0 0 1 0 0,1 0-1 0 0,-1-1 0 0 0,0 1 1 0 0,1 0-1 0 0,1-2 1 0 0,-1 1-228 0 0,19-35-2626 0 0,-12 16 1462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0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33 229 8287 0 0,'-11'-12'890'0'0,"11"12"-873"0"0,-1 0 0 0 0,1-1 1 0 0,-1 1-1 0 0,1-1 1 0 0,-1 1-1 0 0,1-1 0 0 0,0 1 1 0 0,-1-1-1 0 0,1 0 1 0 0,0 1-1 0 0,0-1 0 0 0,-1 1 1 0 0,1-1-1 0 0,0 0 0 0 0,0 1 1 0 0,0-1-1 0 0,0 0 1 0 0,0 1-1 0 0,0-1 0 0 0,0 0 1 0 0,0 1-1 0 0,0-1 0 0 0,0 1 1 0 0,0-2-1 0 0,0-7 1391 0 0,-1 0-24 0 0,-1-1-1 0 0,2 1 0 0 0,-1-1 1 0 0,1 1-1 0 0,3-19 0 0 0,-3 26-871 0 0,0 2 0 0 0,0 0 0 0 0,0-2-68 0 0,0-1-271 0 0,0-1-1 0 0,0 0 0 0 0,0 1 1 0 0,-1-1-1 0 0,0 0 0 0 0,-1-5 1 0 0,0 2 232 0 0,1 5 38 0 0,1 0-294 0 0,-2-12 43 0 0,2 10 136 0 0,1-2 1051 0 0,3-4-1230 0 0,3-5-130 0 0,-3 12-19 0 0,-1 2-3 0 0,3-7 3 0 0,2 1 0 0 0,-8 6 0 0 0,0 1 0 0 0,1 0 0 0 0,-1 0 0 0 0,0-1 0 0 0,0 1 0 0 0,0 0 0 0 0,1 0 0 0 0,-1 0 0 0 0,0-1 0 0 0,1 1 0 0 0,-1 0 0 0 0,0 0 0 0 0,0 0 0 0 0,1 0 0 0 0,-1 0 0 0 0,0 0 0 0 0,1-1 0 0 0,-1 1 0 0 0,0 0 0 0 0,1 0 0 0 0,-1 0 0 0 0,0 0 0 0 0,1 0 0 0 0,-1 0 0 0 0,0 0 0 0 0,1 0 0 0 0,-1 1 0 0 0,0-1 0 0 0,0 0 0 0 0,1 0 0 0 0,-1 0 0 0 0,0 0 0 0 0,1 0 0 0 0,-1 0 0 0 0,0 1 0 0 0,0-1 0 0 0,1 0 0 0 0,-1 0 0 0 0,0 0 0 0 0,0 1 0 0 0,1-1 0 0 0,-1 0 0 0 0,0 0 0 0 0,0 1 0 0 0,0-1 0 0 0,1 0 0 0 0,-1 1 0 0 0,0-1 0 0 0,0 0 0 0 0,0 0 0 0 0,0 1 0 0 0,0-1 0 0 0,0 0 0 0 0,0 1 0 0 0,0-1 0 0 0,0 0 0 0 0,0 1 0 0 0,0-1 0 0 0,0 0 0 0 0,0 1 0 0 0,0-1 0 0 0,0 0 0 0 0,0 1 0 0 0,0-1 0 0 0,0 1 0 0 0,2 9 0 0 0,-1 1 0 0 0,0 0 0 0 0,-1 0 0 0 0,0 0 0 0 0,0-1 0 0 0,-1 1 0 0 0,-1 0 0 0 0,-3 14 0 0 0,-2 17 0 0 0,3-10 0 0 0,0-8 0 0 0,1 27 0 0 0,2-33 0 0 0,-7 36 0 0 0,4-29 0 0 0,0-8 0 0 0,1-5 0 0 0,0 0 0 0 0,-1 20 0 0 0,2-19 0 0 0,1 1 0 0 0,1-13 0 0 0,0-1 0 0 0,0 1 0 0 0,0 0 0 0 0,0-1 0 0 0,0 1 0 0 0,0-1 0 0 0,1 1 0 0 0,-1 0 0 0 0,0-1 0 0 0,1 1 0 0 0,-1 0 0 0 0,0-1 0 0 0,1 1 0 0 0,-1-1 0 0 0,0 1 0 0 0,1-1 0 0 0,0 1 0 0 0,0 0 0 0 0,0-1 0 0 0,0 1 0 0 0,0-1 0 0 0,0 0 0 0 0,0 1 0 0 0,-1-1 0 0 0,1 0 0 0 0,0 0 0 0 0,0 0 0 0 0,0 0 0 0 0,0 1 0 0 0,1-2 0 0 0,20 1 0 0 0,-16-2 0 0 0,-1-1 0 0 0,50-15 0 0 0,29-7 0 0 0,-64 20 0 0 0,-7 1 0 0 0,1 1 0 0 0,-1 1 0 0 0,16-2 0 0 0,-16 4 0 0 0,-1 0 0 0 0,2 1 11 0 0,-11-1-11 0 0,5 5-75 0 0,-8-7-435 0 0,0-9-1016 0 0,-2 7 600 0 0,0 0 0 0 0,1 1 0 0 0,-2-1-1 0 0,1 1 1 0 0,-4-6 0 0 0,-3 2-1121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10135 0 0,'0'0'231'0'0,"0"0"29"0"0,0 0 19 0 0,1-1-41 0 0,3-6-112 0 0,-4 5 267 0 0,0 0 106 0 0,1-3 704 0 0,0 0-1 0 0,0 0 1 0 0,0 0 0 0 0,3-6 0 0 0,-4 10-1158 0 0,0 1 1 0 0,0 0-1 0 0,0 0 0 0 0,0 0 0 0 0,1-1 0 0 0,-1 1 0 0 0,0 0 1 0 0,0 0-1 0 0,0 0 0 0 0,0-1 0 0 0,0 1 0 0 0,0 0 1 0 0,0 0-1 0 0,0 0 0 0 0,0-1 0 0 0,0 1 0 0 0,0 0 1 0 0,0 0-1 0 0,0-1 0 0 0,0 1 0 0 0,0 0 0 0 0,0 0 0 0 0,-1 0 1 0 0,1-1-1 0 0,0 1 0 0 0,0 0 0 0 0,0 0 0 0 0,0 0 1 0 0,0 0-1 0 0,0-1 0 0 0,-1 1 0 0 0,1 0 0 0 0,0 0 0 0 0,0 0-8 0 0,0 0 0 0 0,0-1-1 0 0,-1 1 1 0 0,1 0 0 0 0,0 0-1 0 0,0 0 1 0 0,0 0 0 0 0,0 0-1 0 0,0-1 1 0 0,0 1 0 0 0,0 0-1 0 0,-1 0 1 0 0,1 0 0 0 0,0-1-1 0 0,0 1 1 0 0,0 0 0 0 0,0 0-1 0 0,0 0 1 0 0,0 0 0 0 0,0-1-1 0 0,0 1 1 0 0,0 0 0 0 0,0 0-1 0 0,0 0 1 0 0,0-1 0 0 0,0 1-1 0 0,0 0 1 0 0,0 0 0 0 0,1 0-1 0 0,-1-1 1 0 0,0 1 0 0 0,0 0-1 0 0,0 0 1 0 0,0 0 0 0 0,0 0-1 0 0,0-1 1 0 0,0 1 0 0 0,0 0-1 0 0,1 0 1 0 0,3-5 255 0 0,0 0 1 0 0,0 0 0 0 0,0 1-1 0 0,1-1 1 0 0,0 1 0 0 0,0 0-1 0 0,0 1 1 0 0,0-1-1 0 0,1 1 1 0 0,-1 0 0 0 0,1 0-1 0 0,0 1 1 0 0,0-1-1 0 0,8-1 1 0 0,-1 3-293 0 0,16-1 0 0 0,55 3 0 0 0,-80 0 0 0 0,31 3-133 0 0,-33-4-563 0 0,-2 0-258 0 0,0 0-56 0 0,-42 0-4493 0 0,27 0 3967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13823 0 0,'0'0'315'0'0,"-1"-5"257"0"0,1 1 2065 0 0,1 3-2457 0 0,-1 0 0 0 0,1 0-1 0 0,-1 0 1 0 0,1 0 0 0 0,0 0 0 0 0,0 0-1 0 0,-1 1 1 0 0,1-1 0 0 0,0 0 0 0 0,0 0-1 0 0,0 0 1 0 0,0 1 0 0 0,0-1 0 0 0,0 0-1 0 0,1 0 1 0 0,0 1 707 0 0,-1-1-863 0 0,0 0 0 0 0,-1 1 0 0 0,1-1 0 0 0,0 1 1 0 0,0-1-1 0 0,0 1 0 0 0,0-1 0 0 0,0 1 0 0 0,0 0 0 0 0,0 0 0 0 0,0-1 0 0 0,1 1 1 0 0,0-1-2 0 0,16-4 273 0 0,1 1 0 0 0,-1 1 0 0 0,1 1 0 0 0,0 0 0 0 0,-1 1 0 0 0,31 2 0 0 0,39 3-296 0 0,-58-5 0 0 0,-18 0 0 0 0,-1 1 0 0 0,15 1 0 0 0,9 6-5260 0 0,-33-6-1560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280 116 11975 0 0,'0'0'547'0'0,"0"0"-11"0"0,0-2-344 0 0,16-35 2687 0 0,-16 35-1926 0 0,-7-18 462 0 0,7 18-1323 0 0,-1 0 0 0 0,1 0 1 0 0,-1 0-1 0 0,1 0 0 0 0,-1 0 1 0 0,0 0-1 0 0,0 0 0 0 0,0 0 1 0 0,0 0-1 0 0,0 0 0 0 0,-1 0 1 0 0,1 1-1 0 0,0-1 0 0 0,-1 1 1 0 0,0-1-1 0 0,1 1 0 0 0,-1-1 1 0 0,0 1-1 0 0,-2-2 0 0 0,-4 0 166 0 0,-1 0-1 0 0,1 0 1 0 0,-1 0-1 0 0,0 1 1 0 0,0 1-1 0 0,0-1 1 0 0,0 2-1 0 0,0-1 1 0 0,0 1-1 0 0,0 0 1 0 0,-15 3-1 0 0,9 0 46 0 0,1 0-1 0 0,0 0 1 0 0,0 2 0 0 0,0 0-1 0 0,0 0 1 0 0,-18 11-1 0 0,22-8-286 0 0,3 1-16 0 0,2 2 0 0 0,6-10 0 0 0,-1 1 0 0 0,0-1 0 0 0,1 1 0 0 0,-1-1 0 0 0,1 1 0 0 0,-1-1 0 0 0,1 1 0 0 0,0-1 0 0 0,0 1 0 0 0,0-1 0 0 0,0 0 0 0 0,0 0 0 0 0,0 1 0 0 0,0-1 0 0 0,0 0 0 0 0,0 0 0 0 0,0 0 0 0 0,0 0 0 0 0,1 0 0 0 0,-1 0 0 0 0,3 1 0 0 0,4 1 0 0 0,0 1 0 0 0,0-1 0 0 0,9 2 0 0 0,9 3 0 0 0,18 15 0 0 0,-34-15 0 0 0,-7-3-40 0 0,1 0 0 0 0,-1 0 1 0 0,0 0-1 0 0,-1 0 0 0 0,1 1 0 0 0,-1-1 0 0 0,0 1 1 0 0,0-1-1 0 0,-1 1 0 0 0,0 0 0 0 0,0 0 0 0 0,0-1 0 0 0,0 1 1 0 0,-1 0-1 0 0,0 0 0 0 0,-1 0 0 0 0,1 0 0 0 0,-1 0 1 0 0,0-1-1 0 0,0 1 0 0 0,-3 7 0 0 0,-83 162 900 0 0,73-153-857 0 0,2 2-1 0 0,0 0 1 0 0,1 0 0 0 0,1 1-1 0 0,-10 42 1 0 0,19-43-3 0 0,3-16 0 0 0,0-7 0 0 0,-1 0 0 0 0,1 1 0 0 0,-1-1 0 0 0,1 0 0 0 0,0 0 0 0 0,-1-1 0 0 0,1 1 0 0 0,0 0 0 0 0,0 0 0 0 0,0-1 0 0 0,-1 1 0 0 0,1-1 0 0 0,0 0 0 0 0,0 0 0 0 0,0 1 0 0 0,0-1 0 0 0,3-1 0 0 0,36-4 0 0 0,-29 3 0 0 0,25-4 0 0 0,57-7 0 0 0,-73 10-64 0 0,-20 3-273 0 0,-1 2-138 0 0,-1 3 362 0 0,0-1-1 0 0,0 1 1 0 0,-1-1-1 0 0,1 1 1 0 0,-1-1-1 0 0,0 0 1 0 0,0 0-1 0 0,-1 0 1 0 0,1 0-1 0 0,-1 0 1 0 0,0 0-1 0 0,0-1 0 0 0,-5 6 1 0 0,4-5-1097 0 0,-1-1-1 0 0,1 1 1 0 0,-9 4 0 0 0,6-5-5612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2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338 143 8287 0 0,'0'0'191'0'0,"0"0"26"0"0,0 0 9 0 0,3-1-34 0 0,8-5-10 0 0,-8 5 560 0 0,-1-1-265 0 0,-1 0 1 0 0,1 0 0 0 0,0 1 0 0 0,-1-1-1 0 0,1 0 1 0 0,-1 0 0 0 0,0-1 0 0 0,0 1-1 0 0,0 0 1 0 0,0 0 0 0 0,0 0 0 0 0,1-5-1 0 0,0 5-306 0 0,-2-9 478 0 0,0-1 102 0 0,-1 8-424 0 0,0 0 1 0 0,0 0-1 0 0,0 0 1 0 0,0 0-1 0 0,0 0 0 0 0,-1 0 1 0 0,0 0-1 0 0,0 0 1 0 0,0 1-1 0 0,0-1 1 0 0,-1 1-1 0 0,1 0 0 0 0,-7-6 1 0 0,9 8 181 0 0,-2 1-66 0 0,-8-3-266 0 0,9-1-196 0 0,-15-6 26 0 0,9 8-7 0 0,-1 2 72 0 0,-14 3 348 0 0,18-3-300 0 0,0 0-1 0 0,0 1 1 0 0,1-1 0 0 0,-1 1-1 0 0,0 0 1 0 0,1 0 0 0 0,-1 0 0 0 0,1 1-1 0 0,-1-1 1 0 0,1 1 0 0 0,0 0-1 0 0,-5 2 1 0 0,-10 11-120 0 0,0 0 0 0 0,-26 31 0 0 0,24-22 0 0 0,1 1 0 0 0,2 0 0 0 0,0 1 0 0 0,2 1 0 0 0,1 0 0 0 0,1 1 0 0 0,-13 42 0 0 0,24-65 0 0 0,1 1 0 0 0,0-1 0 0 0,0 1 0 0 0,0-1 0 0 0,1 1 0 0 0,0-1 0 0 0,0 1 0 0 0,1 5 0 0 0,3 5 0 0 0,0-13 0 0 0,-2-1 0 0 0,0 0 0 0 0,0 0 0 0 0,0 0 0 0 0,0 0 0 0 0,1 0 0 0 0,-1-1 0 0 0,0 1 0 0 0,1 0 0 0 0,0-1 0 0 0,-1 0 0 0 0,1 0 0 0 0,0 0 0 0 0,0 0 0 0 0,0 0 0 0 0,-1 0 0 0 0,1-1 0 0 0,0 1 0 0 0,0-1 0 0 0,0 0 0 0 0,0 0 0 0 0,0 0 0 0 0,4-1 0 0 0,1 0 0 0 0,0-1 0 0 0,1 0 0 0 0,-1 0 0 0 0,0-1 0 0 0,0 0 0 0 0,8-4 0 0 0,0-3 0 0 0,-1 1 0 0 0,-1-2 0 0 0,0 0 0 0 0,0-1 0 0 0,-1 0 0 0 0,0-1 0 0 0,-1 0 0 0 0,-1-1 0 0 0,19-29 0 0 0,-25 34 62 0 0,7-11 923 0 0,18-39 0 0 0,-27 50-972 0 0,-3 13-7 0 0,-7 22-6 0 0,1-5-3 0 0,2-5 3 0 0,1 0 0 0 0,0-1 0 0 0,1 1 0 0 0,1 0 0 0 0,1 0 0 0 0,2 23 0 0 0,-1-25 0 0 0,1-8 0 0 0,1 3 0 0 0,-3-7 0 0 0,0-1 0 0 0,1 0 0 0 0,-1-1 0 0 0,0 1 0 0 0,0 0 0 0 0,0-1 0 0 0,0 1 0 0 0,1 0 0 0 0,-1-1 0 0 0,0 1 0 0 0,1 0 0 0 0,-1-1 0 0 0,1 1 0 0 0,-1 0 0 0 0,1-1 0 0 0,-1 1 0 0 0,1-1 0 0 0,-1 1 0 0 0,1-1 0 0 0,-1 1 0 0 0,1-1 0 0 0,-1 0 0 0 0,2 1 0 0 0,0 1 0 0 0,13 4 0 0 0,-12-6-35 0 0,0 1 0 0 0,0-1 1 0 0,1 0-1 0 0,-1 1 0 0 0,0-1 0 0 0,0-1 0 0 0,0 1 0 0 0,1 0 1 0 0,-1-1-1 0 0,0 0 0 0 0,0 0 0 0 0,0 1 0 0 0,0-2 0 0 0,0 1 1 0 0,0 0-1 0 0,0-1 0 0 0,-1 1 0 0 0,1-1 0 0 0,0 0 0 0 0,-1 0 1 0 0,5-4-1 0 0,3-4-847 0 0,-1 0 0 0 0,0-1 0 0 0,12-20-1 0 0,-13 18-7646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54 214 13823 0 0,'0'0'315'0'0,"0"0"45"0"0,1-3 21 0 0,1-5 28 0 0,-1-1 0 0 0,0 0 0 0 0,0 0-1 0 0,-1 0 1 0 0,0 0 0 0 0,-2-12 0 0 0,1 9 369 0 0,1 0 1 0 0,0 0 0 0 0,2-16-1 0 0,0-7 571 0 0,-2 19-206 0 0,-2-6 912 0 0,-8 33-1890 0 0,5-2-165 0 0,0-1 0 0 0,0 1 0 0 0,1 0 0 0 0,0 0 0 0 0,-5 17 0 0 0,4-5 0 0 0,-5 33 0 0 0,9-48 0 0 0,1 0 0 0 0,-1 0 0 0 0,1 0 0 0 0,0 0 0 0 0,2 11 0 0 0,3 1 0 0 0,9 22 0 0 0,-8-23 0 0 0,-2-13 0 0 0,-1-2 0 0 0,6 6 0 0 0,4-6 0 0 0,-9-1 0 0 0,0 0 0 0 0,-1-1 0 0 0,0 1 0 0 0,0-1 0 0 0,1 1 0 0 0,-1-1 0 0 0,0 0 0 0 0,1 0 0 0 0,-1 0 0 0 0,0-1 0 0 0,0 1 0 0 0,1-1 0 0 0,-1 0 0 0 0,0 0 0 0 0,0 0 0 0 0,0 0 0 0 0,0-1 0 0 0,0 1 0 0 0,0-1 0 0 0,0 0 0 0 0,0 1 0 0 0,-1-1 0 0 0,1-1 0 0 0,4-3 0 0 0,2-3 138 0 0,-1 0 1 0 0,0-1-1 0 0,0 1 0 0 0,-1-1 0 0 0,-1-1 1 0 0,11-21-1 0 0,20-69 920 0 0,-35 96-1052 0 0,18-41 10 0 0,-26 65-16 0 0,-5 22 0 0 0,-3 16 0 0 0,11-45 0 0 0,0 0 0 0 0,1 0 0 0 0,0 0 0 0 0,1 1 0 0 0,1-1 0 0 0,0 0 0 0 0,0 0 0 0 0,3 14 0 0 0,-1-12 0 0 0,-1-3 0 0 0,0-1 0 0 0,5 17 0 0 0,1-10 0 0 0,-3-14 0 0 0,-1-1 0 0 0,10 10 0 0 0,-7-11 0 0 0,-3-1 0 0 0,-1 0 0 0 0,1 0 0 0 0,0 0 0 0 0,0 0 0 0 0,0 0 0 0 0,0 0 0 0 0,-1-1 0 0 0,1 0 0 0 0,0 1 0 0 0,0-1 0 0 0,-1 0 0 0 0,1 0 0 0 0,-1 0 0 0 0,1-1 0 0 0,-1 1 0 0 0,1-1 0 0 0,3-2 0 0 0,5-5 0 0 0,-1 0 0 0 0,11-13 0 0 0,-8 9 0 0 0,-1-1 0 0 0,-1-1 0 0 0,-1 0 0 0 0,0 0 0 0 0,0-1 0 0 0,-2 0 0 0 0,11-28 0 0 0,-11 23 403 0 0,-1 0 1 0 0,-1-1-1 0 0,4-23 0 0 0,-10 43-853 0 0,0 2-50 0 0,0 0 58 0 0,-2 1 293 0 0,-13 10-75 0 0,13-9-855 0 0,2-2-370 0 0,0 0-72 0 0,0 0-14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0-81 0 0,0 0 481 0 0,0 0 237 0 0,0 0 45 0 0,0 0 8 0 0,0 0 2 0 0,0 0 0 0 0,0 0 0 0 0,2 2-137 0 0,0 2-807 0 0,-1-1-1 0 0,2 0 1 0 0,-1 0 0 0 0,0 0 0 0 0,1 0 0 0 0,-1-1-1 0 0,1 1 1 0 0,0-1 0 0 0,0 1 0 0 0,0-1 0 0 0,0 0-1 0 0,0 0 1 0 0,0 0 0 0 0,1-1 0 0 0,-1 1 0 0 0,1-1-1 0 0,-1 0 1 0 0,1 0 0 0 0,-1 0 0 0 0,1 0 0 0 0,7 0 0 0 0,5 2 408 0 0,2 0-407 0 0,33 0-1 0 0,11 2-76 0 0,-52-3-4 0 0,2-1 0 0 0,-1 3 0 0 0,-3 7 72 0 0,-6-8-15 0 0,-1 0 0 0 0,0 0 0 0 0,0 0 0 0 0,0 1 0 0 0,0-1 0 0 0,0 0 0 0 0,-1 1 0 0 0,1-1 0 0 0,-1 0 0 0 0,0 6 0 0 0,-7 32 904 0 0,1-6-573 0 0,2-4-388 0 0,-12 43 0 0 0,-3 18 0 0 0,16-44 0 0 0,4 94 0 0 0,3-42 0 0 0,-5-87 0 0 0,-2-10 0 0 0,2-1 0 0 0,0-1 0 0 0,1 0 0 0 0,-1 0 0 0 0,0 0 0 0 0,1 0 0 0 0,-1 0 0 0 0,0 0 0 0 0,0-1 0 0 0,0 1 0 0 0,0 0 0 0 0,0 0 0 0 0,0 0 0 0 0,0-1 0 0 0,0 1 0 0 0,0 0 0 0 0,0-1 0 0 0,0 1 0 0 0,0-1 0 0 0,-1 1 0 0 0,-4 1 0 0 0,-7 5 0 0 0,0-1 0 0 0,-1 0 0 0 0,0-1 0 0 0,0-1 0 0 0,0 0 0 0 0,-15 2 0 0 0,-14 4 0 0 0,34-8 0 0 0,2-2-64 0 0,7-1-37 0 0,0 0-1 0 0,0-1 0 0 0,0 1 1 0 0,0 0-1 0 0,0-1 1 0 0,1 1-1 0 0,-1 0 1 0 0,1 0-1 0 0,-1 0 1 0 0,0-1-1 0 0,1 1 1 0 0,0-1-1 0 0,2-1-293 0 0,0-1-1 0 0,0 1 1 0 0,0 0 0 0 0,0 0 0 0 0,1 0-1 0 0,-1 1 1 0 0,5-3 0 0 0,7-6-1308 0 0,-2-1 168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17503 0 0,'0'0'399'0'0,"0"0"60"0"0,0 0 21 0 0,0 0-59 0 0,2-1-276 0 0,24-6 1158 0 0,23-7 4206 0 0,-27 7-4896 0 0,1 1 0 0 0,28-5 0 0 0,-32 8-122 0 0,-14 2-352 0 0,0 0 1 0 0,0 1-1 0 0,0-1 0 0 0,0 1 0 0 0,0 0 1 0 0,0 1-1 0 0,10 1 0 0 0,-1 0-139 0 0,1 1 0 0 0,-4 0-64 0 0,-9-3-273 0 0,-2 0-138 0 0,0 0-33 0 0,0 0-140 0 0,0 0-572 0 0,0 0-253 0 0,0 0-1382 0 0,0 0-5333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17503 0 0,'0'0'399'0'0,"0"0"60"0"0,0 0 21 0 0,0 0-59 0 0,0 0-136 0 0,2 0 457 0 0,11 3-3 0 0,1-1 0 0 0,-1-1 0 0 0,0 0 0 0 0,1-1 1 0 0,-1 0-1 0 0,24-4 0 0 0,-18 0-201 0 0,-1 0 0 0 0,1-1 0 0 0,20-8 0 0 0,-35 12-515 0 0,17-9-179 0 0,3-4-2504 0 0,-17 4 1637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69 196 8287 0 0,'0'0'191'0'0,"0"0"26"0"0,0 0 9 0 0,0 0 42 0 0,0 0 158 0 0,0 0 72 0 0,0 0 12 0 0,0 0 2 0 0,0 0 0 0 0,0 0 0 0 0,0 0 0 0 0,0 0-69 0 0,0 0-222 0 0,0 0 166 0 0,0 0 101 0 0,0 0 21 0 0,0 0 3 0 0,0 0 0 0 0,0 0 0 0 0,0-2 0 0 0,1-32 168 0 0,-1 27-490 0 0,5-36 1431 0 0,-3 39-1472 0 0,7-23 91 0 0,-8 22-21 0 0,0 2 269 0 0,-1 1 21 0 0,0-17 155 0 0,0 10-277 0 0,0 7 101 0 0,1-9 613 0 0,0 3-1085 0 0,3-1-16 0 0,-2 0 72 0 0,-2 8 299 0 0,0 1 117 0 0,0 0 21 0 0,0 0-66 0 0,0 3-294 0 0,-1 27-142 0 0,-2 1-1 0 0,-9 43 1 0 0,-21 63-11 0 0,26-111 4 0 0,-32 107 0 0 0,39-126 0 0 0,8-3 0 0 0,-4-3 0 0 0,3 1 0 0 0,0-1 0 0 0,0 0 0 0 0,0 0 0 0 0,13-1 0 0 0,71-3 0 0 0,-79 2 0 0 0,-3 1 0 0 0,1-1 0 0 0,-1 0 0 0 0,0-1 0 0 0,0 1 0 0 0,0-2 0 0 0,13-4 0 0 0,38-13 0 0 0,-72 26-400 0 0,9-4 181 0 0,0 1 1 0 0,0-1 0 0 0,-1-1 0 0 0,1 1 0 0 0,-1-1-1 0 0,0 1 1 0 0,1-1 0 0 0,-1 0 0 0 0,0 0 0 0 0,1 0 0 0 0,-1-1-1 0 0,0 0 1 0 0,0 1 0 0 0,-4-1 0 0 0,-8-2-3766 0 0,15 2 1937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11975 0 0,'0'0'267'0'0,"0"0"42"0"0,0 0 17 0 0,0 0-28 0 0,0 0-58 0 0,0 0 491 0 0,0 0 238 0 0,0 0 45 0 0,2-1-61 0 0,26-2 390 0 0,-21 2-992 0 0,0 1 1 0 0,0-1 0 0 0,11-3-1 0 0,12-6 879 0 0,1 1-1 0 0,55-7 0 0 0,-81 14-1229 0 0,18 2 0 0 0,-9 0 0 0 0,-3 4-133 0 0,-9-3-563 0 0,-2-1-257 0 0,0 0-58 0 0,0 0-148 0 0,-11-9-2558 0 0,-4-2 1681 0 0,1 0-11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11975 0 0,'0'0'267'0'0,"0"0"42"0"0,0 0 17 0 0,0 0-28 0 0,0 0-126 0 0,0 0 204 0 0,0 0 111 0 0,2 0 22 0 0,2 0-151 0 0,-1-1 0 0 0,1 1 0 0 0,-1-1 0 0 0,0 0 0 0 0,1 0 0 0 0,-1 0 0 0 0,5-3 0 0 0,18-5 1121 0 0,20-1 190 0 0,81-6-1 0 0,-73 10-564 0 0,-38 6-1088 0 0,0 4-16 0 0,-4 1-64 0 0,-10-4-273 0 0,-2-1-138 0 0,0 0-942 0 0,0 0-3824 0 0,0 0-1641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299 104 13823 0 0,'0'0'315'0'0,"0"0"45"0"0,0 0 21 0 0,0 0-49 0 0,0-1-220 0 0,0-3 202 0 0,0 0 0 0 0,0 1 0 0 0,-1-1-1 0 0,1 1 1 0 0,-1-1 0 0 0,0 1 0 0 0,0-1 0 0 0,0 1 0 0 0,0 0-1 0 0,-3-4 1 0 0,0-3 1134 0 0,3 8-424 0 0,1 1-924 0 0,0 1 0 0 0,0-1-1 0 0,0 0 1 0 0,0 1 0 0 0,0-1-1 0 0,-1 1 1 0 0,1-1 0 0 0,0 1-1 0 0,0-1 1 0 0,-1 0 0 0 0,1 1-1 0 0,0-1 1 0 0,-1 1 0 0 0,1 0-1 0 0,0-1 1 0 0,-1 1 0 0 0,1-1-1 0 0,-1 1 1 0 0,1-1 0 0 0,-1 1 0 0 0,0-1-1 0 0,-11-7-73 0 0,11 8 3 0 0,-9-5 93 0 0,0 0 0 0 0,-1 1 0 0 0,1 1 0 0 0,-1 0 0 0 0,0 0-1 0 0,1 1 1 0 0,-1 0 0 0 0,0 1 0 0 0,-1 0 0 0 0,1 1 0 0 0,0 0 0 0 0,0 1 0 0 0,0 0-1 0 0,0 1 1 0 0,0 0 0 0 0,-11 4 0 0 0,9-1-122 0 0,1 2 0 0 0,8-2-238 0 0,0 0 0 0 0,0 0 0 0 0,0 1 1 0 0,1-1-1 0 0,0 1 0 0 0,-3 6 0 0 0,3-6 76 0 0,-5 14-10 0 0,7-15 186 0 0,2 0-21 0 0,-1 10 7 0 0,0 1 0 0 0,4 5 0 0 0,-2-17 0 0 0,0 1 0 0 0,2 3 0 0 0,-1 0 0 0 0,10 14 0 0 0,-8-14 0 0 0,0 0 0 0 0,4 12 0 0 0,-5-9 0 0 0,-1 0 0 0 0,-1 0 0 0 0,1 1 0 0 0,-2-1 0 0 0,1 1 0 0 0,-2-1 0 0 0,0 1 0 0 0,-1 11 0 0 0,-3 13 0 0 0,-11 43 0 0 0,13-71 0 0 0,-1 3 0 0 0,0 0 0 0 0,-1 0 0 0 0,0 0 0 0 0,-9 17 0 0 0,10-21 0 0 0,-4 5 0 0 0,1 0 0 0 0,4-1 0 0 0,9 0 0 0 0,5-3 0 0 0,1-3 0 0 0,0 1 0 0 0,1-2 0 0 0,6-3-3 0 0,-16-2-18 0 0,-2 0-27 0 0,0 0-323 0 0,-2 1-117 0 0,3 0-21 0 0,5-2 177 0 0,-5 1-5609 0 0,-3 1 3894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0,'0'0'547'0'0,"0"0"-11"0"0,0 0-203 0 0,0 0 419 0 0,0 0 220 0 0,0 0 42 0 0,0 0 8 0 0,0 0 2 0 0,0 0 0 0 0,0 0 0 0 0,0 0-69 0 0,3 0-290 0 0,0 0-354 0 0,1-1 0 0 0,-1 1 0 0 0,1 0-1 0 0,-1 0 1 0 0,1 1 0 0 0,0-1 0 0 0,-1 1 0 0 0,1 0-1 0 0,6 2 1 0 0,-5-1-280 0 0,0 1 0 0 0,1 0 0 0 0,-1 0 1 0 0,0 1-1 0 0,-1-1 0 0 0,1 1 0 0 0,-1 0 0 0 0,1 1 0 0 0,-1-1 0 0 0,-1 1 0 0 0,7 8 0 0 0,0 5 42 0 0,0 1 0 0 0,9 25 0 0 0,-1 0-49 0 0,4 21 419 0 0,-20-61-415 0 0,0 0-58 0 0,-1 1 0 0 0,1-1-1 0 0,-1 1 1 0 0,1-1 0 0 0,0 10-1 0 0,10-6 1625 0 0,-4-5-1509 0 0,-6-2-406 0 0,-2-1-154 0 0,0 0-33 0 0,0 0 65 0 0,0 0 86 0 0,-23-8-4436 0 0,14 0-528 0 0,2-5-1317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12983 0 0,'0'0'596'0'0,"0"0"-13"0"0,0 0-232 0 0,0 0 417 0 0,0 0 226 0 0,0 0 44 0 0,0 0-28 0 0,0 0-147 0 0,0 0-60 0 0,0 0-17 0 0,0 0-47 0 0,0 0-190 0 0,0 0-80 0 0,0 2-18 0 0,-5 14-303 0 0,-1 0 0 0 0,0-1 0 0 0,-12 22 0 0 0,-30 44-191 0 0,40-68 109 0 0,-6 7 553 0 0,-1 1 1 0 0,-32 30-1 0 0,33-36-508 0 0,-5 8-111 0 0,5-6-64 0 0,13-16-273 0 0,1-1-138 0 0,0 0-33 0 0,0 0-140 0 0,0 0-572 0 0,-2-7-1777 0 0,2 6 1462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2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71 2759 0 0,'0'0'126'0'0,"1"-10"287"0"0,-1 6 5438 0 0,-1 2-5594 0 0,-1 0 1025 0 0,1 0-1 0 0,0 1 0 0 0,-1-1 1 0 0,1 0-1 0 0,0 0 0 0 0,0 0 1 0 0,1 0-1 0 0,-2-3 0 0 0,-3-13 1300 0 0,3 13-2509 0 0,1 4 299 0 0,1 1 117 0 0,0 0 21 0 0,0 0-66 0 0,2-9-278 0 0,-2 9-165 0 0,0 0 0 0 0,0 1 0 0 0,0-1 0 0 0,0 0 0 0 0,0 0 0 0 0,0 0 0 0 0,1 0 0 0 0,-1 0 0 0 0,0 1 0 0 0,0-1 0 0 0,0 0 0 0 0,0 0 0 0 0,0 0 0 0 0,0 0 0 0 0,0 0 0 0 0,1 0 0 0 0,-1 0 0 0 0,0 0 0 0 0,0 0 0 0 0,0 1 0 0 0,0-1 0 0 0,1 0 0 0 0,-1 0 0 0 0,0 0 0 0 0,0 0 0 0 0,0 0 0 0 0,0 0 0 0 0,0 0 0 0 0,1 0 0 0 0,-1 0 0 0 0,0 0 0 0 0,0 0 0 0 0,0 0 0 0 0,0 0 0 0 0,1 0 0 0 0,-1 0 0 0 0,0-1 0 0 0,0 1 0 0 0,0 0 0 0 0,0 0 0 0 0,0 0 0 0 0,1 0 0 0 0,-1 0 0 0 0,0 0 0 0 0,0 0 0 0 0,0 0 0 0 0,0 0 0 0 0,0-1 0 0 0,0 1 0 0 0,1 0 0 0 0,-1 0 0 0 0,0 0 0 0 0,0 0 0 0 0,0 0 0 0 0,0-1 0 0 0,0 1 0 0 0,0 0 0 0 0,0 0 0 0 0,0 0 0 0 0,0 0 0 0 0,0-1 0 0 0,0 1 0 0 0,0 0 0 0 0,0 0 0 0 0,7 9 0 0 0,5 15 82 0 0,6 10 410 0 0,1-1-1 0 0,2-1 1 0 0,24 30-1 0 0,9 5-491 0 0,-47-59 0 0 0,0 2 0 0 0,0-1 0 0 0,-1 1 0 0 0,6 14 0 0 0,-11-22 0 0 0,0 0 0 0 0,0 0 0 0 0,-1-1 0 0 0,1 1 0 0 0,0 0 0 0 0,-1 0 0 0 0,0 0 0 0 0,1 0 0 0 0,-1 0 0 0 0,0 2 0 0 0,0-1 0 0 0,0 0 0 0 0,1 0 0 0 0,0 0 0 0 0,-1 0 0 0 0,1 0 0 0 0,0-1 0 0 0,0 1 0 0 0,1 0 0 0 0,-1 0 0 0 0,2 2 0 0 0,2 1 0 0 0,-1-11 0 0 0,-7-17-702 0 0,3 20 152 0 0,-10-11-4847 0 0,6 9 1234 0 0,-3-4-3105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0-155 0 0,0 0 443 0 0,0 0 227 0 0,0 0 44 0 0,0 0 8 0 0,0 0 2 0 0,0 0 0 0 0,0 0 0 0 0,0 0-69 0 0,2 1-290 0 0,7-1-163 0 0,-5 0 19 0 0,1 0 0 0 0,0 0 1 0 0,-1 1-1 0 0,9 2 0 0 0,5 1-316 0 0,0-1 1 0 0,22 2-1 0 0,-35-4-205 0 0,0-1 0 0 0,1 1 0 0 0,-1-1 0 0 0,1 0 0 0 0,-1 0 0 0 0,8-2 0 0 0,-2 0 0 0 0,17 0 3 0 0,51-2 66 0 0,-50 7 1742 0 0,-29-3-1809 0 0,0 0 0 0 0,0 0 1 0 0,0 0-1 0 0,1 0 0 0 0,-1 0 1 0 0,0 0-1 0 0,0 0 0 0 0,0 0 1 0 0,0 0-1 0 0,0 0 0 0 0,0 0 1 0 0,0 0-1 0 0,0 0 0 0 0,0 0 1 0 0,0 0-1 0 0,0 0 0 0 0,0 0 1 0 0,0 0-1 0 0,0 0 0 0 0,1 0 1 0 0,-1 0-1 0 0,0 0 0 0 0,0 0 1 0 0,0 0-1 0 0,0 0 0 0 0,0 0 1 0 0,0 0-1 0 0,0 0 0 0 0,0 0 1 0 0,0 0-1 0 0,0 0 0 0 0,0 0 1 0 0,0 0-1 0 0,0 0 0 0 0,0 0 1 0 0,0 0-1 0 0,0 0 0 0 0,0 1 1 0 0,0-1-1 0 0,0 0 0 0 0,0 0 1 0 0,0 0-1 0 0,0 0 0 0 0,0 0 1 0 0,0 0-1 0 0,0 0 0 0 0,0 0 1 0 0,0 0-1 0 0,0 0 0 0 0,0 0 1 0 0,0 0-1 0 0,0 0 0 0 0,0 0 1 0 0,0 1-1 0 0,0-1 0 0 0,0 0 1 0 0,0 0-1 0 0,0 0 0 0 0,0 0 1 0 0,0 0-1 0 0,0 0 0 0 0,0 0 1 0 0,0 0-1 0 0,-8 40 14 0 0,3-25-16 0 0,0 0 0 0 0,-8 16 0 0 0,7-18 0 0 0,1 0 0 0 0,0 1 0 0 0,-3 15 0 0 0,5-5 0 0 0,1 0 0 0 0,1 1 0 0 0,4 40 0 0 0,-2-40 0 0 0,-4 27 0 0 0,1-21 0 0 0,-3 19 0 0 0,5-47 0 0 0,0 1 0 0 0,-1 0 0 0 0,1-1 0 0 0,1 1 0 0 0,-1 0 0 0 0,0-1 0 0 0,2 5 0 0 0,0 2 0 0 0,-1 4 0 0 0,1-1 0 0 0,-1 1 0 0 0,1-3 0 0 0,-6-1 0 0 0,-4-4 0 0 0,7-5 45 0 0,-1-1 1 0 0,1 1-1 0 0,-1-1 0 0 0,1 0 0 0 0,-1 0 0 0 0,1 0 1 0 0,-1 0-1 0 0,1 0 0 0 0,0 0 0 0 0,-1 0 1 0 0,1-1-1 0 0,-1 1 0 0 0,1 0 0 0 0,-1-1 0 0 0,1 1 1 0 0,-3-2-1 0 0,-26-17 1022 0 0,13 7-988 0 0,16 11-278 0 0,0 0 0 0 0,0 0-1 0 0,0 0 1 0 0,0 0 0 0 0,0 0 0 0 0,0 0 0 0 0,0-1 0 0 0,-2-2 0 0 0,-4-5-1624 0 0,-3 3-4165 0 0,0 0-1724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13823 0 0,'0'0'315'0'0,"0"0"45"0"0,0 0 21 0 0,0 0-49 0 0,0 0-81 0 0,0 0 481 0 0,0 0 237 0 0,1-1 45 0 0,5-3-645 0 0,-1 0 0 0 0,1 1 0 0 0,1-1 0 0 0,-1 1 0 0 0,0 0 0 0 0,1 1 0 0 0,-1 0 0 0 0,1 0 0 0 0,0 0 0 0 0,7 0 0 0 0,22-8 810 0 0,18-6-103 0 0,79-12 0 0 0,-120 27-1076 0 0,-9 1 0 0 0,1 0 0 0 0,0 0 0 0 0,0-1 0 0 0,8-2 0 0 0,-2 1-64 0 0,-8 1-273 0 0,-3 1-138 0 0,0 0-33 0 0,0 0-140 0 0,0 0-572 0 0,0 0-253 0 0,0 0-51 0 0,0 0-11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9671 0 0,'0'0'440'0'0,"0"0"-5"0"0,0 0 12 0 0,0 0 1078 0 0,0 0 503 0 0,0 0 99 0 0,0 0-130 0 0,0 0-610 0 0,2 3-274 0 0,-1-1-968 0 0,0 0 1 0 0,1 0-1 0 0,-1 1 0 0 0,0-1 1 0 0,0 0-1 0 0,0 1 0 0 0,-1-1 0 0 0,1 1 1 0 0,-1-1-1 0 0,1 1 0 0 0,-1 0 1 0 0,0-1-1 0 0,0 1 0 0 0,0-1 1 0 0,-1 5-1 0 0,-1 29 21 0 0,3-29 50 0 0,-1 0 1 0 0,-1 1-1 0 0,0-1 0 0 0,0 0 1 0 0,-3 10-1 0 0,0-1-115 0 0,1 0 1 0 0,0 0-1 0 0,1 0 0 0 0,1 0 1 0 0,1 25-1 0 0,1-21-101 0 0,1-15 0 0 0,0-2 0 0 0,4 9-24 0 0,-5-10-104 0 0,-1-2-59 0 0,13 3-1790 0 0,-13-3 237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1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126 183 4607 0 0,'0'0'354'0'0,"0"-2"-233"0"0,-1-7 1055 0 0,0 0-1 0 0,1 0 1 0 0,0 0 0 0 0,0 0 0 0 0,1 1-1 0 0,0-1 1 0 0,1 0 0 0 0,4-12-1 0 0,-5 2 603 0 0,-1 18-1651 0 0,0-1 0 0 0,0 0 0 0 0,0 1 1 0 0,0-1-1 0 0,0 1 0 0 0,0-1 1 0 0,0 1-1 0 0,1-1 0 0 0,-1 1 0 0 0,0-1 1 0 0,1 1-1 0 0,1-3 0 0 0,0-2 641 0 0,1 1 0 0 0,-1-1 0 0 0,-1 0 0 0 0,3-10 0 0 0,-4 15-423 0 0,0 1-61 0 0,0 0-26 0 0,0-8 2486 0 0,0 15-2702 0 0,-1-1 1 0 0,0 1-1 0 0,0-1 1 0 0,0 1-1 0 0,-1-1 1 0 0,-5 12-1 0 0,-22 39 447 0 0,2-3-242 0 0,-30 63-247 0 0,55-113 0 0 0,-1 1 0 0 0,1 0 0 0 0,0-1 0 0 0,0 1 0 0 0,0 0 0 0 0,1 0 0 0 0,-2 9 0 0 0,-2 8 0 0 0,3-8 0 0 0,2-13-1 0 0,0-1-1 0 0,0 1 0 0 0,0 0 1 0 0,0 0-1 0 0,0-1 1 0 0,0 1-1 0 0,1 0 1 0 0,-1 0-1 0 0,0-1 0 0 0,0 1 1 0 0,1 0-1 0 0,-1-1 1 0 0,0 1-1 0 0,1 0 1 0 0,-1-1-1 0 0,1 2 0 0 0,10 1-126 0 0,-9-3-4 0 0,13-1 11 0 0,-1-1 121 0 0,-1 0 0 0 0,5-1 0 0 0,-14 1 0 0 0,27-4 0 0 0,38-3 125 0 0,-47 8-50 0 0,1-2 0 0 0,-1-1-1 0 0,33-10 1 0 0,-46 11-75 0 0,33-9 0 0 0,-34 11-64 0 0,-29-13-1256 0 0,0 1-1151 0 0,10 5-106 0 0,2 3-2532 0 0,7 4-1838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2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5983 0 0,'0'0'464'0'0,"0"0"-21"0"0,0 0 1048 0 0,0 0 490 0 0,0 0 99 0 0,0 0-140 0 0,0 0-675 0 0,0 0-295 0 0,0 0-61 0 0,1-2-65 0 0,0-1-619 0 0,0 1 0 0 0,1-1-1 0 0,-1 1 1 0 0,1-1 0 0 0,-1 1 0 0 0,1 0 0 0 0,0 0 0 0 0,0 0-1 0 0,0 0 1 0 0,4-3 0 0 0,6-1 224 0 0,0 1 0 0 0,1 0 0 0 0,13-2 0 0 0,2-2 110 0 0,36-3 394 0 0,-49 9-805 0 0,-10 3-123 0 0,0-1-1 0 0,-1 0 1 0 0,1 0-1 0 0,-1 0 1 0 0,1 0 0 0 0,4-3-1 0 0,19-3-84 0 0,-26 6-57 0 0,-1 0-1 0 0,1 0 1 0 0,-1 0-1 0 0,1 0 1 0 0,-1-1-1 0 0,1 1 1 0 0,-1 0-1 0 0,2-2 1 0 0,-3 2-51 0 0,1 1 0 0 0,-1-1 0 0 0,1 0 1 0 0,-1 1-1 0 0,1-1 0 0 0,-1 0 0 0 0,1 0 1 0 0,-1 1-1 0 0,0-1 0 0 0,1 0 0 0 0,-1 0 0 0 0,0 0 1 0 0,0 0-1 0 0,0 1 0 0 0,1-1 0 0 0,-1 0 1 0 0,0 0-1 0 0,0 0 0 0 0,0 0 0 0 0,0 0 1 0 0,0 0-1 0 0,-1-1 0 0 0,-3-8-1608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2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7367 0 0,'0'0'568'0'0,"0"0"-90"0"0,0 0 1010 0 0,0 0 484 0 0,0 0 92 0 0,2 1-166 0 0,4 0-1466 0 0,0 1 0 0 0,0-1 0 0 0,0-1 0 0 0,0 1 0 0 0,0-1 0 0 0,0 0 0 0 0,1-1 0 0 0,7-1 0 0 0,53-13 2314 0 0,-48 10-2060 0 0,-7 2-407 0 0,4 0-38 0 0,0-1 0 0 0,0-1-1 0 0,-1-1 1 0 0,17-8 0 0 0,-21 7-183 0 0,2-1-97 0 0,-5 5-20 0 0,-2 2-875 0 0,3 0-208 0 0,-7 1-45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2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421 168 7831 0 0,'0'0'356'0'0,"0"0"-6"0"0,1-2-222 0 0,0 0-106 0 0,1-1-52 0 0,-3-14 344 0 0,1 13 819 0 0,0 0-1 0 0,-1 0 0 0 0,0 0 0 0 0,0 1 1 0 0,-1-1-1 0 0,1 0 0 0 0,-1 0 0 0 0,-3-5 0 0 0,2 3-437 0 0,-1 1 1 0 0,0 0-1 0 0,0 0 0 0 0,-9-8 0 0 0,2 4-189 0 0,-2-1 1 0 0,1 1-1 0 0,-24-11 1 0 0,28 16-438 0 0,0 0 0 0 0,0 1-1 0 0,-1 1 1 0 0,1-1 0 0 0,0 2-1 0 0,-1-1 1 0 0,1 1 0 0 0,-1 0 0 0 0,0 0-1 0 0,-9 2 1 0 0,3 0 44 0 0,0 1 0 0 0,-1 0 0 0 0,1 1-1 0 0,-26 10 1 0 0,31-10-113 0 0,1 2 0 0 0,0-1 0 0 0,0 1 0 0 0,-8 7 0 0 0,7-3-13 0 0,6 6-58 0 0,4-12 44 0 0,-1-1 17 0 0,1-1-1 0 0,0 1 1 0 0,0-1-1 0 0,-1 1 0 0 0,1-1 1 0 0,0 1-1 0 0,0-1 1 0 0,1 1-1 0 0,-1-1 1 0 0,0 1-1 0 0,1 2 0 0 0,20 33-174 0 0,2-3 62 0 0,-15-23 89 0 0,-1 0 0 0 0,1 1 0 0 0,-2 0 0 0 0,11 26 0 0 0,-16-33 30 0 0,2 1 3 0 0,-1 0 0 0 0,0 1 0 0 0,-1-1 1 0 0,0 0-1 0 0,0 1 0 0 0,0-1 0 0 0,-1 1 1 0 0,0-1-1 0 0,0 7 0 0 0,-2 2 1 0 0,0 0 0 0 0,-1 0 0 0 0,0 0 0 0 0,-1 0 0 0 0,-1-1 0 0 0,-8 20 0 0 0,2-13 0 0 0,7-11 0 0 0,-1-1 0 0 0,0 1 0 0 0,-1-1 0 0 0,0-1 0 0 0,-8 10 0 0 0,-33 35 129 0 0,43-46-57 0 0,0-1-6 0 0,4-6-66 0 0,-1 0 0 0 0,1 1 0 0 0,0-1 1 0 0,0 0-1 0 0,-1 0 0 0 0,1 1 0 0 0,0-1 1 0 0,0 0-1 0 0,0 1 0 0 0,0-1 0 0 0,-1 0 1 0 0,1 0-1 0 0,0 1 0 0 0,0-1 0 0 0,0 0 1 0 0,0 1-1 0 0,0-1 0 0 0,0 0 0 0 0,0 1 0 0 0,0-1 1 0 0,0 0-1 0 0,0 1 0 0 0,0-1 0 0 0,0 0 1 0 0,0 1-1 0 0,0-1 0 0 0,1 0 0 0 0,-1 1 1 0 0,0-1-1 0 0,0 0 0 0 0,0 1 0 0 0,0-1 0 0 0,1 0 1 0 0,-1 1-1 0 0,0-1 0 0 0,0 0 0 0 0,0 0 1 0 0,1 1-1 0 0,-1-1 0 0 0,0 0 0 0 0,0 0 1 0 0,1 0-1 0 0,-1 0 0 0 0,0 1 0 0 0,1-1 0 0 0,-1 0 1 0 0,0 0-1 0 0,1 0 0 0 0,-1 0 0 0 0,0 0 1 0 0,1 0-1 0 0,-1 0 0 0 0,1 0 0 0 0,-1 1 1 0 0,6 2-1 0 0,-2-1 0 0 0,0 0 0 0 0,-1 0 0 0 0,1-1 0 0 0,0 0 0 0 0,0 0 0 0 0,0 0 0 0 0,7 1 0 0 0,40 9 0 0 0,-18-5 0 0 0,-17-3 0 0 0,-1-3 0 0 0,0 0 0 0 0,-3 0-265 0 0,-10 0-1122 0 0,-2 0-518 0 0,0 0-116 0 0,0 0-25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2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47 10591 0 0,'0'0'819'0'0,"0"-2"-272"0"0,2-15 7646 0 0,0 12-8192 0 0,-2 4 48 0 0,0 1-1 0 0,0 0 1 0 0,1 0-1 0 0,-1-1 0 0 0,0 1 1 0 0,0 0-1 0 0,0-1 1 0 0,0 1-1 0 0,0 0 1 0 0,0 0-1 0 0,0-1 1 0 0,0 1-1 0 0,1 0 1 0 0,-1-1-1 0 0,0 1 0 0 0,0 0 1 0 0,0-1-1 0 0,0 1 1 0 0,-1 0-1 0 0,1 0 1 0 0,0-1-1 0 0,0 1 1 0 0,0 0-1 0 0,0-1 1 0 0,0 1-1 0 0,0 0 0 0 0,0 0 1 0 0,-1-1-1 0 0,1 1 1 0 0,0-1-1 0 0,0 1 99 0 0,-1 0-1 0 0,1-1 1 0 0,0 1-1 0 0,0 0 0 0 0,0-1 1 0 0,-1 1-1 0 0,1-1 1 0 0,0 1-1 0 0,0 0 0 0 0,0-1 1 0 0,0 1-1 0 0,0-1 1 0 0,0 1-1 0 0,0-1 0 0 0,0 1 1 0 0,0 0-1 0 0,0-1 1 0 0,0 0-1 0 0,0-3 91 0 0,-1 5 170 0 0,-4 12 670 0 0,-6 21 382 0 0,8-16-1457 0 0,-22 130 79 0 0,25-143-78 0 0,1 0 0 0 0,-1 0 1 0 0,1 0-1 0 0,-1 0 0 0 0,2 0 1 0 0,-1 0-1 0 0,0-1 0 0 0,1 1 1 0 0,0 0-1 0 0,0-1 0 0 0,0 1 1 0 0,1-1-1 0 0,0 0 0 0 0,-1 0 1 0 0,5 5-1 0 0,3-3-3 0 0,-7-5-2 0 0,0 0 0 0 0,0-1 0 0 0,0 0 0 0 0,0 1 0 0 0,0-1 0 0 0,0 0 0 0 0,1-1 0 0 0,-1 1 0 0 0,0-1 0 0 0,0 1 0 0 0,0-1 0 0 0,0 0 0 0 0,0 0 0 0 0,-1 0 0 0 0,5-2 0 0 0,2-2-6 0 0,0 0 0 0 0,-1 0 0 0 0,12-10 0 0 0,41-42 93 0 0,-28 23-18 0 0,-25 26-23 0 0,0-1 1 0 0,-1 0-1 0 0,0 0 0 0 0,9-17 1 0 0,19-44 307 0 0,-17 33 105 0 0,-17 36-339 0 0,-1 1-19 0 0,0 0-3 0 0,0 0 8 0 0,0 0 33 0 0,0 0 14 0 0,-23 18 278 0 0,14-8-399 0 0,0 1 0 0 0,0 0 0 0 0,1 1 0 0 0,-12 22-1 0 0,5-8-7 0 0,8-12-22 0 0,0 0 0 0 0,-8 23 0 0 0,-1 4 0 0 0,10-25-72 0 0,1-1-1 0 0,1 1 0 0 0,-5 28 1 0 0,-1 3-63 0 0,-3 1 112 0 0,11-34 23 0 0,2-14 0 0 0,0 0 0 0 0,0-1 0 0 0,1 1 0 0 0,-1 0 0 0 0,0 0 0 0 0,0 0 0 0 0,1-1 0 0 0,-1 1 0 0 0,0 0 0 0 0,1 0 0 0 0,-1 0 0 0 0,0-1 0 0 0,0 1 0 0 0,1 0 0 0 0,-1 0 0 0 0,0 0 0 0 0,1 0 0 0 0,-1 0 0 0 0,0 0 0 0 0,1 0 0 0 0,-1 0 0 0 0,0 0 0 0 0,1 0 0 0 0,-1 0 0 0 0,0 0 0 0 0,1 0 0 0 0,-1 0 0 0 0,0 0 0 0 0,1 0 0 0 0,-1 0 0 0 0,0 0 0 0 0,1 1 0 0 0,-1-1 0 0 0,0 0 0 0 0,0 0 0 0 0,1 0 0 0 0,-1 0 0 0 0,0 1 0 0 0,0-1 0 0 0,1 0 0 0 0,-1 0 0 0 0,0 1 0 0 0,0-1 0 0 0,1 0 0 0 0,-1 0 0 0 0,0 1 0 0 0,0-1 0 0 0,0 0 0 0 0,0 1 0 0 0,0-1 0 0 0,1 0 0 0 0,-1 1 0 0 0,0-1 0 0 0,0 0 0 0 0,0 1 0 0 0,0-1 0 0 0,0 0 0 0 0,0 1 0 0 0,0-1 0 0 0,0 0 0 0 0,0 1 0 0 0,0-1 0 0 0,0 0 0 0 0,0 0 0 0 0,0 1 0 0 0,-1-1 0 0 0,1 0 0 0 0,0 1 0 0 0,0-1 0 0 0,3-2-17 0 0,0 0 0 0 0,0 0-1 0 0,0-1 1 0 0,0 0 0 0 0,0 1-1 0 0,-1-1 1 0 0,1 0 0 0 0,3-7 0 0 0,-1 3-414 0 0,-1-1 0 0 0,7-15 0 0 0,4-19-3698 0 0,-8 27 2162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2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13823 0 0,'0'0'630'0'0,"0"0"-13"0"0,-2 0-393 0 0,-3-3-125 0 0,3 3 277 0 0,2 0 113 0 0,0 0 20 0 0,0 0 139 0 0,0 0 572 0 0,0 0 254 0 0,0 0 50 0 0,0 0-195 0 0,0 0-860 0 0,14 10-365 0 0,-9-7-19 0 0,0 0 1 0 0,1 0-1 0 0,-1 0 0 0 0,1-1 0 0 0,-1 1 0 0 0,1-2 1 0 0,0 1-1 0 0,0 0 0 0 0,0-1 0 0 0,0 0 0 0 0,0-1 1 0 0,11 1-1 0 0,0-3 418 0 0,0 0 0 0 0,0 0 0 0 0,18-7 0 0 0,-16 4-183 0 0,0 1 0 0 0,24-2 0 0 0,-29 6-320 0 0,0 2 0 0 0,-13-1 0 0 0,-1-1 0 0 0,1 0 0 0 0,0 0 0 0 0,-1 1 0 0 0,1-1 0 0 0,-1 0 0 0 0,1 1 0 0 0,0-1 0 0 0,-1 1 0 0 0,1-1 0 0 0,-1 1 0 0 0,1-1 0 0 0,-1 1 0 0 0,0-1 0 0 0,2 2 0 0 0,-1 0 0 0 0,1 3 0 0 0,-3 15 0 0 0,-1-9-2 0 0,-1 0 0 0 0,0-1 1 0 0,-1 0-1 0 0,0 1 0 0 0,-7 10 0 0 0,-5 16 85 0 0,3-4 40 0 0,-30 91 970 0 0,40-110-998 0 0,0 0 0 0 0,0 0 0 0 0,2-1 0 0 0,0 1 0 0 0,0 1 0 0 0,1-1 0 0 0,3 17 0 0 0,0-12-95 0 0,1 7 0 0 0,0 1 0 0 0,-1 46 0 0 0,-4-46 0 0 0,1-25 0 0 0,0-1 0 0 0,0 1 0 0 0,0 0 0 0 0,0 0 0 0 0,-1 0 0 0 0,1-1 0 0 0,0 1 0 0 0,-2 3 0 0 0,-4 13 0 0 0,4-11 0 0 0,-10 22 0 0 0,6-19 0 0 0,-1 1 0 0 0,5-9 0 0 0,-2 0 0 0 0,-15 16 0 0 0,9-9 0 0 0,2-3 0 0 0,0-10 0 0 0,2-5 0 0 0,6 6 0 0 0,0 1 0 0 0,0 1 0 0 0,-1 0 0 0 0,1 0 0 0 0,0-1 0 0 0,-1 1 0 0 0,1 0 0 0 0,-1 0 0 0 0,1 0 0 0 0,-1-1 0 0 0,1 1 0 0 0,-1 0 0 0 0,0 0 0 0 0,0 0 0 0 0,-1-1 0 0 0,1-1-395 0 0,-1 0 0 0 0,1 0 0 0 0,-1 0 0 0 0,0 0-1 0 0,0 0 1 0 0,-1 0 0 0 0,-1-2 0 0 0,-3-1-647 0 0,0-1-491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2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11975 0 0,'0'0'267'0'0,"0"0"42"0"0,0 0 17 0 0,2-2-28 0 0,26-19 4702 0 0,-24 19-3824 0 0,-2 1-977 0 0,-1 2 160 0 0,1-1 1 0 0,0 1-1 0 0,0-1 0 0 0,0 0 0 0 0,0 1 1 0 0,0-1-1 0 0,0 0 0 0 0,0 0 0 0 0,0-1 1 0 0,2 1-1 0 0,7 0-121 0 0,1 0 1 0 0,16 3-1 0 0,-17-1-45 0 0,0-1 0 0 0,0 0 0 0 0,-1-1 0 0 0,1 0-1 0 0,0-1 1 0 0,17-3 0 0 0,-21 3-193 0 0,18-5 0 0 0,-11 1 0 0 0,-4 2-64 0 0,-8 3-273 0 0,-2 0-138 0 0,-3 0-33 0 0,-34 18-5414 0 0,28-14-900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2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47 8287 0 0,'0'0'191'0'0,"0"0"26"0"0,0 0 9 0 0,4-7 4 0 0,-1-1-154 0 0,-2 6 312 0 0,-1 2 110 0 0,0 0 12 0 0,15-29 10410 0 0,-15 28-10549 0 0,0 1 117 0 0,0 0 21 0 0,0 0-66 0 0,-11 16-278 0 0,-11 12-165 0 0,11-15 0 0 0,-17 28 0 0 0,10-12 0 0 0,-2-1 0 0 0,-40 44 0 0 0,-8 12 0 0 0,19-25 1078 0 0,17-20-124 0 0,0-2-938 0 0,27-30-16 0 0,5-7 0 0 0,0 0 0 0 0,0 0 0 0 0,0 0 0 0 0,0 1 0 0 0,0-1 0 0 0,0 0 0 0 0,-1 0 0 0 0,1 0 0 0 0,0 0 0 0 0,0 1 0 0 0,0-1 0 0 0,0 0 0 0 0,0 0 0 0 0,0 0 0 0 0,0 1 0 0 0,0-1 0 0 0,0 0 0 0 0,0 0 0 0 0,0 0 0 0 0,0 0 0 0 0,0 1 0 0 0,0-1 0 0 0,0 0 0 0 0,0 0 0 0 0,0 0 0 0 0,0 1 0 0 0,0-1 0 0 0,0 0 0 0 0,0 0 0 0 0,1 0 0 0 0,-1 0 0 0 0,0 1 0 0 0,0-1 0 0 0,0 0 0 0 0,0 0 0 0 0,0 0 0 0 0,0 0 0 0 0,1 0 0 0 0,-1 0 0 0 0,0 1 0 0 0,0-1 0 0 0,0 0 0 0 0,0 0 0 0 0,0 0 0 0 0,1 0 0 0 0,-1 0 0 0 0,0 0 0 0 0,0 0 0 0 0,0 0 0 0 0,1 0 0 0 0,-1 0 0 0 0,0 0 0 0 0,0 0 0 0 0,1 0 0 0 0,5-1 0 0 0,0 0-252 0 0,0-1-1 0 0,0 0 1 0 0,-1 0-1 0 0,1 0 1 0 0,0-1-1 0 0,-1 0 1 0 0,0 0 0 0 0,8-6-1 0 0,2-2-2663 0 0,18-20 0 0 0,-31 30-4604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2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13823 0 0,'0'0'315'0'0,"0"0"45"0"0,0 0 21 0 0,0 0-49 0 0,0 0-81 0 0,0 0 481 0 0,0 0 237 0 0,0 0 45 0 0,0 0 8 0 0,2 1 2 0 0,2 1-658 0 0,0 0 0 0 0,0 0 0 0 0,0 0 0 0 0,1-1 0 0 0,-1 0 0 0 0,0 0 0 0 0,1 0 0 0 0,8 1 0 0 0,-2-2 112 0 0,1 0 0 0 0,17-2 0 0 0,24-9 790 0 0,-22 4-488 0 0,-15 2-665 0 0,-1 0-1 0 0,0-1 1 0 0,0 0-1 0 0,20-12 1 0 0,-6 3-72 0 0,-22 11-227 0 0,-4 2-77 0 0,0 0 0 0 0,1 0 0 0 0,-1 1 0 0 0,0 0 0 0 0,1-1 0 0 0,-1 1 0 0 0,1 1 1 0 0,-1-1-1 0 0,5 0 0 0 0,-8 1-762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4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179 190 11975 0 0,'3'-3'267'0'0,"7"-11"42"0"0,-8 11 17 0 0,-2 3-28 0 0,1-2-196 0 0,2-6-21 0 0,17-28 2849 0 0,-16 30-2298 0 0,-1 0 0 0 0,0 0-1 0 0,5-11 1 0 0,-8 15-120 0 0,1-5 365 0 0,0-20 446 0 0,-2 23-1336 0 0,2 2 93 0 0,-2 0 0 0 0,1 0 0 0 0,0 0 0 0 0,0 0 0 0 0,0 0 0 0 0,-1 1-1 0 0,1-1 1 0 0,-1 0 0 0 0,0 0 0 0 0,1 1 0 0 0,-1-1 0 0 0,0 0 0 0 0,0 1 0 0 0,0-1-1 0 0,0 1 1 0 0,0-1 0 0 0,0 1 0 0 0,-1-1 0 0 0,1 1 0 0 0,0 0 0 0 0,-1 0 0 0 0,1-1 0 0 0,-1 1-1 0 0,0 0 1 0 0,-2-1 0 0 0,3 1 291 0 0,-1 1 117 0 0,-2-2-355 0 0,-11-1 499 0 0,10 3-561 0 0,0 0-1 0 0,-1 1 0 0 0,1 0 1 0 0,-7 1-1 0 0,-1 3-70 0 0,9-3 0 0 0,-1 1 0 0 0,1-1 0 0 0,-1 1 0 0 0,1 0 0 0 0,0 0 0 0 0,0 0 0 0 0,0 0 0 0 0,1 1 0 0 0,-5 5 0 0 0,1-1 0 0 0,-3 3 0 0 0,1 1 0 0 0,0 0 0 0 0,1 1 0 0 0,0-1 0 0 0,1 2 0 0 0,0-1 0 0 0,1 1 0 0 0,1 0 0 0 0,-6 23 0 0 0,9-28 0 0 0,-1 1 0 0 0,1 0 0 0 0,0-1 0 0 0,1 1 0 0 0,0 0 0 0 0,0 13 0 0 0,2-10 0 0 0,1 1 0 0 0,0-10-9 0 0,0 1 0 0 0,1-1 0 0 0,-1 0 0 0 0,0 0-1 0 0,1 0 1 0 0,6 6 0 0 0,-7-9-103 0 0,1 0 0 0 0,-1 0 0 0 0,0 0 0 0 0,0-1 0 0 0,1 1 1 0 0,-1-1-1 0 0,0 0 0 0 0,1 0 0 0 0,-1 0 0 0 0,1 0 0 0 0,-1 0 0 0 0,0 0 0 0 0,1-1 0 0 0,2 0 0 0 0,-4 1 96 0 0,6-1 45 0 0,0 0 0 0 0,-1-1 0 0 0,1 1-1 0 0,0-2 1 0 0,0 1 0 0 0,-1-1-1 0 0,0 0 1 0 0,1 0 0 0 0,-1-1 0 0 0,0 1-1 0 0,-1-1 1 0 0,7-5 0 0 0,13-13 62 0 0,-20 18 17 0 0,1 0 0 0 0,-1-1 0 0 0,0 1 0 0 0,0-1-1 0 0,-1 0 1 0 0,0-1 0 0 0,0 1 0 0 0,0-1 0 0 0,0 1-1 0 0,-1-1 1 0 0,4-8 0 0 0,4-25-108 0 0,-11 38 0 0 0,0 1 0 0 0,0 0 0 0 0,0-1 0 0 0,0 1 0 0 0,0-1 0 0 0,0 1 0 0 0,0-1 0 0 0,0 1 0 0 0,0 0 0 0 0,0-1 0 0 0,0 1 0 0 0,0-1 0 0 0,0 1 0 0 0,0 0 0 0 0,0-1 0 0 0,-1 1 0 0 0,1-1 0 0 0,0 1 0 0 0,-1-1 0 0 0,1 1 0 0 0,-1-1 0 0 0,0 1 0 0 0,0 0 0 0 0,0 0 0 0 0,0-1 0 0 0,0 1 0 0 0,0 0 0 0 0,0 0 0 0 0,0 0 0 0 0,0 0 0 0 0,0 0 0 0 0,0 0 0 0 0,1 0 0 0 0,-1 1 0 0 0,0-1 0 0 0,0 0 0 0 0,0 0 0 0 0,0 1 0 0 0,0-1 0 0 0,0 1 0 0 0,1-1 0 0 0,-1 0 0 0 0,0 1 0 0 0,0 0 0 0 0,0-1 0 0 0,1 1 0 0 0,-1-1 0 0 0,0 1 0 0 0,0 1 0 0 0,-21 22 0 0 0,16-14 0 0 0,0 1 0 0 0,0 0 0 0 0,-5 18 0 0 0,10-27 0 0 0,-3 15 0 0 0,2-13 0 0 0,2 1 0 0 0,5 15 0 0 0,1-7 0 0 0,-4-9 0 0 0,-2-2 0 0 0,1-1 0 0 0,0 1 0 0 0,0-1 0 0 0,0 0 0 0 0,1 1 0 0 0,-1-1 0 0 0,0 0 0 0 0,0 1 0 0 0,1-1 0 0 0,2 2 0 0 0,12 10 0 0 0,-11-12 0 0 0,-1-1 0 0 0,0 2 32 0 0,0-2-29 0 0,16-2-239 0 0,-16 2-803 0 0,0-1-1 0 0,0 0 1 0 0,0 0 0 0 0,7-3 0 0 0,-9 3-6468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4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28 246 10135 0 0,'0'0'231'0'0,"-5"-11"546"0"0,5 6-728 0 0,-2-25 96 0 0,1 13 1343 0 0,1-1 0 0 0,1 1 1 0 0,0-1-1 0 0,1 1 0 0 0,9-34 0 0 0,-4 20 637 0 0,-7 27-1809 0 0,1-8 356 0 0,-1-3 399 0 0,-12 128 46 0 0,-1 10-1117 0 0,2-39 0 0 0,9-72 0 0 0,0-6 0 0 0,1-1 0 0 0,0 1 0 0 0,1-1 0 0 0,0 1 0 0 0,-1-1 0 0 0,2 7 0 0 0,0-4 0 0 0,5-2 0 0 0,4-2 0 0 0,-7-3 0 0 0,0 0 0 0 0,1 0 0 0 0,-1-1 0 0 0,1 1 0 0 0,0-1 0 0 0,-1 0 0 0 0,1 0 0 0 0,-1-1 0 0 0,1 1 0 0 0,6-2 0 0 0,-8 1 0 0 0,1 0 0 0 0,-2 0 0 0 0,0 1 0 0 0,-1 0 0 0 0,1-1 0 0 0,0 1 0 0 0,0 0 0 0 0,0 0 0 0 0,0 0 0 0 0,0-1 0 0 0,0 1 0 0 0,0 0 0 0 0,0 0 0 0 0,-1 0 0 0 0,1 1 0 0 0,0-1 0 0 0,0 0 0 0 0,0 0 0 0 0,1 1 0 0 0,11-1 0 0 0,0 1 0 0 0,-1-2 0 0 0,1 0 0 0 0,-1-1 0 0 0,14-3 0 0 0,-11 1 0 0 0,-1 0 0 0 0,1 2 0 0 0,-2 1-64 0 0,-11 1-273 0 0,-2 0-138 0 0,3 10-1084 0 0,-7 2 953 0 0,4-9-8529 0 0,0-3 4303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4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78 8287 0 0,'0'0'382'0'0,"0"0"-8"0"0,-1-2-240 0 0,-6-3 19 0 0,5 3 567 0 0,2 2 249 0 0,0 0 45 0 0,0-2 8 0 0,-1-1-885 0 0,1 2 58 0 0,0 0-1 0 0,-1-1 0 0 0,1 1 0 0 0,0 0 0 0 0,0-1 0 0 0,0 1 1 0 0,0-1-1 0 0,0 1 0 0 0,0 0 0 0 0,0-1 0 0 0,1 1 0 0 0,-1-1 1 0 0,0 1-1 0 0,1 0 0 0 0,-1 0 0 0 0,1-1 0 0 0,-1 1 0 0 0,1 0 1 0 0,0 0-1 0 0,0-1 0 0 0,-1 1 0 0 0,1 0 0 0 0,0 0 1 0 0,0 0-1 0 0,0 0 0 0 0,0 0 0 0 0,0 0 0 0 0,0 1 0 0 0,1-1 1 0 0,-1 0-1 0 0,2-1 0 0 0,7-3-105 0 0,-8 4 282 0 0,0 0 117 0 0,25-1 613 0 0,31 3-1085 0 0,-34 2-16 0 0,-22-2 0 0 0,-1 0 0 0 0,1 0 0 0 0,0-1 0 0 0,0 1 0 0 0,0-1 0 0 0,0 1 0 0 0,0-1 0 0 0,0 0 0 0 0,0 0 0 0 0,3 0 0 0 0,2 1 0 0 0,-2-1 0 0 0,1 1 0 0 0,-1-2 0 0 0,0 1 0 0 0,0 0 0 0 0,7-2 0 0 0,2-1-201 0 0,-14 3 180 0 0,8-7-562 0 0,-8 3-3736 0 0,-7-6-1821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4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11975 0 0,'0'0'267'0'0,"0"0"42"0"0,0 0 17 0 0,0 0-28 0 0,0 0-58 0 0,0 0 491 0 0,0 0 238 0 0,2-1 45 0 0,7-6 46 0 0,-6 4-490 0 0,1 0 0 0 0,0 0 0 0 0,0 0-1 0 0,1 0 1 0 0,-1 1 0 0 0,5-2 0 0 0,0 0 181 0 0,-1 2-486 0 0,0-1 0 0 0,-1 1 0 0 0,1 1 0 0 0,0-1 0 0 0,12 0 0 0 0,-16 2-265 0 0,-1-1 0 0 0,1 1 0 0 0,-1-1 0 0 0,0 1 0 0 0,1 0 0 0 0,-1 0 0 0 0,1 1 0 0 0,3 0 0 0 0,2 1 0 0 0,72 9-1782 0 0,-75-10-457 0 0,10 2-4924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4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64 13823 0 0,'0'0'315'0'0,"0"0"45"0"0,0 0 21 0 0,-2-1-49 0 0,-10-3 134 0 0,0-1-1 0 0,-20-12 1 0 0,23 12-1 0 0,-1 0 0 0 0,0 0 0 0 0,1 1 1 0 0,-2 0-1 0 0,-15-3 0 0 0,15 4-335 0 0,0 2-1 0 0,0 0 1 0 0,0 0-1 0 0,0 1 1 0 0,-1 0-1 0 0,1 1 1 0 0,0 0-1 0 0,0 0 1 0 0,0 2-1 0 0,0-1 1 0 0,1 1-1 0 0,-1 1 1 0 0,1 0-1 0 0,-1 1 1 0 0,-11 6-1 0 0,13-3-129 0 0,0 2 0 0 0,5 1 0 0 0,4 3 0 0 0,4-1 0 0 0,-4-11 0 0 0,1 0 0 0 0,0 0 0 0 0,-1 0 0 0 0,1 0 0 0 0,0 0 0 0 0,0 0 0 0 0,1-1 0 0 0,-1 1 0 0 0,0 0 0 0 0,1-1 0 0 0,1 3 0 0 0,2 0 0 0 0,14 24 0 0 0,25 40 0 0 0,-39-59 0 0 0,0 1 0 0 0,-1 0 0 0 0,0 0 0 0 0,-1 0 0 0 0,4 18 0 0 0,-5-16 0 0 0,-1 1 0 0 0,0 0 0 0 0,-1 1 0 0 0,0-1 0 0 0,-1 0 0 0 0,0 0 0 0 0,-1-1 0 0 0,-5 17 0 0 0,-6 16 0 0 0,-2-1 0 0 0,-27 54 0 0 0,35-79 0 0 0,6-10 0 0 0,7-2 0 0 0,-4-5 0 0 0,0 0 0 0 0,0 0 0 0 0,0-1 0 0 0,0 1 0 0 0,0-1 0 0 0,0 0 0 0 0,0 1 0 0 0,1-1 0 0 0,-1 0 0 0 0,1 0 0 0 0,-1-1 0 0 0,0 1 0 0 0,1 0 0 0 0,4 0 0 0 0,3 0 0 0 0,-4 1 0 0 0,-5-1 0 0 0,1-1 0 0 0,0 1 0 0 0,0-1 0 0 0,0 0 0 0 0,0 1 0 0 0,0-1 0 0 0,-1 0 0 0 0,1 0 0 0 0,0 0 0 0 0,0-1 0 0 0,3 1 0 0 0,5-2 0 0 0,22 3 0 0 0,-27 0 0 0 0,0-2-668 0 0,1 0-1 0 0,-1-1 0 0 0,1 1 1 0 0,-1-1-1 0 0,9-4 1 0 0,-13 5 477 0 0,12-4-1343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4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0-81 0 0,0 0 481 0 0,0 0 237 0 0,0 0 45 0 0,0 0-61 0 0,1 2-288 0 0,8 37 1419 0 0,1-18-1346 0 0,1-1-1 0 0,1 0 1 0 0,0-1 0 0 0,17 20-1 0 0,-14-17-737 0 0,6 7 0 0 0,-16-23 0 0 0,-1 0 0 0 0,1 0 0 0 0,6 12 0 0 0,-3-7 0 0 0,15 5 0 0 0,-13-8 0 0 0,4-4 0 0 0,16-2 0 0 0,-10-2 0 0 0,-15-1 0 0 0,-1-1 0 0 0,7-3 0 0 0,-11 4-81 0 0,1 1-1 0 0,-1-1 1 0 0,0 0-1 0 0,0 1 1 0 0,0-1 0 0 0,0 0-1 0 0,1 1 1 0 0,-1-1-1 0 0,0 1 1 0 0,0-1 0 0 0,0 0-1 0 0,-1 1 1 0 0,1-1-1 0 0,0 0 1 0 0,0 1-1 0 0,0-1 1 0 0,0 0 0 0 0,-1 1-1 0 0,1-1 1 0 0,0 1-1 0 0,0-1 1 0 0,-1 1 0 0 0,1-1-1 0 0,-1 1 1 0 0,1-1-1 0 0,0 1 1 0 0,-1-1 0 0 0,0 0-1 0 0,-17-16-3241 0 0,1 4-698 0 0,7 7 1974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4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13503 0 0,'-2'0'620'0'0,"-16"3"354"0"0,6-2 3056 0 0,4-1 563 0 0,1 4-4423 0 0,-7 8 73 0 0,1 0 0 0 0,0 1 0 0 0,1 0 0 0 0,0 1 0 0 0,-10 18 0 0 0,-5 4-24 0 0,-42 61-219 0 0,57-79-40 0 0,1-1 0 0 0,1 1-1 0 0,0 1 1 0 0,-10 29 0 0 0,19-46-1011 0 0,1-2-385 0 0,1 0-1273 0 0,5 3-4798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4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38 111 10135 0 0,'0'0'231'0'0,"0"0"29"0"0,0 0 19 0 0,1-1 105 0 0,3-2 116 0 0,-1-1 1 0 0,0 1-1 0 0,0-1 1 0 0,0 0-1 0 0,0 0 0 0 0,0 0 1 0 0,-1 0-1 0 0,0 0 1 0 0,0-1-1 0 0,0 1 1 0 0,0-1-1 0 0,-1 0 1 0 0,2-5-1 0 0,-3 9 12 0 0,0-3-74 0 0,0 0 0 0 0,-1 0 0 0 0,1 0 0 0 0,-1 0 1 0 0,0 0-1 0 0,-2-5 0 0 0,3 8-433 0 0,-1-1 507 0 0,-1-1 183 0 0,2 2-629 0 0,0 1 1 0 0,0 0 0 0 0,0 0-1 0 0,0-1 1 0 0,0 1-1 0 0,0 0 1 0 0,0 0 0 0 0,0 0-1 0 0,0-1 1 0 0,0 1-1 0 0,0 0 1 0 0,0 0-1 0 0,0 0 1 0 0,-1-1 0 0 0,1 1-1 0 0,0 0 1 0 0,0 0-1 0 0,0 0 1 0 0,0-1 0 0 0,0 1-1 0 0,-1 0 1 0 0,1 0-1 0 0,0 0 1 0 0,0 0 0 0 0,0 0-1 0 0,0 0 1 0 0,-1-1-1 0 0,1 1 1 0 0,0 0 0 0 0,0 0-1 0 0,0 0 1 0 0,-1 0-1 0 0,1 0 1 0 0,0 0 0 0 0,0 0-1 0 0,-1 0 1 0 0,-17 10 881 0 0,16-9-439 0 0,1 0-463 0 0,-1 0-1 0 0,1 1 1 0 0,-1-1-1 0 0,1 1 1 0 0,0-1 0 0 0,0 1-1 0 0,0-1 1 0 0,0 1-1 0 0,0 0 1 0 0,0 0-1 0 0,0-1 1 0 0,0 3 0 0 0,-1-1-31 0 0,0 2-15 0 0,-1 0 0 0 0,1 0 0 0 0,0 0 0 0 0,0 0 0 0 0,1 1 0 0 0,0-1 0 0 0,0 0 0 0 0,0 1 0 0 0,0-1 0 0 0,1 1 0 0 0,0-1 0 0 0,0 1 0 0 0,0-1 0 0 0,1 1 0 0 0,0-1 0 0 0,0 1 0 0 0,2 5 0 0 0,4 25 0 0 0,-5-26 0 0 0,1 0 0 0 0,2-1 0 0 0,1-2 0 0 0,-40-41-7657 0 0,32 32 5610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4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13823 0 0,'0'0'315'0'0,"0"0"45"0"0,0 0 21 0 0,0 0-49 0 0,0 0-81 0 0,0 0 481 0 0,0 0 237 0 0,0 0 45 0 0,0 0 8 0 0,0 0 2 0 0,0 0 0 0 0,0 0 0 0 0,2 0-69 0 0,18 1 136 0 0,-13 0-886 0 0,-1-1 1 0 0,1 0-1 0 0,-1 0 1 0 0,1 0-1 0 0,7-2 1 0 0,16-5-220 0 0,-13 4 504 0 0,0-1 1 0 0,20-7-1 0 0,45-21 118 0 0,-82 32-608 0 0,0 0 0 0 0,0-1 0 0 0,0 1 0 0 0,0 0 0 0 0,0 0 0 0 0,0 0 0 0 0,0 0 0 0 0,0 0 0 0 0,1 0 0 0 0,-1 0 0 0 0,0 0 0 0 0,0 0 0 0 0,0 0 0 0 0,0 0 0 0 0,0 0 0 0 0,0 0 0 0 0,1 0 0 0 0,-1 0 0 0 0,0 0 0 0 0,0 0 0 0 0,0 0 0 0 0,0 0 0 0 0,0 0 0 0 0,0 0 0 0 0,1 0 0 0 0,-1 0 0 0 0,0 0 0 0 0,0 0 0 0 0,0 0 0 0 0,0 0 0 0 0,0 0 0 0 0,0 0 0 0 0,0 0 0 0 0,1 0 0 0 0,-1 0 0 0 0,0 0 0 0 0,0 0 0 0 0,0 0 0 0 0,0 1 0 0 0,0-1 0 0 0,0 0 0 0 0,0 0 0 0 0,0 0 0 0 0,0 0 0 0 0,-3 7 0 0 0,-10 9 0 0 0,12-14 0 0 0,-6 8 0 0 0,0 1 0 0 0,1 0 0 0 0,0 1 0 0 0,1-1 0 0 0,1 1 0 0 0,0 0 0 0 0,-4 16 0 0 0,0 1 0 0 0,5-19 0 0 0,0 0 0 0 0,2 0 0 0 0,-1-1 0 0 0,1 1 0 0 0,1 0 0 0 0,-1 1 0 0 0,2-1 0 0 0,0 0 0 0 0,2 11 0 0 0,2 2 0 0 0,1 0 0 0 0,15 37 0 0 0,-15-41 0 0 0,-1 0 0 0 0,0 0 0 0 0,3 36 0 0 0,-4-20 0 0 0,-2-18 0 0 0,-2 1 0 0 0,0 0 0 0 0,-5 25 0 0 0,5-42 0 0 0,-1 8 0 0 0,-1 1 0 0 0,0 0 0 0 0,0 0 0 0 0,-1-1 0 0 0,-1 0 0 0 0,0 0 0 0 0,-9 18 0 0 0,5-14 0 0 0,5-11 0 0 0,-3 2 0 0 0,-1-7-64 0 0,4-1-382 0 0,0 1 0 0 0,0-1 0 0 0,0 1 0 0 0,-4-9 0 0 0,-3-3-3465 0 0,5 9-3940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2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10135 0 0,'0'0'231'0'0,"0"0"29"0"0,0 0 19 0 0,0 0 105 0 0,0 0 410 0 0,0 0 184 0 0,0 0 40 0 0,0 0-63 0 0,0 0-290 0 0,0 0-121 0 0,0 0-28 0 0,0 0-4 0 0,0 0 0 0 0,0 0 0 0 0,0 0 0 0 0,0 0 0 0 0,12 4 1024 0 0,-2-3-962 0 0,4 2-52 0 0,-1-1 1 0 0,1-1 0 0 0,19 0-1 0 0,64-5-522 0 0,-70 1-11 0 0,-4 0-118 0 0,29 1 0 0 0,-51 2-1275 0 0,-2-2-511 0 0,-5-6-107 0 0,5 6-24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4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15663 0 0,'0'0'356'0'0,"0"0"50"0"0,0 0 20 0 0,0 0-42 0 0,0 0-112 0 0,0 0 463 0 0,0 0 234 0 0,0 0 45 0 0,0 0-61 0 0,0 0-288 0 0,3 0-121 0 0,5-1 29 0 0,1 1 1 0 0,-1 0-1 0 0,13 2 0 0 0,23 1 314 0 0,10-1-887 0 0,-27-4 0 0 0,-23 3 0 0 0,30-7 0 0 0,-20 4 0 0 0,-1 2 0 0 0,-4 0-64 0 0,-8 0-273 0 0,-1 0-138 0 0,0 0-33 0 0,0 0-4 0 0,0 0 0 0 0,0 0 0 0 0,0 0 0 0 0,0 0-204 0 0,0 0-857 0 0,0 0-379 0 0,0 0-80 0 0,0 0-15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4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5063 0 0,'0'0'390'0'0,"0"0"-61"0"0,0 0 675 0 0,0 0 321 0 0,0 0 69 0 0,0 0-40 0 0,0 0-215 0 0,0 0-92 0 0,0 0-21 0 0,2-1-70 0 0,-2-1-546 0 0,1 1 0 0 0,0 0 0 0 0,0 0 0 0 0,0 0 0 0 0,0-1 1 0 0,0 1-1 0 0,0 0 0 0 0,0 0 0 0 0,0 1 0 0 0,0-1 0 0 0,1 0 0 0 0,-1 0 0 0 0,0 1 0 0 0,2-2 0 0 0,-3 2 255 0 0,0 0-121 0 0,0 0-28 0 0,2 1-4 0 0,0-1-359 0 0,-1 0-1 0 0,1 1 1 0 0,0-1-1 0 0,-1 1 1 0 0,1-1-1 0 0,-1 1 0 0 0,1 0 1 0 0,-1 0-1 0 0,0-1 1 0 0,1 1-1 0 0,-1 0 1 0 0,0 0-1 0 0,2 2 1 0 0,4 8-136 0 0,-5-5-17 0 0,-1-1 0 0 0,0 1 0 0 0,0 0 0 0 0,0-1 0 0 0,-1 1 0 0 0,0 10 0 0 0,-5 37 0 0 0,3-39 0 0 0,-10 47 0 0 0,7-38 0 0 0,-3 24 0 0 0,9-38 0 0 0,2-1 0 0 0,2-2-64 0 0,-4-5-273 0 0,6-1-453 0 0,-6 0 99 0 0,1 0 0 0 0,0 0-1 0 0,-1 0 1 0 0,1 0 0 0 0,0 0-1 0 0,0 0 1 0 0,-1-1 0 0 0,1 1 0 0 0,2-2-1 0 0,7-5-6828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4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10135 0 0,'0'0'231'0'0,"0"0"29"0"0,0 0 19 0 0,1 0-41 0 0,2 0-41 0 0,0-1-1 0 0,0 0 0 0 0,0 0 1 0 0,0 0-1 0 0,-1-1 0 0 0,1 1 0 0 0,-1-1 1 0 0,1 1-1 0 0,-1-1 0 0 0,1 0 1 0 0,-1 0-1 0 0,3-4 0 0 0,-3 5 316 0 0,12-8 512 0 0,-12 8-896 0 0,0-1 0 0 0,1 1 0 0 0,-1-1 0 0 0,0 0 0 0 0,0 0 0 0 0,0 0 0 0 0,0 0 0 0 0,0 0 0 0 0,0 0 0 0 0,-1-1 0 0 0,3-2 0 0 0,-3 3 315 0 0,-1 1-370 0 0,0 1 1 0 0,0 0-1 0 0,1-1 1 0 0,-1 1-1 0 0,0 0 1 0 0,1-1-1 0 0,-1 1 1 0 0,0-1-1 0 0,0 1 1 0 0,0 0-1 0 0,1-1 0 0 0,-1 1 1 0 0,0-1-1 0 0,0 1 1 0 0,0-1-1 0 0,0 1 1 0 0,0 0-1 0 0,0-1 1 0 0,0 1-1 0 0,0-1 1 0 0,0 1-1 0 0,0-1 1 0 0,0 1-1 0 0,0-1 0 0 0,0 1 1 0 0,-1-1-1 0 0,0-11 6285 0 0,-2 35-6348 0 0,2 40-1 0 0,0-15-12 0 0,0-13 3 0 0,-2 0 0 0 0,-9 43 0 0 0,11-71 17 0 0,4-7-1 0 0,2-5-182 0 0,-2 2-57 0 0,-1 0 1 0 0,0 0-1 0 0,0-1 0 0 0,0 1 1 0 0,-1 0-1 0 0,1-1 1 0 0,-1 1-1 0 0,0-1 0 0 0,0 0 1 0 0,1-4-1 0 0,-1 3 12 0 0,5-17-812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5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253 253 10135 0 0,'0'0'464'0'0,"0"0"-9"0"0,0-2-295 0 0,1-1-147 0 0,7-16 63 0 0,37-65 3852 0 0,-35 64-3168 0 0,-5 13-210 0 0,-1 0 0 0 0,-1-1-1 0 0,1 0 1 0 0,-1 1 0 0 0,-1-1-1 0 0,3-10 1 0 0,-5 16-400 0 0,0 1-1 0 0,0-1 1 0 0,0 1-1 0 0,0 0 1 0 0,0-1-1 0 0,0 1 1 0 0,-1-1-1 0 0,1 1 1 0 0,0 0-1 0 0,-1-1 1 0 0,1 1-1 0 0,-1 0 1 0 0,0-2-1 0 0,-3-7 1273 0 0,3 9-1416 0 0,1 0 0 0 0,0 1 0 0 0,0-1 0 0 0,0 0-1 0 0,0 0 1 0 0,-1 1 0 0 0,1-1 0 0 0,0 0 0 0 0,0 1 0 0 0,-1-1 0 0 0,1 0 0 0 0,-1 1 0 0 0,1-1 0 0 0,-1 1 0 0 0,1-1 0 0 0,-1 1 0 0 0,1-1 0 0 0,-1 1 0 0 0,1-1-1 0 0,-1 1 1 0 0,1-1 0 0 0,-1 1 0 0 0,0-1 0 0 0,1 1 0 0 0,-2-1 0 0 0,0 1 5 0 0,-7-6-11 0 0,-8 0 0 0 0,13 6 0 0 0,-14-3 0 0 0,14 5 0 0 0,1 0 0 0 0,-22 3 0 0 0,21-5 0 0 0,-1 0 0 0 0,1 1 0 0 0,0 0 0 0 0,-1 0 0 0 0,1 0 0 0 0,0 1 0 0 0,0 0 0 0 0,0-1 0 0 0,0 1 0 0 0,0 0 0 0 0,1 1 0 0 0,-1-1 0 0 0,0 1 0 0 0,1 0 0 0 0,0 0 0 0 0,0 0 0 0 0,-5 6 0 0 0,-103 122 0 0 0,105-120 0 0 0,-1 0 0 0 0,1 0 0 0 0,1 1 0 0 0,0 0 0 0 0,1 0 0 0 0,0 0 0 0 0,-3 18 0 0 0,2-12 0 0 0,3-10 0 0 0,-2 23 0 0 0,3-29 0 0 0,1 1 0 0 0,1-1 0 0 0,-1 0 0 0 0,0 1 0 0 0,1-1 0 0 0,-1 0 0 0 0,2 3 0 0 0,2 4 0 0 0,-2-8 0 0 0,0-1 0 0 0,0 1-1 0 0,-1 0 1 0 0,1 0 0 0 0,0-1-1 0 0,0 1 1 0 0,0-1 0 0 0,0 0-1 0 0,0 1 1 0 0,0-1 0 0 0,0 0-1 0 0,0 0 1 0 0,2-1 0 0 0,28-3 46 0 0,-28 3-16 0 0,6-1 86 0 0,0-1 0 0 0,0 0-1 0 0,-1-1 1 0 0,1 0 0 0 0,-1 0 0 0 0,0-1 0 0 0,-1-1-1 0 0,10-6 1 0 0,-7 4 40 0 0,-1-1-1 0 0,0 0 1 0 0,0-1 0 0 0,-1 0-1 0 0,12-16 1 0 0,-21 25-156 0 0,5-5 0 0 0,-1 0 0 0 0,1 0 0 0 0,-1-1 0 0 0,-1 1 0 0 0,0-1 0 0 0,0 0 0 0 0,0 0 0 0 0,-1-1 0 0 0,3-8 0 0 0,-6 3 0 0 0,0 0 0 0 0,1 13 0 0 0,0 0 0 0 0,0 0 0 0 0,0-1 0 0 0,0 1 0 0 0,0 0 0 0 0,0 0 0 0 0,0-1 0 0 0,0 1 0 0 0,0 0 0 0 0,0 0 0 0 0,0-1 0 0 0,0 1 0 0 0,0 0 0 0 0,0 0 0 0 0,0-1 0 0 0,0 1 0 0 0,-1 0 0 0 0,1 0 0 0 0,0 0 0 0 0,0-1 0 0 0,0 1 0 0 0,0 0 0 0 0,-1 0 0 0 0,1 0 0 0 0,0-1 0 0 0,0 1 0 0 0,0 0 0 0 0,-1 0 0 0 0,1 0 0 0 0,0 0 0 0 0,-1 0 0 0 0,0 1 36 0 0,-1 0 0 0 0,1 0-1 0 0,0 0 1 0 0,0 1 0 0 0,-1-1 0 0 0,1 1-1 0 0,0-1 1 0 0,0 1 0 0 0,0-1 0 0 0,0 1-1 0 0,1-1 1 0 0,-1 1 0 0 0,-1 2-1 0 0,-10 30 785 0 0,10-29-700 0 0,2-5-113 0 0,-19 64 687 0 0,17-56-832 0 0,1 0-1 0 0,0 0 1 0 0,0 1 0 0 0,1-1-1 0 0,0 0 1 0 0,2 9-1 0 0,-2-10-88 0 0,1 1-1 0 0,0-1 1 0 0,1 1-1 0 0,0-1 1 0 0,0 0 0 0 0,1 0-1 0 0,-1 0 1 0 0,7 10-1 0 0,-8-15-281 0 0,1-1-71 0 0,15 5-1114 0 0,-15-5 1058 0 0,-1-1-1 0 0,1 0 1 0 0,-1 0 0 0 0,1 0-1 0 0,-1 0 1 0 0,1 0-1 0 0,-1 0 1 0 0,1 0-1 0 0,-1 0 1 0 0,3-1 0 0 0,7-4-5802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5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0-180 0 0,0 0 176 0 0,0 0 107 0 0,0 0 22 0 0,3 2 3 0 0,14 8 859 0 0,-5-3-806 0 0,-1-1-1 0 0,1 0 0 0 0,0-1 0 0 0,22 6 0 0 0,-12-4-386 0 0,-19-5-47 0 0,0 1 3 0 0,-2-1-40 0 0,0-1 1 0 0,0 0-1 0 0,0 1 0 0 0,0 0 1 0 0,0-1-1 0 0,0 1 1 0 0,0 0-1 0 0,0-1 0 0 0,0 1 1 0 0,-1 0-1 0 0,1 0 1 0 0,0 2-1 0 0,0 0 119 0 0,-1-1-202 0 0,1-1 0 0 0,-1 0 1 0 0,1 1-1 0 0,-1-1 0 0 0,0 1 1 0 0,0-1-1 0 0,0 0 0 0 0,0 1 1 0 0,0-1-1 0 0,-1 1 0 0 0,1-1 1 0 0,-1 0-1 0 0,0 4 0 0 0,-2 0-9 0 0,1 0 0 0 0,-1 0-1 0 0,-5 7 1 0 0,-54 74-2 0 0,49-70 0 0 0,-19 17 0 0 0,28-28 0 0 0,13-6 0 0 0,0-1 0 0 0,19-1 0 0 0,-3 1-64 0 0,22 1-3124 0 0,-45 0 1715 0 0,1-1-51 0 0,9 0-11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5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22 203 8287 0 0,'0'0'191'0'0,"0"0"26"0"0,0 0 9 0 0,0-3 110 0 0,2-11 1129 0 0,1 0-1 0 0,5-21 1 0 0,-7 30-1247 0 0,0 1-1 0 0,0-1 0 0 0,0 1 0 0 0,-1-7 0 0 0,3-12 781 0 0,-3 21-837 0 0,1-1 0 0 0,-1 1 0 0 0,1 0 0 0 0,-1-1-1 0 0,0 1 1 0 0,0-1 0 0 0,0 1 0 0 0,-1-4 0 0 0,1 3 106 0 0,0 0 0 0 0,-1 0 0 0 0,1 0 0 0 0,1 0 0 0 0,-1 0 0 0 0,0 0 0 0 0,2-4 0 0 0,2-14 757 0 0,-4 19-512 0 0,0 2 0 0 0,0 0 0 0 0,0-9 2059 0 0,-3 61-2199 0 0,-1 0 1 0 0,-14 55-1 0 0,-4 21-372 0 0,21-118 0 0 0,0-9 0 0 0,1-1 0 0 0,0 1 0 0 0,0-1 0 0 0,0 1 0 0 0,0-1 0 0 0,0 1 0 0 0,0 0 0 0 0,0-1 0 0 0,0 1 0 0 0,0-1 0 0 0,0 1 0 0 0,1-1 0 0 0,-1 1 0 0 0,0-1 0 0 0,0 1 0 0 0,0-1 0 0 0,1 1 0 0 0,-1-1 0 0 0,0 1 0 0 0,1-1 0 0 0,-1 1 0 0 0,1 0 0 0 0,4-1 0 0 0,-5 0 0 0 0,11 0 0 0 0,2-3 0 0 0,-1-3 0 0 0,1-1 0 0 0,-2 2 0 0 0,1 0 0 0 0,0 0 0 0 0,1 3 0 0 0,1 0 0 0 0,6-2 0 0 0,-17 4 0 0 0,15 3 0 0 0,36 5 0 0 0,-41-7 0 0 0,1-1 0 0 0,-2 0-64 0 0,-10 1-273 0 0,-2-1-138 0 0,0 0-33 0 0,-6-23-2449 0 0,4 19-2284 0 0,-2-6-1641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5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10135 0 0,'0'0'231'0'0,"0"0"29"0"0,0 0 19 0 0,1-2-41 0 0,6-9 145 0 0,9-14 6897 0 0,-15 24-6767 0 0,-1 1-1 0 0,8-3 532 0 0,9-3 2520 0 0,23 5-2436 0 0,-13 1-1128 0 0,16-7 0 0 0,-38 8 11 0 0,0-1-12 0 0,13-6-73 0 0,-18 5-512 0 0,8-2 1481 0 0,-6 1-3011 0 0,-2 0-3319 0 0,-1-7-1387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5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15 161 7367 0 0,'0'0'568'0'0,"-2"-1"-373"0"0,-3-3 138 0 0,4 3 71 0 0,0 1 0 0 0,1-1 0 0 0,-1 1 0 0 0,1-1 0 0 0,-1 0 0 0 0,1 1 0 0 0,-1-1 0 0 0,1 1 0 0 0,0-1 0 0 0,-1 0 0 0 0,1 0 0 0 0,0 1 0 0 0,-1-1 0 0 0,1 0 0 0 0,0 1 0 0 0,0-1 0 0 0,0 0 0 0 0,-1 0 0 0 0,1 1 0 0 0,0-1 0 0 0,0 0 0 0 0,1-1 0 0 0,-1 1 3 0 0,0-1 1 0 0,1 0-1 0 0,-1 0 0 0 0,1 0 0 0 0,0 1 0 0 0,-1-1 1 0 0,1 0-1 0 0,2-2 0 0 0,2-3-67 0 0,0 1 0 0 0,1 0-1 0 0,6-6 1 0 0,-11 11-216 0 0,11-9 172 0 0,0 0 0 0 0,1 1 0 0 0,1 0 0 0 0,-1 1 0 0 0,1 0 0 0 0,1 2 0 0 0,-1-1 0 0 0,23-5 0 0 0,-32 10-296 0 0,17-1 0 0 0,-8 1 0 0 0,1 0 0 0 0,-1 1 0 0 0,-2 3-201 0 0,-10-1-850 0 0,-2-1-385 0 0,0 0-1273 0 0,0 0-4798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5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66 13823 0 0,'0'0'315'0'0,"0"0"45"0"0,0 0 21 0 0,0 0-49 0 0,-1-1-220 0 0,0 0-106 0 0,1 1 0 0 0,0 0 0 0 0,0-1 0 0 0,-1 1 0 0 0,1 0 0 0 0,0 0 0 0 0,0-1 0 0 0,-1 1 0 0 0,1 0 0 0 0,0-1 0 0 0,-1 1-1 0 0,1 0 1 0 0,-1 0 0 0 0,1 0 0 0 0,0 0 0 0 0,-1-1 0 0 0,1 1 0 0 0,0 0 0 0 0,-1 0 0 0 0,1 0 0 0 0,-1 0 0 0 0,1 0 0 0 0,-1 0 0 0 0,1 0 0 0 0,0 0-1 0 0,-1 0 1 0 0,1 0 0 0 0,-1 0 0 0 0,-6 0 1266 0 0,-10-10 264 0 0,16 9-1024 0 0,-1-1 0 0 0,-6-7-42 0 0,6 7-382 0 0,0-1 0 0 0,0 1 1 0 0,0-1-1 0 0,0 1 0 0 0,-1 0 0 0 0,1 0 0 0 0,-1 0 0 0 0,1 1 0 0 0,-1-1 0 0 0,0 0 0 0 0,0 1 0 0 0,0 0 1 0 0,0 0-1 0 0,0 0 0 0 0,0 0 0 0 0,0 0 0 0 0,0 0 0 0 0,-6 0 0 0 0,-102-4-88 0 0,109 5 0 0 0,-1-1 0 0 0,0 1 0 0 0,0 0 0 0 0,0 0 0 0 0,0 0 0 0 0,0 0 0 0 0,0 1 0 0 0,0-1 0 0 0,1 1 0 0 0,-4 0 0 0 0,-1 2 0 0 0,-5 2 0 0 0,4 5 0 0 0,6 4 0 0 0,2-10 0 0 0,5 15 0 0 0,-4-14 0 0 0,0 0 0 0 0,0-1 0 0 0,0 0 0 0 0,1 0 0 0 0,-1 0 0 0 0,1 0 0 0 0,4 6 0 0 0,-1-1 0 0 0,20 31 0 0 0,-20-31 0 0 0,0 1 0 0 0,-1 1 0 0 0,0-1 0 0 0,0 0 0 0 0,-1 1 0 0 0,-1 0 0 0 0,0 0 0 0 0,0 0 0 0 0,-1 0 0 0 0,0 0 0 0 0,-1 0 0 0 0,0 0 0 0 0,-1 0 0 0 0,-3 13 0 0 0,-7 21 512 0 0,-3-1 0 0 0,-1-1 0 0 0,-36 71 0 0 0,42-94-512 0 0,2 0 0 0 0,0 1 0 0 0,-3 20 0 0 0,9-30 0 0 0,4-2 0 0 0,-1-8 0 0 0,-1 0 0 0 0,0 1 0 0 0,1-1 0 0 0,-1 0 0 0 0,1 0 0 0 0,0 0 0 0 0,-1-1 0 0 0,1 1 0 0 0,0 0 0 0 0,-1-1 0 0 0,1 1 0 0 0,0-1 0 0 0,0 1 0 0 0,-1-1 0 0 0,1 0 0 0 0,0 0 0 0 0,0 0 0 0 0,2 0 0 0 0,35-4 0 0 0,-34 3 0 0 0,6-1-21 0 0,1 0-1 0 0,-1-1 1 0 0,0 0-1 0 0,-1-1 1 0 0,11-5 0 0 0,-10 5-52 0 0,-10 3-978 0 0,-10 7-1899 0 0,0 0 1416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5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 8 0 0,0 0 2 0 0,0 0 0 0 0,0 0 0 0 0,0 0-137 0 0,2 2-509 0 0,7 4-208 0 0,-1 0-1 0 0,0 1 0 0 0,-1 0 0 0 0,1 1 1 0 0,-1 0-1 0 0,-1 0 0 0 0,0 0 0 0 0,0 1 0 0 0,0 0 1 0 0,-1 0-1 0 0,6 15 0 0 0,25 53-169 0 0,2 4 1064 0 0,-26-56-688 0 0,-11-23 67 0 0,1 0-294 0 0,5 6-133 0 0,7 5-16 0 0,-10-12 0 0 0,0 0 0 0 0,9 3 0 0 0,13 2-401 0 0,-23-5-74 0 0,-3-1-33 0 0,0 0 65 0 0,6-12-133 0 0,-5 10 394 0 0,1-1-1 0 0,-1 1 1 0 0,1-1-1 0 0,-1 0 1 0 0,0 1 0 0 0,0-1-1 0 0,0 0 1 0 0,0-4-1 0 0,-1 5-415 0 0,0 0 0 0 0,0 0 0 0 0,0 1 0 0 0,-1-1 0 0 0,1 0-1 0 0,0 1 1 0 0,-1-1 0 0 0,0 0 0 0 0,1 1 0 0 0,-1-1 0 0 0,-1-2 0 0 0,-6-7-6484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2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 10135 0 0,'0'0'464'0'0,"0"0"-9"0"0,12-2 588 0 0,-11 1-517 0 0,-1 1 0 0 0,1 0 0 0 0,0-1 0 0 0,0 1 0 0 0,0 0 0 0 0,-1-1 1 0 0,1 1-1 0 0,0 0 0 0 0,0 0 0 0 0,0 0 0 0 0,0 0 0 0 0,0 0 0 0 0,-1 0 0 0 0,1 0 0 0 0,0 0 1 0 0,0 0-1 0 0,1 1 0 0 0,3 4 2671 0 0,-3 6-4466 0 0,-1-4 1285 0 0,0-1 1 0 0,-1 0-1 0 0,0 1 0 0 0,0-1 0 0 0,0 1 1 0 0,-1-1-1 0 0,0 0 0 0 0,-3 10 0 0 0,-20 50 1227 0 0,11-33-576 0 0,8-19-656 0 0,-1 0-10 0 0,1 0 1 0 0,1 0-1 0 0,-5 28 0 0 0,9-35-134 0 0,1-6 46 0 0,-1-1-1 0 0,1 1 1 0 0,-1-1 0 0 0,1 0 0 0 0,0 1 0 0 0,-1-1 0 0 0,1 1 0 0 0,0-1-1 0 0,-1 0 1 0 0,1 0 0 0 0,0 1 0 0 0,0-1 0 0 0,-1 0 0 0 0,1 0 0 0 0,0 0-1 0 0,0 0 1 0 0,0 0 0 0 0,0 0 6 0 0,12-1-2294 0 0,-1-3-5475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5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 9671 0 0,'0'0'748'0'0,"-2"0"-222"0"0,-6-1 479 0 0,-13-1 7185 0 0,13 4-7037 0 0,3 0-890 0 0,0 1 0 0 0,0 0 0 0 0,0 0 1 0 0,1 1-1 0 0,0-1 0 0 0,0 1 0 0 0,0 0 1 0 0,-4 5-1 0 0,-29 41 1232 0 0,29-38-1257 0 0,-130 218-66 0 0,130-214-205 0 0,1-1-1 0 0,1 2 0 0 0,0-1 1 0 0,1 1-1 0 0,-5 30 1 0 0,11-46-145 0 0,-1-1 1 0 0,1 1 0 0 0,0-1 0 0 0,0 0-1 0 0,0 1 1 0 0,0-1 0 0 0,-1 0-1 0 0,1 1 1 0 0,0-1 0 0 0,0 0 0 0 0,0 0-1 0 0,0 0 1 0 0,1 0 0 0 0,-2 0 172 0 0,13-1-2704 0 0,-2-4-4798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5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15663 0 0,'0'0'719'0'0,"0"0"-20"0"0,0 0-306 0 0,0 0 371 0 0,0 0 209 0 0,0 0 41 0 0,0 0-61 0 0,0 0-288 0 0,3 1-121 0 0,6 1-41 0 0,1-1 0 0 0,0 0 0 0 0,-1-1 0 0 0,1 0 0 0 0,19-2 0 0 0,12-1-269 0 0,-31 2 103 0 0,-8 0-251 0 0,0 1 1 0 0,0 0-1 0 0,1-1 0 0 0,-1 1 1 0 0,0 0-1 0 0,0 1 0 0 0,1-1 0 0 0,-1 0 1 0 0,0 1-1 0 0,0-1 0 0 0,1 1 0 0 0,-1-1 1 0 0,0 1-1 0 0,0 0 0 0 0,0 0 0 0 0,0 0 1 0 0,0 0-1 0 0,3 3 0 0 0,5 3-86 0 0,3 5 0 0 0,-10-7 0 0 0,-3-1 0 0 0,7 12 0 0 0,-7-11 0 0 0,-1-1 0 0 0,1 14 0 0 0,-2-13 0 0 0,0-1 0 0 0,0 2 0 0 0,-1-1 0 0 0,1 1 0 0 0,-1-1 0 0 0,0 0 0 0 0,0 0 0 0 0,0 0 0 0 0,-1 0 0 0 0,0-1 0 0 0,0 1 0 0 0,0-1 0 0 0,0 0 0 0 0,-1 0 0 0 0,1-1 0 0 0,-1 1 0 0 0,0-1 0 0 0,0 0 0 0 0,-7 3 0 0 0,-11 6 0 0 0,1 2 0 0 0,-40 31 0 0 0,55-39 0 0 0,-1 1 0 0 0,5 1 0 0 0,3-7 0 0 0,1 0 0 0 0,0 0 0 0 0,0 0 0 0 0,-1 0 0 0 0,1 0 0 0 0,0 0 0 0 0,0-1 0 0 0,0 1 0 0 0,0 0 0 0 0,0 0 0 0 0,0-1 0 0 0,0 1 0 0 0,1-1 0 0 0,-1 1 0 0 0,0-1 0 0 0,0 1 0 0 0,0-1 0 0 0,3 1 0 0 0,25 5 0 0 0,-23-5-171 0 0,1-1-1 0 0,0 1 1 0 0,-1-1-1 0 0,1-1 1 0 0,-1 1-1 0 0,1-1 1 0 0,12-4-1 0 0,-4 0-595 0 0,-1 0 0 0 0,18-10 0 0 0,-23 11-3217 0 0,-3-1 1937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6:5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 17503 0 0,'-11'-1'424'0'0,"9"0"-260"0"0,0 1 1 0 0,-1 0-1 0 0,1-1 1 0 0,0 1-1 0 0,-1 0 1 0 0,1 1-1 0 0,0-1 1 0 0,-3 1-1 0 0,-2 1-76 0 0,5-2 283 0 0,2 1-266 0 0,0-1 1 0 0,-1 0 0 0 0,1 1-1 0 0,0-1 1 0 0,-1 1-1 0 0,1-1 1 0 0,0 0-1 0 0,0 1 1 0 0,-1-1-1 0 0,1 1 1 0 0,0-1 0 0 0,0 0-1 0 0,0 1 1 0 0,-1-1-1 0 0,1 1 1 0 0,0-1-1 0 0,0 1 1 0 0,0-1-1 0 0,0 1 1 0 0,0-1-1 0 0,0 1 1 0 0,0-1 0 0 0,0 2-1 0 0,8 0 180 0 0,0 1 0 0 0,0-1 0 0 0,-1 0 0 0 0,1-1 0 0 0,0 0 0 0 0,13 0 0 0 0,52-3 1304 0 0,-7-5-907 0 0,42-1 268 0 0,-76 10-950 0 0,-17 0 0 0 0,-14-2 0 0 0,0 0 0 0 0,-1 1 0 0 0,1-1 0 0 0,0 1 0 0 0,-1-1 0 0 0,1 1 0 0 0,0-1 0 0 0,-1 1 0 0 0,1 0 0 0 0,-1-1 0 0 0,1 1 0 0 0,0 0 0 0 0,-1-1 0 0 0,1 2 0 0 0,0 0 0 0 0,0 1 0 0 0,0 0 0 0 0,-1-1 0 0 0,1 1 0 0 0,0 0 0 0 0,-1 0 0 0 0,0-1 0 0 0,0 1 0 0 0,0 0 0 0 0,0 0 0 0 0,0 0 0 0 0,0-1 0 0 0,-2 6 0 0 0,-2 6 0 0 0,-8 20 0 0 0,2-6 0 0 0,4-8 158 0 0,1 1-1 0 0,1-1 1 0 0,1 1-1 0 0,1 0 1 0 0,0 1-1 0 0,2-1 1 0 0,0 0-1 0 0,1 0 1 0 0,2 0-1 0 0,0 0 1 0 0,1 0 0 0 0,7 22-1 0 0,30 70-157 0 0,-17-53 0 0 0,-22-53 0 0 0,0 0 0 0 0,0 0 0 0 0,-1 1 0 0 0,0-1 0 0 0,0 0 0 0 0,0 0 0 0 0,-1 14 0 0 0,-1-16 0 0 0,0 0 0 0 0,1 0 0 0 0,-1 0 0 0 0,-1 0 0 0 0,1-1 0 0 0,-1 1 0 0 0,0 0 0 0 0,0 0 0 0 0,0-1 0 0 0,-1 0 0 0 0,1 1 0 0 0,-5 3 0 0 0,0 1 0 0 0,0-1 0 0 0,0 0 0 0 0,-1-1 0 0 0,0 0 0 0 0,-1 0 0 0 0,1-1 0 0 0,-1 0 0 0 0,0 0 0 0 0,-1-1 0 0 0,-12 5 0 0 0,13-8 0 0 0,2-2 0 0 0,1-5 0 0 0,1-3 0 0 0,-1-3 12 0 0,5 8-14 0 0,0-7-72 0 0,1 8-263 0 0,-1 1-86 0 0,1-1 0 0 0,-1 1 1 0 0,0 0-1 0 0,0-1 0 0 0,1 1 1 0 0,-1-1-1 0 0,0 1 0 0 0,0 0 0 0 0,-2-2 1 0 0,2 1 325 0 0,-10-12-1427 0 0,1-2-11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7:0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11975 0 0,'0'0'267'0'0,"0"0"42"0"0,0 0 17 0 0,0 0-28 0 0,0 0-58 0 0,0 0 491 0 0,0 0 238 0 0,0 0 45 0 0,0 0-61 0 0,0 0-288 0 0,0 0-121 0 0,0 0-28 0 0,1-2-4 0 0,4-3 495 0 0,-1 0 0 0 0,1 1 0 0 0,8-7 0 0 0,-2 5-852 0 0,12-3-56 0 0,12-5 884 0 0,46-11 0 0 0,-71 22-983 0 0,20-6 0 0 0,28-4 0 0 0,-43 9 0 0 0,-2 1-64 0 0,-11 3-273 0 0,-2 0-138 0 0,0 0-33 0 0,0 0-140 0 0,0 0-572 0 0,0 0-253 0 0,0 0-687 0 0,-2-2-2683 0 0,-7-6-1149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13823 0 0,'0'0'315'0'0,"0"0"45"0"0,0 0 21 0 0,0 0-49 0 0,0 0-81 0 0,3 1 481 0 0,-2-1-544 0 0,0 0 1 0 0,0 1-1 0 0,0-1 0 0 0,0 1 1 0 0,0-1-1 0 0,0 1 1 0 0,0 0-1 0 0,0 0 0 0 0,-1-1 1 0 0,1 1-1 0 0,0 0 1 0 0,0 0-1 0 0,0 0 0 0 0,-1 0 1 0 0,1 0-1 0 0,-1 0 1 0 0,2 1-1 0 0,-1 2 95 0 0,1-1 0 0 0,-1 1 0 0 0,1 0 0 0 0,0 8 1 0 0,0-1 191 0 0,-1 1 1 0 0,0-1-1 0 0,-2 13 1 0 0,-3 21-169 0 0,-13 52 0 0 0,4-23-305 0 0,11-65-72 0 0,-1 3 53 0 0,2 6-3917 0 0,1-18-3229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7:0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286 152 10135 0 0,'0'0'464'0'0,"0"0"-9"0"0,2-2-295 0 0,0 0 351 0 0,1-1 0 0 0,-1 0 0 0 0,0 0 0 0 0,0 0 0 0 0,0-1 0 0 0,0 1 0 0 0,1-5 0 0 0,2-2 1338 0 0,-4 9-825 0 0,2-13 596 0 0,-3 10-1265 0 0,1-1 1 0 0,-1 1-1 0 0,0 0 0 0 0,0-1 0 0 0,0 1 0 0 0,0-1 1 0 0,-1 1-1 0 0,0 0 0 0 0,-2-8 0 0 0,-1 3-200 0 0,4 8-134 0 0,-1 0 0 0 0,1 0 0 0 0,-1 0 0 0 0,1 0 0 0 0,-1 0 0 0 0,0 0 0 0 0,0 0 0 0 0,1 0 0 0 0,-1 0 1 0 0,0 0-1 0 0,0 0 0 0 0,0 1 0 0 0,0-1 0 0 0,-1-1 0 0 0,-2 0 123 0 0,1 0-56 0 0,0 0 0 0 0,0 0 1 0 0,0 0-1 0 0,0 0 0 0 0,0 1 1 0 0,0-1-1 0 0,-1 1 0 0 0,1 0 1 0 0,-1 0-1 0 0,1 0 0 0 0,-1 0 0 0 0,1 1 1 0 0,-1-1-1 0 0,1 1 0 0 0,-1 0 1 0 0,0 0-1 0 0,1 0 0 0 0,-1 1 1 0 0,1-1-1 0 0,-1 1 0 0 0,-5 2 0 0 0,-2 0 198 0 0,-1 1-1 0 0,1 0 0 0 0,0 1 0 0 0,0 0 0 0 0,-12 8 0 0 0,11-4-285 0 0,0 1 0 0 0,0 0 0 0 0,1 1 0 0 0,0 0 0 0 0,1 1 0 0 0,0 0 0 0 0,1 1 0 0 0,1 0 0 0 0,0 0 0 0 0,-8 18 0 0 0,13-23 0 0 0,1 1 0 0 0,-1 0 0 0 0,2 0 0 0 0,-1 0 0 0 0,1 0 0 0 0,0 0 0 0 0,2 14 0 0 0,1-8 0 0 0,-1-11 0 0 0,0-1 0 0 0,1 0 0 0 0,0 0 0 0 0,-1 0 0 0 0,1 0 0 0 0,3 4 0 0 0,9 8 0 0 0,-8-13 0 0 0,-2-1 0 0 0,0 0 0 0 0,0 1 0 0 0,1-1 0 0 0,-1 0 0 0 0,0-1 0 0 0,1 1 0 0 0,-1-1 0 0 0,1 1 0 0 0,-1-1 0 0 0,1-1 0 0 0,-1 1 0 0 0,1-1 0 0 0,-1 1 0 0 0,1-1 0 0 0,-1-1 0 0 0,0 1 0 0 0,1-1 0 0 0,-1 1 0 0 0,0-1 0 0 0,6-4 0 0 0,5-4 0 0 0,0 0 0 0 0,-1 0 0 0 0,20-21 0 0 0,-28 26 0 0 0,0-1 0 0 0,0 0 0 0 0,-1 0 0 0 0,1-1 0 0 0,-2 0 0 0 0,1 0 0 0 0,-1 0 0 0 0,0 0 0 0 0,4-11 0 0 0,0-10 0 0 0,-7 15 0 0 0,-1 13 0 0 0,0 0 0 0 0,0-1 0 0 0,0 1 0 0 0,0 0 0 0 0,0-1 0 0 0,0 1 0 0 0,0 0 0 0 0,0-1 0 0 0,0 1 0 0 0,0 0 0 0 0,0-1 0 0 0,0 1 0 0 0,0 0 0 0 0,-1-1 0 0 0,1 1 0 0 0,0 0 0 0 0,0-1 0 0 0,0 1 0 0 0,-1 0 0 0 0,1 0 0 0 0,0-1 0 0 0,0 1 0 0 0,-1 0 0 0 0,0 0 0 0 0,1 0 0 0 0,-1 0 0 0 0,1 0 0 0 0,-1 0 0 0 0,1 0 0 0 0,-1 0 0 0 0,1 1 0 0 0,-1-1 0 0 0,1 0 0 0 0,0 0 0 0 0,-1 1 0 0 0,1-1 0 0 0,-1 0 0 0 0,1 0 0 0 0,0 1 0 0 0,-1-1 0 0 0,1 1 0 0 0,-1 0 0 0 0,-4 6 0 0 0,1 0 0 0 0,0 0 0 0 0,0 1 0 0 0,0 0 0 0 0,1-1 0 0 0,0 1 0 0 0,1 1 0 0 0,-3 11 0 0 0,-3 9 0 0 0,5-20 0 0 0,1-4 0 0 0,1 0 0 0 0,-1 0 0 0 0,1 0 0 0 0,1 1 0 0 0,-1 8 0 0 0,-1-1 0 0 0,1-5 0 0 0,0-1 0 0 0,1 1 0 0 0,0-1 0 0 0,0 0 0 0 0,1 1 0 0 0,2 9 0 0 0,-3-14-8 0 0,1 1 0 0 0,0-1 0 0 0,0 0 0 0 0,0 1 0 0 0,1-1 0 0 0,-1 0 0 0 0,3 3 0 0 0,-4-5-329 0 0,3 1 22 0 0,-1 0 0 0 0,1-1 0 0 0,-1 0 0 0 0,1 1 1 0 0,-1-1-1 0 0,1 0 0 0 0,3 1 0 0 0,-4-2 175 0 0,0 0 0 0 0,0 0 0 0 0,0 0 0 0 0,0 0 0 0 0,0 0-1 0 0,0-1 1 0 0,0 1 0 0 0,0-1 0 0 0,0 1 0 0 0,-1-1 0 0 0,1 1 0 0 0,0-1 0 0 0,0 0-1 0 0,2-1 1 0 0,9-7-4192 0 0,-5 2-2490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7:0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 17503 0 0,'0'0'399'0'0,"0"0"60"0"0,0 0 21 0 0,0 0-59 0 0,0 0-136 0 0,0 0 457 0 0,0 0 228 0 0,0 0 43 0 0,0 0-59 0 0,0 0-289 0 0,0 0-121 0 0,0 0-28 0 0,0 0-72 0 0,2 0-217 0 0,2-1-96 0 0,4 0 179 0 0,0 1 1 0 0,0 0-1 0 0,-1 0 0 0 0,1 0 1 0 0,9 2-1 0 0,-11-2-310 0 0,20 1 0 0 0,-11 3 0 0 0,-1 3 0 0 0,-3 3 0 0 0,-5 4 0 0 0,-5-1 0 0 0,-2-10 5 0 0,0 1-1 0 0,0-1 1 0 0,0 0-1 0 0,0 0 1 0 0,0 0-1 0 0,-1 0 1 0 0,1 0-1 0 0,-1 0 1 0 0,0-1-1 0 0,1 1 1 0 0,-1 0-1 0 0,-1-1 1 0 0,1 0-1 0 0,0 1 0 0 0,-5 3 1 0 0,-4 1 71 0 0,1 0 0 0 0,-21 10 0 0 0,12-7 67 0 0,17-9 345 0 0,-7 3 194 0 0,9-3-693 0 0,0-1 0 0 0,-1 0 0 0 0,1 0 0 0 0,0 0-1 0 0,0 1 1 0 0,0-1 0 0 0,0 0 0 0 0,0 0 0 0 0,-1 0-1 0 0,1 1 1 0 0,0-1 0 0 0,0 0 0 0 0,0 0 0 0 0,0 1 0 0 0,0-1-1 0 0,0 0 1 0 0,0 0 0 0 0,0 1 0 0 0,0-1 0 0 0,0 0-1 0 0,0 0 1 0 0,0 1 0 0 0,0-1 0 0 0,0 0 0 0 0,0 0-1 0 0,0 1 1 0 0,0-1 0 0 0,0 0 0 0 0,1 0 0 0 0,-1 0 0 0 0,0 1-1 0 0,0-1 1 0 0,0 0 0 0 0,0 0 0 0 0,0 0 0 0 0,1 1-1 0 0,-1-1 1 0 0,0 0 0 0 0,0 0 0 0 0,0 0 0 0 0,0 0-1 0 0,1 1 1 0 0,-1-1 0 0 0,0 0 0 0 0,0 0 0 0 0,1 0 0 0 0,-1 0-1 0 0,0 0 1 0 0,0 0 0 0 0,1 0 0 0 0,-1 0 0 0 0,0 0-1 0 0,0 0 1 0 0,1 0 0 0 0,-1 0 0 0 0,0 0 0 0 0,0 0-1 0 0,1 0 1 0 0,-1 0 0 0 0,24 4-750 0 0,-16-3 636 0 0,-5-1 125 0 0,-1 0 0 0 0,0 1 0 0 0,0-1 0 0 0,0 1 0 0 0,0-1 0 0 0,1 1 0 0 0,-1 0 0 0 0,0 0 0 0 0,0 0 0 0 0,2 1 0 0 0,1 2 0 0 0,0-2 0 0 0,-3-1 0 0 0,0-1 0 0 0,0 1 0 0 0,-1 0 0 0 0,1 1 0 0 0,0-1 0 0 0,-1 0 0 0 0,1 0 0 0 0,-1 1 0 0 0,0-1 0 0 0,1 1 0 0 0,-1-1 0 0 0,0 1 0 0 0,0-1 0 0 0,2 3 0 0 0,1 2-2 0 0,0 0 1 0 0,-1 0-1 0 0,1 0 0 0 0,-1 0 0 0 0,0 0 0 0 0,0 1 1 0 0,-1-1-1 0 0,3 12 0 0 0,-5-14 6 0 0,1-1 0 0 0,-1 1 0 0 0,0-1 0 0 0,0 0 0 0 0,0 1 0 0 0,0-1 0 0 0,-1 1 0 0 0,1-1 0 0 0,-1 0 0 0 0,0 1 0 0 0,0-1 0 0 0,0 0 0 0 0,0 0 0 0 0,-1 0 0 0 0,1 0 0 0 0,-1 0 0 0 0,0 0 0 0 0,0 0 0 0 0,-4 4 0 0 0,-1 1 141 0 0,-1-1-1 0 0,-1 0 1 0 0,1-1-1 0 0,-1 0 1 0 0,0 0-1 0 0,-14 6 1 0 0,7-5 84 0 0,-1 0 0 0 0,1-1 0 0 0,-21 4 0 0 0,25-7-562 0 0,1-1 0 0 0,-1-1 0 0 0,-15 0 0 0 0,23-1 220 0 0,1 0-1 0 0,-1 0 1 0 0,0 0-1 0 0,0-1 1 0 0,0 0 0 0 0,1 1-1 0 0,-1-1 1 0 0,0-1-1 0 0,1 1 1 0 0,-1-1-1 0 0,1 1 1 0 0,-1-1 0 0 0,-5-4-1 0 0,7 4-28 0 0,1 0 1 0 0,-1 1-1 0 0,1-1 0 0 0,0 0 1 0 0,0 0-1 0 0,-1 0 1 0 0,1 0-1 0 0,1 0 0 0 0,-1 0 1 0 0,0-1-1 0 0,0 1 0 0 0,1 0 1 0 0,-1 0-1 0 0,1 0 0 0 0,0-1 1 0 0,0 1-1 0 0,0 0 0 0 0,0-1 1 0 0,0-1-1 0 0,2-6-488 0 0,-1 1 0 0 0,1 0 0 0 0,4-10 1 0 0,-5 16 604 0 0,12-34-1510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7:0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38 265 4607 0 0,'0'0'102'0'0,"0"0"20"0"0,0 0 6 0 0,0 0 51 0 0,0 0 213 0 0,0 0 96 0 0,0 0 21 0 0,0 0 3 0 0,0 0 0 0 0,0 0 0 0 0,0 0 0 0 0,-6-4 543 0 0,3 1 4538 0 0,0-1-5186 0 0,1 0 0 0 0,0-1 0 0 0,0 1 0 0 0,1 0 0 0 0,-1-1 1 0 0,1 0-1 0 0,0 1 0 0 0,0-1 0 0 0,1 0 0 0 0,-1 1 0 0 0,1-1 0 0 0,0 0 0 0 0,0 0 0 0 0,1 1 0 0 0,1-8 0 0 0,1-8 187 0 0,2 0 1 0 0,7-23-1 0 0,2 3-594 0 0,3-6 1440 0 0,-16 44-997 0 0,-1 2-222 0 0,0 0 166 0 0,0-6 531 0 0,0 15-231 0 0,-5 35-687 0 0,0 1 0 0 0,-20 64 0 0 0,15-72 0 0 0,1 0 0 0 0,-4 50 0 0 0,13-81 0 0 0,0 9 0 0 0,2 2 0 0 0,-2-14 0 0 0,-1-2 0 0 0,1 0 0 0 0,0 0 0 0 0,0 0 0 0 0,0 0 0 0 0,1-1 0 0 0,-1 1 0 0 0,0 0 0 0 0,0 0 0 0 0,0 0 0 0 0,1 0 0 0 0,-1 0 0 0 0,0 0 0 0 0,1-1 0 0 0,-1 1 0 0 0,1 0 0 0 0,0 0 0 0 0,3 7 0 0 0,3-2 0 0 0,-1 0 0 0 0,0 2 0 0 0,1-2 0 0 0,2-5 0 0 0,2-2 0 0 0,-4 0 0 0 0,1-1 0 0 0,-1 0 0 0 0,10-4 0 0 0,-16 6 0 0 0,20-8 0 0 0,7 2 0 0 0,-27 6 0 0 0,20-8 0 0 0,-11 3 0 0 0,20-7 0 0 0,-10 6-64 0 0,-18 5-273 0 0,-1 0-138 0 0,-1 1 348 0 0,1-1 0 0 0,-1 1 0 0 0,0-1 0 0 0,1 1 0 0 0,-1-1 0 0 0,0 0 0 0 0,0 1 0 0 0,1-1 0 0 0,-1 1 0 0 0,0-1 0 0 0,0 0 0 0 0,0 1 0 0 0,0-1 0 0 0,0 1 0 0 0,0-1 0 0 0,0 0 0 0 0,0 1 0 0 0,0-1 0 0 0,0 0 0 0 0,0 1 0 0 0,0-1 0 0 0,0 1 0 0 0,-1-1 0 0 0,1 1 0 0 0,0-1 0 0 0,0 0 0 0 0,-1 1 0 0 0,1-1 0 0 0,-1 0 0 0 0,-16-15-7485 0 0,8 9 974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7:0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13823 0 0,'0'0'315'0'0,"0"0"45"0"0,0 0 21 0 0,0 0-49 0 0,0 0-81 0 0,0 0 481 0 0,0 0 237 0 0,0 0 45 0 0,0 0-61 0 0,0 0-288 0 0,2-1-121 0 0,21-9 535 0 0,1 2-1 0 0,46-12 0 0 0,-66 19-1133 0 0,43-8 55 0 0,-33 6 0 0 0,2-1 0 0 0,-4-1-269 0 0,-10 4-1135 0 0,-2 1-511 0 0,-2-1-107 0 0,-8-5-24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7:0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15663 0 0,'0'0'356'0'0,"0"0"50"0"0,0 0 20 0 0,0 0-42 0 0,-2-1-250 0 0,-15-6 19 0 0,16 6 567 0 0,0 1-630 0 0,1 0 0 0 0,0 0 0 0 0,-1 0 1 0 0,1 0-1 0 0,0 0 0 0 0,-1 0 0 0 0,1 0 0 0 0,0 0 1 0 0,0 0-1 0 0,-1 0 0 0 0,1-1 0 0 0,0 1 0 0 0,-1 0 0 0 0,1 0 1 0 0,0 0-1 0 0,0 0 0 0 0,-1-1 0 0 0,1 1 0 0 0,0 0 1 0 0,0 0-1 0 0,0-1 0 0 0,-1 1 0 0 0,1 0 0 0 0,0 0 0 0 0,0-1 1 0 0,0 1-1 0 0,0 0 0 0 0,0-1 0 0 0,-1 1 0 0 0,1 0 0 0 0,0-1 1 0 0,0 1-1 0 0,0 0 0 0 0,0 0 0 0 0,0-1 0 0 0,0 1 1 0 0,0 0-1 0 0,0-1 0 0 0,0 1 0 0 0,0 0 0 0 0,0-1 0 0 0,0 1 1 0 0,0 0-1 0 0,1-1 0 0 0,-1 1 0 0 0,0 0 0 0 0,0-1 1 0 0,7-14 840 0 0,-4 11-795 0 0,0 0 1 0 0,0 1 0 0 0,1-1-1 0 0,-1 1 1 0 0,1 0 0 0 0,0 0-1 0 0,0 0 1 0 0,0 0-1 0 0,1 1 1 0 0,-1 0 0 0 0,0 0-1 0 0,1 0 1 0 0,-1 0-1 0 0,10-1 1 0 0,-2 0-121 0 0,4 2-16 0 0,-2 1 0 0 0,1 3 0 0 0,1 2 0 0 0,-1 0 0 0 0,8 4-202 0 0,-20-9-154 0 0,4 1 85 0 0,0 0-830 0 0,17 1-5265 0 0,-24-2 4830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8:4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26 6447 0 0,'0'0'298'0'0,"0"0"-10"0"0,2 0-188 0 0,-1-1-42 0 0,0 1 1 0 0,0 0-1 0 0,-1-1 1 0 0,1 1-1 0 0,0-1 0 0 0,0 1 1 0 0,0-1-1 0 0,0 1 1 0 0,-1-1-1 0 0,1 0 1 0 0,0 1-1 0 0,-1-1 1 0 0,1 0-1 0 0,0 0 1 0 0,-1 1-1 0 0,1-1 1 0 0,-1 0-1 0 0,1 0 0 0 0,-1 0 1 0 0,0 0-1 0 0,1-1 1 0 0,0-1 493 0 0,0 2 462 0 0,-1 1 8 0 0,3-5 6052 0 0,-4 5-3668 0 0,-3 3-4550 0 0,2-1 1321 0 0,-9 10 757 0 0,-62 88 42 0 0,46-61-613 0 0,-1-1 0 0 0,-39 41 0 0 0,8-18-363 0 0,-16 17 0 0 0,0-3 0 0 0,74-71-627 0 0,6-3-1471 0 0,7-3-3154 0 0,-11 2 4619 0 0,9-4-5805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2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11975 0 0,'0'0'267'0'0,"0"0"42"0"0,0 0 17 0 0,0 0-28 0 0,0 0-126 0 0,0 0 204 0 0,0 0 111 0 0,0-2 22 0 0,6-9 993 0 0,-1 0-1 0 0,12-15 0 0 0,-9 14-463 0 0,11-22 0 0 0,50-104 692 0 0,-29 60-1168 0 0,-34 67-68 0 0,-2 0 0 0 0,1 0 0 0 0,4-23 0 0 0,-9 34-494 0 0,0 0 0 0 0,0 0 0 0 0,0 0 0 0 0,0 0 0 0 0,0 0 0 0 0,0-1 0 0 0,1 1 0 0 0,-1 0 0 0 0,0 0 0 0 0,0 0 0 0 0,0 0 0 0 0,0 0 0 0 0,0 0 0 0 0,0 0 0 0 0,0 0 0 0 0,0 0 0 0 0,0-1 0 0 0,0 1 0 0 0,0 0 0 0 0,0 0 0 0 0,-1 0 0 0 0,1 0 0 0 0,0 0 0 0 0,0 0 0 0 0,0 0 0 0 0,0 0 0 0 0,0 0 0 0 0,0 0 0 0 0,0 0 0 0 0,0-1 0 0 0,0 1 0 0 0,0 0 0 0 0,0 0 0 0 0,0 0 0 0 0,0 0 0 0 0,0 0 0 0 0,0 0 0 0 0,0 0 0 0 0,-1 0 0 0 0,1 0 0 0 0,0 0 0 0 0,0 0 0 0 0,0 0 0 0 0,0 0 0 0 0,0 0 0 0 0,0 0 0 0 0,0 0 0 0 0,0 0 0 0 0,0 0 0 0 0,-1 0 0 0 0,-5 3 0 0 0,-7 6 0 0 0,12-8 0 0 0,-6 6 0 0 0,0 1 0 0 0,0 0 0 0 0,1 0 0 0 0,0 1 0 0 0,0-1 0 0 0,1 1 0 0 0,0 1 0 0 0,-5 14 0 0 0,-14 23 0 0 0,12-27 0 0 0,1 1 0 0 0,0 1 0 0 0,1 0 0 0 0,-11 39 0 0 0,19-52 0 0 0,0 0 0 0 0,0 0 0 0 0,1-1 0 0 0,0 1 0 0 0,0 16 0 0 0,1-22 0 0 0,1-1 0 0 0,-1 0 0 0 0,0 0 0 0 0,1 1 0 0 0,-1-1 0 0 0,1 0 0 0 0,0 0 0 0 0,0 0 0 0 0,0 0 0 0 0,0 0 0 0 0,0 0 0 0 0,0 0 0 0 0,0 0 0 0 0,1 0 0 0 0,-1 0 0 0 0,1-1 0 0 0,-1 1 0 0 0,1-1 0 0 0,0 1 0 0 0,0-1 0 0 0,-1 1 0 0 0,1-1 0 0 0,0 0 0 0 0,0 0 0 0 0,0 0 0 0 0,0 0 0 0 0,1 0 0 0 0,3 0 0 0 0,4 1 0 0 0,0-1 0 0 0,0 0 0 0 0,0 0 0 0 0,0-1 0 0 0,0-1 0 0 0,1 1 0 0 0,-1-2 0 0 0,0 1 0 0 0,0-2 0 0 0,10-3 0 0 0,-1 0 0 0 0,-1-1 0 0 0,0-1 0 0 0,0 0 0 0 0,21-15 0 0 0,-30 16 256 0 0,1 1 0 0 0,-1-2 0 0 0,15-15 0 0 0,-20 19-163 0 0,-1 0 0 0 0,0 0 0 0 0,0 0 0 0 0,0-1 1 0 0,0 1-1 0 0,0-1 0 0 0,-1 0 0 0 0,0 0 0 0 0,0 0 0 0 0,2-8 0 0 0,-4 11-87 0 0,0-1-1 0 0,0 1 1 0 0,0 0-1 0 0,0 0 1 0 0,0-1-1 0 0,0 1 1 0 0,0 0-1 0 0,-1 0 1 0 0,1-1 0 0 0,-1 1-1 0 0,0 0 1 0 0,1 0-1 0 0,-1 0 1 0 0,0 0-1 0 0,0 0 1 0 0,-1 0-1 0 0,1 0 1 0 0,-2-2-1 0 0,2 3 7 0 0,0 0 1 0 0,0 0-1 0 0,0 0 0 0 0,0 0 0 0 0,0 0 0 0 0,-1 0 0 0 0,1 0 0 0 0,0 1 0 0 0,-1-1 0 0 0,1 0 0 0 0,0 1 0 0 0,-1-1 0 0 0,1 1 0 0 0,-1 0 0 0 0,1-1 0 0 0,-1 1 0 0 0,1 0 0 0 0,0 0 0 0 0,-1 0 0 0 0,1 0 0 0 0,-1 0 0 0 0,1 0 0 0 0,-1 0 1 0 0,1 0-1 0 0,-1 1 0 0 0,1-1 0 0 0,-3 2 0 0 0,-2-1 354 0 0,4 0-290 0 0,0-1 1 0 0,1 1-1 0 0,-1-1 0 0 0,1 1 1 0 0,-1 0-1 0 0,1 0 1 0 0,-1 0-1 0 0,1 0 1 0 0,0 0-1 0 0,-1 0 1 0 0,1 0-1 0 0,0 0 1 0 0,0 0-1 0 0,0 0 1 0 0,-2 3-1 0 0,-5 8-57 0 0,8-8-20 0 0,1-1-1 0 0,-3 7 2 0 0,2-1 0 0 0,6-2 0 0 0,-4-5-61 0 0,1 0 0 0 0,-1-1 0 0 0,1 1 0 0 0,0-1-1 0 0,0 0 1 0 0,0 0 0 0 0,0 0 0 0 0,-1 0 0 0 0,1 0 0 0 0,0-1 0 0 0,1 1 0 0 0,-1-1-1 0 0,0 0 1 0 0,0 0 0 0 0,3 0 0 0 0,0-1-60 0 0,0 0 1 0 0,-1 0-1 0 0,1 0 0 0 0,-1-1 1 0 0,1 0-1 0 0,-1 0 0 0 0,0 0 1 0 0,8-5-1 0 0,-12 6-250 0 0,2-2 137 0 0,-1 2-1443 0 0,0 0-3682 0 0,-2 1 3312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7:0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331 109 11975 0 0,'0'0'547'0'0,"0"0"-11"0"0,-1-1-203 0 0,-8-16 2405 0 0,8 15-1716 0 0,-8-6 1026 0 0,-11-15 825 0 0,16 18-2583 0 0,0 0 0 0 0,-1 0-1 0 0,1 0 1 0 0,-1 1 0 0 0,0-1 0 0 0,0 1 0 0 0,0 0-1 0 0,-1 1 1 0 0,0-1 0 0 0,1 1 0 0 0,-8-3 0 0 0,6 5-288 0 0,0-1 0 0 0,0 1 0 0 0,0 1 0 0 0,0-1 1 0 0,0 1-1 0 0,0 1 0 0 0,0-1 0 0 0,0 1 0 0 0,-13 3 0 0 0,-4 3-4 0 0,-33 15 0 0 0,44-16 2 0 0,10-5 0 0 0,0 0 0 0 0,0 1 0 0 0,0-1 0 0 0,1 1 0 0 0,-1 0 0 0 0,0-1 0 0 0,-2 4 0 0 0,-7 9 0 0 0,11-8 0 0 0,1-3 0 0 0,-3 1 0 0 0,-1 20 0 0 0,3-20 0 0 0,1-1 0 0 0,-1-1 0 0 0,1 0 0 0 0,0 1 0 0 0,0-1 0 0 0,1 0 0 0 0,-1 0 0 0 0,0 1 0 0 0,1-1 0 0 0,1 4 0 0 0,-2 1 0 0 0,2 4 0 0 0,11 12 0 0 0,45 57 0 0 0,-55-75 0 0 0,0 0 0 0 0,0 0 0 0 0,-1 0 0 0 0,0 0 0 0 0,0 0 0 0 0,0 0 0 0 0,-1 1 0 0 0,1-1 0 0 0,-1 0 0 0 0,-1 1 0 0 0,1-1 0 0 0,-1 1 0 0 0,0 0 0 0 0,0-1 0 0 0,0 1 0 0 0,-1-1 0 0 0,0 1 0 0 0,-2 6 0 0 0,-1 12 0 0 0,-2 0 0 0 0,-1 0 0 0 0,0 0 0 0 0,-2-1 0 0 0,-18 35 0 0 0,6-15 0 0 0,13-24 0 0 0,5-11 0 0 0,4 0 0 0 0,5-1 0 0 0,-3-5 0 0 0,1-1 0 0 0,-1 1 0 0 0,1-1 0 0 0,0 0 0 0 0,0 0 0 0 0,-1 0 0 0 0,1 0 0 0 0,0-1 0 0 0,0 1 0 0 0,0-1 0 0 0,0 0 0 0 0,5-1 0 0 0,6-1 0 0 0,28-7 0 0 0,-6 1 0 0 0,-11 2 26 0 0,-18 4-58 0 0,1 0 0 0 0,0 0 0 0 0,0 1 1 0 0,13 0-1 0 0,-21 1-664 0 0,-1 0-258 0 0,0 0-920 0 0,0 0-3643 0 0,0 0-1565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7:0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10135 0 0,'0'0'464'0'0,"0"0"-9"0"0,0 0-155 0 0,0 0 443 0 0,1-2 227 0 0,-1-3-2727 0 0,2-7 11284 0 0,2 11-4081 0 0,2 7-4286 0 0,8 11-1116 0 0,-2 2-1 0 0,-1 0 1 0 0,12 25-1 0 0,-3-6-45 0 0,3 10 2 0 0,-13-27 0 0 0,14 24 0 0 0,-21-42 0 0 0,-1 1 0 0 0,0-1 0 0 0,-1 1 0 0 0,1 0 0 0 0,2 7 0 0 0,2 2 0 0 0,15 3 0 0 0,-10-10 0 0 0,0-2 0 0 0,1-5 0 0 0,-1-2-64 0 0,-9 2-273 0 0,-2 1-138 0 0,0 0-33 0 0,-8-26-4204 0 0,4 12 1454 0 0,0 0-3564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7:0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17 11975 0 0,'0'0'267'0'0,"0"0"42"0"0,0 0 17 0 0,0 0-28 0 0,0-12 2656 0 0,0 12-2923 0 0,0 0 1 0 0,0-1 0 0 0,0 1 0 0 0,0 0 0 0 0,0 0 0 0 0,0 0 0 0 0,0-1 0 0 0,0 1 0 0 0,0 0 0 0 0,0 0-1 0 0,0 0 1 0 0,-1 0 0 0 0,1-1 0 0 0,0 1 0 0 0,0 0 0 0 0,0 0 0 0 0,0 0 0 0 0,0 0 0 0 0,0-1-1 0 0,-1 1 1 0 0,1 0 0 0 0,0 0 0 0 0,0 0 0 0 0,0 0 0 0 0,0 0 0 0 0,-1 0 0 0 0,1 0 0 0 0,0 0 0 0 0,0-1-1 0 0,0 1 1 0 0,0 0 0 0 0,-1 0 0 0 0,1 0 0 0 0,0 0 0 0 0,0 0 0 0 0,0 0 0 0 0,-1 0 0 0 0,1 0-1 0 0,0 0 1 0 0,0 0 0 0 0,-1 0 0 0 0,-10 7 2508 0 0,-14 18 2410 0 0,18-18-4341 0 0,-21 20-366 0 0,9-9 204 0 0,0 1 1 0 0,2 1-1 0 0,-20 27 0 0 0,16-18-437 0 0,-29 31-1 0 0,8-11-12 0 0,32-37 6 0 0,1-2-12 0 0,2-1-1 0 0,-1 2 1 0 0,1-1-1 0 0,1 1 0 0 0,0 0 1 0 0,-5 13-1 0 0,25-27-802 0 0,5-5-544 0 0,-1-1 0 0 0,0 0-1 0 0,-1-2 1 0 0,26-19 0 0 0,-11 5-691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7:0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13823 0 0,'0'0'315'0'0,"0"0"45"0"0,0 0 21 0 0,0 0-49 0 0,0 0-81 0 0,0 0 481 0 0,0 0 237 0 0,0 0 45 0 0,0 0 8 0 0,0 0 2 0 0,0 0 0 0 0,0 0 0 0 0,0 0-69 0 0,0 0-290 0 0,0 0-121 0 0,0 0-28 0 0,-3-1-4 0 0,-5 0 1506 0 0,17 6-1709 0 0,17 5-41 0 0,-23-10 220 0 0,9 0 340 0 0,-8-1-704 0 0,1 0 5 0 0,21 4-93 0 0,-12 1-36 0 0,-13-4 0 0 0,0 1 0 0 0,-1-1 0 0 0,1 1 0 0 0,0-1 0 0 0,0 1 0 0 0,-1 0 0 0 0,1-1 0 0 0,0 1 0 0 0,-1 0 0 0 0,1-1 0 0 0,-1 1 0 0 0,2 2 0 0 0,-2-1 0 0 0,1 0 0 0 0,-1 1 0 0 0,1-1 0 0 0,-1 0 0 0 0,0 1 0 0 0,1-1 0 0 0,-1 1 0 0 0,0-1 0 0 0,-1 0 0 0 0,1 1 0 0 0,0-1 0 0 0,-1 1 0 0 0,1-1 0 0 0,-1 0 0 0 0,0 0 0 0 0,0 1 0 0 0,0-1 0 0 0,0 0 0 0 0,0 0 0 0 0,0 0 0 0 0,-1 0 0 0 0,1 0 0 0 0,-1 0 0 0 0,1 0 0 0 0,-4 2 0 0 0,-3 4 0 0 0,-1 1 0 0 0,0-1 0 0 0,-16 10 0 0 0,8-7 0 0 0,-36 19 0 0 0,41-24 0 0 0,12-5 0 0 0,-1-1 0 0 0,1 0 0 0 0,0 0 0 0 0,-1 1 0 0 0,1-1 0 0 0,0 0 0 0 0,-1 0 0 0 0,1 1 0 0 0,0-1 0 0 0,-1 0 0 0 0,1 1 0 0 0,0-1 0 0 0,0 1 0 0 0,-1-1 0 0 0,1 0 0 0 0,0 1 0 0 0,0-1 0 0 0,0 1 0 0 0,0-1 0 0 0,-1 1 0 0 0,10 5 0 0 0,-7-6 0 0 0,0 1 0 0 0,-1 0 0 0 0,1-1 0 0 0,0 1 0 0 0,0-1 0 0 0,0 0 0 0 0,-1 1 0 0 0,1-1 0 0 0,0 0 0 0 0,0 0 0 0 0,0 0 0 0 0,0 0 0 0 0,-1-1 0 0 0,1 1 0 0 0,2-1 0 0 0,22-3 0 0 0,-21 3 0 0 0,-3 1 0 0 0,-1 0 0 0 0,1-1 0 0 0,0 1 0 0 0,0 0 0 0 0,0 0 0 0 0,0 0 0 0 0,0 1 0 0 0,0-1 0 0 0,0 0 0 0 0,2 1 0 0 0,1 0 0 0 0,-3-1 0 0 0,-1 0 0 0 0,1 1 0 0 0,-1-1 0 0 0,1 0 0 0 0,0 1 0 0 0,-1-1 0 0 0,1 1 0 0 0,-1 0 0 0 0,1 0 0 0 0,-1 0 0 0 0,1-1 0 0 0,-1 1 0 0 0,0 0 0 0 0,1 1 0 0 0,1 1 0 0 0,0 0 0 0 0,1 0 0 0 0,-1 0 0 0 0,0 0 0 0 0,-1 0 0 0 0,1 1 0 0 0,0-1 0 0 0,-1 1 0 0 0,0 0 0 0 0,0 0 0 0 0,2 5 0 0 0,0 5 0 0 0,-6-10 0 0 0,1-2 0 0 0,-3 18 0 0 0,3-17 0 0 0,0 0 0 0 0,0 0 0 0 0,-1 0 0 0 0,1 0 0 0 0,-1 0 0 0 0,1-1 0 0 0,-1 1 0 0 0,0-1 0 0 0,0 1 0 0 0,0-1 0 0 0,-1 0 0 0 0,-4 4 0 0 0,6-5 0 0 0,-1 1 0 0 0,0-1 0 0 0,0 0 0 0 0,0 0 0 0 0,0 0 0 0 0,0 0 0 0 0,0 0 0 0 0,0 0 0 0 0,0-1 0 0 0,0 1 0 0 0,0-1 0 0 0,0 1 0 0 0,0-1 0 0 0,-1 0 0 0 0,1 0 0 0 0,0 0 0 0 0,0 0 0 0 0,0 0 0 0 0,-3-1 0 0 0,-23-9-2103 0 0,-14-7-6092 0 0,29 12-155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7:0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 15663 0 0,'0'0'719'0'0,"0"0"-20"0"0,0-2-449 0 0,-2-7-79 0 0,1 7 565 0 0,2 1-486 0 0,-1 0 1 0 0,1 0 0 0 0,0 0-1 0 0,-1 0 1 0 0,1 0-1 0 0,0 0 1 0 0,0 1-1 0 0,0-1 1 0 0,0 0-1 0 0,0 0 1 0 0,0 1 0 0 0,0-1-1 0 0,0 1 1 0 0,2-2-1 0 0,18-5 2073 0 0,-12 5-1804 0 0,-4 1-418 0 0,0 0 0 0 0,0 0-1 0 0,0 0 1 0 0,0 1 0 0 0,0 0-1 0 0,7 1 1 0 0,120 0 1955 0 0,-25-1-2036 0 0,-41-1-24 0 0,-63 0 81 0 0,0 1 0 0 0,-1 0 0 0 0,1 0 0 0 0,0 1 0 0 0,0-1 0 0 0,0 0 0 0 0,0 1 0 0 0,0 0 0 0 0,4 2 0 0 0,5-2 593 0 0,-10 1-227 0 0,7 7-294 0 0,-2 1-133 0 0,-6-8-16 0 0,0 0 0 0 0,0-1 0 0 0,-1 0 0 0 0,1 1 0 0 0,-1-1 0 0 0,0 1 0 0 0,1-1 0 0 0,-1 0 0 0 0,0 1 0 0 0,0 2 0 0 0,0 1 0 0 0,-1 0 0 0 0,-1 1 0 0 0,1-1 0 0 0,-3 6 0 0 0,-39 92 0 0 0,30-64 0 0 0,-13 73 0 0 0,23-92 0 0 0,1 1 0 0 0,1-1 0 0 0,1 1 0 0 0,0-1 0 0 0,6 34 0 0 0,41 152 0 0 0,-41-187 26 0 0,-3-11 39 0 0,0 1-1 0 0,-1 0 1 0 0,0 0-1 0 0,0 0 1 0 0,0 13-1 0 0,-2-20-44 0 0,0 1 0 0 0,0-1 0 0 0,0 0 0 0 0,-1 1 0 0 0,1-1-1 0 0,-1 0 1 0 0,0 1 0 0 0,1-1 0 0 0,-1 0 0 0 0,0 1 0 0 0,-1-1 0 0 0,1 0 0 0 0,0 0 0 0 0,-1 0 0 0 0,1 0 0 0 0,-1 0-1 0 0,1-1 1 0 0,-1 1 0 0 0,0 0 0 0 0,0-1 0 0 0,0 1 0 0 0,0-1 0 0 0,0 1 0 0 0,0-1 0 0 0,-3 1 0 0 0,-2 1 98 0 0,-1-1 1 0 0,0 0-1 0 0,0 0 1 0 0,0 0 0 0 0,1-1-1 0 0,-1-1 1 0 0,-11 1-1 0 0,-11 1 51 0 0,27-1-169 0 0,-15-2 0 0 0,17 1 0 0 0,1 0 0 0 0,-1 0 0 0 0,1 0 0 0 0,-1 1 0 0 0,1-1 0 0 0,-1 0 0 0 0,1 0 0 0 0,-1 0 0 0 0,1 0 0 0 0,-1 0 0 0 0,1 0 0 0 0,-1-1 0 0 0,1 1 0 0 0,-1 0 0 0 0,1 0 0 0 0,-1 0 0 0 0,1 0 0 0 0,-1 0 0 0 0,1-1 0 0 0,-1 1 0 0 0,1 0 0 0 0,0-1 0 0 0,-1 1 0 0 0,1 0 0 0 0,-1-1 0 0 0,1 1 0 0 0,0 0 0 0 0,-1-1 0 0 0,-9-11-64 0 0,9 11-273 0 0,11-37-4887 0 0,-4 21 3192 0 0,-3-5-15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2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121 208 6447 0 0,'0'0'142'0'0,"0"0"22"0"0,0 0 13 0 0,7-3 163 0 0,-6 2 2748 0 0,0 0 3321 0 0,2-15-5817 0 0,5 0-478 0 0,-7 14-25 0 0,0 1 1 0 0,0 0-1 0 0,0-1 1 0 0,0 1-1 0 0,0-1 1 0 0,-1 1-1 0 0,1-1 1 0 0,-1 1-1 0 0,1-1 1 0 0,-1 0-1 0 0,0 1 1 0 0,1-1-1 0 0,-1 0 1 0 0,0-2-1 0 0,-1 0-77 0 0,-2-28 1346 0 0,-10-42 0 0 0,13 73-987 0 0,-4-17 1218 0 0,4 11-1573 0 0,-1 0 56 0 0,1 6 299 0 0,0 1 117 0 0,0 0 21 0 0,0 0-66 0 0,0 2-425 0 0,-1 0-1 0 0,1 0 1 0 0,0-1 0 0 0,-1 1 0 0 0,0 0 0 0 0,1 0-1 0 0,-1 0 1 0 0,-2 3 0 0 0,2-2-17 0 0,0-1 0 0 0,0 0-1 0 0,0 0 1 0 0,0 1 0 0 0,1-1-1 0 0,-1 5 1 0 0,-14 101-1 0 0,8-69 0 0 0,-27 127 0 0 0,17-90 0 0 0,4-25 0 0 0,6-28 0 0 0,-5 39 0 0 0,11-54 0 0 0,-5 18 0 0 0,4-12 0 0 0,1 9 0 0 0,3-16 0 0 0,5-9 0 0 0,16-16 0 0 0,-15 12 0 0 0,-2 0 0 0 0,2 1 0 0 0,4-1 0 0 0,-8 7 0 0 0,-2 0 0 0 0,20 0 0 0 0,22 9 0 0 0,-34-7 0 0 0,-1 2 0 0 0,0-3 0 0 0,0 1-64 0 0,-7-3-273 0 0,-2 0-138 0 0,0 0-33 0 0,0 0-140 0 0,0 0-572 0 0,0 0-253 0 0,0 0-51 0 0,0 0-11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2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11975 0 0,'0'0'267'0'0,"0"0"42"0"0,0 0 17 0 0,0 0-28 0 0,0 0-58 0 0,0 0 491 0 0,2 1 238 0 0,2 0-621 0 0,-1-1-1 0 0,0 1 1 0 0,1-1-1 0 0,-1 1 1 0 0,1-1-1 0 0,-1 0 1 0 0,0 0-1 0 0,1 0 1 0 0,-1-1-1 0 0,1 0 1 0 0,-1 1-1 0 0,0-1 1 0 0,1 0 0 0 0,3-2-1 0 0,5-2 51 0 0,-1 0 0 0 0,20-13 0 0 0,-26 15-143 0 0,10-6 182 0 0,0-1 0 0 0,-1 0 0 0 0,-1-1 0 0 0,16-16 0 0 0,-13 13 119 0 0,-12 10-406 0 0,1 0 0 0 0,-1 0 0 0 0,0 0-1 0 0,-1-1 1 0 0,1 0 0 0 0,5-9 0 0 0,-4 6-150 0 0,-5 7 41 0 0,1 0-1 0 0,-1 0 1 0 0,1 1-1 0 0,-1-1 0 0 0,0 0 1 0 0,1 0-1 0 0,-1 0 1 0 0,0 1-1 0 0,0-1 1 0 0,0 0-1 0 0,0 0 1 0 0,0 0-1 0 0,0 0 1 0 0,0 0-1 0 0,0 0 1 0 0,0 1-1 0 0,0-1 1 0 0,0 0-1 0 0,0 0 1 0 0,0 0-1 0 0,-1 0 0 0 0,1 1 1 0 0,0-1-1 0 0,-1 0 1 0 0,1 0-1 0 0,-1 0 1 0 0,1 1-1 0 0,-1-1 1 0 0,1 0-1 0 0,-1 1 1 0 0,0-2-1 0 0,0 1 105 0 0,0 0 298 0 0,0 1-294 0 0,-3 0-147 0 0,0 1-1 0 0,0 0 1 0 0,1-1 0 0 0,-1 1-1 0 0,0 1 1 0 0,1-1 0 0 0,-1 0-1 0 0,1 1 1 0 0,-6 3 0 0 0,7-4-3 0 0,-4 3 1 0 0,1-1 0 0 0,-1 1 0 0 0,1 0 0 0 0,0 0 0 0 0,1 1 0 0 0,-1-1 0 0 0,1 1 0 0 0,0 0 0 0 0,0 0 0 0 0,0 1 0 0 0,-4 7 0 0 0,0 3 0 0 0,1 0 0 0 0,-11 33 0 0 0,16-43 0 0 0,1 0 0 0 0,-1 0 0 0 0,1 0 0 0 0,0 0 0 0 0,1 0 0 0 0,-1 0 0 0 0,1 1 0 0 0,1-1 0 0 0,0 8 0 0 0,0-11 0 0 0,-1-1 0 0 0,1 0 0 0 0,0 0 0 0 0,0 0 0 0 0,0 1 0 0 0,0-1 0 0 0,0 0 0 0 0,0 0 0 0 0,0 0 0 0 0,1 0 0 0 0,-1-1 0 0 0,1 1 0 0 0,-1 0 0 0 0,1-1 0 0 0,0 1 0 0 0,0-1 0 0 0,0 1 0 0 0,0-1 0 0 0,0 0 0 0 0,0 0 0 0 0,0 0 0 0 0,0 0 0 0 0,0 0 0 0 0,0 0 0 0 0,1-1 0 0 0,-1 1 0 0 0,4 0 0 0 0,7 0-481 0 0,0 0 1 0 0,0-1-1 0 0,0 0 0 0 0,0-1 1 0 0,0 0-1 0 0,0-1 0 0 0,0-1 0 0 0,-1 0 1 0 0,1-1-1 0 0,-1 0 0 0 0,0-1 1 0 0,18-9-1 0 0,-13 5-1054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2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206 325 11975 0 0,'0'0'267'0'0,"0"0"42"0"0,0 0 17 0 0,0 0-28 0 0,5-7-186 0 0,-3 5 299 0 0,0 0 0 0 0,-1-1 0 0 0,1 0-1 0 0,-1 1 1 0 0,0-1 0 0 0,0 0 0 0 0,0 0-1 0 0,0 1 1 0 0,0-1 0 0 0,-1 0 0 0 0,1-4-1 0 0,-1 6-239 0 0,0 0-1 0 0,0-1 1 0 0,0 1-1 0 0,0 0 1 0 0,0 0-1 0 0,-1 0 1 0 0,1 0-1 0 0,0-1 1 0 0,-1 1-1 0 0,1 0 1 0 0,0 0-1 0 0,-1 0 1 0 0,1 0-1 0 0,-1 0 1 0 0,0 0-1 0 0,1 0 1 0 0,-1 0-1 0 0,0 0 1 0 0,0 0-1 0 0,0 1 1 0 0,1-1-1 0 0,-1 0 1 0 0,0 0-1 0 0,0 1 1 0 0,0-1-1 0 0,0 0 1 0 0,0 1-1 0 0,0-1 1 0 0,0 1-1 0 0,-2-1 1 0 0,-3 0-110 0 0,1 0 1 0 0,0 1-1 0 0,0-1 1 0 0,0 1-1 0 0,-1 0 1 0 0,1 1-1 0 0,0-1 1 0 0,0 1-1 0 0,0 0 1 0 0,0 0-1 0 0,-1 1 1 0 0,2 0-1 0 0,-1-1 1 0 0,0 2-1 0 0,0-1 1 0 0,-5 4-1 0 0,1-1 85 0 0,-1 2 0 0 0,1-1-1 0 0,0 1 1 0 0,1 1 0 0 0,0-1-1 0 0,-12 15 1 0 0,14-14-146 0 0,0 1 0 0 0,1-1 0 0 0,-7 15 0 0 0,10-19 0 0 0,0 0 0 0 0,1 0 0 0 0,-1 1 0 0 0,1-1 0 0 0,0 0 0 0 0,1 0 0 0 0,-1 1 0 0 0,1-1 0 0 0,-1 0 0 0 0,2 8 0 0 0,-1-11 0 0 0,0 0 0 0 0,0 1 0 0 0,0-1 0 0 0,0 0 0 0 0,0 0 0 0 0,1 0 0 0 0,-1 0 0 0 0,0 0 0 0 0,0 0 0 0 0,1 0 0 0 0,-1 0 0 0 0,1 0 0 0 0,-1 0 0 0 0,1 0 0 0 0,0 0 0 0 0,-1 0 0 0 0,1-1 0 0 0,0 1 0 0 0,-1 0 0 0 0,1 0 0 0 0,0-1 0 0 0,0 1 0 0 0,1 0 0 0 0,1 1 0 0 0,0 0 0 0 0,0 0 0 0 0,0 0 0 0 0,0-1 0 0 0,0 1 0 0 0,0-1 0 0 0,1 0 0 0 0,-1 0 0 0 0,0 0 0 0 0,1 0 0 0 0,5 0 0 0 0,-4-1 0 0 0,1 1 0 0 0,0-1 0 0 0,0 0 0 0 0,0 0 0 0 0,8-2 0 0 0,-5-1 0 0 0,0 0 0 0 0,-1 0 0 0 0,1-1 0 0 0,-1 0 0 0 0,1-1 0 0 0,9-7 0 0 0,1-2 0 0 0,23-22 0 0 0,-33 26 0 0 0,0 1 0 0 0,-1-2 0 0 0,0 1 0 0 0,-1-1 0 0 0,0 0 0 0 0,9-20 0 0 0,24-76 0 0 0,-34 87 0 0 0,1-2 341 0 0,-1-1 1 0 0,-1 0-1 0 0,-2 0 0 0 0,0-1 1 0 0,0-23-1 0 0,-3 47-341 0 0,0 0 0 0 0,0 0 0 0 0,0 0 0 0 0,0-1 0 0 0,0 1 0 0 0,0 0 0 0 0,0 0 0 0 0,0 0 0 0 0,0-1 0 0 0,0 1 0 0 0,0 0 0 0 0,0 0 0 0 0,0 0 0 0 0,0-1 0 0 0,0 1 0 0 0,0 0 0 0 0,0 0 0 0 0,0 0 0 0 0,0-1 0 0 0,-1 1 0 0 0,1 0 0 0 0,0 0 0 0 0,0 0 0 0 0,0 0 0 0 0,0-1 0 0 0,0 1 0 0 0,-1 0 0 0 0,1 0 0 0 0,0 0 0 0 0,0 0 0 0 0,0 0 0 0 0,0-1 0 0 0,-1 1 0 0 0,1 0 0 0 0,0 0 0 0 0,0 0 0 0 0,0 0 0 0 0,-1 0 0 0 0,1 0 0 0 0,0 0 0 0 0,0 0 0 0 0,0 0 0 0 0,-1 0 0 0 0,1 0 0 0 0,0 0 0 0 0,0 0 0 0 0,0 0 0 0 0,-1 0 0 0 0,1 0 0 0 0,0 0 0 0 0,0 0 0 0 0,0 0 0 0 0,-1 0 0 0 0,1 0 0 0 0,0 0 0 0 0,0 0 0 0 0,0 1 0 0 0,-1-1 0 0 0,1 0 0 0 0,0 0 0 0 0,-9 7 0 0 0,9-7 0 0 0,-5 5 0 0 0,0 1 0 0 0,0-1 0 0 0,1 1 0 0 0,0 0 0 0 0,0 1 0 0 0,0-1 0 0 0,-5 13 0 0 0,-15 53 0 0 0,17-48 0 0 0,-3 11 0 0 0,-7 42 0 0 0,14-58 0 0 0,1-1 0 0 0,1 0 0 0 0,1 1 0 0 0,2 22 0 0 0,-2-38 0 0 0,1 0 0 0 0,-1-1 0 0 0,1 1 0 0 0,0 0 0 0 0,0-1 0 0 0,0 1 0 0 0,0-1 0 0 0,0 1 0 0 0,1-1 0 0 0,-1 0 0 0 0,1 0 0 0 0,-1 1 0 0 0,1-1 0 0 0,0 0 0 0 0,0 0 0 0 0,0 0 0 0 0,0-1 0 0 0,0 1 0 0 0,1 0 0 0 0,-1-1 0 0 0,0 0 0 0 0,1 1 0 0 0,-1-1 0 0 0,1 0 0 0 0,-1 0 0 0 0,4 0 0 0 0,9 3 0 0 0,-10-6 0 0 0,-2 0 0 0 0,13-2 0 0 0,0-1 0 0 0,0-1 0 0 0,-1-1 0 0 0,1 0 0 0 0,-2-1 0 0 0,1 0 0 0 0,-1-1 0 0 0,0-1 0 0 0,-1-1 0 0 0,0 1 0 0 0,12-15 0 0 0,-18 19 0 0 0,10-12 0 0 0,-27 75 0 0 0,7-40 0 0 0,2-7 0 0 0,-1-1 0 0 0,2 0 0 0 0,-1 0 0 0 0,1 1 0 0 0,2 10 0 0 0,-1-11 0 0 0,2 0 0 0 0,2-1-133 0 0,-5-8 1 0 0,1 0 1 0 0,0 0 0 0 0,-1 0 0 0 0,1 1-1 0 0,0-1 1 0 0,0 0 0 0 0,-1 0 0 0 0,1 0-1 0 0,0 0 1 0 0,-1 0 0 0 0,1 0-1 0 0,0 0 1 0 0,0-1 0 0 0,-1 1 0 0 0,1 0-1 0 0,0 0 1 0 0,-1 0 0 0 0,2-1-1 0 0,12-8-6976 0 0,-6-2-604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2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17503 0 0,'-8'-3'843'0'0,"8"1"1306"0"0,17 0 2602 0 0,-1-1-4602 0 0,2-3 23 0 0,-2 1-712 0 0,27-2 0 0 0,-26 4-1300 0 0,-7 2-6352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2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250 195 11975 0 0,'0'0'267'0'0,"0"0"42"0"0,0 0 17 0 0,0 0-28 0 0,0-1-196 0 0,3-2 566 0 0,-1-1 0 0 0,1 1 1 0 0,-1-1-1 0 0,0 0 0 0 0,0 0 0 0 0,-1 1 1 0 0,1-1-1 0 0,0-6 0 0 0,2-2 371 0 0,-2 5-594 0 0,0-1 0 0 0,-1 1 0 0 0,0 0 0 0 0,0 0 1 0 0,-1-1-1 0 0,0 1 0 0 0,0-1 0 0 0,0 1 0 0 0,-1 0 0 0 0,0-1 0 0 0,-1 1 1 0 0,0 0-1 0 0,0 0 0 0 0,-5-11 0 0 0,6 16-377 0 0,0 0-1 0 0,-1 0 1 0 0,1 0-1 0 0,-1 0 1 0 0,0 0-1 0 0,1 0 1 0 0,-1 1 0 0 0,-3-3-1 0 0,4 4-67 0 0,1-1 0 0 0,-1 1 0 0 0,0-1 0 0 0,0 1 0 0 0,0 0 0 0 0,1-1 0 0 0,-1 1 0 0 0,0 0 0 0 0,0 0 0 0 0,0-1 0 0 0,0 1 0 0 0,0 0 0 0 0,0 0 0 0 0,0 0 0 0 0,1 0 0 0 0,-1 0 0 0 0,0 0 0 0 0,0 0 0 0 0,0 1 0 0 0,0-1 0 0 0,-1 1 0 0 0,1-1 0 0 0,-3 1 0 0 0,1-1 0 0 0,-1 1 0 0 0,1 0 0 0 0,0 0 0 0 0,-1 0 0 0 0,1 1 0 0 0,0-1 0 0 0,0 1 0 0 0,0 0 0 0 0,0 0 0 0 0,0 0 0 0 0,1 0 0 0 0,-1 0 0 0 0,1 1 0 0 0,-1-1 0 0 0,1 1 0 0 0,0 0 0 0 0,0-1 0 0 0,-3 6 0 0 0,-2 1 0 0 0,-13 18 0 0 0,-12 15 0 0 0,28-38 0 0 0,-5 9 0 0 0,8-10 0 0 0,1 1 0 0 0,-1-1 0 0 0,0 1 0 0 0,1 0 0 0 0,0 6 0 0 0,0-6 0 0 0,1 1 0 0 0,-1-1 0 0 0,1 0 0 0 0,0 0 0 0 0,3 6 0 0 0,1-2 0 0 0,-4-7 0 0 0,0 0 0 0 0,1 0 0 0 0,-1 0 0 0 0,1 0 0 0 0,-1 0 0 0 0,1-1 0 0 0,0 1 0 0 0,-1 0 0 0 0,1-1 0 0 0,0 0 0 0 0,-1 1 0 0 0,1-1 0 0 0,0 0 0 0 0,0 1 0 0 0,-1-1 0 0 0,1 0 0 0 0,0 0 0 0 0,0-1 0 0 0,-1 1 0 0 0,1 0 0 0 0,0-1 0 0 0,-1 1 0 0 0,1-1 0 0 0,0 1 0 0 0,1-2 0 0 0,1 1 0 0 0,-1 0 0 0 0,0 1 0 0 0,1-1 0 0 0,-1 1 0 0 0,6-1 0 0 0,-4 2 0 0 0,0-1 0 0 0,0 0 0 0 0,0-1 0 0 0,0 1 0 0 0,0-1 0 0 0,0 0 0 0 0,0 0 0 0 0,0 0 0 0 0,0-1 0 0 0,-1 1 0 0 0,1-1 0 0 0,-1-1 0 0 0,1 1 0 0 0,6-5 0 0 0,-7 4-3 0 0,1 0 18 0 0,-1 0 0 0 0,1-1 0 0 0,-1 0 0 0 0,5-5 0 0 0,-8 8 356 0 0,-1 1 117 0 0,0 0 21 0 0,0 0-66 0 0,1 4-296 0 0,0-4-145 0 0,0 1-1 0 0,-1 0 0 0 0,1 0 1 0 0,0 0-1 0 0,-1-1 0 0 0,1 1 1 0 0,0 0-1 0 0,-1 0 1 0 0,1 0-1 0 0,-1 0 0 0 0,1 0 1 0 0,0 2-1 0 0,1 3-1 0 0,0 0 0 0 0,-1-1 0 0 0,0 1 0 0 0,1 0 0 0 0,-2 0 0 0 0,1 0 0 0 0,-1 6 0 0 0,-3 46 0 0 0,2-45 0 0 0,-18 142 0 0 0,12-128 0 0 0,-1 1 0 0 0,-1-2 0 0 0,-1 1 0 0 0,-19 33 0 0 0,24-51 0 0 0,0 0 0 0 0,-1-1 0 0 0,-10 13 0 0 0,13-18 0 0 0,0 1 0 0 0,0-1 0 0 0,0 0 0 0 0,-1 0 0 0 0,1 0 0 0 0,-1-1 0 0 0,0 1 0 0 0,0-1 0 0 0,0 0 0 0 0,-5 2 0 0 0,3-3 0 0 0,1-1 0 0 0,-1 1 0 0 0,0-2 0 0 0,0 1 0 0 0,1 0 0 0 0,-1-1 0 0 0,1 0 0 0 0,-7-2 0 0 0,9 2 146 0 0,-1-1 1 0 0,1 1-1 0 0,0 0 0 0 0,0-1 0 0 0,0 1 1 0 0,-3-4-1 0 0,-20-21 878 0 0,24 22-1014 0 0,-17-10-84 0 0,18 13-263 0 0,-2-1 41 0 0,1 2-1588 0 0,0-2-5333 0 0,-2 0-2217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2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42 282 10135 0 0,'0'0'231'0'0,"0"0"29"0"0,0 0 19 0 0,0 0 105 0 0,0 0 410 0 0,0-3 184 0 0,0-1-399 0 0,0-1 0 0 0,0 1 0 0 0,-1-1 0 0 0,0 1-1 0 0,0-1 1 0 0,0 1 0 0 0,-1-1 0 0 0,1 1 0 0 0,-1 0 0 0 0,0 0 0 0 0,0 0 0 0 0,-1 0 0 0 0,1 0 0 0 0,-1 0 0 0 0,0 1 0 0 0,-4-5 0 0 0,6 6-471 0 0,1 0 0 0 0,-1 1 1 0 0,0-1-1 0 0,0 0 0 0 0,1 0 0 0 0,-1 0 0 0 0,1 0 0 0 0,0 0 0 0 0,0 0 0 0 0,0 0 0 0 0,0 0 1 0 0,0 0-1 0 0,0 0 0 0 0,0 0 0 0 0,0 0 0 0 0,2-3 0 0 0,-1-19 701 0 0,-5-12-720 0 0,4 4 1887 0 0,-2 27-1976 0 0,0 11 0 0 0,1 0 0 0 0,1 0 0 0 0,0 0 0 0 0,1 0 0 0 0,-1 0 0 0 0,1 0 0 0 0,0 0 0 0 0,3 9 0 0 0,3 17 0 0 0,-5-15 0 0 0,8 30 0 0 0,-7-40 0 0 0,-1 0 0 0 0,1 0 0 0 0,0 0 0 0 0,0 0 0 0 0,1 0 0 0 0,7 9 0 0 0,-9-13 0 0 0,0 0 0 0 0,1 0 0 0 0,0 0 0 0 0,-1-1 0 0 0,1 0 0 0 0,0 1 0 0 0,0-1 0 0 0,1 0 0 0 0,-1-1 0 0 0,0 1 0 0 0,0 0 0 0 0,1-1 0 0 0,-1 0 0 0 0,1 0 0 0 0,0 0 0 0 0,-1 0 0 0 0,1 0 0 0 0,0-1 0 0 0,-1 0 0 0 0,1 0 0 0 0,0 0 0 0 0,-1 0 0 0 0,1 0 0 0 0,0-1 0 0 0,0 1 0 0 0,-1-1 0 0 0,7-2 0 0 0,-3 0 0 0 0,0 0 0 0 0,-1 0 0 0 0,1-1 0 0 0,-1 0 0 0 0,0 0 0 0 0,0 0 0 0 0,0-1 0 0 0,-1 1 0 0 0,1-1 0 0 0,-1-1 0 0 0,0 1 0 0 0,-1-1 0 0 0,5-7 0 0 0,0-2 177 0 0,-1 0-1 0 0,-1-1 0 0 0,-1 0 1 0 0,7-23-1 0 0,10-70 757 0 0,-21 73-1307 0 0,-2 35 816 0 0,0 2-293 0 0,2 14-147 0 0,-1-1 1 0 0,0 0-1 0 0,-1 1 1 0 0,0-1-1 0 0,-1 0 1 0 0,-1 1-1 0 0,-7 26 1 0 0,-2-6-5 0 0,-26 56 1 0 0,10-29 0 0 0,-2 3 1 0 0,17-38 0 0 0,0 0 0 0 0,2 0 0 0 0,-9 39 0 0 0,17-50 0 0 0,4-12 0 0 0,-1-2 0 0 0,3 6 0 0 0,0 1 0 0 0,1-1 0 0 0,1-1 0 0 0,2-2 0 0 0,1-4 0 0 0,-1-3 0 0 0,12-17 0 0 0,11-25-2793 0 0,-25 34 1770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3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133 190 8287 0 0,'0'0'191'0'0,"0"0"26"0"0,0 0 9 0 0,0-1-34 0 0,-1-1 202 0 0,1 0-1 0 0,-1 1 1 0 0,1-1 0 0 0,0 0 0 0 0,0 0 0 0 0,0 0 0 0 0,0 0 0 0 0,0 1-1 0 0,0-1 1 0 0,1 0 0 0 0,0-3 0 0 0,0 1-154 0 0,-1 2 784 0 0,4-14 1620 0 0,-2-2 1378 0 0,-1 15-490 0 0,-1 12-3282 0 0,-12 81-234 0 0,4-16-16 0 0,-5 58 0 0 0,10-91 0 0 0,-1 0 0 0 0,-2 0 0 0 0,-20 74 0 0 0,15-94 0 0 0,-4 2 0 0 0,11-15 0 0 0,-2-1 0 0 0,0-4 0 0 0,-1-3 0 0 0,1-5 0 0 0,4 3 0 0 0,0-1 0 0 0,1 0 0 0 0,-1 1 0 0 0,1-1 0 0 0,0 0 0 0 0,0 0 0 0 0,0 0 0 0 0,1 0 0 0 0,-1 0 0 0 0,0 0 0 0 0,1 0 0 0 0,0-1 0 0 0,0 1 0 0 0,0-3 0 0 0,1-10 0 0 0,5-22 0 0 0,-5 32 0 0 0,45-206 0 0 0,-44 201 0 0 0,11-30 0 0 0,33-77 0 0 0,-31 85 0 0 0,37-76 2032 0 0,-45 93-2016 0 0,-6 13-16 0 0,0-1 0 0 0,1 1 0 0 0,-1-1 0 0 0,1 1 0 0 0,0 0 0 0 0,0 0 0 0 0,0 0 0 0 0,1 0 0 0 0,-1 0 0 0 0,1 1 0 0 0,3-4 0 0 0,-3 3 0 0 0,1 0 0 0 0,0-1 0 0 0,0 1 0 0 0,0 0 0 0 0,0 1 0 0 0,1-1 0 0 0,-1 1 0 0 0,1-1 0 0 0,7-1 0 0 0,-9 3 0 0 0,1 0 0 0 0,0 1 0 0 0,-1-1 0 0 0,1 1 0 0 0,0 0 0 0 0,0 0 0 0 0,-1 0 0 0 0,1 0 0 0 0,0 1 0 0 0,-1-1 0 0 0,1 1 0 0 0,0 0 0 0 0,-1 0 0 0 0,1 1 0 0 0,-1-1 0 0 0,0 1 0 0 0,6 3 0 0 0,1 0 0 0 0,-5-2 0 0 0,-1 0 0 0 0,0 0 0 0 0,0 0 0 0 0,0 0 0 0 0,0 0 0 0 0,0 1 0 0 0,-1 0 0 0 0,1-1 0 0 0,-1 2 0 0 0,0-1 0 0 0,-1 0 0 0 0,1 0 0 0 0,-1 1 0 0 0,1-1 0 0 0,-2 1 0 0 0,1 0 0 0 0,0 0 0 0 0,-1 0 0 0 0,2 9 0 0 0,-2-6 0 0 0,0 0 0 0 0,-1 0 0 0 0,0 0 0 0 0,0 0 0 0 0,-1 0 0 0 0,0-1 0 0 0,0 1 0 0 0,-1 0 0 0 0,0 0 0 0 0,0-1 0 0 0,0 0 0 0 0,-6 10 0 0 0,4-8 0 0 0,0-1 0 0 0,0 0 0 0 0,-1 0 0 0 0,-1-1 0 0 0,1 1 0 0 0,-1-1 0 0 0,0 0 0 0 0,-1-1 0 0 0,-7 7 0 0 0,-12 7 0 0 0,17-11 0 0 0,-1-2 0 0 0,0 1 0 0 0,0-2 0 0 0,0 1 0 0 0,-1-1 0 0 0,-20 8 0 0 0,28-14-214 0 0,0 1 0 0 0,1-1-1 0 0,-1 1 1 0 0,0-1 0 0 0,0 0 0 0 0,0 0-1 0 0,0 0 1 0 0,0 0 0 0 0,1 0 0 0 0,-1-1 0 0 0,0 1-1 0 0,0-1 1 0 0,1 0 0 0 0,-1 0 0 0 0,0 0-1 0 0,1 0 1 0 0,-1 0 0 0 0,1-1 0 0 0,-1 1-1 0 0,1-1 1 0 0,0 0 0 0 0,-1 0 0 0 0,1 1 0 0 0,0-1-1 0 0,0-1 1 0 0,0 1 0 0 0,1 0 0 0 0,-1 0-1 0 0,0-1 1 0 0,1 1 0 0 0,0-1 0 0 0,-1 1-1 0 0,1-1 1 0 0,0 0 0 0 0,0 1 0 0 0,1-1 0 0 0,-1 0-1 0 0,1 0 1 0 0,-1-4 0 0 0,0-21-2330 0 0,5-3-15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3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19 291 13823 0 0,'0'0'315'0'0,"0"0"45"0"0,0-8 353 0 0,0 7-706 0 0,0 0 0 0 0,0 0 0 0 0,0 0 0 0 0,0 0 0 0 0,1 0 0 0 0,-1 0 0 0 0,0 0 0 0 0,0 0 0 0 0,1 0 0 0 0,-1 0 0 0 0,1 0 0 0 0,-1 0 0 0 0,1 0 0 0 0,-1 0 0 0 0,1 0 0 0 0,-1 0 0 0 0,1 0 0 0 0,1 0 0 0 0,1-4 123 0 0,25-66 4886 0 0,-15 33-3627 0 0,-6 17 285 0 0,7-37 0 0 0,-8 32-1334 0 0,-6 27-340 0 0,0-1 0 0 0,0 0 0 0 0,-1 0 0 0 0,1 0 0 0 0,0 0 0 0 0,0 0 0 0 0,0 0 0 0 0,0 0 0 0 0,0 0 0 0 0,0 0 0 0 0,-1 0 0 0 0,1 0 0 0 0,0 0 0 0 0,0 0 0 0 0,0 0 0 0 0,0 0 0 0 0,0 0 0 0 0,-1 0 0 0 0,1 0 0 0 0,0 0 0 0 0,0 0 0 0 0,0 0 0 0 0,0 0 0 0 0,0 0 0 0 0,0 0 0 0 0,-1 0 0 0 0,1 0 0 0 0,0-1 0 0 0,0 1 0 0 0,0 0 0 0 0,0 0 0 0 0,0 0 0 0 0,0 0 0 0 0,0 0 0 0 0,0 0 0 0 0,0 0 0 0 0,-1 0 0 0 0,1-1 0 0 0,0 1 0 0 0,0 0 0 0 0,0 0 0 0 0,0 0 0 0 0,0 0 0 0 0,0 0 0 0 0,0 0 0 0 0,0-1 0 0 0,0 1 0 0 0,0 0 0 0 0,0 0 0 0 0,0 0 0 0 0,0 0 0 0 0,0 0 0 0 0,0-1 0 0 0,0 1 0 0 0,0 0 0 0 0,0 0 0 0 0,0 0 0 0 0,0 0 0 0 0,0-1 0 0 0,-7 8 0 0 0,-2 8 111 0 0,0 0-1 0 0,0 1 0 0 0,2 0 1 0 0,0 1-1 0 0,-7 25 1 0 0,7-22-305 0 0,1-4 91 0 0,2 0 0 0 0,-1 0-1 0 0,-2 23 1 0 0,6-36 103 0 0,1-3 0 0 0,0 1 0 0 0,0 0 0 0 0,0-1 0 0 0,0 1 0 0 0,0 0 0 0 0,0 0 0 0 0,0 0 0 0 0,0-1 0 0 0,0 1 0 0 0,0 0 0 0 0,0-1 0 0 0,0 1 0 0 0,0 0 0 0 0,1 0 0 0 0,-1-1 0 0 0,0 1 0 0 0,0 0 0 0 0,1-1 0 0 0,-1 1 0 0 0,1 1 0 0 0,4 6 0 0 0,3-2 0 0 0,-5-6 0 0 0,-1 1 0 0 0,0-1 0 0 0,0 0 0 0 0,0 0 0 0 0,0 0 0 0 0,0 0 0 0 0,0 0 0 0 0,1-1 0 0 0,-1 1 0 0 0,0-1 0 0 0,0 1 0 0 0,0-1 0 0 0,0 0 0 0 0,0 1 0 0 0,0-1 0 0 0,3-2 0 0 0,1-1 0 0 0,0 0 0 0 0,0 0 0 0 0,8-8 0 0 0,1-2 0 0 0,81-83 0 0 0,-53 42 0 0 0,26-28 0 0 0,-67 80 5 0 0,1 0 1 0 0,-1-1-1 0 0,1 1 1 0 0,-1-1-1 0 0,2-4 0 0 0,-3 5 27 0 0,-1 2 305 0 0,0 1 138 0 0,0 0 33 0 0,0 0-65 0 0,-1 2-427 0 0,0-1 1 0 0,0 0 0 0 0,0 0 0 0 0,0 1-1 0 0,0-1 1 0 0,1 0 0 0 0,-1 1-1 0 0,0-1 1 0 0,0 2 0 0 0,0-1-19 0 0,-3 5 2 0 0,1 0 0 0 0,-1 1 0 0 0,1-1 0 0 0,0 1 0 0 0,1-1 0 0 0,-1 1 0 0 0,2 0 0 0 0,-1 0 0 0 0,1 0 0 0 0,0 0 0 0 0,1 0 0 0 0,0 11 0 0 0,0-18 0 0 0,0 0 0 0 0,0 0 0 0 0,1 0 0 0 0,-1 0 0 0 0,0 0 0 0 0,0 0 0 0 0,0 0 0 0 0,1 0 0 0 0,-1-1 0 0 0,0 1 0 0 0,1 0 0 0 0,-1 0 0 0 0,1 0 0 0 0,-1 0 0 0 0,1 0 0 0 0,-1-1 0 0 0,1 1 0 0 0,0 0 0 0 0,-1-1 0 0 0,1 1 0 0 0,0 0 0 0 0,-1-1 0 0 0,1 1 0 0 0,0-1 0 0 0,0 1 0 0 0,1 0 0 0 0,2 1 0 0 0,0 2-169 0 0,-2-3 77 0 0,-1 0 1 0 0,1 0-1 0 0,-1 0 0 0 0,1 0 0 0 0,0 0 1 0 0,-1-1-1 0 0,1 1 0 0 0,0 0 1 0 0,0-1-1 0 0,-1 1 0 0 0,1-1 0 0 0,0 0 1 0 0,0 1-1 0 0,0-1 0 0 0,0 0 0 0 0,0 0 1 0 0,-1 0-1 0 0,3-1 0 0 0,-2 1 413 0 0,-2 0 154 0 0,0 0 33 0 0,0 0-65 0 0,12 19-679 0 0,-11-16 237 0 0,0 0 0 0 0,0 0 0 0 0,-1 0 0 0 0,1 0 0 0 0,0 0 0 0 0,-1 1 0 0 0,0-1 0 0 0,0 0 0 0 0,0 0 0 0 0,0 0 0 0 0,-1 1 0 0 0,0 3 0 0 0,-2 3 103 0 0,0 0 0 0 0,-7 13 1 0 0,1-1-30 0 0,7-19-75 0 0,2-2 0 0 0,-1-1 0 0 0,1 1 0 0 0,-1 0 0 0 0,1-1 0 0 0,-1 1 0 0 0,1 0 0 0 0,0-1 0 0 0,-1 1 0 0 0,1 0 0 0 0,0 0 0 0 0,0-1 0 0 0,-1 1 0 0 0,1 0 0 0 0,0 0 0 0 0,0 0 0 0 0,0-1 0 0 0,0 3 0 0 0,1 5 0 0 0,6-2 0 0 0,3-3 0 0 0,-5-3-85 0 0,0-1 0 0 0,0 0 0 0 0,0 0 0 0 0,0-1 0 0 0,0 1 0 0 0,0-1 0 0 0,0 0 0 0 0,0-1 0 0 0,0 1 0 0 0,-1-1 0 0 0,6-4 0 0 0,10-5-279 0 0,-10 7 416 0 0,-1-2 0 0 0,0 1 0 0 0,0-1 0 0 0,0 0 0 0 0,14-17 0 0 0,34-48 799 0 0,-26 30-630 0 0,-23 32-221 0 0,13-22 0 0 0,-22 40 0 0 0,1-1 0 0 0,0 1 0 0 0,0-1 0 0 0,1 1 0 0 0,0-1 0 0 0,3 14 0 0 0,-3-18 0 0 0,0-1 0 0 0,1 0 0 0 0,-1 0 0 0 0,0 0 0 0 0,1 0 0 0 0,0 0 0 0 0,-1 0 0 0 0,1 0 0 0 0,3 2 0 0 0,8 9 0 0 0,-10-10 0 0 0,19 24 0 0 0,-21-24 0 0 0,3 13 0 0 0,-4-13 0 0 0,0 0 0 0 0,0 0 0 0 0,0 0 0 0 0,-1 0 0 0 0,1 0 0 0 0,0 0 0 0 0,-1 0 0 0 0,0 0 0 0 0,0 0 0 0 0,0 0 0 0 0,0-1 0 0 0,0 1 0 0 0,-3 4 0 0 0,1-3 0 0 0,-1 1 0 0 0,1-1 0 0 0,-1 0 0 0 0,0-1 0 0 0,0 1 0 0 0,0-1 0 0 0,-5 4 0 0 0,-5 2 0 0 0,-1-1 0 0 0,0 0 0 0 0,0-1 0 0 0,-1-1 0 0 0,0 0 0 0 0,-17 3 0 0 0,31-8-253 0 0,0-1 0 0 0,0 0 0 0 0,-1 0 1 0 0,1 0-1 0 0,0 0 0 0 0,0 0 0 0 0,0-1 0 0 0,-3 0 0 0 0,-7-1-1355 0 0,26-13-2804 0 0,-4 3 2876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3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66 17503 0 0,'0'0'399'0'0,"0"0"60"0"0,0 0 21 0 0,0 0-59 0 0,-1-1-276 0 0,-1-3 11 0 0,1 2 570 0 0,1 2 244 0 0,0 0 43 0 0,0 0-59 0 0,0 0-289 0 0,0 0-121 0 0,0 0-28 0 0,0 0-72 0 0,-8 2-272 0 0,5-1-116 0 0,1 0-1 0 0,0 0 1 0 0,0 0-1 0 0,0 0 1 0 0,-1 0 0 0 0,1 0-1 0 0,0 1 1 0 0,0-1-1 0 0,1 1 1 0 0,-1 0-1 0 0,0-1 1 0 0,0 1 0 0 0,1 0-1 0 0,-3 3 1 0 0,-18 34 1071 0 0,17-29-1040 0 0,-3 3-87 0 0,1 2 0 0 0,1-1 0 0 0,0 0 0 0 0,1 1 0 0 0,-3 18 0 0 0,7-32 0 0 0,1 0 0 0 0,-1 0 0 0 0,1 1 0 0 0,0-1 0 0 0,0 0 0 0 0,0 0 0 0 0,0 1 0 0 0,0-1 0 0 0,0 0 0 0 0,0 1 0 0 0,0-1 0 0 0,0 0 0 0 0,1 0 0 0 0,-1 0 0 0 0,0 1 0 0 0,1-1 0 0 0,-1 0 0 0 0,1 0 0 0 0,1 2 0 0 0,0 1 0 0 0,6 8 0 0 0,-3-11 0 0 0,-3-1 0 0 0,2 1 0 0 0,-1 0 0 0 0,1 0 0 0 0,0 0 0 0 0,-1-1 0 0 0,1 0 0 0 0,0 0 0 0 0,0 0 0 0 0,-1 0 0 0 0,1 0 0 0 0,0-1 0 0 0,-1 0 0 0 0,1 0 0 0 0,0 0 0 0 0,-1 0 0 0 0,1 0 0 0 0,-1-1 0 0 0,6-2 0 0 0,5-5 0 0 0,0 0 0 0 0,21-18 0 0 0,-26 20 0 0 0,-1-1 0 0 0,1 1 0 0 0,-1-1 0 0 0,0-1 0 0 0,-1 0 0 0 0,0 0 0 0 0,0 0 0 0 0,9-19 0 0 0,-14 23 0 0 0,1 0 0 0 0,-1 0 0 0 0,0-1 0 0 0,-1 1 0 0 0,1 0 0 0 0,-1-1 0 0 0,0 0 0 0 0,0 1 0 0 0,-1-1 0 0 0,0 0 0 0 0,0 1 0 0 0,0-1 0 0 0,-1 1 0 0 0,1-1 0 0 0,-1 0 0 0 0,-1 1 0 0 0,-2-10 0 0 0,3 14 0 0 0,0-1 0 0 0,0 0 0 0 0,0 1 0 0 0,0-1 0 0 0,0 1 0 0 0,0-1 0 0 0,-1 1 0 0 0,1-1 0 0 0,0 1 0 0 0,-1 0 0 0 0,1 0 0 0 0,-1 0 0 0 0,0 0 0 0 0,1 0 0 0 0,-1 0 0 0 0,0 0 0 0 0,0 0 0 0 0,1 1 0 0 0,-1-1 0 0 0,0 1 0 0 0,0-1 0 0 0,0 1 0 0 0,0 0 0 0 0,0-1 0 0 0,1 1 0 0 0,-1 0 0 0 0,0 0 0 0 0,0 1 0 0 0,0-1 0 0 0,0 0 0 0 0,-3 1 0 0 0,1 0 0 0 0,0 0 0 0 0,0 1 0 0 0,0-1 0 0 0,0 1 0 0 0,0-1 0 0 0,0 1 0 0 0,0 1 0 0 0,1-1 0 0 0,-1 0 0 0 0,1 1 0 0 0,0 0 0 0 0,-1-1 0 0 0,-2 5 0 0 0,1 0 0 0 0,4-6 0 0 0,1-1 0 0 0,-1 1 0 0 0,1 0 0 0 0,-1-1 0 0 0,1 1 0 0 0,0 0 0 0 0,-1 0 0 0 0,1-1 0 0 0,0 1 0 0 0,-1 0 0 0 0,1 0 0 0 0,0-1 0 0 0,0 1 0 0 0,0 0 0 0 0,-1 0 0 0 0,1 0 0 0 0,0-1 0 0 0,1 3 0 0 0,-1-1 0 0 0,1 8 0 0 0,0-9 0 0 0,1 0 0 0 0,-1 0 0 0 0,0 0 0 0 0,1 0 0 0 0,-1 0 0 0 0,1 0 0 0 0,-1 0 0 0 0,1 0 0 0 0,-1 0 0 0 0,1-1 0 0 0,-1 1 0 0 0,1-1 0 0 0,0 1 0 0 0,-1-1 0 0 0,1 0 0 0 0,0 1 0 0 0,-1-1 0 0 0,4 0 0 0 0,36-3 0 0 0,-33 2 0 0 0,76-15 0 0 0,-58 10 0 0 0,47-5 0 0 0,-69 10 0 0 0,-3 0 0 0 0,0 1 0 0 0,0 0 0 0 0,0 0 0 0 0,0 0 0 0 0,1 0 0 0 0,-1 0 0 0 0,0 0 0 0 0,0 0 0 0 0,0 1 0 0 0,0-1 0 0 0,0 0 0 0 0,0 1 0 0 0,1-1 0 0 0,0 1 0 0 0,-1-1 0 0 0,-1 0 0 0 0,1 0 0 0 0,-1 0 0 0 0,1 0 0 0 0,-1 0 0 0 0,1 1 0 0 0,-1-1 0 0 0,1 0 0 0 0,-1 0 0 0 0,1 0 0 0 0,-1 0 0 0 0,1 1 0 0 0,-1-1 0 0 0,1 0 0 0 0,-1 1 0 0 0,1-1 0 0 0,-1 0 0 0 0,0 1 0 0 0,1-1 0 0 0,-1 0 0 0 0,0 1 0 0 0,1-1 0 0 0,-1 1 0 0 0,0-1 0 0 0,1 0 0 0 0,-1 1 0 0 0,0-1 0 0 0,0 1 0 0 0,1-1 0 0 0,-1 1 0 0 0,0-1 0 0 0,0 1 0 0 0,0 0 0 0 0,0-1 0 0 0,0 2 0 0 0,0-2 0 0 0,2 5 0 0 0,-1-1 0 0 0,0 1 0 0 0,-1 0 0 0 0,1-1 0 0 0,-1 1 0 0 0,0 0 0 0 0,0-1 0 0 0,0 1 0 0 0,0 0 0 0 0,-1-1 0 0 0,-1 7 0 0 0,-1-2 0 0 0,-1 1 0 0 0,0-1 0 0 0,0 1 0 0 0,0-1 0 0 0,-8 10 0 0 0,6-11 0 0 0,1-3 72 0 0,4-4 299 0 0,1-1 117 0 0,0 0 21 0 0,1-2-66 0 0,6-10-423 0 0,0 0 0 0 0,1 0 0 0 0,1 1 1 0 0,-1 0-1 0 0,16-13 0 0 0,-7 8-591 0 0,1 1-1 0 0,29-20 0 0 0,-42 32 613 0 0,1-1 0 0 0,0 1 0 0 0,-1 0-1 0 0,1 0 1 0 0,0 1 0 0 0,0 0 0 0 0,1 0-1 0 0,-1 0 1 0 0,0 1 0 0 0,1 0 0 0 0,-1 0-1 0 0,0 0 1 0 0,1 1 0 0 0,-1 0 0 0 0,8 1-1 0 0,-13 0 29 0 0,1 0 0 0 0,-1 0-1 0 0,1 0 1 0 0,-1 1-1 0 0,0-1 1 0 0,1 0-1 0 0,-1 1 1 0 0,0-1-1 0 0,0 1 1 0 0,0 0 0 0 0,0-1-1 0 0,0 1 1 0 0,0 0-1 0 0,-1-1 1 0 0,2 4-1 0 0,-2-4-58 0 0,3 5-10 0 0,-1 0 0 0 0,0 1 0 0 0,0-1 0 0 0,-1 1 0 0 0,0-1 0 0 0,1 10 0 0 0,-2-3 0 0 0,-1-1 0 0 0,0 1 0 0 0,-5 19 0 0 0,3-22 14 0 0,-3 13-92 0 0,6-22-259 0 0,-1 7-410 0 0,3-7-3405 0 0,4-7 2579 0 0,15-14-3343 0 0,-18 18 4553 0 0,-1 1-1 0 0,1-1 1 0 0,-1 0-1 0 0,0-1 1 0 0,0 1 0 0 0,1 0-1 0 0,-2 0 1 0 0,3-4 0 0 0,3-3-426 0 0,13-15-1259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3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15663 0 0,'0'0'719'0'0,"0"0"-20"0"0,0 0-306 0 0,0 0 371 0 0,0 0 209 0 0,0 0 41 0 0,-1 2-61 0 0,-1 1-787 0 0,0 0 0 0 0,1 0 0 0 0,-1 0 0 0 0,1 0 0 0 0,-1 1 0 0 0,1-1 0 0 0,0 0 0 0 0,0 1 0 0 0,1-1 0 0 0,-1 1 0 0 0,1-1 0 0 0,0 1 0 0 0,0 4 0 0 0,0 6-46 0 0,-1 1 1 0 0,0 0 0 0 0,-1-1-1 0 0,-1 0 1 0 0,0 1 0 0 0,-8 22-1 0 0,-40 82 1005 0 0,35-85-1029 0 0,7-13-96 0 0,-10 19 0 0 0,-17 55 0 0 0,24-65 931 0 0,11-29-422 0 0,1-1-66 0 0,1-1-294 0 0,8-3-146 0 0,-1-1 1 0 0,0 0-1 0 0,0-1 0 0 0,0 1 0 0 0,8-10 1 0 0,19-13-8 0 0,-10 9 4 0 0,38-37 0 0 0,-2 0 0 0 0,-43 42 0 0 0,1 2 0 0 0,39-21 0 0 0,-49 30 0 0 0,-8 3 0 0 0,-1 0 0 0 0,1 1 0 0 0,-1-1 0 0 0,0 0 0 0 0,1 0 0 0 0,-1 1 0 0 0,0-1 0 0 0,1 0 0 0 0,-1 0 0 0 0,0 1 0 0 0,0-1 0 0 0,1 0 0 0 0,-1 1 0 0 0,0-1 0 0 0,0 0 0 0 0,1 1 0 0 0,-1-1 0 0 0,0 1 0 0 0,0-1 0 0 0,1 2 23 0 0,-1 0 0 0 0,0 0 0 0 0,1 1 0 0 0,-1-1 0 0 0,0 0 0 0 0,0 0-1 0 0,-1 0 1 0 0,1 0 0 0 0,0 0 0 0 0,-1 0 0 0 0,1 0 0 0 0,-1 0 0 0 0,1-1 0 0 0,-1 1 0 0 0,0 0 0 0 0,0 0 0 0 0,0 0 0 0 0,0 0 0 0 0,-3 2-1 0 0,1 0 4 0 0,0 0-1 0 0,0 0 1 0 0,0-1 0 0 0,-1 0-1 0 0,0 0 1 0 0,1 0-1 0 0,-6 4 1 0 0,-13 7 335 0 0,-26 16 663 0 0,41-26-1024 0 0,0 2 0 0 0,5 3 0 0 0,1-5-69 0 0,1 0 0 0 0,0 1 0 0 0,-1-1-1 0 0,2 0 1 0 0,-1 0 0 0 0,0 0 0 0 0,1 0 0 0 0,0 0 0 0 0,0-1-1 0 0,0 1 1 0 0,0 0 0 0 0,0 0 0 0 0,1 0 0 0 0,0-1 0 0 0,3 6-1 0 0,-4-8 570 0 0,-1-1-126 0 0,1 2-456 0 0,0-1 1 0 0,-1 0 0 0 0,1 0 0 0 0,0 0-1 0 0,0 0 1 0 0,0 0 0 0 0,0 0-1 0 0,0 0 1 0 0,1 0 0 0 0,1 1 0 0 0,2 2-551 0 0,-1-2 678 0 0,-1 1-1 0 0,1-1 1 0 0,0 0-1 0 0,0 0 1 0 0,0 0-1 0 0,0 0 1 0 0,0-1-1 0 0,0 1 1 0 0,1-1-1 0 0,-1 0 1 0 0,0 0-1 0 0,1-1 1 0 0,-1 0-1 0 0,1 1 1 0 0,-1-1-1 0 0,5-1 1 0 0,1-1-237 0 0,1 0 0 0 0,-1 0-1 0 0,0-1 1 0 0,0 0 0 0 0,18-9 0 0 0,17-4-4020 0 0,-30 10-4318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3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77 17503 0 0,'0'0'399'0'0,"0"0"60"0"0,5-7 442 0 0,10-12-840 0 0,-14 18 202 0 0,0 0 0 0 0,1 0 0 0 0,-1 0 0 0 0,0-1 0 0 0,0 1 0 0 0,0 0 0 0 0,-1-1 0 0 0,1 1-1 0 0,0-1 1 0 0,0 1 0 0 0,-1-1 0 0 0,1 1 0 0 0,-1-1 0 0 0,1 0 0 0 0,-1 1 0 0 0,0-1 0 0 0,0 0 0 0 0,0-2 0 0 0,0 2 761 0 0,0 2 0 0 0,-20-16 200 0 0,18 15-1163 0 0,0 1 0 0 0,0-1 0 0 0,-1 1 0 0 0,1 0 0 0 0,0-1 0 0 0,0 1 0 0 0,-1 0 0 0 0,1 0 0 0 0,0 0-1 0 0,0 1 1 0 0,-1-1 0 0 0,1 0 0 0 0,0 1 0 0 0,0 0 0 0 0,-1-1 0 0 0,-2 3 0 0 0,-3 0 198 0 0,0 1 0 0 0,1 0 0 0 0,-8 5 0 0 0,2 1-259 0 0,1 0 0 0 0,0 0 0 0 0,0 1 0 0 0,1 0 0 0 0,1 1 0 0 0,0 0 0 0 0,0 1 0 0 0,1 0 0 0 0,1 1 0 0 0,0 0 0 0 0,1 0 0 0 0,-6 19 0 0 0,11-23 0 0 0,4-2 0 0 0,6-3 0 0 0,-4-4 0 0 0,0 0 0 0 0,1 0 0 0 0,-1 0 0 0 0,0-1 0 0 0,0 1 0 0 0,1-1 0 0 0,-1 0 0 0 0,0-1 0 0 0,1 1 0 0 0,-1-1 0 0 0,7-1 0 0 0,6-3 0 0 0,24-11 0 0 0,-37 14 0 0 0,25-11 0 0 0,48-31 0 0 0,-63 35 0 0 0,-2 0 0 0 0,21-20 0 0 0,-42 32 0 0 0,-8 8 0 0 0,11-5-6 0 0,1 1 0 0 0,0-1 1 0 0,1 1-1 0 0,-1 0 0 0 0,1 0 0 0 0,1 0 0 0 0,-1 1 1 0 0,1-1-1 0 0,0 1 0 0 0,-2 14 0 0 0,5-21-63 0 0,-1 0 0 0 0,1-1 0 0 0,0 1 0 0 0,0 0 0 0 0,1 0-1 0 0,-1 0 1 0 0,0-1 0 0 0,0 1 0 0 0,0 0 0 0 0,0 0 0 0 0,1 0 0 0 0,-1-1 0 0 0,0 1 0 0 0,1 0 0 0 0,-1-1 0 0 0,1 1-1 0 0,-1 0 1 0 0,1-1 0 0 0,-1 1 0 0 0,1 0 0 0 0,-1-1 0 0 0,1 1 0 0 0,-1-1 0 0 0,1 1 0 0 0,0-1 0 0 0,-1 1 0 0 0,1-1-1 0 0,0 0 1 0 0,0 1 0 0 0,-1-1 0 0 0,1 0 0 0 0,0 1 0 0 0,0-1 0 0 0,-1 0 0 0 0,1 0 0 0 0,0 0 0 0 0,1 0 0 0 0,2 1-453 0 0,-1-1 0 0 0,1 0 1 0 0,-1 0-1 0 0,1 0 0 0 0,-1 0 0 0 0,6-2 1 0 0,6-3-8010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3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17503 0 0,'0'0'399'0'0,"-1"1"60"0"0,-4 2-303 0 0,1 0 0 0 0,0 1 1 0 0,1-1-1 0 0,-1 1 0 0 0,0 0 1 0 0,1 0-1 0 0,0 0 0 0 0,0 0 1 0 0,0 0-1 0 0,-3 8 0 0 0,-3 7 1282 0 0,-7 26 1 0 0,10-29-505 0 0,-9 33 426 0 0,-13 32 388 0 0,-2-6-1458 0 0,22-49-225 0 0,-2-1 0 0 0,-1 0 1 0 0,-1-1-1 0 0,-25 39 0 0 0,36-62-65 0 0,0 1 0 0 0,0-1 0 0 0,0 1 0 0 0,0-1 0 0 0,-1 0 0 0 0,1 1 0 0 0,0-1 0 0 0,-1 0 0 0 0,1 0 0 0 0,-1 0 0 0 0,1 0 0 0 0,-1 0 0 0 0,1 0 0 0 0,-1-1 0 0 0,0 1 0 0 0,1 0 0 0 0,-1-1 0 0 0,0 0 0 0 0,-3 1 0 0 0,4-1 0 0 0,-22 4 72 0 0,21-4 299 0 0,2 0 117 0 0,0 0 21 0 0,12-20 99 0 0,-2 1-608 0 0,21-29 0 0 0,-11 17 0 0 0,15-28 0 0 0,-20 31 0 0 0,2 1 0 0 0,33-42 0 0 0,-27 44 512 0 0,0 0 0 0 0,2 2 0 0 0,30-23 0 0 0,-52 44-512 0 0,0 0 0 0 0,0 0 0 0 0,1 0 0 0 0,-1 1 0 0 0,0 0 0 0 0,1-1 0 0 0,-1 1 0 0 0,0 0 0 0 0,1 0 0 0 0,-1 1 0 0 0,1-1 0 0 0,0 1 0 0 0,-1 0 0 0 0,1 0 0 0 0,-1 0 0 0 0,1 0 0 0 0,3 1 0 0 0,-2 1 0 0 0,1-1 0 0 0,-1 1 0 0 0,0 0 0 0 0,0 0 0 0 0,-1 0 0 0 0,1 0 0 0 0,0 1 0 0 0,-1 0 0 0 0,1 0 0 0 0,7 7 0 0 0,-8-5 0 0 0,0-1 0 0 0,0 1 0 0 0,0-1 0 0 0,-1 1 0 0 0,1 0 0 0 0,-1 1 0 0 0,0-1 0 0 0,-1 0 0 0 0,4 10 0 0 0,-5-11 0 0 0,0 0 0 0 0,0 0 0 0 0,0 0 0 0 0,-1 0 0 0 0,1-1 0 0 0,-1 1 0 0 0,0 0 0 0 0,0 0 0 0 0,-1 0 0 0 0,1 0 0 0 0,-1 0 0 0 0,0 0 0 0 0,0 0 0 0 0,0 0 0 0 0,-2 3 0 0 0,0-1-96 0 0,0 0-1 0 0,0-1 1 0 0,-1 1 0 0 0,0-1-1 0 0,0 0 1 0 0,0 0 0 0 0,0 0-1 0 0,-1 0 1 0 0,0-1 0 0 0,0 0-1 0 0,0 0 1 0 0,-1 0 0 0 0,1-1 0 0 0,-1 0-1 0 0,0 0 1 0 0,0 0 0 0 0,0-1-1 0 0,0 0 1 0 0,0 0 0 0 0,-1 0-1 0 0,1-1 1 0 0,0 0 0 0 0,-1 0-1 0 0,1-1 1 0 0,-1 1 0 0 0,0-2-1 0 0,1 1 1 0 0,-13-3 0 0 0,17 3-140 0 0,1-1 1 0 0,-1 1-1 0 0,1-1 1 0 0,-1 0-1 0 0,1 0 1 0 0,-1 0-1 0 0,1 0 1 0 0,-1 0 0 0 0,1 0-1 0 0,0 0 1 0 0,0 0-1 0 0,-1 0 1 0 0,1 0-1 0 0,0-1 1 0 0,-1-2-1 0 0,-2-6-7035 0 0,3 8-441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4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149 137 15663 0 0,'2'0'356'0'0,"6"-2"-147"0"0,0-1 0 0 0,0 0 0 0 0,0 0 0 0 0,0-1 0 0 0,-1 0-1 0 0,9-5 1 0 0,7-8 3943 0 0,-21 17-2755 0 0,-2 0-575 0 0,0 0-248 0 0,0 0-50 0 0,0 0-11 0 0,0 0-1 0 0,0 0 0 0 0,0 0 0 0 0,-5 0-433 0 0,0 0 0 0 0,1 1 0 0 0,-1 0 0 0 0,1 0 0 0 0,0 0 0 0 0,-1 0 0 0 0,1 1 0 0 0,0 0 0 0 0,0 0 0 0 0,0 0 0 0 0,-6 4 0 0 0,-3 3 561 0 0,-23 23 0 0 0,0-1-204 0 0,25-23-436 0 0,1 0 0 0 0,1 0 0 0 0,-1 1 0 0 0,2 1 0 0 0,-1 0 0 0 0,1 0 0 0 0,1 0 0 0 0,0 1 0 0 0,-6 12 0 0 0,9-11 0 0 0,5-3 0 0 0,0-7 0 0 0,0-1 0 0 0,0 0 0 0 0,1 0 0 0 0,-1 1 0 0 0,0-1 0 0 0,1 0 0 0 0,-1 0 0 0 0,0-1 0 0 0,1 1 0 0 0,-1 0 0 0 0,1 0 0 0 0,-1-1 0 0 0,1 1 0 0 0,0-1 0 0 0,-1 1 0 0 0,1-1 0 0 0,0 0 0 0 0,-1 0 0 0 0,1 1 0 0 0,0-1 0 0 0,-1 0 0 0 0,1-1 0 0 0,0 1 0 0 0,-1 0 0 0 0,3-1 0 0 0,5 0 0 0 0,-1-1 0 0 0,1 0 0 0 0,11-4 0 0 0,-3-2 0 0 0,-1 0 0 0 0,-1-1 0 0 0,0-1 0 0 0,17-13 0 0 0,-26 18 0 0 0,14-11 0 0 0,-1-1 0 0 0,22-26 0 0 0,-23 24 0 0 0,0-5 0 0 0,-26 30 0 0 0,-9 8 0 0 0,1 5 0 0 0,-21 34 0 0 0,31-44 0 0 0,0 1 0 0 0,1 0 0 0 0,1 1 0 0 0,-1-1 0 0 0,-4 21 0 0 0,7-16 0 0 0,3-3 0 0 0,0-11 0 0 0,0 0 0 0 0,0 0 0 0 0,0 0 0 0 0,0 0 0 0 0,0 0 0 0 0,0 0 0 0 0,0 0 0 0 0,0 0 0 0 0,0 0 0 0 0,0 0 0 0 0,0-1 0 0 0,0 1 0 0 0,1 0 0 0 0,-1-1 0 0 0,0 1 0 0 0,0-1 0 0 0,1 0 0 0 0,-1 1 0 0 0,0-1 0 0 0,1 0 0 0 0,-1 0 0 0 0,1 0 0 0 0,-1 0 0 0 0,0 0 0 0 0,1 0 0 0 0,-1 0 0 0 0,1 0 0 0 0,0-1 0 0 0,7 0 0 0 0,-1-1 0 0 0,0-1 0 0 0,11-4 0 0 0,-11 4 0 0 0,9-2 0 0 0,-1-2 0 0 0,0 0 0 0 0,0-1 0 0 0,-1 0 0 0 0,0-2 0 0 0,0 1 0 0 0,-1-2 0 0 0,0 0 0 0 0,-1-1 0 0 0,-1 0 0 0 0,13-15 0 0 0,3-13 0 0 0,29-55 0 0 0,-22 35 0 0 0,-31 54 72 0 0,-3 5 299 0 0,-1 1 117 0 0,0 0 21 0 0,0 0-66 0 0,-13 14-278 0 0,10-8-165 0 0,0 0 0 0 0,0 0 0 0 0,1 0 0 0 0,0 1 0 0 0,0-1 0 0 0,0 1 0 0 0,1-1 0 0 0,0 1 0 0 0,1-1 0 0 0,-1 1 0 0 0,1 0 0 0 0,0 0 0 0 0,1-1 0 0 0,0 1 0 0 0,0-1 0 0 0,3 9 0 0 0,-3-12 0 0 0,0 0 0 0 0,0 0 0 0 0,1 0 0 0 0,-1-1 0 0 0,1 1 0 0 0,0-1 0 0 0,0 1 0 0 0,0-1 0 0 0,0 0 0 0 0,0 1 0 0 0,0-1 0 0 0,0 0 0 0 0,5 2 0 0 0,4 3 0 0 0,0-1 0 0 0,14 5 0 0 0,9 6 0 0 0,-31-16 0 0 0,-1 1 0 0 0,1-1 0 0 0,0 1 0 0 0,-1 0 0 0 0,1 0 0 0 0,-1 1 0 0 0,0-1 0 0 0,0 0 0 0 0,0 1 0 0 0,0-1 0 0 0,0 1 0 0 0,0 0 0 0 0,-1-1 0 0 0,1 1 0 0 0,-1 0 0 0 0,0 0 0 0 0,0 0 0 0 0,0 0 0 0 0,0 0 0 0 0,0 1 0 0 0,-1-1 0 0 0,1 0 0 0 0,-1 0 0 0 0,0 0 0 0 0,0 1 0 0 0,0-1 0 0 0,0 0 0 0 0,-1 0 0 0 0,1 0 0 0 0,-1 0 0 0 0,0 1 0 0 0,0-1 0 0 0,-2 3 0 0 0,2-1 0 0 0,-1-1 0 0 0,0 1 0 0 0,-1-1 0 0 0,1 0 0 0 0,-1 1 0 0 0,0-1 0 0 0,0 0 0 0 0,0 0 0 0 0,0-1 0 0 0,-1 1 0 0 0,1-1 0 0 0,-1 0 0 0 0,0 0 0 0 0,0 0 0 0 0,0 0 0 0 0,-1-1 0 0 0,1 1 0 0 0,-1-1 0 0 0,1 0 0 0 0,-1-1 0 0 0,0 1 0 0 0,1-1 0 0 0,-1 0 0 0 0,0 0 0 0 0,-7 0 0 0 0,1 0 0 0 0,11-1 0 0 0,0 0 0 0 0,-1 0 0 0 0,1 0 0 0 0,-1 0 0 0 0,1 0 0 0 0,0 0 0 0 0,-1 0 0 0 0,1 0 0 0 0,-1 0 0 0 0,1 0 0 0 0,0 0 0 0 0,-1 0 0 0 0,1 0 0 0 0,0-1 0 0 0,-1 1 0 0 0,1 0 0 0 0,0 0 0 0 0,-1 0 0 0 0,1-1 0 0 0,0 1 0 0 0,-1 0 0 0 0,1-1 0 0 0,-1 1 0 0 0,-2-3 0 0 0,-3-2 0 0 0,6 4 0 0 0,-1 0 0 0 0,0 0 0 0 0,0 0 0 0 0,1 0 0 0 0,-1 0 0 0 0,0 0 0 0 0,1 0 0 0 0,-1 0 0 0 0,1 0 0 0 0,0 0 0 0 0,-1 0 0 0 0,1 0 0 0 0,0 0 0 0 0,0 0 0 0 0,-1-1 0 0 0,1 1 0 0 0,0 0 0 0 0,0 0 0 0 0,0 0 0 0 0,0 0 0 0 0,1-1 0 0 0,-1 1 0 0 0,0 0 0 0 0,0 0 0 0 0,1 0 0 0 0,0-2 0 0 0,0 1 0 0 0,1-5-71 0 0,1 1 0 0 0,0-1 0 0 0,1 1-1 0 0,-1 0 1 0 0,1 1 0 0 0,0-1 0 0 0,1 0 0 0 0,0 1 0 0 0,-1 0 0 0 0,2 0-1 0 0,-1 1 1 0 0,0-1 0 0 0,10-4 0 0 0,-3 1-95 0 0,0 1 0 0 0,0 1 0 0 0,1 0 0 0 0,0 1 0 0 0,24-7 0 0 0,-18 8 512 0 0,-1 1 0 0 0,1 0 0 0 0,28 1 0 0 0,-45 2-307 0 0,0 1 0 0 0,1 0 0 0 0,-1 0 0 0 0,0 0 0 0 0,0 0 0 0 0,0 0 0 0 0,0 0 0 0 0,-1 1 0 0 0,1-1 0 0 0,0 1 0 0 0,0-1 0 0 0,-1 1 0 0 0,1 0 0 0 0,1 2 0 0 0,1 0-16 0 0,-3-3-23 0 0,1 0 0 0 0,-1 1 0 0 0,1-1 0 0 0,-1 1 0 0 0,1-1 0 0 0,-1 1 0 0 0,0 0 0 0 0,0-1 0 0 0,0 1 0 0 0,0 0 0 0 0,0 0 0 0 0,0 0 0 0 0,1 4 0 0 0,0 1 0 0 0,0 1-167 0 0,0 0-1 0 0,0 0 1 0 0,0 1 0 0 0,-1-1-1 0 0,-1 1 1 0 0,0-1 0 0 0,0 1-1 0 0,0-1 1 0 0,-3 13 0 0 0,2-6 13 0 0,0-7-135 0 0,0-6-452 0 0,1-2-230 0 0,0 0-42 0 0,6-31-5684 0 0,-5 16-813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4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0,'0'0'464'0'0,"0"0"96"0"0,0 0 16 0 0,0 0 32 0 0,0 0-488 0 0,0 0-120 0 0,0 0 0 0 0,0 0 0 0 0,0 0 0 0 0,0 0 0 0 0,0 0 0 0 0,0 0 0 0 0,0 0 0 0 0,0 0 0 0 0,0 0 0 0 0,11 5-9400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4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27 21191 0 0,'0'0'480'0'0,"0"0"67"0"0,0 0 31 0 0,2 2-56 0 0,-1-2-512 0 0,0 1 0 0 0,0-1 0 0 0,0 1 0 0 0,0 0 0 0 0,0-1 0 0 0,0 1 0 0 0,0 0 0 0 0,-1 0 0 0 0,1-1 0 0 0,0 1 0 0 0,-1 0 0 0 0,1 0 0 0 0,0 0 0 0 0,-1 0 0 0 0,1 0 0 0 0,-1 0 0 0 0,0 0 0 0 0,1 0 0 0 0,-1 1 0 0 0,2 26 35 0 0,-2-24-17 0 0,-1 21 812 0 0,-1-1 0 0 0,-10 48 1 0 0,-21 47 1332 0 0,29-104-1915 0 0,-61 160 862 0 0,61-169-901 0 0,4-6-154 0 0,-1 1 0 0 0,1 0 1 0 0,0-1-1 0 0,-1 1 1 0 0,1-1-1 0 0,0 1 1 0 0,-1-1-1 0 0,1 1 1 0 0,0 0-1 0 0,0-1 1 0 0,-1 1-1 0 0,1-1 0 0 0,0 1 1 0 0,0 0-1 0 0,0-1 1 0 0,0 2-1 0 0,1-2-32 0 0,0 1-1 0 0,-1-1 1 0 0,1 0 0 0 0,0 1-1 0 0,0-1 1 0 0,0 0-1 0 0,-1 0 1 0 0,1 0-1 0 0,0 0 1 0 0,0 0 0 0 0,0 1-1 0 0,0-2 1 0 0,0 1-1 0 0,-1 0 1 0 0,1 0 0 0 0,0 0-1 0 0,0 0 1 0 0,0 0-1 0 0,0-1 1 0 0,-1 1-1 0 0,2-1 1 0 0,75-23-33 0 0,-38 11 0 0 0,-14 5 0 0 0,42-21 0 0 0,-11-6 0 0 0,-74 74 0 0 0,15-32 0 0 0,0 0 0 0 0,1 0 0 0 0,-3 10 0 0 0,5-15 0 0 0,0 0 0 0 0,-1 0 0 0 0,1 0 0 0 0,0 0 0 0 0,0 0 0 0 0,0 0 0 0 0,0 0 0 0 0,0 1 0 0 0,1-1 0 0 0,-1 0 0 0 0,1 0 0 0 0,-1 0 0 0 0,1 0 0 0 0,0 0 0 0 0,0-1 0 0 0,1 4 0 0 0,0-1 0 0 0,1-1 0 0 0,-1 0 0 0 0,1 1 0 0 0,0-1 0 0 0,0 0 0 0 0,0 0 0 0 0,0 0 0 0 0,1-1 0 0 0,-1 1 0 0 0,4 1 0 0 0,-3-3 0 0 0,0 0 0 0 0,-1 0 0 0 0,1 0 0 0 0,0-1 0 0 0,0 0 0 0 0,-1 1 0 0 0,1-1 0 0 0,6-1 0 0 0,-9 1 0 0 0,13-1 0 0 0,0-1 0 0 0,0 0 0 0 0,0 0 0 0 0,0-2 0 0 0,-1 1 0 0 0,1-2 0 0 0,-1 0 0 0 0,25-13 0 0 0,-18 6 0 0 0,-1-1 0 0 0,0-1 0 0 0,-1-1 0 0 0,28-29 0 0 0,-21 15 0 0 0,0-1 0 0 0,-2-2 0 0 0,-1 0 0 0 0,19-40 0 0 0,-11 21 0 0 0,-12 21 0 0 0,-2 0 0 0 0,18-43 0 0 0,-17 31 0 0 0,-17 41 0 0 0,0 1 0 0 0,1 0 0 0 0,-1 0 0 0 0,0 0 0 0 0,0 0 0 0 0,0-1 0 0 0,0 1 0 0 0,0 0 0 0 0,0 0 0 0 0,0 0 0 0 0,0 0 0 0 0,0-1 0 0 0,0 1 0 0 0,0 0 0 0 0,0 0 0 0 0,0 0 0 0 0,0-1 0 0 0,0 1 0 0 0,0 0 0 0 0,0 0 0 0 0,0 0 0 0 0,0-1 0 0 0,0 1 0 0 0,0 0 0 0 0,0 0 0 0 0,0 0 0 0 0,0-1 0 0 0,0 1 0 0 0,0 0 0 0 0,0 0 0 0 0,0 0 0 0 0,-1 0 0 0 0,1-1 0 0 0,0 1 0 0 0,0 0 0 0 0,0 0 0 0 0,0 0 0 0 0,0 0 0 0 0,-1 0 0 0 0,1 0 0 0 0,0 0 0 0 0,0-1 0 0 0,0 1 0 0 0,-1 0 0 0 0,1 0 0 0 0,-4 1 0 0 0,2 0 0 0 0,0 0 0 0 0,1 0 0 0 0,-1 0 0 0 0,0 0 0 0 0,0 0 0 0 0,0 0 0 0 0,1 1 0 0 0,-1-1 0 0 0,1 1 0 0 0,-1-1 0 0 0,1 1 0 0 0,0 0 0 0 0,-2 1 0 0 0,-13 25 0 0 0,-41 104 0 0 0,-42 152 0 0 0,86-237 0 0 0,13-42 0 0 0,-1 0 0 0 0,0 0 0 0 0,1 0 0 0 0,0 0 0 0 0,0 0 0 0 0,1 0 0 0 0,1 8 0 0 0,3-5 0 0 0,-3-7 0 0 0,0 0 0 0 0,0-1 0 0 0,1 1 0 0 0,-1 0 0 0 0,0-1 0 0 0,0 0 0 0 0,1 1 0 0 0,-1-1 0 0 0,0 0 0 0 0,1 0 0 0 0,-1-1 0 0 0,0 1 0 0 0,4-1 0 0 0,-1 0 0 0 0,0 0 0 0 0,0-1 0 0 0,0 1 0 0 0,0-1 0 0 0,5-3 0 0 0,-6 3-30 0 0,29-17-2405 0 0,-27 15 1035 0 0,1-1-1 0 0,-1 1 1 0 0,-1-1-1 0 0,1-1 1 0 0,6-7-1 0 0,4-6-7587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4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17503 0 0,'-28'11'1588'0'0,"28"-10"-1483"0"0,-1-1 0 0 0,1 1 1 0 0,-1-1-1 0 0,0 1 0 0 0,1-1 0 0 0,-1 1 0 0 0,1-1 0 0 0,0 1 0 0 0,-1 0 0 0 0,1-1 0 0 0,-1 1 0 0 0,1 0 0 0 0,0-1 1 0 0,0 1-1 0 0,-1 0 0 0 0,1-1 0 0 0,0 1 0 0 0,0 0 0 0 0,0 0 0 0 0,0-1 0 0 0,0 1 0 0 0,0 0 0 0 0,0 0 1 0 0,0-1-1 0 0,0 1 0 0 0,0 0 0 0 0,0 0 0 0 0,0-1 0 0 0,0 1 0 0 0,1 0 0 0 0,-1-1 0 0 0,0 1 0 0 0,1 0 1 0 0,-1-1-1 0 0,0 1 0 0 0,1 0 0 0 0,-1-1 0 0 0,1 1 0 0 0,0 0 0 0 0,4 3 236 0 0,0-1 0 0 0,0 0 1 0 0,0 0-1 0 0,0 0 0 0 0,0 0 0 0 0,1-1 0 0 0,-1 0 0 0 0,1 0 0 0 0,0-1 0 0 0,-1 0 0 0 0,10 2 1 0 0,3-2-250 0 0,-1 0 0 0 0,28-2 1 0 0,57-10 1344 0 0,-89 8-1995 0 0,-1 0-1 0 0,1-1 1 0 0,13-6 0 0 0,-6 1-465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4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8287 0 0,'0'0'191'0'0,"0"0"26"0"0,0 0 9 0 0,2 0-34 0 0,1-2 264 0 0,0 0 1 0 0,0 0 0 0 0,-1 0 0 0 0,1 0 0 0 0,-1 0-1 0 0,1 0 1 0 0,-1-1 0 0 0,0 0 0 0 0,1 1-1 0 0,1-4 1 0 0,-3 4-399 0 0,0 1 458 0 0,2-3 4804 0 0,-4 3-2781 0 0,-3 6-3638 0 0,-34 45 3131 0 0,36-46-2029 0 0,4-5 29 0 0,7-17-252 0 0,-9 17-3 0 0,0 0 0 0 0,0 0 0 0 0,0-1 0 0 0,0 1-1 0 0,0 0 1 0 0,-1 0 0 0 0,1 0 0 0 0,0 0 0 0 0,-1 0 0 0 0,1 0 0 0 0,0 0 0 0 0,-1 0 0 0 0,1 0 0 0 0,-1 0 0 0 0,0 0 0 0 0,1 0 0 0 0,-2-1 0 0 0,1 1 237 0 0,0-2-1548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5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76 11975 0 0,'0'0'267'0'0,"0"0"42"0"0,0 0 17 0 0,0 0-28 0 0,-5-5-186 0 0,4 4 201 0 0,0-1-1 0 0,-1 1 1 0 0,1 0 0 0 0,0 0-1 0 0,0-1 1 0 0,0 1-1 0 0,0-1 1 0 0,0 1-1 0 0,0-1 1 0 0,0 0-1 0 0,0 1 1 0 0,1-1 0 0 0,-1 1-1 0 0,1-1 1 0 0,-1-3-1 0 0,0 1 603 0 0,1 3 105 0 0,0 1-65 0 0,0 0-290 0 0,-3-5 179 0 0,2 2 2020 0 0,1-2-2776 0 0,0 4 283 0 0,0 1 117 0 0,0 0 21 0 0,0 0-66 0 0,2-1-294 0 0,-1 0-147 0 0,0 1-1 0 0,0-1 1 0 0,0 0-1 0 0,0 0 1 0 0,0 1-1 0 0,1-1 1 0 0,-1 0-1 0 0,0 1 1 0 0,1-1-1 0 0,-1 1 1 0 0,0 0-1 0 0,3-1 1 0 0,15-2-6 0 0,-1 0 4 0 0,0 1 0 0 0,32 0 0 0 0,2-1 0 0 0,-42 2 0 0 0,-1 0 0 0 0,1 1 0 0 0,-1 0 0 0 0,1 0 0 0 0,0 1 0 0 0,-1 1 0 0 0,1-1 0 0 0,-1 1 0 0 0,0 1 0 0 0,15 6 0 0 0,-15-4 0 0 0,-8-5 0 0 0,0 1 0 0 0,1 0 0 0 0,-1 0 0 0 0,0 0 0 0 0,0-1 0 0 0,0 1 0 0 0,0 0 0 0 0,0 0 0 0 0,0 0 0 0 0,0 1 0 0 0,0-1 0 0 0,0 0 0 0 0,0 0 0 0 0,-1 0 0 0 0,1 1 0 0 0,0-1 0 0 0,-1 0 0 0 0,1 3 0 0 0,0 0 0 0 0,0-2 0 0 0,0 1 0 0 0,-1-1 0 0 0,1 0 0 0 0,-1 0 0 0 0,0 1 0 0 0,0-1 0 0 0,0 0 0 0 0,0 1 0 0 0,0-1 0 0 0,0 0 0 0 0,-1 1 0 0 0,1-1 0 0 0,-1 0 0 0 0,1 0 0 0 0,-1 0 0 0 0,0 1 0 0 0,-1 1 0 0 0,-3 4 0 0 0,1-1 0 0 0,-2 1 0 0 0,-6 7 0 0 0,-10 14 0 0 0,17-21 0 0 0,0 0 0 0 0,-1 0 0 0 0,0-1 0 0 0,0 0 0 0 0,-11 9 0 0 0,-42 30 0 0 0,21-17 0 0 0,4 0 0 0 0,-2-2 0 0 0,-76 43 0 0 0,103-66 0 0 0,1 0 0 0 0,7-4 0 0 0,1 1 0 0 0,0-1 0 0 0,0 0 0 0 0,-1 0 0 0 0,1 1 0 0 0,0-1 0 0 0,0 0 0 0 0,0 1 0 0 0,0-1 0 0 0,-1 0 0 0 0,1 0 0 0 0,0 1 0 0 0,0-1 0 0 0,0 0 0 0 0,0 1 0 0 0,0-1 0 0 0,0 1 0 0 0,0-1 0 0 0,0 0 0 0 0,0 1 0 0 0,0-1 0 0 0,0 1 0 0 0,0 0 0 0 0,1 0 0 0 0,-1 1 0 0 0,1-1 0 0 0,-1 0 0 0 0,1 1 0 0 0,0-1 0 0 0,-1 0 0 0 0,1 0 0 0 0,0 0 0 0 0,0 0 0 0 0,0 0 0 0 0,1 1 0 0 0,2 2 0 0 0,0-1 0 0 0,1 1 0 0 0,-1-1 0 0 0,7 2 0 0 0,3 3 0 0 0,-9-4 0 0 0,1-1 0 0 0,0 0 0 0 0,0 0 0 0 0,0-1 0 0 0,0 1 0 0 0,9 1 0 0 0,-5-2 14 0 0,6 1 190 0 0,0 0-1 0 0,-1-1 1 0 0,1-1 0 0 0,0-1 0 0 0,0 0-1 0 0,28-4 1 0 0,-41 3-47 0 0,15 0 278 0 0,11 1-483 0 0,-27 0-428 0 0,0-1 0 0 0,0 1 1 0 0,0-1-1 0 0,1 0 0 0 0,-1 0 0 0 0,-1 0 1 0 0,1 0-1 0 0,0 0 0 0 0,0-1 0 0 0,0 1 0 0 0,-1 0 1 0 0,4-4-1 0 0,1-1-1059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5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15663 0 0,'0'0'719'0'0,"0"0"-20"0"0,0 0-238 0 0,0 0 656 0 0,0 0 335 0 0,0 0 70 0 0,0 0-125 0 0,8-4-1 0 0,-4 2-1314 0 0,3-2 362 0 0,0 0 0 0 0,0 1-1 0 0,0-1 1 0 0,1 1 0 0 0,0 1 0 0 0,13-4 0 0 0,62-11 996 0 0,-31 7-2659 0 0,-16 1 1054 0 0,-33 8 165 0 0,-2 1 0 0 0,25 5 0 0 0,-18-3-72 0 0,-6-2-299 0 0,-2 0-117 0 0,0 0-21 0 0,0 0-71 0 0,0 0-285 0 0,0 0-126 0 0,0 0-893 0 0,0 0-3634 0 0,0 0-1564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8:5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13823 0 0,'0'0'315'0'0,"0"0"45"0"0,0 0 21 0 0,0 0-49 0 0,0 0-81 0 0,0 0 481 0 0,2-1 237 0 0,34-3 4405 0 0,-16 2-4370 0 0,1 1 1 0 0,26 2 0 0 0,-29-1-996 0 0,37-3 0 0 0,-29 0-11 0 0,-18 2 32 0 0,-5-1-48 0 0,0 1-1 0 0,0 0 1 0 0,0 0 0 0 0,0 0 0 0 0,0 0 0 0 0,0 1 0 0 0,0-1 0 0 0,4 1 0 0 0,-5 0-678 0 0,-2 0-258 0 0,0 0-56 0 0,0 0-13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9:0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67 13823 0 0,'0'0'315'0'0,"0"0"45"0"0,0 0 21 0 0,0-2-49 0 0,1 1-154 0 0,-1-1 0 0 0,1 0 0 0 0,-1 0 0 0 0,0 1 0 0 0,0-1 0 0 0,0 0 0 0 0,0 0 0 0 0,0 1 0 0 0,0-1 0 0 0,-1 0 0 0 0,0-3 0 0 0,1 5 688 0 0,0 0 124 0 0,0 0 30 0 0,-1 1-65 0 0,-5 0-683 0 0,0 1 0 0 0,1 0 0 0 0,0 0 1 0 0,0 0-1 0 0,-1 0 0 0 0,1 1 0 0 0,1 0 0 0 0,-9 6 0 0 0,-37 36-514 0 0,27-24 376 0 0,17-15-62 0 0,5-5 299 0 0,1-1 117 0 0,0 0 21 0 0,0 0-66 0 0,1-1-294 0 0,20-20-145 0 0,0 1 0 0 0,1 1 0 0 0,37-23 0 0 0,-44 32-4 0 0,-6 4 0 0 0,0 1 0 0 0,19-9 0 0 0,-19 11 0 0 0,2 5 72 0 0,-9-1-19 0 0,0 0 0 0 0,0 0 0 0 0,-1 1-1 0 0,1-1 1 0 0,0 1 0 0 0,0-1 0 0 0,-1 1 0 0 0,1-1-1 0 0,-1 1 1 0 0,1 0 0 0 0,-1 0 0 0 0,0 0 0 0 0,0 0-1 0 0,2 4 1 0 0,10 33 981 0 0,-9-24-884 0 0,1 3-150 0 0,-2 1 0 0 0,0 0 0 0 0,1 34 0 0 0,-4-42 0 0 0,0-1 0 0 0,-1 1 0 0 0,-1 0 0 0 0,1-1 0 0 0,-2 0 0 0 0,1 1 0 0 0,-6 12 0 0 0,-5 7 0 0 0,-18 30 0 0 0,22-45 0 0 0,0 0 0 0 0,-2-1 0 0 0,0 0 0 0 0,0 0 0 0 0,-1-1 0 0 0,-26 21 0 0 0,14-16 0 0 0,-1 0 0 0 0,-1-2 0 0 0,-31 16 0 0 0,53-30 0 0 0,0 0 0 0 0,1 0 0 0 0,-1-1 0 0 0,0 1 0 0 0,0-1 0 0 0,0 0 0 0 0,-1 0 0 0 0,1-1 0 0 0,0 1 0 0 0,0-1 0 0 0,-6 0 0 0 0,4-3 0 0 0,-4-5 0 0 0,10 6 0 0 0,-1 2 0 0 0,1-1 0 0 0,-1 1 0 0 0,1 0 0 0 0,0-1 0 0 0,-1 1 0 0 0,1-1 0 0 0,0 1 0 0 0,-1 0 0 0 0,1-1 0 0 0,0 1 0 0 0,0-1 0 0 0,0 1 0 0 0,-1-1 0 0 0,1 1 0 0 0,0-1 0 0 0,0 1 0 0 0,0-1 0 0 0,0 1 0 0 0,0-1 0 0 0,0 1 0 0 0,0-1 0 0 0,0 1 0 0 0,0-1 0 0 0,0 1 0 0 0,0-1 0 0 0,0 1 0 0 0,0-1 0 0 0,1-1 0 0 0,-1 0 0 0 0,0 0 0 0 0,0 0 0 0 0,0 0 0 0 0,0 1 0 0 0,0-1 0 0 0,1 0 0 0 0,-1 0 0 0 0,1 0 0 0 0,-1 0 0 0 0,1 1 0 0 0,0-1 0 0 0,0 0 0 0 0,0 0 0 0 0,0 1 0 0 0,1-3 0 0 0,1 0 0 0 0,-3 3 0 0 0,1-1 0 0 0,0 1 0 0 0,0-1 0 0 0,0 1 0 0 0,0-1 0 0 0,1 1 0 0 0,-1 0 0 0 0,0 0 0 0 0,0 0 0 0 0,1-1 0 0 0,-1 1 0 0 0,1 0 0 0 0,-1 1 0 0 0,1-1 0 0 0,3-1 0 0 0,2-2 0 0 0,-3 0 0 0 0,-3 3 0 0 0,0 0 0 0 0,0 0 0 0 0,0 1 0 0 0,0-1 0 0 0,0 0 0 0 0,0 0 0 0 0,0 1 0 0 0,0-1 0 0 0,0 0 0 0 0,0 1 0 0 0,1-1 0 0 0,-1 1 0 0 0,0 0 0 0 0,1-1 0 0 0,1 1 0 0 0,0 0 0 0 0,-1-1 0 0 0,1 1 0 0 0,0 0 0 0 0,-1 0 0 0 0,1 1 0 0 0,0-1 0 0 0,0 1 0 0 0,-1-1 0 0 0,1 1 0 0 0,-1 0 0 0 0,1 0 0 0 0,0 0 0 0 0,-1 0 0 0 0,0 0 0 0 0,1 1 0 0 0,-1-1 0 0 0,4 3 0 0 0,3 3 0 0 0,-1 0 0 0 0,15 16 0 0 0,45 53 0 0 0,-62-70 0 0 0,1-3 0 0 0,1-6 0 0 0,-6 2-357 0 0,0-1 0 0 0,0 1 0 0 0,0-1 1 0 0,0 0-1 0 0,0 0 0 0 0,-1 0 0 0 0,1 0 0 0 0,-1 0 0 0 0,0 0 0 0 0,1 0 0 0 0,-1 0 0 0 0,0 0 1 0 0,1-5-1 0 0,-1 5-180 0 0,4-10-7650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9:0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28 167 11975 0 0,'0'0'547'0'0,"0"0"-11"0"0,0-1-344 0 0,1-46 3684 0 0,0 33-731 0 0,-1-25-1 0 0,-7 15 440 0 0,7 23-3140 0 0,-1 2-289 0 0,-1 1-136 0 0,-5 12-21 0 0,3-2 2 0 0,2 1 0 0 0,-1-1 0 0 0,2 1 0 0 0,0 0 0 0 0,0 0 0 0 0,1-1 0 0 0,2 16 0 0 0,-2-22 0 0 0,0 1 0 0 0,1 0 0 0 0,0 0 0 0 0,0-1 0 0 0,0 1 0 0 0,1-1 0 0 0,0 1 0 0 0,1-1 0 0 0,-1 0 0 0 0,7 11 0 0 0,-8-15 0 0 0,0 0 0 0 0,0 0 0 0 0,1 0 0 0 0,-1 0 0 0 0,1-1 0 0 0,-1 1 0 0 0,1 0 0 0 0,0-1 0 0 0,0 1 0 0 0,0-1 0 0 0,0 1 0 0 0,0-1 0 0 0,0 0 0 0 0,0 0 0 0 0,0 0 0 0 0,3 1 0 0 0,-1-1 0 0 0,-2 0 0 0 0,0-1 0 0 0,0 0 0 0 0,0 0 0 0 0,0 1 0 0 0,0-1 0 0 0,0 0 0 0 0,0-1 0 0 0,-1 1 0 0 0,1 0 0 0 0,0-1 0 0 0,0 1 0 0 0,2-1 0 0 0,24-11 0 0 0,-15 6 0 0 0,-7 2 10 0 0,1 1-1 0 0,-1-1 1 0 0,0 0-1 0 0,1-1 1 0 0,-2 0 0 0 0,1 0-1 0 0,-1 0 1 0 0,1 0-1 0 0,-2-1 1 0 0,6-7-1 0 0,-2 1 59 0 0,0 0-1 0 0,-1-1 1 0 0,0 0-1 0 0,6-18 1 0 0,15-56 1537 0 0,-27 82-1612 0 0,0 3 12 0 0,-1 1 1 0 0,1-1-1 0 0,-1 0 0 0 0,1 0 0 0 0,-1 1 1 0 0,0-1-1 0 0,0 0 0 0 0,0 0 0 0 0,0 1 1 0 0,0-1-1 0 0,-1 0 0 0 0,1 0 0 0 0,0 1 1 0 0,-2-3-1 0 0,2 3 3 0 0,0 1 0 0 0,0 0 0 0 0,0 0-1 0 0,0 0 1 0 0,0 0 0 0 0,0-1 0 0 0,0 1 0 0 0,0 0 0 0 0,0 0 0 0 0,0 0 0 0 0,0 0-1 0 0,0-1 1 0 0,0 1 0 0 0,0 0 0 0 0,0 0 0 0 0,0 0 0 0 0,0 0 0 0 0,0 0-1 0 0,-1-1 1 0 0,1 1 0 0 0,0 0 0 0 0,0 0 0 0 0,0 0 0 0 0,0 0 0 0 0,0 0-1 0 0,-1 0 1 0 0,1 0 0 0 0,0 0 0 0 0,0 0 0 0 0,0-1 0 0 0,0 1 0 0 0,0 0-1 0 0,-1 0 1 0 0,1 0 0 0 0,0 0 0 0 0,0 0 0 0 0,0 0 0 0 0,0 0 0 0 0,-1 0-1 0 0,1 0 1 0 0,0 0 0 0 0,0 0 0 0 0,0 0 0 0 0,0 0 0 0 0,-1 0 0 0 0,1 1 0 0 0,-8 6 664 0 0,-5 14 262 0 0,-22 120-934 0 0,22-82 0 0 0,-23 62 0 0 0,23-83 0 0 0,-49 118 0 0 0,51-133 0 0 0,11-23 0 0 0,0 0 0 0 0,0 1 0 0 0,0-1 1 0 0,0 0-1 0 0,0 0 0 0 0,-1 0 0 0 0,1 1 0 0 0,0-1 0 0 0,0 0 0 0 0,0 0 1 0 0,0 0-1 0 0,0 1 0 0 0,0-1 0 0 0,0 0 0 0 0,0 0 0 0 0,0 1 0 0 0,0-1 1 0 0,0 0-1 0 0,0 0 0 0 0,0 1 0 0 0,0-1 0 0 0,0 0 0 0 0,0 0 0 0 0,0 0 1 0 0,0 1-1 0 0,0-1 0 0 0,0 0 0 0 0,0 0 0 0 0,0 0 0 0 0,1 1 0 0 0,-1-1 1 0 0,0 0-1 0 0,0 0 0 0 0,8-1 8 0 0,16-12-19 0 0,-18 10-55 0 0,-5 2-271 0 0,-1 1-138 0 0,8-12-5128 0 0,-8 10-3606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9:0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10135 0 0,'0'0'231'0'0,"0"0"29"0"0,0 0 19 0 0,0 0 105 0 0,0 0 410 0 0,0 0 184 0 0,0 0 40 0 0,0 0-63 0 0,0 0-290 0 0,0 0-121 0 0,0 0-28 0 0,0 0 66 0 0,0 0 288 0 0,0 0 122 0 0,0 0 28 0 0,0 0-65 0 0,0 0-290 0 0,0 0-121 0 0,0 0-28 0 0,0 0-4 0 0,0 0 0 0 0,0 0 0 0 0,0 0 0 0 0,0 0-68 0 0,3 0-289 0 0,2 0 8 0 0,0-1 1 0 0,1 0-1 0 0,-1 0 0 0 0,0-1 1 0 0,6-2-1 0 0,-5 2 18 0 0,0 0 0 0 0,0 1 0 0 0,0-1-1 0 0,0 1 1 0 0,8 0 0 0 0,13-1-181 0 0,-1-1 0 0 0,47-11-1 0 0,-31 6 74 0 0,-15 2 271 0 0,-11 2 64 0 0,0 1 0 0 0,1 1 0 0 0,28 0 0 0 0,-44 2-408 0 0,-1 0 0 0 0,0 0 0 0 0,0-1 0 0 0,0 1 0 0 0,1 0 0 0 0,-1 0 0 0 0,0 0 0 0 0,0 0 0 0 0,0 0 0 0 0,1 0 0 0 0,-1 0 0 0 0,0 0 0 0 0,0 0 0 0 0,1 0 0 0 0,-1 0 0 0 0,0 0 0 0 0,0 0 0 0 0,0 0 0 0 0,1 0 0 0 0,-1 1 0 0 0,0-1 0 0 0,0 0 0 0 0,0 0 0 0 0,0 0 0 0 0,1 0 0 0 0,-1 0 0 0 0,0 0 0 0 0,0 0 0 0 0,0 1 0 0 0,0-1 0 0 0,1 0 0 0 0,-1 0 0 0 0,0 0 0 0 0,0 0 0 0 0,0 1 0 0 0,0-1 0 0 0,0 0 0 0 0,0 0 0 0 0,0 0 0 0 0,0 0 0 0 0,0 1 0 0 0,1-1 0 0 0,-1 0 0 0 0,0 0 0 0 0,0 1 0 0 0,0-1 0 0 0,0 0 0 0 0,0 0 0 0 0,0 0 0 0 0,0 1 0 0 0,0-1 0 0 0,0 0 0 0 0,-1 0 0 0 0,1 0 0 0 0,0 1 0 0 0,0-1 0 0 0,0 0 0 0 0,-6 9 0 0 0,5-9 0 0 0,0 1-264 0 0,1 0-1 0 0,-1 1 1 0 0,0-1 0 0 0,0 0 0 0 0,-1 0-1 0 0,1 0 1 0 0,0 0 0 0 0,0 0-1 0 0,0 0 1 0 0,-1-1 0 0 0,1 1-1 0 0,0 0 1 0 0,-1 0 0 0 0,1-1 0 0 0,0 1-1 0 0,-1-1 1 0 0,1 0 0 0 0,-1 1-1 0 0,1-1 1 0 0,-1 0 0 0 0,1 0-1 0 0,-3 0 1 0 0,-7 1-3955 0 0,0 2-4131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9:0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15663 0 0,'0'0'356'0'0,"0"0"50"0"0,0 0 20 0 0,0 0-42 0 0,2 0-112 0 0,13-5 2035 0 0,-11 3-1896 0 0,0 1 0 0 0,0-1 1 0 0,0 1-1 0 0,0 0 0 0 0,1 1 1 0 0,-1-1-1 0 0,0 1 0 0 0,0 0 1 0 0,7 0-1 0 0,-8 1-272 0 0,-1 0-1 0 0,0 0 0 0 0,0 1 1 0 0,1-1-1 0 0,-1 1 1 0 0,0-1-1 0 0,0 1 1 0 0,-1 0-1 0 0,1 0 0 0 0,2 2 1 0 0,2 2-39 0 0,7 7 171 0 0,15 20 1 0 0,6 6 1085 0 0,28 36-749 0 0,-28-39 64 0 0,-18-18-205 0 0,22 19-1 0 0,-35-35-466 0 0,-1 1 0 0 0,1-1 0 0 0,-1 1 0 0 0,1 0 0 0 0,-1 0 0 0 0,3 5 0 0 0,-2-3 0 0 0,1 1 0 0 0,0-1 0 0 0,0 0 0 0 0,0-1 0 0 0,1 1 0 0 0,0-1 0 0 0,9 7 0 0 0,-6-4 0 0 0,2 3 16 0 0,-9-10-20 0 0,15 12-72 0 0,-15-11-261 0 0,-1-1-138 0 0,0 0-33 0 0,0 0-72 0 0,0 0-285 0 0,-3-13-6394 0 0,3 12 5563 0 0,0 0-6016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9:0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64 13823 0 0,'0'0'630'0'0,"1"-1"-13"0"0,39-56 2490 0 0,-39 56-2085 0 0,-1 1 2 0 0,0 0 0 0 0,0 0 0 0 0,2-5 880 0 0,-6 11-512 0 0,-5 7-1009 0 0,1-1 0 0 0,-12 24 0 0 0,-2 5 351 0 0,-30 36-679 0 0,-4-3 0 0 0,-110 113 0 0 0,160-180-55 0 0,-19 19 0 0 0,-22 30 0 0 0,47-56-12 0 0,0 0 0 0 0,0 0 0 0 0,0 0 0 0 0,0 0-1 0 0,1 0 1 0 0,-1 0 0 0 0,0 0 0 0 0,0 0 0 0 0,0 0 0 0 0,0 0 0 0 0,0 0 0 0 0,0 0 0 0 0,1 0-1 0 0,-1 0 1 0 0,0 0 0 0 0,0 0 0 0 0,0 0 0 0 0,0 1 0 0 0,0-1 0 0 0,0 0 0 0 0,1 0-1 0 0,-1 0 1 0 0,0 0 0 0 0,0 0 0 0 0,0 0 0 0 0,0 0 0 0 0,0 0 0 0 0,0 1 0 0 0,0-1 0 0 0,0 0-1 0 0,0 0 1 0 0,0 0 0 0 0,1 0 0 0 0,-1 0 0 0 0,0 0 0 0 0,0 1 0 0 0,0-1 0 0 0,0 0-1 0 0,0 0 1 0 0,0 0 0 0 0,0 0 0 0 0,0 0 0 0 0,0 1 0 0 0,0-1 0 0 0,0 0 0 0 0,0 0-1 0 0,0 0 1 0 0,0 0 0 0 0,-1 0 0 0 0,1 0 0 0 0,0 1 0 0 0,0-1 0 0 0,11-5-1129 0 0,2-3-1777 0 0,-4 3-2117 0 0,5-4-2677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9:0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0,'0'0'0'0'0,"0"0"80"0"0,0 0-80 0 0,0 0 0 0 0,0 0 0 0 0,0 0 0 0 0,0 0 0 0 0,0 0 0 0 0,0 0 0 0 0,0 0 0 0 0,0 0 0 0 0,0 0 0 0 0,0 0 0 0 0,0 0 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9:0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11975 0 0,'0'0'267'0'0,"0"0"42"0"0,0 0 17 0 0,0 0-28 0 0,0 0-58 0 0,0 0 491 0 0,0 0 238 0 0,0 0 45 0 0,0 0 76 0 0,0 0 288 0 0,0 0 124 0 0,0 0 30 0 0,0 0-133 0 0,0 0-577 0 0,0 0-248 0 0,0 0-50 0 0,10-2 1013 0 0,65-6-75 0 0,23-5 252 0 0,-59 6-1714 0 0,44-11 0 0 0,-32 10-133 0 0,-50 7-563 0 0,-1 1-258 0 0,0 0-1102 0 0,0 0-4403 0 0,0 0-1891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5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51 230 8287 0 0,'0'0'382'0'0,"0"0"-8"0"0,0-8 633 0 0,0 2-214 0 0,-1 1-300 0 0,1 0 0 0 0,0 0 0 0 0,0 0 0 0 0,1-1 0 0 0,-1 1 0 0 0,1 0 0 0 0,0 0 0 0 0,1 0 0 0 0,-1 0 0 0 0,1 0 0 0 0,4-7 0 0 0,-3 7-87 0 0,-1 0-1 0 0,0 0 0 0 0,4-9 1 0 0,6-15 619 0 0,-9 23-788 0 0,-1 0 1 0 0,0 0-1 0 0,0 0 1 0 0,0 0-1 0 0,0-1 1 0 0,-1 1-1 0 0,0-1 1 0 0,-1-12-1 0 0,0 18 134 0 0,0 1 117 0 0,0-20 613 0 0,-20 86-1085 0 0,-18 88-16 0 0,-2 40 0 0 0,36-173 0 0 0,3-12 0 0 0,5-2 0 0 0,6-4 0 0 0,0-3 0 0 0,19-2 0 0 0,32-6 0 0 0,-26 5 0 0 0,-7 2 0 0 0,-1-2 0 0 0,42-9 0 0 0,-58 10 0 0 0,-2 1-64 0 0,-7 1-273 0 0,-2 0-138 0 0,0 0-33 0 0,0 0-140 0 0,0 0-572 0 0,0 0-253 0 0,-3-1-51 0 0,-12-3-11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9:0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85 17503 0 0,'0'0'399'0'0,"2"-7"540"0"0,3-1-568 0 0,-1 1 1 0 0,1 0 0 0 0,0 0 0 0 0,0 1-1 0 0,1 0 1 0 0,-1 0 0 0 0,2 0 0 0 0,-1 0-1 0 0,10-6 1 0 0,-9 7 961 0 0,-6 4-789 0 0,-1 1-28 0 0,0 0-4 0 0,0 0 0 0 0,0 0 0 0 0,0 0 0 0 0,0 0 0 0 0,-1 0 0 0 0,-14 4-300 0 0,1 1 1 0 0,0 0-1 0 0,1 1 0 0 0,-1 0 1 0 0,1 2-1 0 0,-14 9 0 0 0,-1-1-58 0 0,18-9-154 0 0,4-2 0 0 0,6 3 0 0 0,7-2 0 0 0,-6-5 0 0 0,-1-1 0 0 0,0 1 0 0 0,1-1 0 0 0,-1 1 0 0 0,1-1 0 0 0,-1 0 0 0 0,1 1 0 0 0,-1-1 0 0 0,1 0 0 0 0,0 0 0 0 0,-1 1 0 0 0,1-1 0 0 0,-1 0 0 0 0,1 0 0 0 0,-1 0 0 0 0,1 0 0 0 0,0 0 0 0 0,-1 0 0 0 0,1 0 0 0 0,0 0 0 0 0,-1 0 0 0 0,1 0 0 0 0,-1 0 0 0 0,1 0 0 0 0,0 0 0 0 0,-1 0 0 0 0,1-1 0 0 0,0 1 0 0 0,1-1 0 0 0,137-12 0 0 0,-134 12 0 0 0,-2 1 0 0 0,1 0 0 0 0,-1 0 0 0 0,1 0 0 0 0,-1 0 0 0 0,0 0 0 0 0,1 1 0 0 0,-1 0 0 0 0,1 0 0 0 0,-1 0 0 0 0,0 0 0 0 0,0 0 0 0 0,1 1 0 0 0,-1-1 0 0 0,5 4 0 0 0,-5-3-1 0 0,1 1 1 0 0,0 0-1 0 0,-1 0 0 0 0,1 0 0 0 0,-1 0 1 0 0,0 0-1 0 0,0 1 0 0 0,0-1 1 0 0,0 1-1 0 0,-1 0 0 0 0,0 0 0 0 0,1 0 1 0 0,-1 0-1 0 0,-1 0 0 0 0,1 0 1 0 0,-1 0-1 0 0,1 1 0 0 0,-1-1 0 0 0,0 1 1 0 0,-1-1-1 0 0,1 1 0 0 0,-1-1 0 0 0,0 1 1 0 0,-1 8-1 0 0,0-5 7 0 0,0-1 0 0 0,0 1 0 0 0,-1 0 0 0 0,0-1 0 0 0,0 0 0 0 0,0 1 0 0 0,-1-1 0 0 0,-1 0 0 0 0,1 0 0 0 0,-1-1 0 0 0,0 1 0 0 0,0-1 0 0 0,-1 0 0 0 0,-7 8 0 0 0,-1-3 321 0 0,-1 0-1 0 0,0-1 1 0 0,-1 0 0 0 0,0-1-1 0 0,-30 14 1 0 0,-3 2-307 0 0,32-16-22 0 0,-30 12 0 0 0,-39 8 2 0 0,82-29 0 0 0,9-3 0 0 0,11-4 0 0 0,-4 5 0 0 0,0 1 0 0 0,1 0 0 0 0,-1 0 0 0 0,1 2 0 0 0,-1 0 0 0 0,23 4 0 0 0,75 26 0 0 0,-32-7 0 0 0,-36-14 0 0 0,82 10 0 0 0,-122-20 0 0 0,11-1 0 0 0,-1-1 0 0 0,2 0 0 0 0,-11 1 0 0 0,7-3 0 0 0,-11 4 0 0 0,1 0 0 0 0,-1-1 0 0 0,1 1 0 0 0,-1 0 0 0 0,1 0 0 0 0,-1 0 0 0 0,1 0 0 0 0,0-1 0 0 0,-1 1 0 0 0,1 0 0 0 0,-1 0 0 0 0,0-1 0 0 0,1 1 0 0 0,-1 0 0 0 0,1-1 0 0 0,-1 1 0 0 0,1-1 0 0 0,-1 1 0 0 0,0 0 0 0 0,1-1 0 0 0,-1 1 0 0 0,0-1 0 0 0,0 1 0 0 0,1-1 0 0 0,-1 1 0 0 0,0-1 0 0 0,1 0 0 0 0,-1-1 0 0 0,5-6 0 0 0,-5 7 0 0 0,1 1 0 0 0,-1-1 0 0 0,1 0 0 0 0,-1 0 0 0 0,0 0 0 0 0,1 1 0 0 0,-1-1 0 0 0,0 0 0 0 0,0 0 0 0 0,1 0 0 0 0,-1 0 0 0 0,0 1 0 0 0,0-1 0 0 0,0 0 0 0 0,0 0 0 0 0,0 0 0 0 0,0 0 0 0 0,0 0 0 0 0,-1 0 0 0 0,1 1 0 0 0,0-1 0 0 0,0 0 0 0 0,-1 0 0 0 0,1 0 0 0 0,0 0 0 0 0,-1 0 0 0 0,-1-1 0 0 0,0-2-254 0 0,0 1 0 0 0,0-1 0 0 0,-1 1 0 0 0,1 0 0 0 0,-1 0 0 0 0,0 0 0 0 0,0 0 1 0 0,0 1-1 0 0,0-1 0 0 0,-7-3 0 0 0,-3-3-769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0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39 202 11975 0 0,'2'-9'1083'0'0,"11"-36"163"0"0,-10 36-325 0 0,0 0 0 0 0,-1 0 1 0 0,0-1-1 0 0,0 1 0 0 0,0-12 0 0 0,-2 19-409 0 0,0 2 0 0 0,-7-23 2135 0 0,7 24-2726 0 0,1-2 145 0 0,-1-9 400 0 0,2-18 1102 0 0,-1 17-593 0 0,-1 5 126 0 0,0 6-1101 0 0,0 0 1 0 0,0 0-1 0 0,0 0 0 0 0,0 0 0 0 0,0 0 0 0 0,0 0 1 0 0,0 0-1 0 0,0 0 0 0 0,0 0 0 0 0,0 0 1 0 0,0 0-1 0 0,0 0 0 0 0,1 0 0 0 0,-1 0 1 0 0,0 0-1 0 0,0 0 0 0 0,0 0 0 0 0,0 0 0 0 0,0 0 1 0 0,0 0-1 0 0,0 0 0 0 0,0 0 0 0 0,0 1 1 0 0,0-1-1 0 0,0 0 0 0 0,0 0 0 0 0,0 0 0 0 0,0 0 1 0 0,0 0-1 0 0,0 0 0 0 0,0 0 0 0 0,0 0 1 0 0,0 0-1 0 0,0 0 0 0 0,0 0 0 0 0,0 0 1 0 0,0 0-1 0 0,1 0 0 0 0,-1 0 0 0 0,0 0 0 0 0,0 0 1 0 0,0-1-1 0 0,0 1 0 0 0,0 0 0 0 0,0 0 1 0 0,0 0-1 0 0,0 0 0 0 0,0 0 0 0 0,0 0 1 0 0,0 0-1 0 0,0 0 0 0 0,0 0 0 0 0,0 0 0 0 0,0 0 1 0 0,0 0-1 0 0,0 0 0 0 0,0 0 0 0 0,0 0 1 0 0,0 0-1 0 0,0 0 0 0 0,0 0 0 0 0,0 0 0 0 0,0 0 1 0 0,0 0-1 0 0,0 0 0 0 0,0 0 0 0 0,0 0 1 0 0,0 0-1 0 0,0-1 0 0 0,2 7 4 0 0,-2 7-8 0 0,-3 25 4 0 0,-1 0 0 0 0,-2-1 0 0 0,-14 45 0 0 0,7-28 0 0 0,-7 65 0 0 0,18-100 0 0 0,1 4 0 0 0,3-14 0 0 0,4-3 0 0 0,-1-3 0 0 0,0-1 0 0 0,0 1 0 0 0,0-1 0 0 0,0-1 0 0 0,0 1 0 0 0,1-1 0 0 0,-1 0 0 0 0,1 0 0 0 0,10 0 0 0 0,0 0 0 0 0,0-2 0 0 0,17-2 0 0 0,6-2 0 0 0,-8 2 0 0 0,38-10 0 0 0,-59 10 0 0 0,-8 2-165 0 0,-5 1-328 0 0,-10 1-1476 0 0,2-1-937 0 0,4 0-5281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0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11975 0 0,'0'0'267'0'0,"0"0"42"0"0,0 0 17 0 0,8-13 84 0 0,-6 6-339 0 0,3-32 7426 0 0,-5 38-7053 0 0,13-18 341 0 0,-12 17-467 0 0,0 1 191 0 0,1-1-282 0 0,-1 1-1 0 0,1-1 0 0 0,-1 0 1 0 0,1 1-1 0 0,0 0 1 0 0,0-1-1 0 0,0 1 1 0 0,0 0-1 0 0,0 0 0 0 0,4-2 1 0 0,3-1-209 0 0,0 1 1 0 0,0 0-1 0 0,1 1 0 0 0,-1-1 1 0 0,1 2-1 0 0,0-1 0 0 0,-1 1 1 0 0,15 1-1 0 0,7-1-18 0 0,-19 0 0 0 0,1 1 0 0 0,-1 0 0 0 0,1 1 0 0 0,-1 0 0 0 0,19 5 0 0 0,-23-5-64 0 0,-27 6-1256 0 0,14-6 424 0 0,1-1 0 0 0,-1 1 0 0 0,0-1-1 0 0,0 0 1 0 0,0-1 0 0 0,-5 0 0 0 0,0-1-1151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0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7 119 15663 0 0,'0'0'356'0'0,"0"0"50"0"0,-5-16 538 0 0,5 15-904 0 0,0 0 0 0 0,-1 0 1 0 0,1 0-1 0 0,0-1 0 0 0,0 1 0 0 0,-1 0 1 0 0,1 0-1 0 0,0 0 0 0 0,0-1 1 0 0,1 1-1 0 0,-1 0 0 0 0,0 0 1 0 0,0 0-1 0 0,0-1 0 0 0,1 1 1 0 0,-1 0-1 0 0,1 0 0 0 0,-1 0 1 0 0,2-2-1 0 0,0-1 91 0 0,0 0 142 0 0,0-1 0 0 0,0 1 0 0 0,0-1-1 0 0,1 1 1 0 0,0 0 0 0 0,0 0 0 0 0,0 0 0 0 0,0 1 0 0 0,1-1 0 0 0,-1 1 0 0 0,1-1 0 0 0,0 1-1 0 0,0 0 1 0 0,4-2 0 0 0,-5 4-134 0 0,-1 0 0 0 0,0 1 0 0 0,1-1 0 0 0,-1 1 0 0 0,0-1 0 0 0,1 1 0 0 0,3 0 0 0 0,8-2-131 0 0,-8 0 150 0 0,-1 0-1 0 0,1 1 1 0 0,0 0-1 0 0,0 0 1 0 0,0 0-1 0 0,0 0 1 0 0,0 1-1 0 0,0 0 1 0 0,0 0 0 0 0,0 1-1 0 0,0 0 1 0 0,11 3-1 0 0,-15-4-157 0 0,0 0 0 0 0,0 1 0 0 0,0 0 0 0 0,0-1 0 0 0,1 1 0 0 0,-1 0 0 0 0,0 0 0 0 0,-1 0 0 0 0,4 3 0 0 0,20 11 0 0 0,-7-3 0 0 0,-9-6 0 0 0,0-4-201 0 0,-7-2-850 0 0,-2 0-385 0 0,0 0-78 0 0,0 0-20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0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70 11975 0 0,'0'0'267'0'0,"0"0"42"0"0,0 0 17 0 0,0 0-28 0 0,1-9-186 0 0,-1 7 127 0 0,0-1 0 0 0,0 1-1 0 0,0-1 1 0 0,-1 1 0 0 0,1 0-1 0 0,-1-1 1 0 0,1 1 0 0 0,-1 0-1 0 0,0-1 1 0 0,0 1 0 0 0,0 0-1 0 0,-1 0 1 0 0,1 0 0 0 0,0 0-1 0 0,-1 0 1 0 0,1 0 0 0 0,-1 0-1 0 0,0 1 1 0 0,1-1 0 0 0,-1 0-1 0 0,0 1 1 0 0,0-1 0 0 0,0 1-1 0 0,0 0 1 0 0,0 0 0 0 0,-1 0-1 0 0,1 0 1 0 0,0 0 0 0 0,0 0-1 0 0,-1 1 1 0 0,1-1 0 0 0,-1 1-1 0 0,1-1 1 0 0,0 1-1 0 0,-4 0 1 0 0,-13-2 684 0 0,16 1-806 0 0,-1 1-1 0 0,0-1 1 0 0,1 1-1 0 0,-1 0 1 0 0,-4 1 0 0 0,-6 1-107 0 0,7-2-10 0 0,-1 1 1 0 0,1 0-1 0 0,0 0 1 0 0,0 1 0 0 0,0 0-1 0 0,0 0 1 0 0,0 0-1 0 0,1 1 1 0 0,-1 0-1 0 0,1 1 1 0 0,0 0 0 0 0,-7 4-1 0 0,9-4 0 0 0,-1 0 0 0 0,2 0 0 0 0,-1 0 0 0 0,0 0 0 0 0,1 0 0 0 0,-1 1 0 0 0,1 0 0 0 0,1 0 0 0 0,-1 0 0 0 0,1 0 0 0 0,-1 0 0 0 0,1 0 0 0 0,1 1 0 0 0,-1-1 0 0 0,1 0 0 0 0,0 1 0 0 0,0 0 0 0 0,1-1 0 0 0,0 8 0 0 0,1 7 0 0 0,1-1 0 0 0,1 1 0 0 0,1-1 0 0 0,7 22 0 0 0,3 13 0 0 0,-9-30 0 0 0,-1-10 0 0 0,-1 1 0 0 0,0 0 0 0 0,-1 0 0 0 0,-1 1 0 0 0,-1-1 0 0 0,0 0 0 0 0,-2 19 0 0 0,-7 7 0 0 0,-1 0 0 0 0,-20 49 0 0 0,-6 17 0 0 0,34-105 0 0 0,2-2 0 0 0,0 1 0 0 0,-1 0 0 0 0,1-1 0 0 0,0 1 0 0 0,-1 0 0 0 0,1-1 0 0 0,0 1 0 0 0,0-1 0 0 0,0 1 0 0 0,0 0 0 0 0,0-1 0 0 0,-1 1 0 0 0,1 0 0 0 0,1 0 0 0 0,-1-1 0 0 0,0 1 0 0 0,0 0 0 0 0,0-1 0 0 0,0 1 0 0 0,0 0 0 0 0,1 0 0 0 0,2 6 0 0 0,6-4 0 0 0,-4-3 0 0 0,0 0 0 0 0,0 0 0 0 0,-1 0 0 0 0,1 0 0 0 0,0-1 0 0 0,8-1 0 0 0,18-6 0 0 0,-23 7-201 0 0,-6 1-850 0 0,-2 0-385 0 0,0 0-78 0 0,0 0-20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0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 13823 0 0,'0'0'630'0'0,"-7"-4"211"0"0,2 2-674 0 0,4 1 563 0 0,-3 0 2130 0 0,4 0 1669 0 0,5 0-1148 0 0,-1 1-4792 0 0,96 3 2001 0 0,-58-2-98 0 0,0 1-1 0 0,61 10 1 0 0,-97-11-492 0 0,-4 0 0 0 0,0-1 0 0 0,0 0 0 0 0,0 1 0 0 0,0 0 0 0 0,0-1 0 0 0,-1 1 0 0 0,1 0 0 0 0,0 0 0 0 0,0 0 0 0 0,-1 0 0 0 0,3 2 0 0 0,2 4 0 0 0,-5-3 0 0 0,-1-1 0 0 0,1 0 0 0 0,-1 1 0 0 0,0-1 0 0 0,0 0 0 0 0,0 1 0 0 0,-1-1 0 0 0,1 0 0 0 0,-1 1 0 0 0,0-1 0 0 0,0 0 0 0 0,0 0 0 0 0,0 0 0 0 0,0 0 0 0 0,-1 0 0 0 0,1 0 0 0 0,-4 4 0 0 0,-1 3 0 0 0,-1 0 0 0 0,-1 0 0 0 0,-12 12 0 0 0,-100 87 0 0 0,-19 20 0 0 0,122-112 0 0 0,12-14 0 0 0,1 2 0 0 0,0-1 0 0 0,0 0 0 0 0,0 1 0 0 0,-3 5 0 0 0,1 2 0 0 0,6-2 0 0 0,0-9 0 0 0,1 1 0 0 0,0-1 0 0 0,0 0 0 0 0,0 1 0 0 0,0-1 0 0 0,0 0 0 0 0,0 1 0 0 0,1-1 0 0 0,-1 0 0 0 0,0 0 0 0 0,0 0 0 0 0,1 0 0 0 0,-1 0 0 0 0,1-1 0 0 0,-1 1 0 0 0,1 0 0 0 0,-1-1 0 0 0,1 1 0 0 0,0-1 0 0 0,-1 1 0 0 0,1-1 0 0 0,-1 0 0 0 0,1 1 0 0 0,3-1 0 0 0,4 0 0 0 0,0 0 0 0 0,1-1 0 0 0,10-1 0 0 0,-14 1 0 0 0,41-6 0 0 0,89-24 0 0 0,-133 29 12 0 0,19 0-88 0 0,-20 2-261 0 0,-2 0-138 0 0,0 0-33 0 0,0 0-276 0 0,0 0-1144 0 0,0 0-506 0 0,0 0-102 0 0,0 0-22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0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15663 0 0,'0'0'356'0'0,"-5"-2"259"0"0,5 3 3929 0 0,3 2-4301 0 0,1-1-1 0 0,0 0 1 0 0,0 0 0 0 0,0 0 0 0 0,0-1 0 0 0,0 1-1 0 0,0-1 1 0 0,1 0 0 0 0,-1 0 0 0 0,7 0-1 0 0,9 1 535 0 0,21-2 0 0 0,-22-1-629 0 0,21 0 358 0 0,49-10-1 0 0,-53 6 384 0 0,24-6-724 0 0,-51 11-165 0 0,-1 4 0 0 0,-3 2 0 0 0,-5-1 0 0 0,1 0 0 0 0,-1 1 0 0 0,0-1 0 0 0,0 0 0 0 0,-1 0 0 0 0,-2 10 0 0 0,1-2 0 0 0,-5 38 0 0 0,2-28 0 0 0,2 0 0 0 0,1 0 0 0 0,1 33 0 0 0,9 167 0 0 0,-5-103 0 0 0,-2-101 0 0 0,1-3 0 0 0,-2 0 0 0 0,0-1 0 0 0,0 1 0 0 0,-2 0 0 0 0,0-1 0 0 0,-5 20 0 0 0,5-31 46 0 0,0 1-1 0 0,0-1 1 0 0,-1 0 0 0 0,0 0 0 0 0,0-1-1 0 0,0 1 1 0 0,0-1 0 0 0,0 1-1 0 0,0-1 1 0 0,-1 0 0 0 0,0 0-1 0 0,0 0 1 0 0,0-1 0 0 0,0 1-1 0 0,0-1 1 0 0,0 0 0 0 0,-7 2-1 0 0,-7 2 301 0 0,-1 0-1 0 0,-34 5 1 0 0,48-10-322 0 0,-8 2 9 0 0,0-1 0 0 0,0-1 0 0 0,0 0 0 0 0,-14-2 0 0 0,20 1-33 0 0,1-2-64 0 0,5 2-273 0 0,0-8-1158 0 0,4 3 1083 0 0,7-11-1580 0 0,-1 6-4422 0 0,4 2-1744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0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17503 0 0,'0'0'803'0'0,"0"0"-18"0"0,0 0-358 0 0,0 0 341 0 0,2-1 205 0 0,9-4 397 0 0,-1 1-1 0 0,2 0 1 0 0,18-5-1 0 0,-18 7-1183 0 0,-1 0 0 0 0,1 1-1 0 0,-1 0 1 0 0,13 1 0 0 0,2 0 585 0 0,27-3 0 0 0,9 0-2075 0 0,14 3 2999 0 0,-74 0-2032 0 0,-2 0-138 0 0,0 0-33 0 0,0 0-208 0 0,0 0-857 0 0,-3 2-379 0 0,-6 6-80 0 0,7-6-15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0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17503 0 0,'0'0'803'0'0,"0"0"-18"0"0,2 1-501 0 0,2 0-207 0 0,0 0 0 0 0,0 1 0 0 0,0-2 0 0 0,1 1 0 0 0,-1 0 0 0 0,0-1 0 0 0,0 0 0 0 0,8 0 0 0 0,37-8 2603 0 0,-7 1-1109 0 0,17-1 1121 0 0,69-18 1 0 0,-95 19-1814 0 0,10-1-88 0 0,-42 8-2550 0 0,-3 1-638 0 0,-11 3-130 0 0,-2 1-29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0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21 127 11975 0 0,'0'0'547'0'0,"0"0"-11"0"0,-7-6-181 0 0,-4-6 1347 0 0,10 11-688 0 0,0-7 1032 0 0,1 4-1665 0 0,0 0 0 0 0,0 1 0 0 0,1-1-1 0 0,-1 1 1 0 0,1-1 0 0 0,0 0 0 0 0,0 1-1 0 0,0-1 1 0 0,1 1 0 0 0,2-6 0 0 0,21-29 3230 0 0,-24 36-3490 0 0,0 1-49 0 0,0 0 0 0 0,0 0 1 0 0,-1 0-1 0 0,1 0 0 0 0,0 0 1 0 0,0 0-1 0 0,0 1 0 0 0,1-1 1 0 0,-1 0-1 0 0,0 1 0 0 0,0-1 1 0 0,0 1-1 0 0,0-1 1 0 0,1 1-1 0 0,-1-1 0 0 0,0 1 1 0 0,0 0-1 0 0,1 0 0 0 0,-1-1 1 0 0,2 1-1 0 0,5-1-72 0 0,2 1 0 0 0,-1 1 0 0 0,1 1 0 0 0,-8-1 0 0 0,0-1 0 0 0,0 0 0 0 0,0 1 0 0 0,1 0 0 0 0,-1-1 0 0 0,0 1 0 0 0,0 0 0 0 0,0 0 0 0 0,0 0 0 0 0,2 2 0 0 0,16 8 0 0 0,-10-6 0 0 0,-4-4 0 0 0,7-2 0 0 0,5-3-6249 0 0,-18 4 4714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5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 10135 0 0,'0'0'231'0'0,"0"0"29"0"0,0 0 19 0 0,-1 0-41 0 0,-2-2-112 0 0,2 1 267 0 0,1 1 106 0 0,0 0 11 0 0,0 0 2 0 0,0 0 0 0 0,0 0 0 0 0,0 0 0 0 0,-1-6 543 0 0,2 2 4546 0 0,3 1-5409 0 0,0 0 0 0 0,0 0-1 0 0,0 1 1 0 0,0 0 0 0 0,1-1 0 0 0,-1 2-1 0 0,1-1 1 0 0,0 0 0 0 0,-1 1 0 0 0,8-1-1 0 0,14-6-156 0 0,-4-1-35 0 0,-4 5 0 0 0,0 1 0 0 0,25-2 0 0 0,-24 0 0 0 0,-11 4-64 0 0,-7 1-273 0 0,-1 0-138 0 0,-5 6-545 0 0,3-5 715 0 0,1 0 1 0 0,-1 0-1 0 0,0 0 0 0 0,1-1 0 0 0,-1 1 0 0 0,0-1 0 0 0,0 1 1 0 0,1-1-1 0 0,-1 1 0 0 0,0-1 0 0 0,0 0 0 0 0,0 0 1 0 0,0 0-1 0 0,0 0 0 0 0,1 0 0 0 0,-1-1 0 0 0,0 1 0 0 0,0 0 1 0 0,0-1-1 0 0,-2 0 0 0 0,-3-2-1230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0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15663 0 0,'0'0'719'0'0,"0"0"-20"0"0,0 0-306 0 0,0 0 371 0 0,0 0 209 0 0,0 0 41 0 0,0 0-61 0 0,1 0-288 0 0,5 1-533 0 0,0-1-1 0 0,0 1 1 0 0,0-2-1 0 0,0 1 0 0 0,0-1 1 0 0,0 1-1 0 0,-1-2 1 0 0,1 1-1 0 0,9-4 1 0 0,5-3 784 0 0,26-14 1 0 0,-1-1-341 0 0,-27 14-640 0 0,-16 8-273 0 0,-2 1-138 0 0,0 0-1569 0 0,0 0-6148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1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303 220 13823 0 0,'0'0'315'0'0,"1"-1"45"0"0,6-5-109 0 0,-1 0 0 0 0,0-1 0 0 0,-1 0 1 0 0,1 0-1 0 0,-1 0 0 0 0,-1 0 0 0 0,7-14 0 0 0,-6 9 1199 0 0,0 1-1 0 0,5-20 0 0 0,-10 28-1259 0 0,1 0 0 0 0,-1 1 0 0 0,0-1 0 0 0,0 0 0 0 0,0 0 0 0 0,0 0 0 0 0,0 0 0 0 0,-1 0 0 0 0,1 0 0 0 0,-1 0 0 0 0,0 1 0 0 0,0-1 0 0 0,0 0 0 0 0,0 0-1 0 0,0 1 1 0 0,-1-1 0 0 0,-2-3 0 0 0,2 3 5 0 0,0 0 0 0 0,-1 0-1 0 0,1 1 1 0 0,-1-1-1 0 0,0 0 1 0 0,0 1 0 0 0,0 0-1 0 0,0 0 1 0 0,0 0 0 0 0,0 0-1 0 0,-1 0 1 0 0,1 0-1 0 0,-4 0 1 0 0,-3-1-159 0 0,-1 1 1 0 0,1 0-1 0 0,0 1 0 0 0,-1 0 1 0 0,1 0-1 0 0,-1 1 0 0 0,1 1 1 0 0,-1 0-1 0 0,1 0 0 0 0,-1 1 1 0 0,-13 4-1 0 0,12-2-18 0 0,1 0 0 0 0,-1 1 0 0 0,1 0 0 0 0,0 1 0 0 0,0 1 0 0 0,0-1 0 0 0,1 1 0 0 0,0 1 0 0 0,-11 11 0 0 0,12-10-18 0 0,0 0 0 0 0,-12 17 0 0 0,19-22 0 0 0,-1 0 0 0 0,1 0 0 0 0,0 1 0 0 0,0-1 0 0 0,1 0 0 0 0,-1 1 0 0 0,1-1 0 0 0,0 1 0 0 0,0-1 0 0 0,0 8 0 0 0,0-2 0 0 0,1-4 0 0 0,-1 0 0 0 0,1 0 0 0 0,0 0 0 0 0,1 0 0 0 0,1 10 0 0 0,-1-14 0 0 0,0 0 0 0 0,-1 0 0 0 0,1 0 0 0 0,0-1 0 0 0,0 1 0 0 0,0 0 0 0 0,1-1 0 0 0,-1 1 0 0 0,0-1 0 0 0,0 1 0 0 0,1-1 0 0 0,-1 1 0 0 0,1-1 0 0 0,-1 0 0 0 0,1 0 0 0 0,0 0 0 0 0,0 0 0 0 0,-1 0 0 0 0,1 0 0 0 0,0 0 0 0 0,3 0 0 0 0,4 2 0 0 0,0-1 0 0 0,0-1 0 0 0,1 1 0 0 0,-1-1 0 0 0,0-1 0 0 0,1 0 0 0 0,-1 0 0 0 0,1-1 0 0 0,-1 0 0 0 0,0-1 0 0 0,0 0 0 0 0,0 0 0 0 0,16-7 0 0 0,6-4 0 0 0,0-2 0 0 0,41-27 0 0 0,-41 23 0 0 0,-7 4 0 0 0,-24 15 2 0 0,0 0-1 0 0,0 0 1 0 0,1 0 0 0 0,-1-1-1 0 0,0 1 1 0 0,0 0 0 0 0,0 0-1 0 0,1 0 1 0 0,-1 0 0 0 0,0 0 0 0 0,0-1-1 0 0,0 1 1 0 0,1 0 0 0 0,-1 0-1 0 0,0 0 1 0 0,0 0 0 0 0,1 0-1 0 0,-1 0 1 0 0,0 0 0 0 0,0 0-1 0 0,1 0 1 0 0,-1 0 0 0 0,0 0-1 0 0,0 0 1 0 0,1 0 0 0 0,-1 0-1 0 0,0 0 1 0 0,0 0 0 0 0,0 0-1 0 0,1 0 1 0 0,-1 0 0 0 0,0 0-1 0 0,0 1 1 0 0,1-1 0 0 0,-1 0-1 0 0,0 0 1 0 0,0 0 0 0 0,0 0 0 0 0,1 0-1 0 0,-1 1 1 0 0,0-1 0 0 0,0 0-1 0 0,0 0 1 0 0,0 0 0 0 0,1 1-1 0 0,-1-1 1 0 0,0 0 0 0 0,0 0-1 0 0,0 0 1 0 0,0 1 0 0 0,0-1-1 0 0,0 0 1 0 0,0 0 0 0 0,0 1-1 0 0,0-1 1 0 0,0 0 0 0 0,0 12 303 0 0,0-11-263 0 0,-15 62 957 0 0,2-8-393 0 0,3 7-606 0 0,-1 84 0 0 0,11 64 0 0 0,0-72 0 0 0,-2-107 0 0 0,-1-1 0 0 0,-10 46 0 0 0,12-72 0 0 0,0 0 0 0 0,-1-1 0 0 0,1 1 0 0 0,-1 0 0 0 0,1 0 0 0 0,-1-1 0 0 0,0 1 0 0 0,-1-1 0 0 0,1 0 0 0 0,-3 4 0 0 0,4-6 0 0 0,0-1 0 0 0,0 1 0 0 0,0 0 0 0 0,0 0 0 0 0,0 0 0 0 0,0-1 0 0 0,-1 1 0 0 0,1-1 0 0 0,0 1 0 0 0,0-1 0 0 0,-1 1 0 0 0,1-1 0 0 0,0 0 0 0 0,0 1 0 0 0,-1-1 0 0 0,1 0 0 0 0,0 0 0 0 0,-1 0 0 0 0,1 0 0 0 0,0 0 0 0 0,-1 0 0 0 0,1-1 0 0 0,0 1 0 0 0,0 0 0 0 0,-1-1 0 0 0,1 1 0 0 0,0-1 0 0 0,0 1 0 0 0,-1-1 0 0 0,1 1 0 0 0,0-1 0 0 0,0 0 0 0 0,-1-1 0 0 0,-8-4 8 0 0,1 0 0 0 0,0-1 0 0 0,0-1 0 0 0,0 1 0 0 0,1-1 0 0 0,0-1 0 0 0,1 0 0 0 0,-13-18 0 0 0,-23-62 1311 0 0,16 29-662 0 0,24 54-781 0 0,0-1-1 0 0,0 1 1 0 0,0-1-1 0 0,1 0 1 0 0,0 1-1 0 0,1-1 1 0 0,-1-8-1 0 0,1 12 75 0 0,1 1 0 0 0,1-1 1 0 0,-1 0-1 0 0,0 0 0 0 0,1 0 0 0 0,-1 0 0 0 0,1 0 1 0 0,0 0-1 0 0,0 1 0 0 0,0-1 0 0 0,0 0 0 0 0,0 0 1 0 0,1 1-1 0 0,-1-1 0 0 0,1 1 0 0 0,0 0 0 0 0,0-1 1 0 0,-1 1-1 0 0,5-3 0 0 0,19-16-483 0 0,2 1 0 0 0,42-24 0 0 0,7-6-1744 0 0,-45 29-244 0 0,0-1-6010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1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56 17503 0 0,'0'0'399'0'0,"-9"-15"1106"0"0,8 6-1682 0 0,-4-6 4173 0 0,4 13-4012 0 0,0 1 228 0 0,0 0 0 0 0,0 0-1 0 0,1 0 1 0 0,-1 0 0 0 0,0 0-1 0 0,0 0 1 0 0,0 0-1 0 0,0 0 1 0 0,0 0 0 0 0,0 1-1 0 0,0-1 1 0 0,0 0 0 0 0,0 1-1 0 0,-1-1 1 0 0,1 1 0 0 0,0-1-1 0 0,0 1 1 0 0,-1 0-1 0 0,-1-1 1 0 0,2 2-193 0 0,-1 0 0 0 0,1 0 1 0 0,0 1-1 0 0,-1-1 0 0 0,1 0 0 0 0,0 1 0 0 0,0-1 1 0 0,-2 4-1 0 0,3-4-20 0 0,-9 14 1 0 0,0 0 0 0 0,2 0 0 0 0,-9 26 0 0 0,-12 51 0 0 0,15-40 0 0 0,2 1 0 0 0,-6 78 0 0 0,16-114 0 0 0,1-1 0 0 0,1 1 0 0 0,0-1 0 0 0,1 0 0 0 0,0 1 0 0 0,9 26 0 0 0,-11-42-138 0 0,1 1 0 0 0,-1-1-1 0 0,1 0 1 0 0,-1 1 0 0 0,1-1 0 0 0,0 0-1 0 0,0 0 1 0 0,-1 0 0 0 0,1 1 0 0 0,0-1 0 0 0,0 0-1 0 0,0 0 1 0 0,0 0 0 0 0,1 0 0 0 0,-1-1-1 0 0,0 1 1 0 0,0 0 0 0 0,0 0 0 0 0,1-1-1 0 0,-1 1 1 0 0,0-1 0 0 0,1 1 0 0 0,1 0-1 0 0,-1-1-116 0 0,0 0 0 0 0,0 0 0 0 0,0 0-1 0 0,0 0 1 0 0,0 0 0 0 0,0 0 0 0 0,0-1-1 0 0,0 1 1 0 0,0-1 0 0 0,0 1-1 0 0,0-1 1 0 0,0 0 0 0 0,0 0 0 0 0,0 0-1 0 0,-1 0 1 0 0,3-2 0 0 0,8-6-1792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1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0,0 0-65 0 0,0 0-169 0 0,1 2 442 0 0,6 7-131 0 0,0-1-1 0 0,1 0 0 0 0,0 0 0 0 0,1-1 0 0 0,9 7 1 0 0,21 19 1006 0 0,-11-6-1617 0 0,-10-10 0 0 0,0 1 0 0 0,-1 1 0 0 0,20 28 0 0 0,-35-43 16 0 0,-1 0 1 0 0,1 0-1 0 0,-1 1 0 0 0,1-1 0 0 0,-1 0 1 0 0,0 0-1 0 0,-1 1 0 0 0,1-1 1 0 0,-1 1-1 0 0,0 4 0 0 0,2 20 248 0 0,0-21-175 0 0,-1-4-70 0 0,0 1 0 0 0,0-1 0 0 0,0 0 0 0 0,1 0-1 0 0,0 0 1 0 0,4 7 0 0 0,2-18-1464 0 0,3-13-1322 0 0,-5 6-3421 0 0,3-1-1524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1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8 21191 0 0,'0'0'480'0'0,"0"0"67"0"0,-6-5 553 0 0,0 3-779 0 0,5 2-107 0 0,-1 0 0 0 0,1 0 0 0 0,-1 0 0 0 0,1 0 1 0 0,-1 0-1 0 0,1 0 0 0 0,0 0 0 0 0,-1 0 0 0 0,1 1 0 0 0,-1-1 0 0 0,1 1 0 0 0,0-1 0 0 0,-1 1 0 0 0,1-1 0 0 0,0 1 0 0 0,0 0 0 0 0,-1 0 0 0 0,1-1 1 0 0,0 1-1 0 0,0 0 0 0 0,0 0 0 0 0,-1 2 0 0 0,-3 2 25 0 0,0 1 1 0 0,-8 14-1 0 0,5-8 126 0 0,-111 169-341 0 0,97-140-48 0 0,2 1 1 0 0,-25 72-1 0 0,43-110-117 0 0,1 0 1 0 0,0 0-1 0 0,0 0 0 0 0,1 0 1 0 0,-1 0-1 0 0,1 0 0 0 0,0 0 1 0 0,0 8-1 0 0,1-11-2 0 0,-1 0 0 0 0,0 0-1 0 0,1 0 1 0 0,-1 0 0 0 0,1 0 0 0 0,-1 0 0 0 0,1 0-1 0 0,-1 0 1 0 0,1 0 0 0 0,0 0 0 0 0,-1 0 0 0 0,1 0 0 0 0,0-1-1 0 0,0 1 1 0 0,0 0 0 0 0,0 0 0 0 0,0-1 0 0 0,0 1 0 0 0,0 0-1 0 0,0-1 1 0 0,0 1 0 0 0,0-1 0 0 0,0 0 0 0 0,0 1 0 0 0,0-1-1 0 0,0 0 1 0 0,0 0 0 0 0,0 1 0 0 0,1-1 0 0 0,-1 0-1 0 0,0 0 1 0 0,0 0 0 0 0,0 0 0 0 0,3-1 0 0 0,10-2-8388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1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21191 0 0,'0'0'969'0'0,"0"0"-18"0"0,0 0-536 0 0,0 0 10 0 0,0 2 72 0 0,1 19 543 0 0,-2 0 0 0 0,0 0 0 0 0,-1-1-1 0 0,-8 30 1 0 0,4-27-1032 0 0,4-13-15 0 0,0 1 1 0 0,-2-1 0 0 0,1 0 0 0 0,-1 0 0 0 0,-1 0 0 0 0,1-1-1 0 0,-2 1 1 0 0,-6 9 0 0 0,11-18-331 0 0,1-1-138 0 0,0 0-33 0 0,0 0-72 0 0,0 0-285 0 0,0 0-126 0 0,1-2-1530 0 0,3-5-6010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1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77 17503 0 0,'0'0'399'0'0,"0"0"60"0"0,-1-2 21 0 0,-1 0-324 0 0,-5-12 410 0 0,5 11 371 0 0,1-1 1 0 0,0 0-1 0 0,1 0 0 0 0,-1 1 1 0 0,1-1-1 0 0,-1 0 0 0 0,2-6 0 0 0,-1 5-999 0 0,0 3 506 0 0,0 2-217 0 0,0 0 161 0 0,0 0 100 0 0,0 0 21 0 0,0 0-66 0 0,2 12-278 0 0,18 67-165 0 0,-14-51 0 0 0,15 36 0 0 0,-19-58 0 0 0,1 0 0 0 0,0 0 0 0 0,0 0 0 0 0,0 0 0 0 0,1-1 0 0 0,0 1 0 0 0,0-1 0 0 0,0 0 0 0 0,9 7 0 0 0,-11-9 0 0 0,0-1 0 0 0,1 0 0 0 0,-1-1 0 0 0,1 1 0 0 0,0 0 0 0 0,-1-1 0 0 0,1 0 0 0 0,0 1 0 0 0,0-1 0 0 0,0 0 0 0 0,0-1 0 0 0,0 1 0 0 0,0 0 0 0 0,0-1 0 0 0,0 0 0 0 0,0 1 0 0 0,0-1 0 0 0,0 0 0 0 0,0-1 0 0 0,0 1 0 0 0,0-1 0 0 0,4 0 0 0 0,2-2 0 0 0,0 0 0 0 0,0 0 0 0 0,0-1 0 0 0,-1 0 0 0 0,0-1 0 0 0,0 0 0 0 0,0 0 0 0 0,0-1 0 0 0,-1 0 0 0 0,0 0 0 0 0,0-1 0 0 0,-1 1 0 0 0,11-15 0 0 0,-10 10 68 0 0,0-1 0 0 0,-1 0 0 0 0,0-1 0 0 0,8-25-1 0 0,-12 30-1 0 0,0-1 0 0 0,0-1-1 0 0,0 1 1 0 0,-1 0 0 0 0,-1 0 0 0 0,0 0-1 0 0,0 0 1 0 0,-2-11 0 0 0,-2 10 886 0 0,4 10-949 0 0,0-1 0 0 0,0 1 0 0 0,0 0 1 0 0,0-1-1 0 0,0 1 0 0 0,0 0 0 0 0,-1-1 1 0 0,1 1-1 0 0,0 0 0 0 0,0 0 0 0 0,0-1 1 0 0,0 1-1 0 0,-1 0 0 0 0,1 0 0 0 0,0-1 1 0 0,0 1-1 0 0,-1 0 0 0 0,1 0 0 0 0,0-1 1 0 0,0 1-1 0 0,-1 0 0 0 0,1 0 0 0 0,0 0 0 0 0,0 0 1 0 0,-1-1-1 0 0,1 1 0 0 0,0 0 0 0 0,-1 0 1 0 0,1 0-1 0 0,0 0 0 0 0,-1 0 0 0 0,1 0 1 0 0,0 0-1 0 0,-1 0 0 0 0,1 0 0 0 0,0 0 1 0 0,-1 0-1 0 0,1 0 0 0 0,0 0 0 0 0,-1 0 1 0 0,1 0-1 0 0,0 0 0 0 0,-1 1 0 0 0,1-1 1 0 0,0 0-1 0 0,-1 0 0 0 0,1 0 0 0 0,0 0 1 0 0,0 1-1 0 0,-1-1 0 0 0,-1 1-3 0 0,-1 1 0 0 0,1-1 0 0 0,0 0 0 0 0,0 1 0 0 0,0 0 0 0 0,0-1 0 0 0,0 1 0 0 0,0 0 0 0 0,1 0 0 0 0,-1 0 0 0 0,1 0 0 0 0,-1 0 0 0 0,1 0 0 0 0,0 1 0 0 0,-1-1 0 0 0,0 3 0 0 0,-2 6 0 0 0,1 0 0 0 0,-4 16 0 0 0,1-2 0 0 0,-50 161 0 0 0,19-23 0 0 0,35-151 0 0 0,0 1 0 0 0,1 14 0 0 0,-1 24 0 0 0,0-43 0 0 0,-4-6-64 0 0,5-3-56 0 0,0 1 1 0 0,0-1-1 0 0,0 1 1 0 0,0-1-1 0 0,0 0 1 0 0,0 1-1 0 0,0-1 0 0 0,0 0 1 0 0,0 1-1 0 0,0-1 1 0 0,0 0-1 0 0,1 0 1 0 0,-1 0-1 0 0,0 0 0 0 0,0 0 1 0 0,1 0-1 0 0,-1 0 1 0 0,1 0-1 0 0,-2-2 1 0 0,1-1-514 0 0,0 0 1 0 0,0 1 0 0 0,0-1-1 0 0,0 0 1 0 0,0-5 0 0 0,2-4-903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1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21191 0 0,'4'-2'480'0'0,"9"-7"67"0"0,-9 6 31 0 0,6-11 145 0 0,-6 6-583 0 0,-3 7 585 0 0,-1 1 246 0 0,0 0 42 0 0,0 0-59 0 0,1 0-289 0 0,3 0-576 0 0,0 0 1 0 0,0 1-1 0 0,-1 0 1 0 0,1 0-1 0 0,0 0 0 0 0,-1 0 1 0 0,1 0-1 0 0,-1 1 0 0 0,1 0 1 0 0,-1-1-1 0 0,0 1 0 0 0,0 1 1 0 0,0-1-1 0 0,0 0 0 0 0,0 1 1 0 0,0-1-1 0 0,-1 1 1 0 0,5 6-1 0 0,3 5 545 0 0,0 0 0 0 0,13 31 0 0 0,-13-27-510 0 0,11 23-124 0 0,-2 2 0 0 0,-1 0 0 0 0,-3 1 0 0 0,18 77 0 0 0,-32-112 0 0 0,6 21 0 0 0,-2 0 0 0 0,-1 1 0 0 0,-1 58 0 0 0,-4-71 0 0 0,0 0 0 0 0,-1 0 0 0 0,-1-1 0 0 0,-1 1 0 0 0,0 0 0 0 0,-1-1 0 0 0,-1 0 0 0 0,-12 23 0 0 0,5-22 0 0 0,8-12 0 0 0,-2-5 0 0 0,-10-8-829 0 0,16 6-125 0 0,-3-5-8131 0 0,-1 1 97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2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76 10135 0 0,'0'0'231'0'0,"0"0"29"0"0,0 0 19 0 0,1-2-41 0 0,9-13-534 0 0,0 3 4938 0 0,-10 10-3245 0 0,11-12 1548 0 0,-11 13-3089 0 0,1-1 663 0 0,0 0 0 0 0,0-1 0 0 0,0 1 0 0 0,0 0 0 0 0,-1-1 0 0 0,1 1-1 0 0,-1 0 1 0 0,0-1 0 0 0,0 1 0 0 0,0-5 0 0 0,-17 19-347 0 0,-14 21-188 0 0,20-21 45 0 0,0-1 1 0 0,-24 19-1 0 0,34-29 342 0 0,1-1 117 0 0,0 0 21 0 0,0 0-134 0 0,0 0-577 0 0,1-1 119 0 0,-1-1-1 0 0,1 1 1 0 0,0-1-1 0 0,0 1 1 0 0,0-1-1 0 0,0 1 1 0 0,0 0-1 0 0,0-1 1 0 0,0 1-1 0 0,0 0 1 0 0,0 0-1 0 0,1 0 1 0 0,1-1-1 0 0,6-8-304 0 0,-8 7 388 0 0,0 2 0 0 0,-1 0 0 0 0,0 0 0 0 0,1 0 0 0 0,-1 1 0 0 0,1-1 0 0 0,-1 0 0 0 0,1 0 0 0 0,-1 0 0 0 0,1 1 0 0 0,0-1 0 0 0,-1 0 0 0 0,1 1 0 0 0,0-1 0 0 0,0 1 0 0 0,-1-1 0 0 0,3 0 0 0 0,-1-1 0 0 0,0-1 0 0 0,1 0 0 0 0,0 1 0 0 0,0-1 0 0 0,0 1 0 0 0,1 0 0 0 0,-1 0 0 0 0,0 0 0 0 0,1 0 0 0 0,4-1 0 0 0,-7 2 11 0 0,0 0 0 0 0,0 1 1 0 0,0-1-1 0 0,0 1 0 0 0,1 0 0 0 0,-1-1 0 0 0,0 1 0 0 0,0 0 0 0 0,0 0 1 0 0,0 0-1 0 0,0 0 0 0 0,1-1 0 0 0,-1 2 0 0 0,0-1 0 0 0,0 0 0 0 0,0 0 0 0 0,0 0 1 0 0,1 0-1 0 0,1 2 0 0 0,1-1 167 0 0,-2 0-154 0 0,1-1-1 0 0,-1 1 0 0 0,0 0 0 0 0,1 0 0 0 0,-1 0 1 0 0,1 0-1 0 0,-1 0 0 0 0,0 1 0 0 0,0-1 0 0 0,0 1 1 0 0,0-1-1 0 0,0 1 0 0 0,0 0 0 0 0,0 0 0 0 0,1 2 1 0 0,0 0 35 0 0,-1 0 0 0 0,0-1 0 0 0,0 1 1 0 0,0 0-1 0 0,0 0 0 0 0,-1 1 0 0 0,0-1 1 0 0,1 6-1 0 0,0 1 39 0 0,-1 0 0 0 0,0 0 0 0 0,-1 0 0 0 0,-1 0 0 0 0,0 0 0 0 0,-3 14 0 0 0,0-7-98 0 0,-1-1 0 0 0,-1 1 0 0 0,-1-1 0 0 0,0 0 0 0 0,-18 27 0 0 0,-56 72 0 0 0,73-107 0 0 0,1 0 0 0 0,-1-1 0 0 0,-1 0 0 0 0,-17 12 0 0 0,-43 23 0 0 0,56-35 0 0 0,3-3 0 0 0,10-5 0 0 0,-1 0 0 0 0,1 1 0 0 0,-1-1 0 0 0,1 0 0 0 0,0 0 0 0 0,-1 0 0 0 0,1 0 0 0 0,-1 0 0 0 0,1 1 0 0 0,0-1 0 0 0,-1 0 0 0 0,1 0 0 0 0,-1 0 0 0 0,1 0 0 0 0,-1 0 0 0 0,1 0 0 0 0,0 0 0 0 0,-1-1 0 0 0,1 1 0 0 0,-1 0 0 0 0,1 0 0 0 0,0 0 0 0 0,-1 0 0 0 0,1 0 0 0 0,-1-1 0 0 0,1 1 0 0 0,0 0 0 0 0,-1 0 0 0 0,1-1 0 0 0,0 1 0 0 0,-1 0 0 0 0,1 0 0 0 0,0-1 0 0 0,-1 1 0 0 0,1 0 0 0 0,0-1 0 0 0,0 1 0 0 0,0-1 0 0 0,-1 1 0 0 0,1 0 0 0 0,0-1 0 0 0,0 1 0 0 0,0-1 0 0 0,0 1 0 0 0,0 0 0 0 0,-1-1 0 0 0,1 1 0 0 0,0-1 0 0 0,0 1 0 0 0,0-1 0 0 0,0 1 0 0 0,0 0 0 0 0,1-1 0 0 0,-1 1 0 0 0,0-1 0 0 0,0 0 0 0 0,0 1 0 0 0,0-4 0 0 0,1-1 0 0 0,0 1 0 0 0,0 0 0 0 0,0 0 0 0 0,0 0 0 0 0,0 0 0 0 0,1 0 0 0 0,4-6 0 0 0,20-31 0 0 0,-21 33 0 0 0,0 1 0 0 0,-1 1 0 0 0,1-1 0 0 0,0 1 0 0 0,1 0 0 0 0,-1 1 0 0 0,1-1 0 0 0,0 1 0 0 0,13-7 0 0 0,-10 8 0 0 0,-8 4 0 0 0,-1 0 0 0 0,1 0 0 0 0,-1 0 0 0 0,1-1 0 0 0,-1 1 0 0 0,1 0 0 0 0,-1 0 0 0 0,1 0 0 0 0,0 0 0 0 0,-1 0 0 0 0,1 0 0 0 0,-1 0 0 0 0,1 0 0 0 0,-1 0 0 0 0,1 0 0 0 0,-1 0 0 0 0,1 0 0 0 0,-1 1 0 0 0,1-1 0 0 0,-1 0 0 0 0,1 0 0 0 0,-1 0 0 0 0,1 1 0 0 0,-1-1 0 0 0,1 0 0 0 0,-1 1 0 0 0,1-1 0 0 0,-1 0 0 0 0,0 1 0 0 0,1-1 0 0 0,0 1 0 0 0,-1 0 0 0 0,3 2 0 0 0,0-1 0 0 0,0 1 0 0 0,0-1 0 0 0,0 1 0 0 0,-1 0 0 0 0,0 0 0 0 0,0 0 0 0 0,1 1 0 0 0,-2-1 0 0 0,1 0 0 0 0,0 1 0 0 0,1 4 0 0 0,1 5 0 0 0,-1 1 0 0 0,3 14 0 0 0,0 4 0 0 0,1 0 0 0 0,-5-23-133 0 0,-1-8-563 0 0,-1-1-258 0 0,8-5-6999 0 0,-1-2 241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2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29 166 15663 0 0,'0'0'356'0'0,"-2"-7"476"0"0,3-1-692 0 0,0 1 0 0 0,0-1 0 0 0,3-8 0 0 0,2-19 755 0 0,-5 16-128 0 0,5-46 4112 0 0,-6 65-4870 0 0,0 0 0 0 0,0 0 0 0 0,0 0 0 0 0,0 0-1 0 0,0 0 1 0 0,0 0 0 0 0,0 0 0 0 0,0 0-1 0 0,0 0 1 0 0,0 0 0 0 0,-1 0 0 0 0,1 0 0 0 0,0 0-1 0 0,0 0 1 0 0,0 0 0 0 0,0 0 0 0 0,0 0-1 0 0,0 0 1 0 0,0 0 0 0 0,0 0 0 0 0,0 0 0 0 0,0 0-1 0 0,0 0 1 0 0,0 0 0 0 0,0 0 0 0 0,0 0-1 0 0,0 0 1 0 0,0 0 0 0 0,0 0 0 0 0,0 0 0 0 0,0 0-1 0 0,0 0 1 0 0,0 0 0 0 0,0 0 0 0 0,0 0-1 0 0,0 0 1 0 0,0-1 0 0 0,0 1 0 0 0,0 0 0 0 0,-1 0-1 0 0,1 0 1 0 0,0 0 0 0 0,0 0 0 0 0,-5 9 531 0 0,-5 14 148 0 0,4-4-688 0 0,1 0 0 0 0,1 0 0 0 0,-2 23 0 0 0,-1 61 0 0 0,5-70 0 0 0,2-20 0 0 0,0 0 0 0 0,1 0 0 0 0,1 1 0 0 0,0-2 0 0 0,1 1 0 0 0,4 14 0 0 0,0-15 0 0 0,-2-11 0 0 0,-4-1 0 0 0,5 3 0 0 0,-5-2 0 0 0,1 0 0 0 0,-1 0 0 0 0,0 0 0 0 0,1 0 0 0 0,-1-1 0 0 0,0 1 0 0 0,1-1 0 0 0,-1 1 0 0 0,1-1 0 0 0,-1 0 0 0 0,1 1 0 0 0,1-1 0 0 0,0 1 140 0 0,1-1-1 0 0,-1 1 0 0 0,1-1 1 0 0,-1 0-1 0 0,7 0 1 0 0,-2 0 463 0 0,-6 0-160 0 0,-1 0-294 0 0,6-1-133 0 0,2-1-16 0 0,-1 2 0 0 0,2 3 0 0 0,4-1 0 0 0,0 3 0 0 0,14 10 0 0 0,-25-13 0 0 0,14 4 0 0 0,-9-4 0 0 0,1 0 0 0 0,-2-2-64 0 0,-6 0-273 0 0,0-7-2357 0 0,-1 7 2365 0 0,0-1-1 0 0,0 1 1 0 0,0-1-1 0 0,0 1 1 0 0,0-1-1 0 0,0 1 1 0 0,0-1-1 0 0,0 1 1 0 0,0-1 0 0 0,0 1-1 0 0,0-1 1 0 0,-1 1-1 0 0,1-1 1 0 0,0 1-1 0 0,0-1 1 0 0,0 1-1 0 0,-1-1 1 0 0,0 0 0 0 0,-4-7-6493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5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10135 0 0,'0'0'231'0'0,"0"0"29"0"0,0 0 19 0 0,0 0 173 0 0,2-1 697 0 0,7-7 958 0 0,-7 7-1755 0 0,-1 0 0 0 0,1-1 0 0 0,-1 1-1 0 0,1 0 1 0 0,0 0 0 0 0,-1 0 0 0 0,1 0 0 0 0,0 0-1 0 0,2-1 1 0 0,79-23 4864 0 0,-73 22-5172 0 0,-1 0 0 0 0,1-1 0 0 0,9-5 0 0 0,10-4-48 0 0,-23 11 170 0 0,-1 0 1 0 0,1 0-1 0 0,0 1 0 0 0,-1-1 0 0 0,13 0 1 0 0,22-3 819 0 0,-38 4-1323 0 0,-2 1-138 0 0,0 0-33 0 0,0 0-72 0 0,0 0-285 0 0,0 0-126 0 0,0 0-1257 0 0,0 0-4916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2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73 13823 0 0,'0'0'315'0'0,"0"0"45"0"0,0 0 21 0 0,0 0-49 0 0,0 0-81 0 0,0 0 481 0 0,0 0 237 0 0,0 0 45 0 0,-1-2-61 0 0,-1-8-288 0 0,2 7-121 0 0,13-9 2464 0 0,14 6-2764 0 0,5 4-32 0 0,-4 0 229 0 0,-1 0 0 0 0,1-2 0 0 0,37-10 0 0 0,-61 13-1171 0 0,10-2-3696 0 0,-14 3 4229 0 0,0 0 1 0 0,1 0-1 0 0,-1 0 1 0 0,0 0-1 0 0,1 0 1 0 0,-1 0-1 0 0,0-1 1 0 0,1 1-1 0 0,-1 0 1 0 0,0 0-1 0 0,0 0 1 0 0,1 0-1 0 0,-1 0 1 0 0,0-1-1 0 0,1 1 1 0 0,-1 0-1 0 0,0 0 1 0 0,0-1-1 0 0,0 1 1 0 0,1 0-1 0 0,-1 0 1 0 0,0-1-1 0 0,0 1 1 0 0,0 0-1 0 0,1-1 1 0 0,-1 1-1 0 0,0-1 1 0 0,-1-4-6242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2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85 13823 0 0,'0'0'315'0'0,"0"0"45"0"0,0 0 21 0 0,0-1-49 0 0,-1-5-220 0 0,0 4 92 0 0,1 1 0 0 0,0-1 0 0 0,0 0 0 0 0,0 1 0 0 0,0-1 0 0 0,0 0 0 0 0,0 1 1 0 0,1-1-1 0 0,-1 0 0 0 0,0 1 0 0 0,1-1 0 0 0,-1 1 0 0 0,1-1 0 0 0,0 0 0 0 0,0 1 0 0 0,1-2 0 0 0,0-2 134 0 0,0 3-92 0 0,0-1 1 0 0,0 1 0 0 0,0-1-1 0 0,0 1 1 0 0,1-1-1 0 0,-1 1 1 0 0,0 0-1 0 0,1 0 1 0 0,0 0 0 0 0,0 1-1 0 0,-1-1 1 0 0,1 1-1 0 0,0-1 1 0 0,0 1 0 0 0,1 0-1 0 0,5-1 1 0 0,6-2-179 0 0,-1 2 0 0 0,20-2 0 0 0,-33 4-75 0 0,21-1-490 0 0,0 1 1 0 0,40 6-1 0 0,-51-5-701 0 0,3 1-316 0 0,0 0-20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2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52 13823 0 0,'0'0'630'0'0,"1"-1"-13"0"0,0 1-606 0 0,0 0-1 0 0,0 0 1 0 0,0-1-1 0 0,-1 1 1 0 0,1 0 0 0 0,0-1-1 0 0,-1 1 1 0 0,1-1 0 0 0,0 1-1 0 0,-1-1 1 0 0,1 1-1 0 0,0-1 1 0 0,-1 1 0 0 0,1-1-1 0 0,-1 0 1 0 0,1 1 0 0 0,-1-1-1 0 0,1 0 1 0 0,-1 1-1 0 0,0-1 1 0 0,1 0 0 0 0,-1 0-1 0 0,0 1 1 0 0,1-2 0 0 0,-1 0 114 0 0,1 0 605 0 0,-5-12 3302 0 0,2 12-3831 0 0,0 0 0 0 0,-1 0 0 0 0,1 1 0 0 0,0-1-1 0 0,-1 1 1 0 0,1-1 0 0 0,-1 1 0 0 0,1 0 0 0 0,-1 0 0 0 0,1 0-1 0 0,-1 0 1 0 0,0 1 0 0 0,1-1 0 0 0,-1 1 0 0 0,0-1 0 0 0,0 1-1 0 0,-5 0 1 0 0,-4 1 173 0 0,0-1-1 0 0,-22 5 1 0 0,4 2-252 0 0,0 1-1 0 0,0 2 1 0 0,1 0 0 0 0,-30 16-1 0 0,56-24-121 0 0,0 0 0 0 0,-1-1 0 0 0,1 2 0 0 0,0-1 0 0 0,-1 0 0 0 0,1 1 0 0 0,0-1 0 0 0,0 1 0 0 0,1 0 0 0 0,-6 6 0 0 0,4-2 0 0 0,4 3 0 0 0,1-8 1 0 0,0 1 0 0 0,0-1 0 0 0,0 1 0 0 0,0-1 0 0 0,0 0 0 0 0,1 1 0 0 0,-1-1 0 0 0,1 0 0 0 0,0 0 0 0 0,0 0 0 0 0,0 0 0 0 0,0 0 0 0 0,0-1 0 0 0,4 4-1 0 0,4 0-7 0 0,-1 1-1 0 0,15 5 1 0 0,-4-3-49 0 0,-13-4-168 0 0,0 0 1 0 0,0 0-1 0 0,0 0 0 0 0,-1 1 0 0 0,0 0 1 0 0,0 0-1 0 0,6 6 0 0 0,-9-6 248 0 0,1-1 0 0 0,-1 1 0 0 0,0 0 0 0 0,0 0 0 0 0,-1 0 0 0 0,1 0 0 0 0,-1 1 0 0 0,0-1 0 0 0,-1 1 0 0 0,2 8-1 0 0,-1-4 60 0 0,-1 1-1 0 0,-1 0 0 0 0,0-1 0 0 0,0 1 1 0 0,-1-1-1 0 0,0 1 0 0 0,-1-1 0 0 0,0 1 0 0 0,-1-1 1 0 0,-5 13-1 0 0,-5 8 261 0 0,-32 56 0 0 0,1-21-343 0 0,44-66 0 0 0,0 0 0 0 0,0 1 0 0 0,-1-1 0 0 0,1 0 0 0 0,0 0 0 0 0,0 1 0 0 0,0-1 0 0 0,0 0 0 0 0,-1 0 0 0 0,1 0 0 0 0,0 1 0 0 0,0-1 0 0 0,0 0 0 0 0,0 1 0 0 0,0-1 0 0 0,0 0 0 0 0,0 0 0 0 0,0 1 0 0 0,0-1 0 0 0,0 0 0 0 0,0 1 0 0 0,0-1 0 0 0,0 0 0 0 0,0 0 0 0 0,0 1 0 0 0,0-1 0 0 0,0 0 0 0 0,0 1 0 0 0,0-1 0 0 0,0 0 0 0 0,0 0 0 0 0,0 1 0 0 0,1-1 0 0 0,-1 0 0 0 0,0 0 0 0 0,0 1 0 0 0,0-1 0 0 0,0 0 0 0 0,1 0 0 0 0,-1 0 0 0 0,0 1 0 0 0,0-1 0 0 0,1 0 0 0 0,-1 0 0 0 0,0 0 0 0 0,0 0 0 0 0,1 0 0 0 0,-1 1 0 0 0,0-1 0 0 0,1 0 0 0 0,12 2 0 0 0,-12-2 0 0 0,28 2 0 0 0,-15-1 0 0 0,22 4 0 0 0,-35-5 0 0 0,9 1-67 0 0,1 1 0 0 0,13-1 0 0 0,-23-1-984 0 0,3-2-889 0 0,0 1 81 0 0,-3 0-3340 0 0,-1 1-1439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2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15663 0 0,'0'0'356'0'0,"0"0"50"0"0,0 0 20 0 0,1-9 92 0 0,1-6-365 0 0,-2 13 567 0 0,4-11 5000 0 0,-2 30-5561 0 0,9 44 735 0 0,-10-54-815 0 0,1 0 0 0 0,1 0 0 0 0,-1 0 0 0 0,1-1-1 0 0,1 1 1 0 0,5 8 0 0 0,-4-6-79 0 0,1-1 0 0 0,1 0 0 0 0,0-1 0 0 0,14 14 0 0 0,-19-19 0 0 0,1-1 0 0 0,-1 1 0 0 0,1 0 0 0 0,0-1 0 0 0,-1 0 0 0 0,1 1 0 0 0,0-1 0 0 0,0 0 0 0 0,0 0 0 0 0,0-1 0 0 0,0 1 0 0 0,0-1 0 0 0,0 1 0 0 0,0-1 0 0 0,0 0 0 0 0,0 0 0 0 0,0 0 0 0 0,0-1 0 0 0,0 1 0 0 0,4-2 0 0 0,2-1 19 0 0,-1 0-1 0 0,0 0 0 0 0,0-1 1 0 0,-1 0-1 0 0,1-1 1 0 0,-1 0-1 0 0,0 0 1 0 0,0 0-1 0 0,-1-1 1 0 0,1 0-1 0 0,-1 0 0 0 0,0-1 1 0 0,-1 1-1 0 0,0-1 1 0 0,0-1-1 0 0,0 1 1 0 0,-1-1-1 0 0,0 1 1 0 0,-1-1-1 0 0,0 0 0 0 0,0-1 1 0 0,0 1-1 0 0,1-14 1 0 0,-3 21 469 0 0,-1 1 21 0 0,0 0-66 0 0,-2 1-428 0 0,0 0 0 0 0,0 0 0 0 0,1 0 0 0 0,-1 1 0 0 0,1-1 0 0 0,-1 1 0 0 0,1-1 0 0 0,-1 1 1 0 0,1-1-1 0 0,-2 5 0 0 0,2-5-16 0 0,-6 9 1 0 0,1 0 0 0 0,1 0 0 0 0,0 1 0 0 0,0-1 0 0 0,-5 20 0 0 0,-10 57 0 0 0,19-80 0 0 0,-19 95 0 0 0,18-91 7 0 0,1-6-16 0 0,1 0 0 0 0,-2-1 0 0 0,1 1 0 0 0,0-1 1 0 0,-1 1-1 0 0,0-1 0 0 0,-4 7 0 0 0,6-9-328 0 0,0-2-138 0 0,0 0-33 0 0,0 0 65 0 0,0 0 86 0 0,0 0-738 0 0,13-17-3478 0 0,-7 11 2836 0 0,-1-1 0 0 0,8-14 1 0 0,-7 11 998 0 0,13-20-1310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2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15663 0 0,'-11'-4'6131'0'0,"20"5"-4243"0"0,26 8-2428 0 0,-31-8 893 0 0,16 3 124 0 0,1 0-1 0 0,0-2 1 0 0,38 1 0 0 0,-51-3-397 0 0,-4 0-73 0 0,0 0 0 0 0,0 0 0 0 0,0 0 0 0 0,0 1 0 0 0,0-1 0 0 0,0 1 1 0 0,0 0-1 0 0,-1 0 0 0 0,1 1 0 0 0,0-1 0 0 0,6 4 0 0 0,-8-4-7 0 0,0 0 0 0 0,0 0 0 0 0,0 0 0 0 0,0 1 0 0 0,0-1 0 0 0,0 1 0 0 0,0-1 0 0 0,0 1 0 0 0,-1 0 0 0 0,1-1 0 0 0,-1 1 0 0 0,1 0 0 0 0,-1 0 0 0 0,0 0 0 0 0,1 0 0 0 0,-1 0 0 0 0,1 4 0 0 0,0-2 0 0 0,0 2 87 0 0,0 0-1 0 0,0 0 1 0 0,0 0 0 0 0,-1 0-1 0 0,0 0 1 0 0,0 12 0 0 0,-3 40 965 0 0,0-16-663 0 0,4-6-524 0 0,1-1-1 0 0,2 0 1 0 0,11 39-1 0 0,7 44 71 0 0,-23-116 81 0 0,8 94 575 0 0,-9-86-591 0 0,-3-2 0 0 0,3-7 0 0 0,1 0 0 0 0,0 0 0 0 0,-1-1 0 0 0,1 1 0 0 0,-1 0 0 0 0,0 0 0 0 0,1-1 0 0 0,-1 1 0 0 0,0-1 0 0 0,1 1 0 0 0,-1 0 0 0 0,0-1 0 0 0,0 1 0 0 0,1-1 0 0 0,-1 0 0 0 0,0 1 0 0 0,0-1 0 0 0,0 0 0 0 0,0 1 0 0 0,0-1 0 0 0,1 0 0 0 0,-1 0 0 0 0,0 0 0 0 0,0 0 0 0 0,-2 0 0 0 0,0 0 0 0 0,-41 0 0 0 0,36-1 0 0 0,0 1 0 0 0,0 0 0 0 0,-1 0 0 0 0,1 1 0 0 0,0 0 0 0 0,-14 3 0 0 0,9-1-64 0 0,12-2-273 0 0,1-1-138 0 0,0 0-33 0 0,0 0-208 0 0,0 0-857 0 0,0 0-379 0 0,0 0-80 0 0,0 0-15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3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21191 0 0,'2'-1'480'0'0,"38"-10"1002"0"0,-18 5-916 0 0,1 0 0 0 0,0 1 0 0 0,1 1 0 0 0,26 0 0 0 0,-5 1 166 0 0,-27 2-282 0 0,31 1 0 0 0,-15 1-450 0 0,-26 0-201 0 0,-6-1-850 0 0,-2 0-385 0 0,0 0-79 0 0,0 0-18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3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60 164 10135 0 0,'0'0'231'0'0,"0"0"29"0"0,3-8 257 0 0,1 2-427 0 0,-2 4-50 0 0,-1 1 1 0 0,0-1-1 0 0,0 1 1 0 0,0-1-1 0 0,0 1 1 0 0,0-1-1 0 0,0 0 1 0 0,-1 0-1 0 0,1 1 1 0 0,0-1-1 0 0,-1 0 1 0 0,0 0-1 0 0,1 0 1 0 0,-1 0-1 0 0,0 0 1 0 0,0 0-1 0 0,0 1 1 0 0,0-1-1 0 0,0 0 1 0 0,-1-3-1 0 0,-9-83 7708 0 0,10 87-7236 0 0,-8-17 2719 0 0,8 17-2843 0 0,-1 1-371 0 0,1 0 0 0 0,0 0 0 0 0,0 0 0 0 0,0 0 0 0 0,0 1 0 0 0,0-1 0 0 0,0 0 0 0 0,0 0 0 0 0,0 0 0 0 0,0 0 0 0 0,0 0 0 0 0,0 0 0 0 0,-1 0 0 0 0,1 0 0 0 0,0 0 0 0 0,0 0 0 0 0,0 0 0 0 0,0 0 0 0 0,0 0 0 0 0,0 0 0 0 0,0 0 0 0 0,0-1 0 0 0,0 1 0 0 0,0 0 0 0 0,-1 0 0 0 0,1 0 0 0 0,0 0 0 0 0,0 0 0 0 0,0 0 0 0 0,0 0 0 0 0,0 0 0 0 0,0 0 0 0 0,0 0 0 0 0,0 0 0 0 0,0 0 0 0 0,0 0 0 0 0,0 0 0 0 0,0 0 0 0 0,0 0 0 0 0,0-1 0 0 0,0 1 0 0 0,0 0 0 0 0,0 0 0 0 0,0 0 0 0 0,0 0 0 0 0,0 0 0 0 0,0 0 0 0 0,0 0 0 0 0,0 0 0 0 0,0 0 0 0 0,0 0 0 0 0,0 0 0 0 0,0-1 0 0 0,-4 9 670 0 0,-14 109-687 0 0,9-41 0 0 0,3-42 0 0 0,-13 114 0 0 0,20-139 0 0 0,5-2 0 0 0,-3-5 0 0 0,-1 0 0 0 0,1 0 0 0 0,0 0 0 0 0,0-1 0 0 0,0 1 0 0 0,0-1 0 0 0,1 0 0 0 0,-1 0 0 0 0,0 0 0 0 0,0 0 0 0 0,1-1 0 0 0,-1 1 0 0 0,1-1 0 0 0,-1 0 0 0 0,4 0 0 0 0,4-1 0 0 0,0-1 0 0 0,0 0 0 0 0,13-4 0 0 0,1-1 0 0 0,-17 5 0 0 0,1 1 0 0 0,-1-1 0 0 0,12 1 0 0 0,29-2 0 0 0,-39 1 0 0 0,-3-2-64 0 0,-6 3-96 0 0,-1-1 1 0 0,1 0-1 0 0,-1 1 0 0 0,1-1 1 0 0,-1 0-1 0 0,0 0 0 0 0,0 1 0 0 0,0-1 1 0 0,0 0-1 0 0,0-2 0 0 0,0 4-51 0 0,-1-2-381 0 0,1-1 0 0 0,-1 1 0 0 0,0 0 0 0 0,0 0 0 0 0,0 0-1 0 0,-1 0 1 0 0,1 0 0 0 0,0 1 0 0 0,-1-1 0 0 0,1 0 0 0 0,-3-1 0 0 0,2 0-1999 0 0,-5-4-3401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3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11975 0 0,'0'0'547'0'0,"0"0"-11"0"0,0 0-203 0 0,0 0 419 0 0,0 0 220 0 0,0 0 42 0 0,1-1 8 0 0,18-3 989 0 0,-14 3-1475 0 0,-1 0 1 0 0,1 0-1 0 0,0-1 0 0 0,8-3 0 0 0,-2 0-110 0 0,-1 1-1 0 0,1 1 1 0 0,16-4 0 0 0,-8 2-453 0 0,74-14 27 0 0,-74 13-1252 0 0,-17 6-184 0 0,-2 0-1136 0 0,0 0-4248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3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15663 0 0,'0'0'356'0'0,"0"0"50"0"0,0 0 20 0 0,0 0-42 0 0,2-1-250 0 0,1 0-87 0 0,-1 0 0 0 0,1 0 0 0 0,0 0 0 0 0,0 0 0 0 0,-1 0 0 0 0,1 1 0 0 0,0-1 0 0 0,0 1 0 0 0,4 0-1 0 0,17-3 931 0 0,16-7 1281 0 0,44-14 164 0 0,-69 19-2464 0 0,1 1 1 0 0,27-4-1 0 0,7 5-3830 0 0,-34 3-3291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3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298 144 19351 0 0,'0'0'439'0'0,"0"0"62"0"0,0-2 33 0 0,4-14 74 0 0,-3 13-588 0 0,0 0 0 0 0,0-1 0 0 0,0 1-1 0 0,-1-1 1 0 0,1 1 0 0 0,-1-1 0 0 0,0 1-1 0 0,-1-6 1 0 0,0 5 110 0 0,0 0-1 0 0,0-1 1 0 0,-1 1-1 0 0,0 0 0 0 0,1 0 1 0 0,-2 0-1 0 0,1 1 1 0 0,0-1-1 0 0,-1 0 1 0 0,0 1-1 0 0,1-1 1 0 0,-2 1-1 0 0,1 0 1 0 0,0 0-1 0 0,0 0 0 0 0,-1 1 1 0 0,0-1-1 0 0,1 1 1 0 0,-1 0-1 0 0,0 0 1 0 0,0 0-1 0 0,0 0 1 0 0,-6-1-1 0 0,1 0 161 0 0,-1 0 0 0 0,0 1-1 0 0,0 0 1 0 0,0 1 0 0 0,0 0-1 0 0,-1 0 1 0 0,1 1 0 0 0,0 0-1 0 0,-12 3 1 0 0,17-2-290 0 0,0 0 0 0 0,1 0 0 0 0,-1 1 0 0 0,0 0 0 0 0,0 0 0 0 0,1 0 0 0 0,0 1 0 0 0,-1-1 0 0 0,1 1 0 0 0,0 0 0 0 0,0 0 0 0 0,0 1 0 0 0,1-1 0 0 0,-1 1 0 0 0,1 0 0 0 0,0 0 0 0 0,0 0 0 0 0,-5 8 0 0 0,7-10-33 0 0,0 0 1 0 0,0 0-1 0 0,1-1 0 0 0,-1 1 1 0 0,0 0-1 0 0,1 0 0 0 0,-1 0 1 0 0,1 0-1 0 0,0 0 0 0 0,0 0 1 0 0,0 0-1 0 0,0 0 0 0 0,0 0 0 0 0,0 0 1 0 0,0 0-1 0 0,0 0 0 0 0,1 0 1 0 0,0 2-1 0 0,1 4-222 0 0,1 2 166 0 0,0 0 0 0 0,0 0 1 0 0,1 0-1 0 0,0 0 0 0 0,1-1 0 0 0,0 1 0 0 0,1-1 1 0 0,9 12-1 0 0,-6-9 10 0 0,-1 1-1 0 0,-1 0 1 0 0,8 17 0 0 0,-10-18 79 0 0,-1 0 0 0 0,-1 1 0 0 0,0-1 0 0 0,0 1 0 0 0,-1 0 0 0 0,-1 0 0 0 0,0 0 0 0 0,-1 0 0 0 0,-1 0 0 0 0,0-1 0 0 0,0 1 0 0 0,-1 0 0 0 0,-1 0 0 0 0,-4 12 0 0 0,-6 14 0 0 0,-2 0 0 0 0,-1-1 0 0 0,-2-1 0 0 0,-23 35 0 0 0,36-65 0 0 0,2-2 0 0 0,0-1 0 0 0,1 1 0 0 0,-1 1 0 0 0,1-1 0 0 0,0 0 0 0 0,0 1 0 0 0,0-1 0 0 0,1 1 0 0 0,-1 6 0 0 0,2-3 0 0 0,6-2 0 0 0,-5-6 0 0 0,0 0 0 0 0,1 0 0 0 0,-1-1 0 0 0,0 1 0 0 0,0-1 0 0 0,1 1 0 0 0,-1-1 0 0 0,0 1 0 0 0,1-1 0 0 0,-1 0 0 0 0,0 1 0 0 0,1-1 0 0 0,-1 0 0 0 0,2 0 0 0 0,26-4 0 0 0,18-3 0 0 0,-38 5 0 0 0,0 1-217 0 0,19-5-8796 0 0,-26 5 1931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5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64 10135 0 0,'0'0'231'0'0,"0"0"29"0"0,0 0 19 0 0,-1-1-41 0 0,-1-4-44 0 0,2 4 552 0 0,0 1 232 0 0,-16-19 3232 0 0,15 16-4010 0 0,-1 0 0 0 0,0 1 0 0 0,0-1 0 0 0,0 1 0 0 0,-1 0 0 0 0,1-1 0 0 0,-1 1 0 0 0,1 0 0 0 0,-1 0 0 0 0,0 1 0 0 0,0-1 0 0 0,1 0 0 0 0,-1 1 0 0 0,0 0 0 0 0,-1 0 0 0 0,1 0 0 0 0,0 0 0 0 0,0 0 0 0 0,0 0 0 0 0,-6 0 0 0 0,-10 0-200 0 0,-15 4 0 0 0,26-2 0 0 0,1 3 0 0 0,-1 1 0 0 0,0 1 0 0 0,3 2 0 0 0,4-6 0 0 0,0 3 0 0 0,6 9 0 0 0,20 21 0 0 0,-20-28 0 0 0,0 1 0 0 0,0 0 0 0 0,-1 0 0 0 0,0 1 0 0 0,-1-1 0 0 0,0 1 0 0 0,0 0 0 0 0,-1 0 0 0 0,0 0 0 0 0,0 0 0 0 0,-1 0 0 0 0,0 0 0 0 0,-1 0 0 0 0,0 1 0 0 0,0-1 0 0 0,-3 15 0 0 0,-5 9 18 0 0,-23 64 0 0 0,26-83 18 0 0,-47 107 1940 0 0,38-84-1976 0 0,13-27 0 0 0,6-3 0 0 0,-3-5 0 0 0,16 4 0 0 0,1 1 0 0 0,4-4 0 0 0,-20-1 0 0 0,24-4 0 0 0,-17 1 0 0 0,0 1 0 0 0,-1 1-133 0 0,-7 0-563 0 0,-2-1-257 0 0,0 0-1286 0 0,0 0-4924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3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17503 0 0,'0'0'399'0'0,"0"0"60"0"0,0 0 21 0 0,0 0-59 0 0,0-2-276 0 0,0 1-52 0 0,0 0 1 0 0,0 0-1 0 0,1 0 0 0 0,-1 0 0 0 0,0 0 0 0 0,0 0 1 0 0,0 0-1 0 0,1 0 0 0 0,-1 0 0 0 0,1 0 0 0 0,-1 0 0 0 0,1 1 1 0 0,-1-1-1 0 0,1 0 0 0 0,-1 0 0 0 0,1 0 0 0 0,0 0 1 0 0,-1 1-1 0 0,1-1 0 0 0,0 0 0 0 0,0 1 0 0 0,-1-1 0 0 0,1 0 1 0 0,0 1-1 0 0,0-1 0 0 0,0 1 0 0 0,2-1 0 0 0,-1 0 163 0 0,0 0 698 0 0,9 1 255 0 0,-5-1-973 0 0,-4 1-163 0 0,0 1 1 0 0,0-1-1 0 0,0 0 0 0 0,0 0 0 0 0,0 1 0 0 0,0-1 1 0 0,0 1-1 0 0,0-1 0 0 0,-1 1 0 0 0,1 0 1 0 0,3 2-1 0 0,0-1-70 0 0,-1 0 0 0 0,0 0-1 0 0,0 1 1 0 0,0 0 0 0 0,5 5 0 0 0,-7-7 13 0 0,0 0 1 0 0,-1 1-1 0 0,1-1 0 0 0,-1 0 0 0 0,1 1 0 0 0,-1 0 1 0 0,0-1-1 0 0,1 1 0 0 0,-1 0 0 0 0,0 0 0 0 0,0-1 1 0 0,0 1-1 0 0,1 4 0 0 0,0 1 200 0 0,56 137 758 0 0,-8-14-343 0 0,-47-124-631 0 0,1-1 0 0 0,-1 1 0 0 0,1-1 0 0 0,0 0 0 0 0,1-1 0 0 0,-1 1 0 0 0,1-1 0 0 0,0 0 0 0 0,9 6 0 0 0,-14-9 0 0 0,1 0 0 0 0,0-1 0 0 0,-1 1 0 0 0,1-1 0 0 0,0 1 0 0 0,0-1 0 0 0,0 1 0 0 0,0-1 0 0 0,-1 0 0 0 0,1 1 0 0 0,0-1 0 0 0,0 0 0 0 0,0 1 0 0 0,0-1 0 0 0,0 0 0 0 0,0 0 0 0 0,0 0 0 0 0,0 0 0 0 0,0 0 0 0 0,0 0 0 0 0,0 0 0 0 0,0 0 0 0 0,0-1 0 0 0,0 1 0 0 0,-1 0 0 0 0,1 0 0 0 0,1-1 0 0 0,1 0 0 0 0,-2 0-23 0 0,0 1 0 0 0,0 0 0 0 0,0 0 1 0 0,0-1-1 0 0,0 1 0 0 0,0 0 0 0 0,0-1 0 0 0,0 1 0 0 0,0-1 0 0 0,0 1 0 0 0,0-1 0 0 0,0 0 1 0 0,0 1-1 0 0,0-1 0 0 0,-1 0 0 0 0,1 0 0 0 0,0 0 0 0 0,0 1 0 0 0,-1-1 0 0 0,2-2 0 0 0,0 0-325 0 0,0 0-176 0 0,-1-1 1 0 0,1 1 0 0 0,-1-1 0 0 0,1 1-1 0 0,-1-1 1 0 0,0 1 0 0 0,-1-1-1 0 0,1 0 1 0 0,-1 0 0 0 0,1-6-1 0 0,0-1-1186 0 0,0-3 174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3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8 15663 0 0,'0'0'719'0'0,"0"0"-20"0"0,-2-7 358 0 0,1 7 5755 0 0,-11 13-6741 0 0,2 1 0 0 0,-1 1 0 0 0,2 0 0 0 0,0 0 0 0 0,1 1 0 0 0,-7 17 0 0 0,4-8-11 0 0,-23 36 0 0 0,19-39-60 0 0,-1 1 0 0 0,1 1 0 0 0,-22 47 0 0 0,34-61-201 0 0,3-10 82 0 0,0 1 1 0 0,1-1-1 0 0,-1 1 0 0 0,0-1 1 0 0,1 1-1 0 0,-1-1 1 0 0,1 0-1 0 0,-1 1 0 0 0,1-1 1 0 0,-1 0-1 0 0,1 1 0 0 0,-1-1 1 0 0,1 0-1 0 0,0 0 1 0 0,-1 1-1 0 0,1-1 0 0 0,-1 0 1 0 0,1 0-1 0 0,1 0 1 0 0,-2 0 3 0 0,12 2-2594 0 0,1-5-4798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3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17503 0 0,'0'0'399'0'0,"0"0"60"0"0,0 0 21 0 0,0 0-59 0 0,0 0-136 0 0,0 0 457 0 0,3 0 228 0 0,104-18 1559 0 0,-30 6-1358 0 0,-12-1-867 0 0,72-26 0 0 0,-134 37 60 0 0,-2 2-280 0 0,0-1 1 0 0,0 1-1 0 0,0-1 0 0 0,-1 1 1 0 0,1-1-1 0 0,0 1 1 0 0,0 0-1 0 0,0 0 0 0 0,0-1 1 0 0,0 1-1 0 0,0 0 0 0 0,0 0 1 0 0,0 0-1 0 0,0 0 1 0 0,0 0-1 0 0,0 0 0 0 0,2 1 1 0 0,-4 1-64 0 0,0 0-1 0 0,-1 0 1 0 0,1 0 0 0 0,1 1 0 0 0,-1-1-1 0 0,0 0 1 0 0,0 4 0 0 0,1-5-22 0 0,-7 26 1 0 0,2 1 0 0 0,-2 29 0 0 0,-3 21 0 0 0,7-47 0 0 0,0 0 0 0 0,2 0 0 0 0,5 51 0 0 0,2-37 0 0 0,2 0 0 0 0,22 71 0 0 0,-14-57 0 0 0,-14-53 0 0 0,-1-1 0 0 0,0 0 0 0 0,0 0 0 0 0,0-1 0 0 0,0 1 0 0 0,-1 0 0 0 0,0 0 0 0 0,0 0 0 0 0,0 0 0 0 0,0 0 0 0 0,-1-1 0 0 0,0 1 0 0 0,-2 9 0 0 0,2-12 0 0 0,0 1 0 0 0,0-1 0 0 0,-1 1 0 0 0,1-1 0 0 0,0 0 0 0 0,-1 1 0 0 0,1-1 0 0 0,-1 0 0 0 0,0 0 0 0 0,0 0 0 0 0,0 0 0 0 0,0 0 0 0 0,0-1 0 0 0,-3 3 0 0 0,-5-1 0 0 0,1 1 0 0 0,-1-1 0 0 0,0-1 0 0 0,-20 3 0 0 0,-83 3 0 0 0,72-1-64 0 0,40-7-273 0 0,1 0-138 0 0,0 0-1125 0 0,0 0-4590 0 0,0 0-1968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3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 8287 0 0,'0'0'382'0'0,"0"0"-8"0"0,-12 3 326 0 0,8-2 2998 0 0,-8 2 1742 0 0,17-3-66 0 0,9-2-2018 0 0,-1-1-3968 0 0,13-2 817 0 0,0 0 1 0 0,29 0-1 0 0,-24 2 345 0 0,-23 1-303 0 0,0 1 0 0 0,1 1 0 0 0,-1-1 0 0 0,0 2 0 0 0,11 0 0 0 0,-19-1-253 0 0,0 0 1 0 0,0 0-1 0 0,0 0 1 0 0,0 0-1 0 0,0 0 0 0 0,0 0 1 0 0,0 0-1 0 0,0 0 0 0 0,1 0 1 0 0,-1 0-1 0 0,0 0 1 0 0,0 0-1 0 0,0 0 0 0 0,0 0 1 0 0,0 0-1 0 0,0 0 1 0 0,0 0-1 0 0,0 0 0 0 0,0 0 1 0 0,0 0-1 0 0,0 0 0 0 0,0 0 1 0 0,0 0-1 0 0,0 0 1 0 0,0 0-1 0 0,0 0 0 0 0,1 0 1 0 0,-1 0-1 0 0,0 0 1 0 0,0 0-1 0 0,0 0 0 0 0,0 0 1 0 0,0 0-1 0 0,0 0 0 0 0,0 0 1 0 0,0 0-1 0 0,0 1 1 0 0,0-1-1 0 0,0 0 0 0 0,0 0 1 0 0,0 0-1 0 0,0 0 1 0 0,0 0-1 0 0,0 0 0 0 0,0 0 1 0 0,0 0-1 0 0,0 0 0 0 0,0 0 1 0 0,0 0-1 0 0,0 0 1 0 0,0 0-1 0 0,0 0 0 0 0,0 0 1 0 0,0 0-1 0 0,0 1 0 0 0,0-1 1 0 0,0 0-1 0 0,0 0 1 0 0,0 0-1 0 0,0 0 0 0 0,0 0 1 0 0,0 0-1 0 0,0 0 1 0 0,0 0-1 0 0,0 0 0 0 0,0 0 1 0 0,0 0-1 0 0,0 0 0 0 0,-6 3-1271 0 0,-8 1-2711 0 0,5-3-4879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3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42 4607 0 0,'0'0'208'0'0,"0"0"204"0"0,0 0 730 0 0,0 0 312 0 0,0 0 68 0 0,0 0-125 0 0,0 0-574 0 0,0 0-250 0 0,0 0-49 0 0,0 0 59 0 0,0 0 287 0 0,10-8 2390 0 0,-7 6 4760 0 0,-5 2-7865 0 0,-5 5-148 0 0,-1-1 0 0 0,-11 10 0 0 0,-16 11-11 0 0,27-20 4 0 0,1 0 72 0 0,6-5 299 0 0,6-6 626 0 0,12-14-389 0 0,-3 7-608 0 0,2 2 0 0 0,-3 3-2 0 0,-5 3-2 0 0,0 0 0 0 0,1 0 1 0 0,17-6-1 0 0,-21 9 12 0 0,1 1 0 0 0,-1 0 0 0 0,0 0 0 0 0,1 1 0 0 0,-1-1 1 0 0,0 1-1 0 0,1 1 0 0 0,-1-1 0 0 0,0 1 0 0 0,11 2 0 0 0,-14-2 15 0 0,1-1 0 0 0,0 1 0 0 0,-1 0 0 0 0,1 0 1 0 0,0 1-1 0 0,-1-1 0 0 0,0 0 0 0 0,1 1 0 0 0,-1-1 0 0 0,0 1 0 0 0,0 0 0 0 0,0 0 0 0 0,0 0 0 0 0,0 0 0 0 0,3 4 1 0 0,-3-2 37 0 0,0-1 0 0 0,-1 1 0 0 0,1 0 0 0 0,-1-1 0 0 0,0 1 0 0 0,0 0 1 0 0,0 0-1 0 0,0 0 0 0 0,-1 0 0 0 0,1 4 0 0 0,-1 5 95 0 0,-1 1-1 0 0,-1-1 1 0 0,0 0 0 0 0,-1 1-1 0 0,-6 18 1 0 0,2-13-156 0 0,0 0 0 0 0,-2-1 0 0 0,0 1 0 0 0,-1-2 0 0 0,-1 1 0 0 0,-1-2 0 0 0,0 1 0 0 0,-1-2 0 0 0,-1 0 0 0 0,-23 20 0 0 0,6-6 0 0 0,-2-2 0 0 0,-65 41 0 0 0,86-60 0 0 0,8-5 0 0 0,0-1 0 0 0,0 1 0 0 0,0-1 0 0 0,0 0 0 0 0,0 0 0 0 0,0-1 0 0 0,-7 3 0 0 0,1-5 0 0 0,10 1 4 0 0,-1-1 1 0 0,1 1-1 0 0,-1-1 0 0 0,1 1 0 0 0,-1 0 1 0 0,1-1-1 0 0,-1 1 0 0 0,1-1 0 0 0,0 1 1 0 0,-1-1-1 0 0,1 0 0 0 0,-1 1 1 0 0,1-1-1 0 0,0 1 0 0 0,0-1 0 0 0,-1 0 1 0 0,1 1-1 0 0,0-1 0 0 0,0 0 0 0 0,0 1 1 0 0,0-1-1 0 0,0 0 0 0 0,3-19 237 0 0,0 14-93 0 0,0 0 0 0 0,0 0 0 0 0,7-9 0 0 0,-1 3 80 0 0,0 1 0 0 0,13-12 0 0 0,-18 20-188 0 0,0 0-1 0 0,-1 0 0 0 0,1 0 1 0 0,0 0-1 0 0,1 0 0 0 0,-1 1 1 0 0,0 0-1 0 0,1 0 0 0 0,-1 0 1 0 0,7-1-1 0 0,-8 3-39 0 0,1-1 0 0 0,-1 1 0 0 0,0 1 0 0 0,0-1 0 0 0,0 0 0 0 0,0 1 0 0 0,0-1 0 0 0,0 1 0 0 0,0 0 0 0 0,0 0 0 0 0,0 0 0 0 0,0 1 0 0 0,0-1 0 0 0,2 2 0 0 0,6 4 0 0 0,-1 0 0 0 0,10 9 0 0 0,18 18 0 0 0,-23-19 0 0 0,33 24 0 0 0,-41-35 0 0 0,-2 0 0 0 0,0 0 0 0 0,0-1 0 0 0,0 0 0 0 0,0 0 0 0 0,1 0 0 0 0,0-1 0 0 0,-1 1 0 0 0,1-1 0 0 0,0-1 0 0 0,0 1 0 0 0,0-1 0 0 0,0 0 0 0 0,0-1 0 0 0,0 1 0 0 0,10-1 0 0 0,-11-1 0 0 0,-2 1 0 0 0,-1 0 0 0 0,0 0 0 0 0,1-1 0 0 0,-1 1 0 0 0,1-1 0 0 0,-1 1 0 0 0,0-1 0 0 0,0 0 0 0 0,1 0 0 0 0,-1 0 0 0 0,3-3 0 0 0,7-3 0 0 0,-10 4 0 0 0,-2 3-33 0 0,0 0 0 0 0,0 0 0 0 0,0-1 0 0 0,1 1 0 0 0,-1 0 0 0 0,0-1 0 0 0,0 1 0 0 0,0 0 0 0 0,0-1 0 0 0,0 1 0 0 0,1 0 0 0 0,-1 0 0 0 0,0-1 0 0 0,0 1 0 0 0,0-1 0 0 0,0 1 0 0 0,0 0 0 0 0,0-1 0 0 0,0 1 0 0 0,0 0 0 0 0,0-1 0 0 0,0 1 0 0 0,-1 0 0 0 0,1-1 0 0 0,0 1 0 0 0,0 0 0 0 0,0 0 0 0 0,0-1 0 0 0,0 1 0 0 0,-1 0 0 0 0,1-1 0 0 0,0 1 0 0 0,0 0 0 0 0,0 0 0 0 0,-1-1 0 0 0,1 1 0 0 0,0 0 0 0 0,0 0 0 0 0,-1-1 0 0 0,1 1-1 0 0,0 0 1 0 0,-1 0 0 0 0,1 0 0 0 0,0 0 0 0 0,-1 0 0 0 0,1-1 0 0 0,0 1 0 0 0,-1 0 0 0 0,1 0 0 0 0,0 0 0 0 0,-1 0 0 0 0,1 0 0 0 0,-1 0 0 0 0,-6-3-2752 0 0,1-1-7111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4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88 15663 0 0,'0'0'356'0'0,"0"0"50"0"0,0 0 20 0 0,-1-1-42 0 0,-16-20 581 0 0,8 10 1096 0 0,7 10-1071 0 0,2 1 30 0 0,0 0-65 0 0,0 0-290 0 0,0 0-121 0 0,0 0-28 0 0,-1 0-72 0 0,-6-2-289 0 0,0 1-66 0 0,6 1 282 0 0,-3 0-125 0 0,5-1 209 0 0,13-1 786 0 0,22 0 470 0 0,-19 2-1711 0 0,0-1 0 0 0,-1 0 0 0 0,1-1 0 0 0,0 0 0 0 0,-1-2 0 0 0,1 0 0 0 0,-1-1 0 0 0,27-12 0 0 0,-34 12 0 0 0,-4 1-64 0 0,-3 3-273 0 0,-2 1-138 0 0,0 0-33 0 0,0 0-4 0 0,-13 17-3313 0 0,3-5-159 0 0,9-10 1937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4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15663 0 0,'0'0'356'0'0,"0"0"50"0"0,0 0 20 0 0,0 0-42 0 0,-1 1-250 0 0,-3 4 19 0 0,3-4 567 0 0,1-1 249 0 0,0 0 45 0 0,0 0-61 0 0,0 0-288 0 0,8 10 907 0 0,-3-8-1489 0 0,0 1-1 0 0,0-1 1 0 0,0 0-1 0 0,0 0 1 0 0,0 0-1 0 0,0-1 1 0 0,1 0-1 0 0,-1 0 1 0 0,11 1-1 0 0,6-2 433 0 0,26-2 1 0 0,-4 0-220 0 0,-35 2-399 0 0,15 0-2179 0 0,-25 1-3437 0 0,0 8-1801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5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66 11975 0 0,'0'0'267'0'0,"0"0"42"0"0,0 0 17 0 0,0 0-28 0 0,0 0-58 0 0,0 0 491 0 0,1-5 835 0 0,-3 4 3577 0 0,-55 54-2479 0 0,57-53-2664 0 0,0 1 0 0 0,0-1 0 0 0,0 0 0 0 0,0 0 0 0 0,0 0 0 0 0,0 0 0 0 0,0 0 0 0 0,0 0 0 0 0,-1 0 0 0 0,1 0 0 0 0,0 0 0 0 0,0 0 0 0 0,0 1 0 0 0,0-1 0 0 0,0 0 0 0 0,0 0 0 0 0,0 0 0 0 0,0 0 0 0 0,0 0 0 0 0,0 0 0 0 0,0 0 0 0 0,-1 0 0 0 0,1 0 0 0 0,0 0 0 0 0,0 0 0 0 0,0 0 0 0 0,0 0 0 0 0,0 0 0 0 0,0 0 0 0 0,0 0 0 0 0,0 0 0 0 0,-1 0 0 0 0,1 0 0 0 0,0 0 0 0 0,0 0 0 0 0,0 0 0 0 0,0 0 0 0 0,0 0 0 0 0,0 0 0 0 0,0 0 0 0 0,0 0 0 0 0,-1 0 0 0 0,1 0 0 0 0,0 0 0 0 0,0 0 0 0 0,0 0 0 0 0,0 0 0 0 0,0 0 0 0 0,0 0 0 0 0,0-1 0 0 0,0 1 0 0 0,0 0 0 0 0,0-7 0 0 0,4-10 0 0 0,-1 11-2 0 0,1 0-1 0 0,0 0 0 0 0,5-6 1 0 0,4-7 455 0 0,-10 15-333 0 0,-2 1 4 0 0,1 0 0 0 0,1-1-1 0 0,-1 1 1 0 0,0 0 0 0 0,1 1 0 0 0,0-1-1 0 0,-1 0 1 0 0,1 1 0 0 0,0 0 0 0 0,0-1-1 0 0,4-1 1 0 0,0 2-124 0 0,0 8 0 0 0,-4-2 0 0 0,-1 0 0 0 0,1 0 0 0 0,-1 1 0 0 0,0-1 0 0 0,0 1 0 0 0,-1 0 0 0 0,1-1 0 0 0,-1 1 0 0 0,0 0 0 0 0,1 9 0 0 0,-1 5 0 0 0,-1 28 0 0 0,-1-38 0 0 0,-1 13 0 0 0,-1 0 0 0 0,0 0 0 0 0,-2-1 0 0 0,-10 30 0 0 0,8-34 146 0 0,0 0 1 0 0,-1 0-1 0 0,0-1 0 0 0,-2 0 1 0 0,0 0-1 0 0,-23 26 0 0 0,23-31-32 0 0,0 0 0 0 0,-1-1-1 0 0,-1 0 1 0 0,0-1 0 0 0,0 0 0 0 0,0-1 0 0 0,-1-1-1 0 0,-27 12 1 0 0,38-18-114 0 0,0 0 0 0 0,0-1 0 0 0,0 1 0 0 0,0-1 0 0 0,0 1 0 0 0,0-1 0 0 0,-1 0 0 0 0,1 1 0 0 0,0-1 0 0 0,0-1 0 0 0,0 1 0 0 0,0 0 0 0 0,0 0 0 0 0,0-1 0 0 0,0 1 0 0 0,0-1 0 0 0,0 0 0 0 0,-4-1 0 0 0,5 1 0 0 0,0 0 0 0 0,-1 0 0 0 0,1 0 0 0 0,0 0 0 0 0,0 0 0 0 0,0 0 0 0 0,0-1 0 0 0,0 1 0 0 0,1 0 0 0 0,-1-1 0 0 0,0 1 0 0 0,1 0 0 0 0,-1-1 0 0 0,1 1 0 0 0,-1-1 0 0 0,1 1 0 0 0,-1-1 0 0 0,1 1 0 0 0,0-1 0 0 0,0 1 0 0 0,0-1 0 0 0,0 0 0 0 0,0 1 0 0 0,0-1 0 0 0,0 1 0 0 0,1-3 0 0 0,1-5 0 0 0,0 1 0 0 0,1-1 0 0 0,0 1 0 0 0,0 0 0 0 0,1 0 0 0 0,6-9 0 0 0,-7 12 0 0 0,0 0 0 0 0,0 1 0 0 0,1-1 0 0 0,0 0 0 0 0,0 1 0 0 0,0 0 0 0 0,0 0 0 0 0,1 0 0 0 0,0 1 0 0 0,6-4 0 0 0,-10 6 0 0 0,0 0 0 0 0,0 1 0 0 0,-1-1 0 0 0,1 1 0 0 0,0-1 0 0 0,1 1 0 0 0,-1 0 0 0 0,0-1 0 0 0,0 1 0 0 0,0 0 0 0 0,0 0 0 0 0,0 0 0 0 0,0 0 0 0 0,0 0 0 0 0,0 0 0 0 0,0 0 0 0 0,0 0 0 0 0,0 0 0 0 0,1 0 0 0 0,-1 0 0 0 0,1 1 0 0 0,2 1 0 0 0,0-2 0 0 0,-1 1 0 0 0,1 0 0 0 0,-1 0 0 0 0,1 1 0 0 0,-1-1 0 0 0,0 1 0 0 0,1 0 0 0 0,-1 0 0 0 0,0 0 0 0 0,0 0 0 0 0,-1 0 0 0 0,1 1 0 0 0,0-1 0 0 0,2 4 0 0 0,3 4 0 0 0,-1 1 0 0 0,11 20 0 0 0,3 4 0 0 0,-15-27 0 0 0,5 6-463 0 0,-5-13-480 0 0,-4-1 566 0 0,-1 0-1588 0 0,-1 0-4023 0 0,0 0-1724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5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17503 0 0,'0'0'803'0'0,"0"0"-18"0"0,4-8 2283 0 0,1-9 2371 0 0,-4 10-5422 0 0,-5 3-1242 0 0,3 3-5150 0 0,1 1-2217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5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281 108 4607 0 0,'0'0'102'0'0,"0"0"20"0"0,0 0 6 0 0,0 0 51 0 0,0 0 213 0 0,0 0 96 0 0,0 0 21 0 0,0 0 71 0 0,0 0 286 0 0,0 0 124 0 0,0 0 30 0 0,0 0 4 0 0,0 0 0 0 0,0 0 0 0 0,0 0 0 0 0,0 0-69 0 0,0 0-290 0 0,0 0-121 0 0,0 0-28 0 0,0 0-4 0 0,0 0 0 0 0,0 0 0 0 0,0 0 0 0 0,1-2 0 0 0,-1 2-454 0 0,0 0 0 0 0,1-1 0 0 0,-1 1 0 0 0,1 0 1 0 0,-1-1-1 0 0,0 1 0 0 0,0 0 0 0 0,1-1 0 0 0,-1 1 0 0 0,0 0 0 0 0,0-1 0 0 0,1 1 0 0 0,-1-1 0 0 0,0 1 0 0 0,0 0 0 0 0,0-1 0 0 0,0 1 0 0 0,1-1 1 0 0,-1 1-1 0 0,0-1 0 0 0,0 1 0 0 0,0-1 0 0 0,0 1 0 0 0,0 0 0 0 0,0-1 0 0 0,0 1 0 0 0,0-1 0 0 0,0 1 0 0 0,-1-1 0 0 0,1 1 0 0 0,0 0 0 0 0,0-1 0 0 0,0 1 1 0 0,0-1-1 0 0,-1 1 0 0 0,1 0 0 0 0,-1-1 0 0 0,1 0 330 0 0,0 0 211 0 0,0-7 391 0 0,0 8-988 0 0,0 0 1 0 0,0 0-1 0 0,0 0 1 0 0,-1-1-1 0 0,1 1 0 0 0,0 0 1 0 0,0 0-1 0 0,0 0 0 0 0,-1-1 1 0 0,1 1-1 0 0,0 0 0 0 0,0-1 1 0 0,0 1-1 0 0,0 0 0 0 0,0 0 1 0 0,0-1-1 0 0,-1 1 0 0 0,1 0 1 0 0,0-1-1 0 0,0 1 0 0 0,0 0 1 0 0,0 0-1 0 0,0-1 0 0 0,0 1 1 0 0,0 0-1 0 0,0-1 0 0 0,0 1 1 0 0,1 0-1 0 0,-1 0 0 0 0,0-1 1 0 0,0 1-1 0 0,0 0 0 0 0,0-1 1 0 0,0 1-1 0 0,0 0 0 0 0,0 0 1 0 0,1-1-1 0 0,-1 1 0 0 0,0 0 1 0 0,0 0-1 0 0,0 0 0 0 0,1-1 1 0 0,0-1 382 0 0,-6-1 1265 0 0,4 3-1587 0 0,1 0-1 0 0,-1 0 0 0 0,0 0 1 0 0,0 0-1 0 0,0 0 1 0 0,0 1-1 0 0,0-1 1 0 0,0 0-1 0 0,1 0 1 0 0,-1 1-1 0 0,0-1 0 0 0,0 1 1 0 0,1-1-1 0 0,-1 1 1 0 0,0-1-1 0 0,0 1 1 0 0,1-1-1 0 0,-1 1 1 0 0,1 0-1 0 0,-1-1 0 0 0,0 1 1 0 0,0 1-1 0 0,-3 2 313 0 0,0-2-349 0 0,1 1 0 0 0,0 0 0 0 0,0 0 0 0 0,0 0 0 0 0,-3 4 0 0 0,1-1-25 0 0,0 0 1 0 0,-1-1 0 0 0,1 0 0 0 0,-7 5 0 0 0,12-11-2 0 0,0 1 0 0 0,0 0 0 0 0,0 0 0 0 0,0 0 0 0 0,0 0 0 0 0,0 0 0 0 0,0-1 0 0 0,0 1 0 0 0,0 0 0 0 0,0 0 0 0 0,0 0 0 0 0,0 0 0 0 0,0-1 0 0 0,0 1 0 0 0,0 0 0 0 0,0 0 0 0 0,0 0 0 0 0,0 0 0 0 0,0 0 0 0 0,0-1 0 0 0,0 1 0 0 0,0 0 0 0 0,0 0 0 0 0,-1 0 0 0 0,1 0 0 0 0,0 0 0 0 0,0 0 0 0 0,0 0 0 0 0,0 0 0 0 0,0-1 0 0 0,0 1 0 0 0,-1 0 0 0 0,1 0 0 0 0,0 0 0 0 0,0 0 0 0 0,0 0 0 0 0,0 0 0 0 0,0 0 0 0 0,-1 0 0 0 0,1 0 0 0 0,0 0 0 0 0,0 0 0 0 0,0 0 0 0 0,0 0 0 0 0,0 0 0 0 0,-1 0 0 0 0,1 0 0 0 0,0 0 0 0 0,0 0 0 0 0,0 0 0 0 0,0 0 0 0 0,-1 0 0 0 0,1 0 0 0 0,0 0 0 0 0,0 0 0 0 0,0 1 0 0 0,0-1 0 0 0,0 0 0 0 0,0 0 0 0 0,-1 0 0 0 0,1 0 0 0 0,0 0 0 0 0,0 0 0 0 0,0 0 0 0 0,0 0 0 0 0,0 1 0 0 0,0-1 0 0 0,0 0 0 0 0,1-9 0 0 0,-1 9 0 0 0,5-14 0 0 0,0 0 0 0 0,11-20 0 0 0,-16 32 0 0 0,1 0 0 0 0,0 1 0 0 0,0-1 0 0 0,0 0 0 0 0,0 1 0 0 0,1-1 0 0 0,-1 1 0 0 0,0-1 0 0 0,1 1 0 0 0,-1 0 0 0 0,1 0 0 0 0,-1-1 0 0 0,1 1 0 0 0,-1 0 0 0 0,1 0 0 0 0,0 1 0 0 0,0-1 0 0 0,-1 0 0 0 0,5-1 0 0 0,-2 1 0 0 0,-1 0 0 0 0,1 0 0 0 0,-1-1 0 0 0,1 0 0 0 0,-1 0 0 0 0,5-3 0 0 0,-4 2 0 0 0,-2 2 0 0 0,0-1 0 0 0,-1 1 0 0 0,1 0 0 0 0,0 0 0 0 0,0 1 0 0 0,0-1 0 0 0,-1 0 0 0 0,1 1 0 0 0,0-1 0 0 0,0 1 0 0 0,0-1 0 0 0,3 1 0 0 0,-3-1 0 0 0,-1 0 0 0 0,0 1 0 0 0,0 0 0 0 0,0-1 0 0 0,0 1 0 0 0,0 0 0 0 0,0 0 0 0 0,0 0 0 0 0,0-1 0 0 0,0 1 0 0 0,-1 0 0 0 0,1 1 0 0 0,0-1 0 0 0,0 0 0 0 0,0 0 0 0 0,0 0 0 0 0,0 0 0 0 0,0 1 0 0 0,1 0 0 0 0,2-1 0 0 0,-3 0 0 0 0,1 0 0 0 0,-1 1 0 0 0,1-1 0 0 0,-1 0 0 0 0,0 1 0 0 0,1-1 0 0 0,-1 1 0 0 0,0-1 0 0 0,0 1 0 0 0,1 0 0 0 0,-1 0 0 0 0,0-1 0 0 0,0 1 0 0 0,0 0 0 0 0,0 0 0 0 0,0 0 0 0 0,0 0 0 0 0,1 2 0 0 0,3 2 0 0 0,-1 0 0 0 0,0 0 0 0 0,-1 0 0 0 0,1 0 0 0 0,-1 1 0 0 0,0-1 0 0 0,0 1 0 0 0,-1 0 0 0 0,0 0 0 0 0,0 0 0 0 0,0 0 0 0 0,-1 0 0 0 0,0 0 0 0 0,0 0 0 0 0,0 9 0 0 0,-1-2 0 0 0,-1-1 0 0 0,0 1 0 0 0,0 0 0 0 0,-2-1 0 0 0,1 1 0 0 0,-8 19 0 0 0,3-12 0 0 0,4-10 0 0 0,0-1 0 0 0,-1 1 0 0 0,0-1 0 0 0,0 1 0 0 0,-1-1 0 0 0,-7 10 0 0 0,-9 5 293 0 0,-1 0-1 0 0,-1-2 1 0 0,0 0-1 0 0,-2-2 1 0 0,-1-1-1 0 0,-38 23 1 0 0,53-37-293 0 0,1 0 0 0 0,-13 4 0 0 0,0 0 0 0 0,0-4 0 0 0,8-2 0 0 0,7-3 0 0 0,8 1 0 0 0,-1-1 0 0 0,0 0 0 0 0,1 0 0 0 0,-1 0 0 0 0,1 0 0 0 0,-1 0 0 0 0,0 0 0 0 0,1 0 0 0 0,-1 0 0 0 0,1 0 0 0 0,-1-1 0 0 0,1 1 0 0 0,-1 0 0 0 0,0 0 0 0 0,1-1 0 0 0,-1 1 0 0 0,1 0 0 0 0,-1 0 0 0 0,1-1 0 0 0,-1 1 0 0 0,1 0 0 0 0,-1-1 0 0 0,1 1 0 0 0,-1-1 0 0 0,0-1 0 0 0,-5-3 0 0 0,2-1 0 0 0,4 5 0 0 0,-1 0 0 0 0,1 0 0 0 0,0 0 0 0 0,0 0 0 0 0,-1 0 0 0 0,1 0 0 0 0,0 0 0 0 0,0 0 0 0 0,0 0 0 0 0,0 0 0 0 0,0 0 0 0 0,0-1 0 0 0,0 1 0 0 0,0 0 0 0 0,1 0 0 0 0,-1 0 0 0 0,0 0 0 0 0,1 0 0 0 0,-1 0 0 0 0,0 0 0 0 0,2-1 0 0 0,0-1 0 0 0,1-4 0 0 0,1-1 0 0 0,1 2 0 0 0,-1-1 0 0 0,1 0 0 0 0,7-6 0 0 0,-11 12 0 0 0,-1 0 0 0 0,0 1 0 0 0,1-1 0 0 0,-1 1 0 0 0,0-1 0 0 0,1 1 0 0 0,-1-1 0 0 0,1 1 0 0 0,-1-1 0 0 0,1 1 0 0 0,-1 0 0 0 0,1-1 0 0 0,-1 1 0 0 0,1 0 0 0 0,-1-1 0 0 0,1 1 0 0 0,0 0 0 0 0,-1-1 0 0 0,1 1 0 0 0,0 0 0 0 0,-1 0 0 0 0,1 0 0 0 0,-1 0 0 0 0,2 0 0 0 0,1 0 0 0 0,-1-2 0 0 0,15-2 0 0 0,4 4 0 0 0,-20 0 0 0 0,0 0 0 0 0,1 0 0 0 0,-1 0 0 0 0,0 1 0 0 0,0-1 0 0 0,0 0 0 0 0,0 0 0 0 0,0 1 0 0 0,0-1 0 0 0,0 0 0 0 0,0 1 0 0 0,0-1 0 0 0,0 1 0 0 0,0-1 0 0 0,0 1 0 0 0,0 0 0 0 0,0-1 0 0 0,0 1 0 0 0,0 0 0 0 0,-1 0 0 0 0,1 0 0 0 0,1 1 0 0 0,1 2 0 0 0,4 1 0 0 0,-2 1 0 0 0,1-1 0 0 0,0 1 0 0 0,-1 1 0 0 0,6 9 0 0 0,0 0 0 0 0,12 27 0 0 0,-18-36 0 0 0,2-7-64 0 0,-5 0-273 0 0,12-10-1226 0 0,8-9-2814 0 0,-15 11-4154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5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47 10135 0 0,'0'0'464'0'0,"0"0"-9"0"0,0 0-155 0 0,0 0 443 0 0,0 0 227 0 0,0 0 44 0 0,0 0-61 0 0,-1-1-288 0 0,-1-2-505 0 0,-8-5 1567 0 0,-2 0 2213 0 0,11 8-3552 0 0,1 0 100 0 0,0 0 21 0 0,0 0-66 0 0,20-7-278 0 0,68-10 1867 0 0,-71 15-2026 0 0,0 1 0 0 0,26 1 0 0 0,-20 0-8 0 0,-19 0 2 0 0,-2 0 0 0 0,0 1 0 0 0,0-1 0 0 0,0 0 0 0 0,0 1 0 0 0,0-1 0 0 0,-1 1 0 0 0,1 0 0 0 0,0-1 0 0 0,0 1 0 0 0,1 1 0 0 0,0-1 0 0 0,-2 0 0 0 0,0-1 0 0 0,0 0 0 0 0,0 0 0 0 0,0 1 0 0 0,0-1 0 0 0,0 1 0 0 0,0-1 0 0 0,0 1 0 0 0,0-1 0 0 0,0 1 0 0 0,0 0 0 0 0,0-1 0 0 0,0 1 0 0 0,1 1 0 0 0,0 1 0 0 0,0-2 0 0 0,-1 1 0 0 0,1-1 0 0 0,-1 1 0 0 0,1 0 0 0 0,-1-1 0 0 0,0 1 0 0 0,0 0 0 0 0,1 0 0 0 0,-1 0 0 0 0,-1 0 0 0 0,1 0 0 0 0,0 0 0 0 0,0 0 0 0 0,-1 0 0 0 0,1 0 0 0 0,-1 1 0 0 0,0-1 0 0 0,1 0 0 0 0,-1 0 0 0 0,-1 4 0 0 0,1-6 0 0 0,0 5 0 0 0,-1 0 0 0 0,-1 0 0 0 0,1-1 0 0 0,-1 1 0 0 0,0 0 0 0 0,0-1 0 0 0,0 1 0 0 0,-1-1 0 0 0,0 1 0 0 0,0-1 0 0 0,0 0 0 0 0,0 0 0 0 0,0 0 0 0 0,-5 3 0 0 0,-8 7 0 0 0,-34 24 0 0 0,42-32 0 0 0,-42 27 0 0 0,-33 24 0 0 0,34-17 0 0 0,43-36 0 0 0,5-4 0 0 0,1 0 0 0 0,0 0 0 0 0,0 0 0 0 0,0 0 0 0 0,0 0 0 0 0,0 0 0 0 0,0 0 0 0 0,0 0 0 0 0,0 0 0 0 0,-1 0 0 0 0,1 0 0 0 0,0 0 0 0 0,0 0 0 0 0,0 0 0 0 0,0 0 0 0 0,0 1 0 0 0,0-1 0 0 0,0 0 0 0 0,0 0 0 0 0,0 0 0 0 0,0 0 0 0 0,0 0 0 0 0,0 0 0 0 0,0 0 0 0 0,-1 0 0 0 0,1 0 0 0 0,0 1 0 0 0,0-1 0 0 0,0 0 0 0 0,0 0 0 0 0,0 0 0 0 0,0 0 0 0 0,0 0 0 0 0,0 0 0 0 0,0 0 0 0 0,0 0 0 0 0,0 1 0 0 0,0-1 0 0 0,0 0 0 0 0,0 0 0 0 0,0 0 0 0 0,0 0 0 0 0,0 0 0 0 0,5 5 0 0 0,6 0 0 0 0,-6-3 42 0 0,0-1 1 0 0,-1 1-1 0 0,1-1 0 0 0,0 0 0 0 0,0-1 1 0 0,0 1-1 0 0,0-1 0 0 0,6-1 1 0 0,42-6 678 0 0,-23 3-383 0 0,-5-2 12 0 0,-19 4-313 0 0,0 0 0 0 0,0 1 0 0 0,0 0 0 0 0,0 0-1 0 0,0 0 1 0 0,7 1 0 0 0,-3 1-37 0 0,-3 5 0 0 0,-2-1-64 0 0,-3-3-273 0 0,11 3-1552 0 0,-10-4-7043 0 0,-3-1 1850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17503 0 0,'0'0'399'0'0,"0"0"60"0"0,0 0 21 0 0,0 0-59 0 0,0 0-136 0 0,0 0 457 0 0,0 0 228 0 0,0 0 43 0 0,0 0-59 0 0,0 0-289 0 0,6-5 336 0 0,-4 0-7344 0 0,2-11 3785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5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14 17503 0 0,'0'0'399'0'0,"0"0"60"0"0,-4-8 587 0 0,0 3-890 0 0,4 4 570 0 0,0 1 244 0 0,0 0 43 0 0,0 0-59 0 0,-11 16 771 0 0,-4 0-944 0 0,14-15-714 0 0,-1 0 0 0 0,1 1-1 0 0,0-1 1 0 0,-1 0 0 0 0,1 1-1 0 0,0-1 1 0 0,0 1 0 0 0,0-1-1 0 0,0 1 1 0 0,0-1 0 0 0,0 1-1 0 0,0 0 1 0 0,1 0 0 0 0,-1-1-1 0 0,0 1 1 0 0,1 0 0 0 0,0 0-1 0 0,-1 2 1 0 0,0 7 65 0 0,-1-1 0 0 0,-5 18 0 0 0,5-20-96 0 0,-1 0 1 0 0,2 0 0 0 0,-1 0 0 0 0,1 1-1 0 0,0 12 1 0 0,1-20-37 0 0,0 1 0 0 0,0 0 0 0 0,1 1 0 0 0,-1-1 0 0 0,-1 0 0 0 0,1 0 0 0 0,0 0 0 0 0,0 0 0 0 0,-1 1 0 0 0,1-1 0 0 0,-2 2 0 0 0,-4 12 0 0 0,9-13 0 0 0,-2-2 0 0 0,9 5 0 0 0,-4-4 0 0 0,1 0 0 0 0,0-1 0 0 0,-1 0 0 0 0,1 0 0 0 0,0-1 0 0 0,-1 0 0 0 0,1 0 0 0 0,0-1 0 0 0,-1 0 0 0 0,1 0 0 0 0,6-2 0 0 0,107-28 0 0 0,-111 29-133 0 0,-7 1-563 0 0,-2 1-258 0 0,0 0-1011 0 0,-1 0-4023 0 0,-5-3-1724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5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 17503 0 0,'0'0'399'0'0,"0"0"60"0"0,0 0 21 0 0,0 0-59 0 0,2 0-276 0 0,2-3 11 0 0,-3 3 570 0 0,-1 0 244 0 0,0 0 43 0 0,0 0-59 0 0,0 0-289 0 0,0 0-121 0 0,0 0-28 0 0,-2 2-4 0 0,0 0-401 0 0,1 1 1 0 0,-1 0-1 0 0,0-1 0 0 0,1 1 0 0 0,0 0 1 0 0,-1 0-1 0 0,1 0 0 0 0,0 0 0 0 0,1 0 1 0 0,-1 0-1 0 0,1 0 0 0 0,-1 0 0 0 0,1 0 0 0 0,0 1 1 0 0,0 4-1 0 0,-3 25 244 0 0,-4 1-352 0 0,-2-1 1 0 0,-1-1-1 0 0,-1 1 1 0 0,-21 39-1 0 0,18-46-3 0 0,-32 43 0 0 0,44-67 0 0 0,1 0 0 0 0,0 0 0 0 0,0 0 0 0 0,0 1 0 0 0,0-1 0 0 0,0 0 0 0 0,0 1 0 0 0,0-1 0 0 0,1 0 0 0 0,-1 1 0 0 0,1 3 0 0 0,-1-3 0 0 0,1 0 0 0 0,0 0 0 0 0,-1-1 0 0 0,0 1 0 0 0,1 0 0 0 0,-1-1 0 0 0,-2 4 0 0 0,-5 5 0 0 0,7-11 0 0 0,0 1 0 0 0,1 0 0 0 0,-1-1 0 0 0,0 1 0 0 0,0 0 0 0 0,1 0 0 0 0,-1-1 0 0 0,1 1 0 0 0,-1 0 0 0 0,1 0 0 0 0,-1 0 0 0 0,1 0 0 0 0,-1 0 0 0 0,1 0 0 0 0,0 0 0 0 0,0 0 0 0 0,-1 0 0 0 0,1 0 0 0 0,0 0 0 0 0,0 0 0 0 0,0 0 0 0 0,0 0 0 0 0,0 0 0 0 0,0 0 0 0 0,0 0 0 0 0,1-1 0 0 0,-1 1 0 0 0,0 0 0 0 0,1 1 0 0 0,1 7 0 0 0,-6-1 0 0 0,4-7 0 0 0,4-1 0 0 0,-4 0-20 0 0,0 0 0 0 0,1 0 0 0 0,-1 0-1 0 0,0 0 1 0 0,0 0 0 0 0,1 0 0 0 0,-1 0 0 0 0,0 0 0 0 0,0-1 0 0 0,1 1-1 0 0,-1 0 1 0 0,0 0 0 0 0,0 0 0 0 0,1 0 0 0 0,-1 0 0 0 0,0 0 0 0 0,0-1-1 0 0,0 1 1 0 0,1 0 0 0 0,-1 0 0 0 0,0 0 0 0 0,0 0 0 0 0,0-1 0 0 0,1 1-1 0 0,-1 0 1 0 0,0 0 0 0 0,0-1 0 0 0,0 1 0 0 0,0 0 0 0 0,0 0-1 0 0,0-1 1 0 0,0 1 0 0 0,0 0 0 0 0,1 0 0 0 0,-1-1 0 0 0,0 1 0 0 0,0 0-1 0 0,5-9-996 0 0,6 2 218 0 0,-8 5-393 0 0,0 1 0 0 0,0-1-1 0 0,0-1 1 0 0,0 1 0 0 0,6-5-1 0 0,-1-8-6519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5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37 17503 0 0,'11'-3'1759'0'0,"-7"-3"-1614"0"0,-4 6-123 0 0,1 0-1 0 0,-1-1 1 0 0,0 1 0 0 0,1 0-1 0 0,-1-1 1 0 0,0 1 0 0 0,0 0-1 0 0,1-1 1 0 0,-1 1 0 0 0,0-1-1 0 0,0 1 1 0 0,0-1-1 0 0,0 1 1 0 0,0 0 0 0 0,0-1-1 0 0,0 1 1 0 0,1-1 0 0 0,-1 1-1 0 0,0-1 1 0 0,-1 1-1 0 0,1-1 1 0 0,0 1 0 0 0,0-1-1 0 0,0 1 1 0 0,0 0 0 0 0,0-1-1 0 0,0 1 1 0 0,0-1-1 0 0,-1 1 1 0 0,1-1 0 0 0,0 1-1 0 0,-1-1 1 0 0,1 0 146 0 0,-2-6-402 0 0,0 1 5166 0 0,-6 9-2321 0 0,8-3-2611 0 0,-1 0 1 0 0,1 0 0 0 0,0 1-1 0 0,-1-1 1 0 0,1 0-1 0 0,-1 1 1 0 0,1-1 0 0 0,-1 0-1 0 0,1 1 1 0 0,0-1-1 0 0,-1 0 1 0 0,1 1 0 0 0,0-1-1 0 0,-1 1 1 0 0,1-1-1 0 0,0 1 1 0 0,-1-1 0 0 0,1 1-1 0 0,0-1 1 0 0,0 1-1 0 0,0-1 1 0 0,0 1 0 0 0,-1-1-1 0 0,1 1 1 0 0,0-1-1 0 0,0 1 1 0 0,0-1 0 0 0,0 1-1 0 0,0-1 1 0 0,0 2 0 0 0,1-1-3 0 0,-15 36 2 0 0,13-29 0 0 0,6-1 0 0 0,-2-6 0 0 0,5 3 0 0 0,12-4 0 0 0,-5-2-5 0 0,0-1-1 0 0,28-8 1 0 0,-33 8 14 0 0,0 0 1 0 0,0 0 0 0 0,0 1 0 0 0,0 0 0 0 0,1 1 0 0 0,-1 0-1 0 0,1 1 1 0 0,11 1 0 0 0,-20-1 361 0 0,0 1 117 0 0,0-1-403 0 0,0 1 1 0 0,-1 0-1 0 0,1 0 1 0 0,0 0 0 0 0,-1 0-1 0 0,1 0 1 0 0,2 3-1 0 0,-3-3-70 0 0,-1-1-1 0 0,0 1 1 0 0,1-1-1 0 0,-1 1 1 0 0,0-1-1 0 0,1 1 0 0 0,-1-1 1 0 0,0 1-1 0 0,0 0 1 0 0,0-1-1 0 0,1 1 0 0 0,-1 0 1 0 0,0-1-1 0 0,0 1 1 0 0,0 0-1 0 0,0-1 1 0 0,0 1-1 0 0,0 0 0 0 0,0-1 1 0 0,0 1-1 0 0,-1 0 1 0 0,1-1-1 0 0,0 1 1 0 0,0-1-1 0 0,0 1 0 0 0,-1 0 1 0 0,1-1-1 0 0,0 1 1 0 0,-1 0-1 0 0,-10 20-14 0 0,9-17 0 0 0,0 0 0 0 0,0 1 0 0 0,-1-1 0 0 0,1 0 0 0 0,-1 0 0 0 0,0-1 0 0 0,0 1 0 0 0,-6 5 0 0 0,-20 10 0 0 0,23-16 0 0 0,1 0 0 0 0,-1 1 0 0 0,1 0 0 0 0,-1 0 0 0 0,1 1 0 0 0,-6 5 0 0 0,5-2 0 0 0,-1 0 0 0 0,0-1 0 0 0,0 0 0 0 0,-15 11 0 0 0,84-38 0 0 0,-57 18 0 0 0,-1 1 0 0 0,1 0 0 0 0,-1 0 0 0 0,1 1 0 0 0,-1-1 0 0 0,1 1 0 0 0,-1 0 0 0 0,1 0 0 0 0,0 1 0 0 0,-1-1 0 0 0,1 1 0 0 0,4 1 0 0 0,6 5 0 0 0,-12-4 0 0 0,-1 0 0 0 0,30 24 0 0 0,-24-16 0 0 0,3 21 0 0 0,-11-30 0 0 0,1 1 0 0 0,-1-1 0 0 0,1 1 0 0 0,-1 0 0 0 0,0-1 0 0 0,0 1 0 0 0,0-1 0 0 0,0 1 0 0 0,0 0 0 0 0,-2 4 0 0 0,2-7 0 0 0,0 1 0 0 0,-1 0 0 0 0,0 0 0 0 0,1 1 0 0 0,-1-1 0 0 0,1 0 0 0 0,-1 1 0 0 0,1-1 0 0 0,0 0 0 0 0,-1 1 0 0 0,1-1 0 0 0,0 1 0 0 0,0-1 0 0 0,0 0 0 0 0,0 1 0 0 0,0-1 0 0 0,0 1 0 0 0,0-1 0 0 0,1 0 0 0 0,-1 1 0 0 0,1-1 0 0 0,-1 0 0 0 0,1 1 0 0 0,-1-1 0 0 0,2 3 0 0 0,-1-3 0 0 0,-1 0 0 0 0,0 0 0 0 0,0 0 0 0 0,1 0 0 0 0,-1 0 0 0 0,0 0 0 0 0,0 0 0 0 0,0 0 0 0 0,0 0 0 0 0,0 0 0 0 0,0 0 0 0 0,-1 0 0 0 0,1 0 0 0 0,0 0 0 0 0,0 0 0 0 0,-1 0 0 0 0,1 0 0 0 0,-2 2 0 0 0,2-2 0 0 0,-1 0 0 0 0,1 1 0 0 0,-1-1 0 0 0,1 0 0 0 0,-1 0 0 0 0,1 1 0 0 0,0-1 0 0 0,0 1 0 0 0,0-1 0 0 0,0 0 0 0 0,0 1 0 0 0,0 1 0 0 0,0-2 27 0 0,0-1 0 0 0,0 1-1 0 0,0 0 1 0 0,0 0 0 0 0,0 0 0 0 0,0 0-1 0 0,-1 0 1 0 0,1 0 0 0 0,0 0 0 0 0,0 0-1 0 0,-1-1 1 0 0,1 1 0 0 0,-1 0 0 0 0,1 0-1 0 0,-1 0 1 0 0,1-1 0 0 0,-1 1 0 0 0,1 0 0 0 0,-1-1-1 0 0,0 1 1 0 0,0 0 0 0 0,-20 15 1007 0 0,6-5-625 0 0,11-8-407 0 0,0-1 0 0 0,1 1 0 0 0,-1-1 0 0 0,0 0 0 0 0,0 0 0 0 0,0 0 0 0 0,0-1 0 0 0,-1 0 0 0 0,-4 2 0 0 0,-42 5-5 0 0,35-6 2 0 0,-20 6 11 0 0,24-5-9 0 0,-25 4-1 0 0,34-7-5 0 0,0 0-1 0 0,0 1 0 0 0,-1-1 0 0 0,1-1 0 0 0,0 1 1 0 0,0 0-1 0 0,0-1 0 0 0,0 0 0 0 0,0 0 0 0 0,0 0 1 0 0,0 0-1 0 0,-5-3 0 0 0,-2-5-1250 0 0,10 8 549 0 0,0 0 1 0 0,-1 0-1 0 0,1 0 1 0 0,0 0-1 0 0,0 0 1 0 0,-1 0-1 0 0,1 0 1 0 0,0 0-1 0 0,0 0 1 0 0,0 0-1 0 0,1-2 1 0 0,1-11-8728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5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 11975 0 0,'0'0'267'0'0,"0"0"42"0"0,0 0 17 0 0,-8-4 74 0 0,4 1-251 0 0,3 3 571 0 0,1 0 249 0 0,-14-1 2161 0 0,-14 2-8 0 0,139 4 3126 0 0,-96-5-6246 0 0,0 0 0 0 0,0-1-1 0 0,0 0 1 0 0,24-7 0 0 0,18-2-144 0 0,-55 10-554 0 0,-2 0-258 0 0,0 0-1558 0 0,0 0-6017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5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91 280 13823 0 0,'0'0'315'0'0,"0"0"45"0"0,1-1 21 0 0,6-12 469 0 0,-1-1 1 0 0,-1 0-1 0 0,0 1 0 0 0,4-21 0 0 0,-8 27-403 0 0,0 0 0 0 0,0 0 0 0 0,-2-12 0 0 0,1-7 514 0 0,-3-27 1087 0 0,2 45-1750 0 0,0 1-1 0 0,0 0 1 0 0,-1 0-1 0 0,1 0 1 0 0,-2 0-1 0 0,-4-12 1 0 0,6 18 190 0 0,1 1-438 0 0,0-1 0 0 0,-1 1 0 0 0,1-1 0 0 0,0 1 0 0 0,-1-1 0 0 0,1 1 0 0 0,0-1 0 0 0,-1 1 0 0 0,1-1 0 0 0,-1 1 0 0 0,1 0 0 0 0,-1-1 1 0 0,1 1-1 0 0,-1 0 0 0 0,1-1 0 0 0,-1 1 0 0 0,1 0 0 0 0,-1 0 0 0 0,1-1 0 0 0,-1 1 0 0 0,0 0 0 0 0,0 0-50 0 0,1 0 1 0 0,0 0-1 0 0,-1 0 0 0 0,1 0 1 0 0,0 0-1 0 0,-1-1 1 0 0,1 1-1 0 0,0 0 0 0 0,-1 0 1 0 0,1 1-1 0 0,0-1 0 0 0,-1 0 1 0 0,1 0-1 0 0,0 0 0 0 0,-1 0 1 0 0,1 0-1 0 0,0 0 0 0 0,0 0 1 0 0,-1 0-1 0 0,1 1 0 0 0,0-1 1 0 0,-1 0-1 0 0,1 0 0 0 0,0 0 1 0 0,0 1-1 0 0,-1-1 0 0 0,1 0 1 0 0,0 0-1 0 0,0 1 1 0 0,-1-1-1 0 0,1 0 0 0 0,0 0 1 0 0,0 1-1 0 0,0-1 0 0 0,0 0 1 0 0,0 1-1 0 0,-1-1 0 0 0,1 0 1 0 0,0 1-1 0 0,0-1 0 0 0,0 0 1 0 0,0 1-1 0 0,0-1 0 0 0,0 0 1 0 0,0 1-1 0 0,-4 19 0 0 0,2 1 0 0 0,0-1 0 0 0,0 25 0 0 0,1-9 0 0 0,0-9 0 0 0,-2 0 0 0 0,-1 0 0 0 0,-1-1 0 0 0,-17 50 0 0 0,12-50 0 0 0,2-4 0 0 0,1 1 0 0 0,-5 25 0 0 0,10-41-133 0 0,12-24-4029 0 0,-5 7-4367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5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17503 0 0,'0'0'803'0'0,"0"0"-18"0"0,0-2-358 0 0,3-32 3281 0 0,-3 33-3043 0 0,6-9 839 0 0,-1 3-1349 0 0,0 0-138 0 0,0 1-81 0 0,-4 5-273 0 0,-1 1-138 0 0,0 0-1569 0 0,0 0-6148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0:5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19351 0 0,'0'0'439'0'0,"0"0"62"0"0,0 0 33 0 0,0 0-65 0 0,1-3-309 0 0,4-9-71 0 0,-4 9 282 0 0,-1 3 117 0 0,0 0 21 0 0,15-13 99 0 0,-5 7-487 0 0,1 1-1 0 0,-1 1 1 0 0,1-1-1 0 0,0 2 0 0 0,0-1 1 0 0,1 1-1 0 0,-1 1 1 0 0,0 0-1 0 0,1 1 1 0 0,0 0-1 0 0,-1 1 1 0 0,1 0-1 0 0,-1 1 1 0 0,1 0-1 0 0,-1 1 1 0 0,18 4-1 0 0,-9 1-134 0 0,-17-4 22 0 0,-1 1 70 0 0,2-1 131 0 0,1 1-1 0 0,-1 1 0 0 0,1-1 1 0 0,6 10-1 0 0,-9-12-130 0 0,-1 1 0 0 0,0 0 0 0 0,1 0-1 0 0,-1 0 1 0 0,0 0 0 0 0,-1 0 0 0 0,1 0 0 0 0,0 0 0 0 0,-1 0-1 0 0,0 0 1 0 0,0 6 0 0 0,0 2-78 0 0,0 0 0 0 0,-1 0 0 0 0,-1-1 0 0 0,0 1 0 0 0,0 0 0 0 0,-1 0 0 0 0,-1-1 0 0 0,1 0 0 0 0,-2 0 0 0 0,1 0 0 0 0,-2 0 0 0 0,1 0 0 0 0,-1-1 0 0 0,0 0 0 0 0,-1-1 0 0 0,0 1 0 0 0,-1-1 0 0 0,0 0 0 0 0,-9 6 0 0 0,-16 14 0 0 0,20-18 0 0 0,1 0 0 0 0,-1 0 0 0 0,0-1 0 0 0,-1 0 0 0 0,-15 6 0 0 0,-16 5 0 0 0,43-20 17 0 0,1 1 1 0 0,0-1-1 0 0,0 0 0 0 0,0 1 0 0 0,0-1 0 0 0,0 0 1 0 0,0 0-1 0 0,-1 0 0 0 0,1 0 0 0 0,0 0 1 0 0,0 0-1 0 0,0 0 0 0 0,0-1 0 0 0,0 1 1 0 0,-1 0-1 0 0,0-1 0 0 0,1 0 10 0 0,1 1 0 0 0,0 0 1 0 0,-1-1-1 0 0,1 1 0 0 0,-1-1 0 0 0,1 1 1 0 0,0 0-1 0 0,-1-1 0 0 0,1 1 0 0 0,0-1 0 0 0,0 1 1 0 0,-1-1-1 0 0,1 1 0 0 0,0-1 0 0 0,0 0 1 0 0,0 1-1 0 0,0-1 0 0 0,0 1 0 0 0,0-1 0 0 0,0 1 1 0 0,0-1-1 0 0,0 0 0 0 0,0-2 78 0 0,0 0 0 0 0,1 0 0 0 0,0-1 0 0 0,0 1 1 0 0,0 0-1 0 0,2-4 0 0 0,-3 7-113 0 0,1-3 19 0 0,0 1 1 0 0,1-1-1 0 0,-1 1 1 0 0,0 0-1 0 0,1-1 1 0 0,0 1-1 0 0,0 0 0 0 0,-1 0 1 0 0,1 0-1 0 0,0 0 1 0 0,1 0-1 0 0,-1 1 1 0 0,0-1-1 0 0,0 1 1 0 0,1-1-1 0 0,-1 1 1 0 0,1 0-1 0 0,-1 0 1 0 0,1 0-1 0 0,0 0 1 0 0,-1 0-1 0 0,1 1 0 0 0,0-1 1 0 0,0 1-1 0 0,-1 0 1 0 0,1 0-1 0 0,0 0 1 0 0,0 0-1 0 0,-1 0 1 0 0,1 0-1 0 0,0 1 1 0 0,0 0-1 0 0,-1-1 1 0 0,5 3-1 0 0,-2-1-11 0 0,-1 1 0 0 0,1 0 0 0 0,0 1 0 0 0,-1-1 0 0 0,8 8 0 0 0,-11-10 0 0 0,0 0 0 0 0,0 0 0 0 0,0 0 0 0 0,0 0 0 0 0,0 0 0 0 0,0 0 0 0 0,0 1 0 0 0,0-1 0 0 0,0 0 0 0 0,0 0 0 0 0,-1 1 0 0 0,1-1 0 0 0,-1 1 0 0 0,1 1 0 0 0,2 4 0 0 0,8 12 0 0 0,-7-12-65 0 0,-3-4-25 0 0,0-1 0 0 0,0 1 0 0 0,1-1-1 0 0,-1 0 1 0 0,1 0 0 0 0,0 0 0 0 0,-1 0 0 0 0,5 4 0 0 0,-5-5-418 0 0,1-1 65 0 0,2 1 383 0 0,0 1 0 0 0,1-2-1 0 0,-1 1 1 0 0,0 0-1 0 0,1-1 1 0 0,-1 0 0 0 0,1 0-1 0 0,8-1 1 0 0,3-4-2724 0 0,-1-3-3846 0 0,-5 0-1082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0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 19351 0 0,'0'0'439'0'0,"0"0"62"0"0,0 0 33 0 0,0 0-65 0 0,-13-9 1148 0 0,12 9-1580 0 0,1 0-1 0 0,-1 0 1 0 0,1 0 0 0 0,-1 0-1 0 0,1 0 1 0 0,-1 0 0 0 0,1 0-1 0 0,-1 0 1 0 0,1 0-1 0 0,-1 0 1 0 0,1 0 0 0 0,-1 0-1 0 0,1 0 1 0 0,-1 0 0 0 0,1 0-1 0 0,-1 1 1 0 0,1-1-1 0 0,-1 0 1 0 0,1 0 0 0 0,-1 0-1 0 0,1 1 1 0 0,-1-1 0 0 0,0 1-1 0 0,11 5 1565 0 0,23 5 623 0 0,45 10-2224 0 0,-75-21 0 0 0,-2 0 0 0 0,1 0 0 0 0,-1 0 0 0 0,0 1 0 0 0,0-1 0 0 0,0 0 0 0 0,0 1 0 0 0,0-1 0 0 0,0 1 0 0 0,0-1 0 0 0,0 1 0 0 0,0-1 0 0 0,0 1 0 0 0,0 0 0 0 0,0 0 0 0 0,1 0 0 0 0,12 10 0 0 0,-13-8 0 0 0,6 8 0 0 0,-7-8 0 0 0,0-1 0 0 0,1 8 0 0 0,-1-9 0 0 0,0-1 0 0 0,0 0 0 0 0,0 1 0 0 0,0-1 0 0 0,1 1 0 0 0,-1-1 0 0 0,0 0 0 0 0,-1 1 0 0 0,1-1 0 0 0,0 1 0 0 0,0-1 0 0 0,0 0 0 0 0,0 1 0 0 0,0-1 0 0 0,0 0 0 0 0,0 1 0 0 0,0-1 0 0 0,-1 0 0 0 0,1 1 0 0 0,0 0 0 0 0,-5 9 0 0 0,2-5 62 0 0,0-1 0 0 0,0 1 0 0 0,0 0 0 0 0,0-1 0 0 0,-1 0 0 0 0,0 0 0 0 0,0 0 0 0 0,-7 6-1 0 0,-5 2 445 0 0,-19 11 0 0 0,-10 6-27 0 0,38-22-479 0 0,4 1 0 0 0,2-6 0 0 0,2 2 0 0 0,10 7 0 0 0,-3-7 0 0 0,0 0 0 0 0,13 5 0 0 0,-21-9 0 0 0,10 4 0 0 0,69 23 0 0 0,-70-24 0 0 0,0 1 0 0 0,0 1 0 0 0,-1-1 0 0 0,1 2 0 0 0,-1-1 0 0 0,0 1 0 0 0,11 11 0 0 0,-18-16 0 0 0,1 0 0 0 0,-1 0 0 0 0,0 0 0 0 0,1 1 0 0 0,-1-1 0 0 0,0 1 0 0 0,0-1 0 0 0,0 1 0 0 0,0-1 0 0 0,0 1 0 0 0,0 0 0 0 0,0-1 0 0 0,-1 1 0 0 0,1 0 0 0 0,-1 0 0 0 0,1-1 0 0 0,0 4 0 0 0,-1-1 0 0 0,0-2-1 0 0,1 0 1 0 0,-1 0-1 0 0,0 0 0 0 0,-1 0 1 0 0,1-1-1 0 0,0 1 0 0 0,-1 0 1 0 0,1 0-1 0 0,-1 0 0 0 0,1 0 1 0 0,-1 0-1 0 0,0 0 0 0 0,0-1 1 0 0,0 1-1 0 0,0 0 0 0 0,0-1 1 0 0,0 1-1 0 0,0-1 0 0 0,0 1 1 0 0,-1-1-1 0 0,1 1 0 0 0,-1-1 1 0 0,-2 2-1 0 0,-4 3 8 0 0,-1 0-1 0 0,-1-1 1 0 0,-11 6 0 0 0,0 0 54 0 0,4-2 434 0 0,0-1 1 0 0,-28 10-1 0 0,25-12-1275 0 0,0-1 1 0 0,-25 4-1 0 0,38-8-132 0 0,0-1 0 0 0,0 0 0 0 0,-9-1 0 0 0,-3 0-8299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0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87 6447 0 0,'0'0'142'0'0,"0"0"22"0"0,0 0 13 0 0,0 0 55 0 0,0 0 181 0 0,0 0 78 0 0,0 0 18 0 0,0 0 3 0 0,0 0 0 0 0,0 0 0 0 0,0 0 0 0 0,0 0 68 0 0,0 0 286 0 0,-8 0 2099 0 0,-2 0-2549 0 0,-4-1 4823 0 0,-1 0-306 0 0,32-13-3105 0 0,-9 10-1805 0 0,1 0 1 0 0,0 0-1 0 0,0 2 1 0 0,0-1 0 0 0,0 1-1 0 0,12-2 1 0 0,-7 2-24 0 0,26-8 0 0 0,-15 2 0 0 0,1 0 0 0 0,49-6 0 0 0,-65 12 0 0 0,0 2 0 0 0,0 2 72 0 0,-8-2 299 0 0,-2 0 117 0 0,0 0 21 0 0,0 0-134 0 0,0 0-577 0 0,0 0-248 0 0,0 0-50 0 0,0 0 126 0 0,0 0 576 0 0,0 0 248 0 0,0 0 50 0 0,0 0-58 0 0,0 0-357 0 0,0 0-406 0 0,0 0-154 0 0,0 0-33 0 0,0 0 65 0 0,0 0 17 0 0,0 0-1028 0 0,-6-4-2498 0 0,5 3 1907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5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11975 0 0,'0'0'267'0'0,"-2"0"42"0"0,-9 2 17 0 0,9-2-28 0 0,1 0-196 0 0,-4 3-21 0 0,4-3 284 0 0,1 0 122 0 0,0 0 22 0 0,0 0 71 0 0,0 0 286 0 0,-2 2 525 0 0,-2 1-878 0 0,4-2 4321 0 0,11 3-4350 0 0,-1-1-440 0 0,1 1 0 0 0,14 1 0 0 0,96 14-44 0 0,-105-17 0 0 0,-10-2 0 0 0,-1 1 0 0 0,0-1 0 0 0,1 0 0 0 0,-1 0 0 0 0,9-1 0 0 0,-13 1 0 0 0,-1-1 0 0 0,0 1-1 0 0,1 0 1 0 0,-1 0 0 0 0,1 0 0 0 0,-1 0-1 0 0,1 0 1 0 0,-1 0 0 0 0,1 0 0 0 0,-1 0-1 0 0,1 0 1 0 0,-1 0 0 0 0,1 0-1 0 0,-1 0 1 0 0,1 1 0 0 0,-1-1 0 0 0,1 0-1 0 0,-1 0 1 0 0,1 0 0 0 0,0 1 0 0 0,12 5 77 0 0,-13-6 5 0 0,1 1-1 0 0,-1-1 1 0 0,0 1 0 0 0,1-1-1 0 0,-1 0 1 0 0,0 1 0 0 0,1-1-1 0 0,-1 1 1 0 0,0-1 0 0 0,1 1-1 0 0,-1-1 1 0 0,0 1 0 0 0,0-1-1 0 0,0 1 1 0 0,0-1 0 0 0,0 1-1 0 0,1-1 1 0 0,-1 1 0 0 0,0 0-1 0 0,0-1 1 0 0,0 1 0 0 0,0-1-1 0 0,-1 1 1 0 0,0 8-66 0 0,1-7-16 0 0,0 0 0 0 0,-1 1 0 0 0,1-1 0 0 0,-1 0 0 0 0,0 0 0 0 0,1 1 0 0 0,-1-1 0 0 0,0 0 0 0 0,0 0 0 0 0,0 0 0 0 0,-1 0 0 0 0,1 0 0 0 0,0 0 0 0 0,-3 2 0 0 0,2-2 0 0 0,0 1 0 0 0,0 0 0 0 0,0-1 0 0 0,0 1 0 0 0,0 0 0 0 0,1 0 0 0 0,-1 0 0 0 0,0 3 0 0 0,-6 18 0 0 0,-7 15 0 0 0,8-23 60 0 0,1 0 0 0 0,1 1-1 0 0,-5 26 1 0 0,2-11 144 0 0,5-14 451 0 0,-2 26 1 0 0,2-14-1247 0 0,-4 35 1033 0 0,3 67 1 0 0,3-48-443 0 0,0-75 0 0 0,-3-2 0 0 0,-4-4 0 0 0,2-4 0 0 0,0 0 0 0 0,0-1 0 0 0,0 0 0 0 0,-8-3 0 0 0,8 2 0 0 0,0 1 0 0 0,-1 0 0 0 0,1 0 0 0 0,-9-1 0 0 0,6 3 0 0 0,6 0-395 0 0,0 1 0 0 0,1-1-1 0 0,-1 1 1 0 0,0 0 0 0 0,0 0-1 0 0,1 0 1 0 0,-1 0 0 0 0,0 0 0 0 0,1 1-1 0 0,-1-1 1 0 0,-3 3 0 0 0,3-1-566 0 0,2-2-4557 0 0,1-1-1564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0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103 108 13823 0 0,'0'0'315'0'0,"0"0"45"0"0,1-2 21 0 0,18-24-63 0 0,3-7 2662 0 0,-16 25-2027 0 0,-6 8-741 0 0,1-1-1 0 0,0 0 1 0 0,-1 0-1 0 0,1 1 0 0 0,-1-1 1 0 0,1 0-1 0 0,-1 0 1 0 0,1 0-1 0 0,-1 0 1 0 0,0 0-1 0 0,0 0 1 0 0,1-1-1 0 0,-1 0 301 0 0,0 2 0 0 0,0 0 0 0 0,0 0 0 0 0,-2 0 0 0 0,-4 2-439 0 0,0-1 0 0 0,0 1 0 0 0,0 0 0 0 0,0 0 0 0 0,1 0-1 0 0,-10 6 1 0 0,-35 25 421 0 0,21-13-370 0 0,21-14-124 0 0,4-2 26 0 0,6-2 53 0 0,4-2 259 0 0,1-2-109 0 0,-1 0 1 0 0,0 0-1 0 0,1 0 1 0 0,10-7-1 0 0,10-3 229 0 0,-25 12-458 0 0,11-4 0 0 0,-1-1 0 0 0,0 0 0 0 0,0 0 0 0 0,0-1 0 0 0,0-1 0 0 0,10-7 0 0 0,-15 9 0 0 0,0 1 0 0 0,0 0 0 0 0,0 0 0 0 0,14-4 0 0 0,-13 5 0 0 0,8-3 0 0 0,-13 7 0 0 0,0 0 0 0 0,11 3 0 0 0,-11 1 0 0 0,-2-4 0 0 0,1 3 0 0 0,0 0 0 0 0,0 1 0 0 0,-1-1 0 0 0,1 1 0 0 0,-1-1 0 0 0,0 1 0 0 0,-1 0 0 0 0,1-1 0 0 0,-1 1 0 0 0,0 0 0 0 0,0-1 0 0 0,0 1 0 0 0,0 0 0 0 0,-1-1 0 0 0,0 1 0 0 0,-2 6 0 0 0,-12 41 221 0 0,-18 49 891 0 0,27-88-993 0 0,0-1 0 0 0,0 1 1 0 0,-1-1-1 0 0,-1 0 0 0 0,-14 17 0 0 0,-2-1-119 0 0,-2-1 0 0 0,-1-2 0 0 0,-50 38 0 0 0,43-37 0 0 0,34-26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0,4-6 0 0 0,9-8 0 0 0,-6 9 0 0 0,0 0 0 0 0,0 1 0 0 0,1 0 0 0 0,9-4 0 0 0,-12 5 0 0 0,-4 3 0 0 0,0-1 0 0 0,0 0 0 0 0,0 1 0 0 0,0-1 0 0 0,0 1 0 0 0,0-1 0 0 0,1 1 0 0 0,-1 0 0 0 0,0-1 0 0 0,0 1 0 0 0,0 0 0 0 0,0 0 0 0 0,1 0 0 0 0,-1 0 0 0 0,0 0 0 0 0,0 0 0 0 0,0 0 0 0 0,0 0 0 0 0,1 0 0 0 0,-1 1 0 0 0,0-1 0 0 0,0 0 0 0 0,2 1 0 0 0,1 1 0 0 0,19 9 0 0 0,-10-1 0 0 0,-11-6 0 0 0,-2-1 0 0 0,5 4 0 0 0,0 0 0 0 0,0 0 0 0 0,7 7 0 0 0,-2-3 0 0 0,-1-1 0 0 0,9 17 0 0 0,-11-17 0 0 0,2-1 0 0 0,-7-7 0 0 0,17 4 0 0 0,-9-5 0 0 0,1 1 0 0 0,-3 1-201 0 0,-7-3-850 0 0,-1 0-385 0 0,0 0-79 0 0,0 0-18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0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10135 0 0,'0'0'231'0'0,"0"0"29"0"0,0 0 19 0 0,0 0 173 0 0,0 0 697 0 0,0 0 311 0 0,0 0 63 0 0,0 0-126 0 0,0 0-574 0 0,0 0-250 0 0,0 0-49 0 0,0 0 59 0 0,0 0 287 0 0,0 0 122 0 0,0 0 28 0 0,0 0-65 0 0,0 0-290 0 0,0 0-121 0 0,0 0-28 0 0,0 0-72 0 0,1-1-217 0 0,4-4-158 0 0,0 0 1 0 0,1 1 0 0 0,0 0-1 0 0,0 0 1 0 0,0 1 0 0 0,0-1 0 0 0,1 1-1 0 0,-1 1 1 0 0,12-4 0 0 0,6 0 425 0 0,35-3 1 0 0,-1-1-191 0 0,-48 8-305 0 0,1 1 0 0 0,-3-1-133 0 0,-6 2-563 0 0,-2 0-258 0 0,0 0-56 0 0,0 0-149 0 0,0 0-573 0 0,-14 3-2289 0 0,11-3 1974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0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17503 0 0,'0'0'399'0'0,"0"0"60"0"0,0 0 21 0 0,0 0-59 0 0,2 1-276 0 0,9 0 601 0 0,1-1 0 0 0,-1 0-1 0 0,0 0 1 0 0,18-3 0 0 0,47-13 1564 0 0,-13 3-757 0 0,30-4-937 0 0,-85 16-680 0 0,-6 0-273 0 0,-2 1-138 0 0,0 0-1125 0 0,0 0-4590 0 0,0 0-1968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0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6 479 11975 0 0,'0'0'267'0'0,"0"0"42"0"0,1-1 17 0 0,6-8-6 0 0,-5 6-295 0 0,1 0 1 0 0,-1 0-1 0 0,0 0 1 0 0,0 0-1 0 0,0-1 1 0 0,-1 1-1 0 0,1-1 1 0 0,1-5-1 0 0,32-97 7460 0 0,7 4-4894 0 0,-32 79-2079 0 0,-2-1 0 0 0,0-1 1 0 0,4-25-1 0 0,7-4 944 0 0,-19 52-1013 0 0,1 0-305 0 0,-2 1-136 0 0,1 1-1 0 0,0-1 0 0 0,0 0 1 0 0,0 0-1 0 0,0 1 1 0 0,-1-1-1 0 0,1 0 0 0 0,0 1 1 0 0,0-1-1 0 0,0 0 1 0 0,1 0-1 0 0,-1 1 1 0 0,0-1-1 0 0,0 0 0 0 0,0 1 1 0 0,0-1-1 0 0,1 0 1 0 0,0-1-1 0 0,3-5-1 0 0,7-16 0 0 0,-15 26 0 0 0,1 0 0 0 0,0 1 0 0 0,0-1 0 0 0,0 1 0 0 0,-4 7 0 0 0,-3 13 337 0 0,1 1-1 0 0,-9 41 1 0 0,11-35 65 0 0,-14 33 1 0 0,-7 11-979 0 0,-32 128 0 0 0,57-196 287 0 0,2-5 268 0 0,0-1 0 0 0,1 1 0 0 0,-1-1-1 0 0,1 1 1 0 0,-1 0 0 0 0,1-1 0 0 0,0 1 0 0 0,-1 0-1 0 0,1-1 1 0 0,0 1 0 0 0,0 0 0 0 0,0-1-1 0 0,0 1 1 0 0,1 2 0 0 0,-1-4 21 0 0,0 1 0 0 0,0-1 0 0 0,0 0 0 0 0,0 0 0 0 0,0 1 0 0 0,0-1 0 0 0,0 0 0 0 0,0 1 0 0 0,0-1 0 0 0,1 0 0 0 0,-1 1 0 0 0,0-1 0 0 0,0 0 0 0 0,0 0 0 0 0,0 1 0 0 0,0-1 0 0 0,1 0 0 0 0,-1 0 0 0 0,0 1 0 0 0,0-1 0 0 0,0 0 0 0 0,1 1 0 0 0,1-1-12 0 0,-1 0 0 0 0,1 0 0 0 0,-1 0 1 0 0,1 0-1 0 0,0 0 0 0 0,-1 0 0 0 0,1 0 0 0 0,-1 0 0 0 0,1-1 0 0 0,-1 1 0 0 0,1-1 0 0 0,-1 1 1 0 0,1-1-1 0 0,-1 0 0 0 0,1 1 0 0 0,-1-1 0 0 0,0 0 0 0 0,1 0 0 0 0,-1 0 0 0 0,0 0 1 0 0,0 0-1 0 0,0 0 0 0 0,2-2 0 0 0,4-5-169 0 0,0 0 1 0 0,8-12 0 0 0,-11 14 75 0 0,8-8-414 0 0,-7 7-452 0 0,1-1 0 0 0,-1 1 0 0 0,0-1 0 0 0,6-13 0 0 0,-8 11-564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0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21191 0 0,'0'0'480'0'0,"0"0"67"0"0,0 0 31 0 0,0 0-56 0 0,4-5-321 0 0,-3 3-94 0 0,0 1 1 0 0,0-1-1 0 0,0 0 0 0 0,0 1 0 0 0,0-1 1 0 0,0 0-1 0 0,0 0 0 0 0,-1 0 0 0 0,1 0 1 0 0,-1 0-1 0 0,1-4 0 0 0,-1 5 96 0 0,0 0 1 0 0,0 0-1 0 0,1 0 1 0 0,-1 0-1 0 0,0 0 0 0 0,1 0 1 0 0,-1 0-1 0 0,0 0 0 0 0,1 0 1 0 0,-1 0-1 0 0,1 0 0 0 0,1-2 1 0 0,-2 2-324 0 0,0 1-1268 0 0,0 0-527 0 0,0 0-108 0 0,0 0-22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0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102 112 15663 0 0,'0'0'356'0'0,"1"-1"50"0"0,3-7-198 0 0,0-1-1 0 0,-1 1 1 0 0,0-1 0 0 0,3-13 0 0 0,-4 12 1030 0 0,1-1 0 0 0,8-17 0 0 0,-11 27-573 0 0,0 1-121 0 0,0 0-28 0 0,0 0-4 0 0,2-5 1440 0 0,-2 13-1309 0 0,-44 123 962 0 0,6-38-1605 0 0,3-9 0 0 0,29-68 0 0 0,1 1 0 0 0,-6 32 0 0 0,10-44 0 0 0,1 0 0 0 0,-1 0 0 0 0,1 0 0 0 0,0 0 0 0 0,1-1 0 0 0,-1 1 0 0 0,1 0 0 0 0,0 0 0 0 0,0 0 0 0 0,1 0 0 0 0,0-1 0 0 0,-1 1 0 0 0,1-1 0 0 0,6 9 0 0 0,-7-11 0 0 0,1 0 0 0 0,0 0 0 0 0,1 0 0 0 0,-1 0 0 0 0,0 0 0 0 0,0 0 0 0 0,1-1 0 0 0,-1 0 0 0 0,1 1 0 0 0,0-1 0 0 0,-1 0 0 0 0,1 0 0 0 0,0 0 0 0 0,-1 0 0 0 0,1-1 0 0 0,0 1 0 0 0,0-1 0 0 0,0 0 0 0 0,4 0 0 0 0,6 0 0 0 0,0-1 0 0 0,23-4 0 0 0,-34 5 0 0 0,19-5 0 0 0,26-9 0 0 0,-43 13 0 0 0,5-3 0 0 0,5-13 0 0 0,-13 16 0 0 0,0-1 0 0 0,0 1 0 0 0,0-1 0 0 0,-1 0 0 0 0,1 0 0 0 0,0 1 0 0 0,-1-1 0 0 0,1 0 0 0 0,-1 0 0 0 0,0 0 0 0 0,1 0 0 0 0,-1 0 0 0 0,0 0 0 0 0,0 1 0 0 0,0-1 0 0 0,-1 0 0 0 0,1 0 0 0 0,0 0 0 0 0,-1 0 0 0 0,1 0 0 0 0,-1 0 0 0 0,1 1 0 0 0,-1-1 0 0 0,0 0 0 0 0,0 0 0 0 0,0 1 0 0 0,0-1 0 0 0,0 1 0 0 0,0-1 0 0 0,-1 1 0 0 0,-1-3 0 0 0,0 1 0 0 0,0 0 0 0 0,0 1 0 0 0,-1-1 0 0 0,1 1 0 0 0,-1 0 0 0 0,1-1 0 0 0,-1 2 0 0 0,0-1 0 0 0,0 0 0 0 0,1 1 0 0 0,-1 0 0 0 0,0-1 0 0 0,-1 2 0 0 0,-3-2 0 0 0,4 2-38 0 0,0 0 1 0 0,0 1-1 0 0,0-1 0 0 0,-1 1 0 0 0,1-1 0 0 0,0 1 1 0 0,0 1-1 0 0,0-1 0 0 0,1 0 0 0 0,-1 1 0 0 0,0 0 1 0 0,0 0-1 0 0,1 0 0 0 0,-1 0 0 0 0,1 1 1 0 0,-5 4-1 0 0,0 0-190 0 0,1 1 0 0 0,0 0 0 0 0,0 1 0 0 0,-11 18-1 0 0,16-19-7724 0 0,2-6 241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0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57 17503 0 0,'0'0'399'0'0,"2"-15"961"0"0,-1 13-1342 0 0,-1 0-1 0 0,1 0 1 0 0,-1 1 0 0 0,0-1 0 0 0,0 0-1 0 0,0 0 1 0 0,1 0 0 0 0,-1 1-1 0 0,-1-1 1 0 0,1 0 0 0 0,0 0 0 0 0,0 0-1 0 0,-1 0 1 0 0,1 1 0 0 0,-1-1-1 0 0,0-2 1 0 0,0 3 708 0 0,1 1-693 0 0,0-1 0 0 0,0 1 1 0 0,0 0-1 0 0,0 0 0 0 0,0-1 1 0 0,0 1-1 0 0,0 0 1 0 0,0-1-1 0 0,0 1 0 0 0,0 0 1 0 0,0-1-1 0 0,0 1 1 0 0,-1 0-1 0 0,1 0 0 0 0,0-1 1 0 0,0 1-1 0 0,0 0 1 0 0,0 0-1 0 0,-1-1 0 0 0,1 1 1 0 0,0 0-1 0 0,0 0 1 0 0,0 0-1 0 0,-1-1 0 0 0,1 1 1 0 0,0 0-1 0 0,0 0 1 0 0,-1 0-1 0 0,1 0 0 0 0,0-1 1 0 0,0 1-1 0 0,-1 0 1 0 0,1 0-1 0 0,0 0 0 0 0,-1 0 1 0 0,-13 3 2151 0 0,-18 15 1581 0 0,28-16-3593 0 0,-6 4-173 0 0,3-2 0 0 0,0 0 0 0 0,1 1 0 0 0,-11 8 0 0 0,11-6 0 0 0,6-7 0 0 0,0 1 0 0 0,0-1 0 0 0,-1 0 0 0 0,1 0 0 0 0,0 1 0 0 0,0-1 0 0 0,0 0 0 0 0,0 1 0 0 0,0-1 0 0 0,0 0 0 0 0,-1 1 0 0 0,1-1 0 0 0,0 0 0 0 0,0 1 0 0 0,0-1 0 0 0,0 0 0 0 0,0 1 0 0 0,0-1 0 0 0,0 0 0 0 0,0 1 0 0 0,0-1 0 0 0,1 0 0 0 0,-1 1 0 0 0,1 0 0 0 0,-1 0 0 0 0,1 0 0 0 0,0-1 0 0 0,0 1 0 0 0,0 0 0 0 0,0 0 0 0 0,0-1 0 0 0,0 1 0 0 0,0-1 0 0 0,0 1 0 0 0,0-1 0 0 0,0 1 0 0 0,0-1 0 0 0,0 0 0 0 0,1 1 0 0 0,-1-1 0 0 0,0 0 0 0 0,0 0 0 0 0,0 0 0 0 0,0 0 0 0 0,2 0 0 0 0,31-3 0 0 0,-22 1 0 0 0,13-1 433 0 0,-1-2 0 0 0,36-12 0 0 0,15-3 316 0 0,-53 18-749 0 0,-21 2 0 0 0,-1 0 0 0 0,1 0 0 0 0,-1 0 0 0 0,1 0 0 0 0,0 0 0 0 0,-1 0 0 0 0,1 0 0 0 0,-1 0 0 0 0,1 0 0 0 0,-1 0 0 0 0,1 0 0 0 0,-1 1 0 0 0,1-1 0 0 0,-1 0 0 0 0,1 0 0 0 0,-1 0 0 0 0,1 1 0 0 0,-1-1 0 0 0,1 0 0 0 0,-1 1 0 0 0,1-1 0 0 0,-1 0 0 0 0,0 1 0 0 0,1-1 0 0 0,-1 0 0 0 0,1 1 0 0 0,-1-1 0 0 0,0 1 0 0 0,0-1 0 0 0,1 1 0 0 0,0 1 0 0 0,0 0 0 0 0,1 0 0 0 0,-1 1 0 0 0,0-1 0 0 0,0 0 0 0 0,0 1 0 0 0,0-1 0 0 0,-1 1 0 0 0,1 0 0 0 0,0-1 0 0 0,-1 1 0 0 0,0-1 0 0 0,0 1 0 0 0,0 0 0 0 0,0-1 0 0 0,0 1 0 0 0,0 0 0 0 0,-1-1 0 0 0,1 1 0 0 0,-1-1 0 0 0,0 1 0 0 0,-1 2 0 0 0,-2 7 0 0 0,-1 0 0 0 0,-11 22 0 0 0,7-21 116 0 0,0 0 1 0 0,0-1-1 0 0,-1 0 0 0 0,-1 0 0 0 0,0-1 1 0 0,0 0-1 0 0,-1-1 0 0 0,-1-1 0 0 0,-22 15 1 0 0,33-23-617 0 0,1-1 58 0 0,15-6 401 0 0,1 1 0 0 0,0 1-1 0 0,26-5 1 0 0,-39 9 41 0 0,0-1 0 0 0,1 1 0 0 0,-1 0 0 0 0,0-1 0 0 0,0 1 0 0 0,1 1 0 0 0,-1-1 0 0 0,0 0 0 0 0,0 0 0 0 0,0 1 0 0 0,0-1 0 0 0,1 1 0 0 0,-1 0 0 0 0,0 0 0 0 0,0 0 0 0 0,0 0 0 0 0,0 0 0 0 0,3 2 0 0 0,2 1 0 0 0,-4-1 0 0 0,1 0 0 0 0,-1 0 0 0 0,1 0 0 0 0,-1 0 0 0 0,0 0 0 0 0,0 1 0 0 0,0-1 0 0 0,-1 1 0 0 0,1 0 0 0 0,-1 0 0 0 0,0 0 0 0 0,0 0 0 0 0,0 0 0 0 0,1 5 0 0 0,1 2 0 0 0,-1 0 0 0 0,0 1 0 0 0,-1-1 0 0 0,1 16 0 0 0,-3-20-10 0 0,1 0-1 0 0,-1 0 1 0 0,-1 0-1 0 0,0 0 1 0 0,0 0-1 0 0,-2 11 1 0 0,1-13 96 0 0,0-1 0 0 0,0 1 1 0 0,0-1-1 0 0,-1 0 0 0 0,1 0 1 0 0,-1 0-1 0 0,0 0 0 0 0,0 0 0 0 0,0 0 1 0 0,-6 4-1 0 0,2-3-27 0 0,0 1 0 0 0,0-1 0 0 0,-1 0-1 0 0,0-1 1 0 0,0 0 0 0 0,-1 0 0 0 0,1 0 0 0 0,-1-1-1 0 0,-10 2 1 0 0,-12 2 186 0 0,-42 3 1 0 0,44-7-209 0 0,27-3-158 0 0,0 1-1 0 0,0-1 1 0 0,1 0 0 0 0,-1 0 0 0 0,0 0-1 0 0,0-1 1 0 0,1 1 0 0 0,-1 0-1 0 0,0 0 1 0 0,0-1 0 0 0,1 1 0 0 0,-1-1-1 0 0,0 0 1 0 0,1 0 0 0 0,-1 1-1 0 0,1-1 1 0 0,-1 0 0 0 0,1 0 0 0 0,-1 0-1 0 0,1 0 1 0 0,-2-2 0 0 0,2 1-203 0 0,0 1 0 0 0,0-1-1 0 0,0 1 1 0 0,1-1 0 0 0,-1 0 0 0 0,0 1 0 0 0,1-1 0 0 0,-1 0 0 0 0,1 0 0 0 0,-1 1 0 0 0,1-1 0 0 0,0 0-1 0 0,0 0 1 0 0,0 0 0 0 0,0 1 0 0 0,0-1 0 0 0,0 0 0 0 0,1 0 0 0 0,-1 0 0 0 0,0 1 0 0 0,2-3-1 0 0,4-10-9108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3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188 227 6447 0 0,'0'0'298'0'0,"0"0"-10"0"0,1-1-188 0 0,3-4 752 0 0,0 0 1 0 0,-1 0 0 0 0,0 0 0 0 0,0 0-1 0 0,0-1 1 0 0,-1 1 0 0 0,0-1-1 0 0,3-10 1 0 0,2-3 1099 0 0,-7 15-1479 0 0,1 0-1 0 0,-1 0 1 0 0,0 0 0 0 0,0 0-1 0 0,0 0 1 0 0,0 0-1 0 0,-1 0 1 0 0,0 0 0 0 0,1 1-1 0 0,-2-1 1 0 0,1 0 0 0 0,-3-6-1 0 0,4 9-28 0 0,-2 1-289 0 0,-4 6-153 0 0,0-1 0 0 0,0 1 0 0 0,0 0 0 0 0,1 0 0 0 0,0 0 0 0 0,0 1 0 0 0,-7 12 0 0 0,-3 3-1 0 0,6-7-1 0 0,1 0 0 0 0,1 0 0 0 0,0 1 0 0 0,-6 21 0 0 0,-5 9 0 0 0,-5 16-34 0 0,-11 24 1951 0 0,26-68-1752 0 0,8-17-165 0 0,0-1 0 0 0,0 0 0 0 0,0 0 0 0 0,0 1 0 0 0,0-1 0 0 0,-1 0 0 0 0,1 1 0 0 0,0-1 0 0 0,0 0 0 0 0,0 0 0 0 0,0 1 0 0 0,0-1 0 0 0,0 0 0 0 0,0 0 0 0 0,0 1 0 0 0,-1-1 0 0 0,1 0 0 0 0,0 0 0 0 0,0 0 0 0 0,0 1 0 0 0,-1-1 0 0 0,1 0 0 0 0,0 0 0 0 0,0 0 0 0 0,0 1 0 0 0,-1-1 0 0 0,1 0 0 0 0,0 0 0 0 0,0 0 0 0 0,-1 0 0 0 0,1 0 0 0 0,0 0 0 0 0,0 0 0 0 0,-1 0 0 0 0,1 0 0 0 0,0 0 0 0 0,-1 0 0 0 0,1 0 0 0 0,0 0 0 0 0,0 0 0 0 0,-1 0 0 0 0,1 0 0 0 0,0 0 0 0 0,0 0 0 0 0,-1 0 0 0 0,1 0 0 0 0,0 0 0 0 0,-1 0 0 0 0,1 0 0 0 0,0 0 0 0 0,0-1 0 0 0,-1 1 0 0 0,1 0 0 0 0,0 0 0 0 0,0 0 0 0 0,0 0 0 0 0,-1-1 0 0 0,1 1 0 0 0,0 0 0 0 0,0 0 0 0 0,0 0 0 0 0,0-1 0 0 0,0 1 0 0 0,-1 0 0 0 0,1 0 0 0 0,0-1 0 0 0,0 1 0 0 0,0 0 0 0 0,0-1 0 0 0,-6-14 0 0 0,4-6 0 0 0,2 0 0 0 0,0-1 0 0 0,2 1 0 0 0,6-35 0 0 0,0 19 0 0 0,23-61 0 0 0,-25 81 0 0 0,2-5 0 0 0,0 1 0 0 0,14-23 0 0 0,-18 37 0 0 0,0 0 0 0 0,1 1 0 0 0,-1 0 0 0 0,1 0 0 0 0,1 1 0 0 0,-1-1 0 0 0,1 1 0 0 0,0 0 0 0 0,0 0 0 0 0,1 1 0 0 0,-1 0 0 0 0,1 0 0 0 0,0 1 0 0 0,0-1 0 0 0,0 2 0 0 0,1-1 0 0 0,-1 1 0 0 0,1 0 0 0 0,-1 0 0 0 0,1 1 0 0 0,0 0 0 0 0,-1 0 0 0 0,9 1 0 0 0,-13 0 0 0 0,1 1 0 0 0,-1-1 0 0 0,0 1 0 0 0,0-1 0 0 0,0 1 0 0 0,0 0 0 0 0,0 0 0 0 0,0 0 0 0 0,0 0 0 0 0,-1 1 0 0 0,1-1 0 0 0,0 1 0 0 0,4 3 0 0 0,-3-1 0 0 0,-1-1 0 0 0,1 1 0 0 0,-1 0 0 0 0,0 0 0 0 0,0 0 0 0 0,0 0 0 0 0,-1 0 0 0 0,0 1 0 0 0,0-1 0 0 0,2 6 0 0 0,-2-6 35 0 0,-1 0 0 0 0,-1 0 0 0 0,1 0-1 0 0,-1 0 1 0 0,1 0 0 0 0,-1 0 0 0 0,0 0 0 0 0,-1 0 0 0 0,1 1-1 0 0,-1-1 1 0 0,0 0 0 0 0,0-1 0 0 0,0 1 0 0 0,0 0-1 0 0,-1 0 1 0 0,-3 7 0 0 0,-1-1 135 0 0,0 1-1 0 0,-1-1 1 0 0,-1 0-1 0 0,-10 11 1 0 0,16-19-142 0 0,0-1-1 0 0,1 1 1 0 0,-1-1 0 0 0,0 1-1 0 0,0-1 1 0 0,0 0 0 0 0,0 0-1 0 0,0 0 1 0 0,0 0 0 0 0,0 0-1 0 0,0-1 1 0 0,0 1 0 0 0,-1-1-1 0 0,1 1 1 0 0,0-1-1 0 0,0 0 1 0 0,-4 0 0 0 0,2 1-13 0 0,1-1 1 0 0,-1 0 0 0 0,1 1 0 0 0,-1 0 0 0 0,1 0-1 0 0,-4 1 1 0 0,3 0-16 0 0,-1 0 0 0 0,0 0 0 0 0,0 0 0 0 0,0-1 0 0 0,0 0 0 0 0,0 0 0 0 0,0 0 0 0 0,-10 0 0 0 0,0-1-108 0 0,8 1-45 0 0,1-1-1 0 0,-1 0 0 0 0,0-1 1 0 0,-7-1-1 0 0,13 2-354 0 0,1 0 133 0 0,0 0 577 0 0,0-12 1122 0 0,6-3-1976 0 0,-5 13 152 0 0,-1 2 58 0 0,2 0 293 0 0,16-5 111 0 0,-15 4 146 0 0,-1 0 0 0 0,1 0 0 0 0,0 1 0 0 0,-1-1 1 0 0,1 0-1 0 0,0 1 0 0 0,0 0 0 0 0,-1 0 0 0 0,1 0 0 0 0,0 0 1 0 0,-1 0-1 0 0,6 1 0 0 0,-4-1 215 0 0,-1 0-116 0 0,11 7-129 0 0,-12-7-78 0 0,3 2 0 0 0,5 10 0 0 0,-8-8-17 0 0,1 1 0 0 0,0-1 0 0 0,-1 1-1 0 0,0 0 1 0 0,0 0 0 0 0,0 0 0 0 0,-1 0 0 0 0,0 0 0 0 0,0 1 0 0 0,0-1-1 0 0,0 0 1 0 0,-1 0 0 0 0,0 1 0 0 0,-1 6 0 0 0,-1 3-109 0 0,-1 0-1 0 0,-1 1 1 0 0,-9 21 0 0 0,6-17 12 0 0,2-2-424 0 0,-4 30 0 0 0,8-45 562 0 0,1-1 107 0 0,0-1-54 0 0,0 0 1 0 0,0 1-1 0 0,0-1 1 0 0,0 0-1 0 0,0 0 0 0 0,0 0 1 0 0,0 1-1 0 0,0-1 1 0 0,1 0-1 0 0,-1 0 1 0 0,1 0-1 0 0,-1 1 1 0 0,1-1-1 0 0,-1 0 1 0 0,1 0-1 0 0,-1 0 0 0 0,1 0 1 0 0,0 0-1 0 0,0 0 1 0 0,-1 0-1 0 0,1 0 1 0 0,1 1-1 0 0,1 0-74 0 0,-1 1-1 0 0,1-1 1 0 0,0 1 0 0 0,0-1-1 0 0,4 3 1 0 0,-7-5-3 0 0,1 1 0 0 0,0 0 0 0 0,0-1 0 0 0,0 1 0 0 0,0-1 0 0 0,0 1 0 0 0,0-1 0 0 0,0 1 0 0 0,0-1 0 0 0,0 0 0 0 0,0 1 0 0 0,0-1 0 0 0,0 0 0 0 0,0 0 0 0 0,0 0 0 0 0,0 0 0 0 0,0 0 0 0 0,0 0 0 0 0,0 0 0 0 0,1 0 0 0 0,-1 0 0 0 0,1-1 0 0 0,2 0 0 0 0,1 1 0 0 0,1-1 0 0 0,-1 0 0 0 0,0-1 0 0 0,1 1 0 0 0,-1-1 0 0 0,0 0 0 0 0,0-1 0 0 0,9-4 0 0 0,-1-3 0 0 0,20-16 0 0 0,-27 21 0 0 0,10-11 0 0 0,0 0 0 0 0,20-29 0 0 0,-19 23 0 0 0,28-44 0 0 0,-34 50 0 0 0,-7 7 0 0 0,-3 9 0 0 0,-1 0 0 0 0,0 0 0 0 0,0 0 0 0 0,0 0 0 0 0,0 0 0 0 0,0-1 0 0 0,0 1 0 0 0,0 0 0 0 0,0 0 0 0 0,1 0 0 0 0,-1 0 0 0 0,0 0 0 0 0,0 0 0 0 0,0 0 0 0 0,0-1 0 0 0,0 1 0 0 0,0 0 0 0 0,0 0 0 0 0,0 0 0 0 0,0 0 0 0 0,0 0 0 0 0,0 0 0 0 0,0-1 0 0 0,0 1 0 0 0,0 0 0 0 0,0 0 0 0 0,0 0 0 0 0,0 0 0 0 0,0 0 0 0 0,0-1 0 0 0,0 1 0 0 0,0 0 0 0 0,0 0 0 0 0,0 0 0 0 0,0 0 0 0 0,0 0 0 0 0,0 0 0 0 0,0-1 0 0 0,0 1 0 0 0,0 0 0 0 0,-1 0 0 0 0,1 0 0 0 0,0 0 0 0 0,0 0 0 0 0,0 0 0 0 0,0 0 0 0 0,0 0 0 0 0,0-1 0 0 0,0 1 0 0 0,0 0 0 0 0,-1 0 0 0 0,1 0 0 0 0,0 0 0 0 0,0 0 0 0 0,0 0 0 0 0,0 0 0 0 0,0 0 0 0 0,-1 0 0 0 0,1 0 0 0 0,0 0 0 0 0,0 0 0 0 0,0 0 0 0 0,0 0 0 0 0,0 0 0 0 0,0 0 0 0 0,-1 0 0 0 0,1 0 0 0 0,0 0 0 0 0,-6 3 0 0 0,-4 3 0 0 0,0 1 0 0 0,1 1 0 0 0,0 0 0 0 0,0 0 0 0 0,1 1 0 0 0,0-1 0 0 0,0 2 0 0 0,1-1 0 0 0,0 1 0 0 0,1 0 0 0 0,0 1 0 0 0,-7 17 0 0 0,12-25 0 0 0,0-1 0 0 0,0 0 0 0 0,1 0 0 0 0,-1 1 0 0 0,1-1 0 0 0,-1 1 0 0 0,1-1 0 0 0,0 0 0 0 0,0 1 0 0 0,0-1 0 0 0,0 1 0 0 0,1-1 0 0 0,-1 0 0 0 0,2 4 0 0 0,-2-5 0 0 0,0 0 0 0 0,0 1 0 0 0,1-1 0 0 0,-1 0 0 0 0,1 0 0 0 0,-1 0 0 0 0,1 0 0 0 0,-1 0 0 0 0,1 0 0 0 0,0-1 0 0 0,0 1 0 0 0,-1 0 0 0 0,1 0 0 0 0,0 0 0 0 0,0-1 0 0 0,0 1 0 0 0,0 0 0 0 0,0-1 0 0 0,0 1 0 0 0,0 0 0 0 0,0-1 0 0 0,0 0 0 0 0,1 1 0 0 0,2 1 0 0 0,0 0 0 0 0,0-1 0 0 0,0 1 0 0 0,0-1 0 0 0,0 0 0 0 0,1 0 0 0 0,-1-1 0 0 0,0 1 0 0 0,1-1 0 0 0,-1 0 0 0 0,0 0 0 0 0,1 0 0 0 0,4-1 0 0 0,8-2 0 0 0,28-9 0 0 0,-36 9 0 0 0,7-2-959 0 0,0-1 1 0 0,-1-1-1 0 0,0 0 0 0 0,0-1 1 0 0,0-1-1 0 0,-1 0 1 0 0,23-20-1 0 0,-9 6-1077 0 0,-2 8-11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3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439 163 11975 0 0,'4'-7'576'0'0,"0"-3"244"0"0,-1 0 0 0 0,1-1 0 0 0,-2 0 0 0 0,1 0 0 0 0,-2 0 0 0 0,2-16 0 0 0,-3 24-437 0 0,-1-1 0 0 0,1 0-1 0 0,-1 1 1 0 0,0-1 0 0 0,0 1 0 0 0,0-1 0 0 0,0 1-1 0 0,-1-1 1 0 0,-2-4 0 0 0,3 7-293 0 0,0-1 1 0 0,0 0 0 0 0,0 0 0 0 0,0 0-1 0 0,-1 1 1 0 0,1-1 0 0 0,-1 0-1 0 0,1 1 1 0 0,-1 0 0 0 0,0-1-1 0 0,0 1 1 0 0,1 0 0 0 0,-1 0-1 0 0,0 0 1 0 0,-3-2 0 0 0,2 3 3 0 0,1 0 1 0 0,0 1 0 0 0,0-1-1 0 0,0 0 1 0 0,0 1-1 0 0,0-1 1 0 0,-1 1-1 0 0,1-1 1 0 0,0 1 0 0 0,0 0-1 0 0,1 0 1 0 0,-1 0-1 0 0,0 0 1 0 0,0 0-1 0 0,-2 3 1 0 0,-12 4 389 0 0,8-4-484 0 0,0 0 0 0 0,0 0 0 0 0,0 0 0 0 0,1 1 0 0 0,0 0 0 0 0,0 0 0 0 0,0 1 0 0 0,0 0 0 0 0,1 0 0 0 0,0 1 0 0 0,-10 14 0 0 0,5-4 0 0 0,1 0 0 0 0,0 1 0 0 0,2 0 0 0 0,-9 24 0 0 0,16-39 0 0 0,0-2 0 0 0,1-1 0 0 0,-1 1 0 0 0,1 0 0 0 0,-1 0 0 0 0,1 0 0 0 0,0 0 0 0 0,0 0 0 0 0,-1 0 0 0 0,1 0 0 0 0,0 0 0 0 0,0-1 0 0 0,0 1 0 0 0,0 0 0 0 0,0 0 0 0 0,0 0 0 0 0,0 0 0 0 0,1 2 0 0 0,1 6 0 0 0,0-7 0 0 0,0 0 0 0 0,0 0 0 0 0,0 0 0 0 0,0 0 0 0 0,0-1 0 0 0,0 1 0 0 0,0-1 0 0 0,1 0 0 0 0,-1 1 0 0 0,1-1 0 0 0,-1 0 0 0 0,1-1 0 0 0,-1 1 0 0 0,1 0 0 0 0,0-1 0 0 0,-1 1 0 0 0,1-1 0 0 0,4 0 0 0 0,-1 1 0 0 0,1-1 0 0 0,-1 0 0 0 0,1-1 0 0 0,0 1 0 0 0,-1-1 0 0 0,11-3 0 0 0,-5-1-4 0 0,0 0-1 0 0,-1 0 1 0 0,14-10-1 0 0,-11 7 28 0 0,0 0-1 0 0,0 1 1 0 0,22-8-1 0 0,-35 15 349 0 0,-1 0 117 0 0,0 0 21 0 0,0 0-66 0 0,0 10-278 0 0,-9 28-165 0 0,-1 1 0 0 0,-2-2 0 0 0,-23 52 0 0 0,16-43 0 0 0,-37 83-18 0 0,41-100 48 0 0,-1 0 0 0 0,-25 34 0 0 0,38-59 74 0 0,0-1 0 0 0,0 1 1 0 0,0-1-1 0 0,0 0 0 0 0,-1 0 0 0 0,1 0 0 0 0,-1 0 1 0 0,0 0-1 0 0,-5 3 0 0 0,7-6-73 0 0,1 1 0 0 0,-1-1 0 0 0,0 1 1 0 0,1-1-1 0 0,-1 0 0 0 0,0 1 0 0 0,1-1 0 0 0,-1 0 0 0 0,0 0 0 0 0,1 0 1 0 0,-1 0-1 0 0,0-1 0 0 0,1 1 0 0 0,-1 0 0 0 0,1-1 0 0 0,-1 1 0 0 0,0-1 0 0 0,1 0 1 0 0,-1 1-1 0 0,1-1 0 0 0,-1 0 0 0 0,1 0 0 0 0,0 0 0 0 0,-1 0 0 0 0,1 0 1 0 0,0 0-1 0 0,0 0 0 0 0,0 0 0 0 0,-2-2 0 0 0,-3-5-31 0 0,0 0 0 0 0,1-1 0 0 0,0 0 0 0 0,-8-16 0 0 0,9 16 0 0 0,0 0 0 0 0,-1 0 0 0 0,0 0 0 0 0,-13-15 0 0 0,3 8 0 0 0,6 9 0 0 0,6 7 0 0 0,1 1 0 0 0,-2-1-405 0 0,-1 0 0 0 0,1 1 0 0 0,-1-1 0 0 0,1 1 0 0 0,-1 0 0 0 0,1 1 0 0 0,0-1 0 0 0,0 1 1 0 0,-1 0-1 0 0,1 0 0 0 0,0 0 0 0 0,1 1 0 0 0,-6 3 0 0 0,8-6-8462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3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66 257 11975 0 0,'0'0'267'0'0,"0"0"42"0"0,0-1 17 0 0,-2-4-217 0 0,2 0 0 0 0,-1-1 0 0 0,0 1-1 0 0,1 0 1 0 0,0 0 0 0 0,0-1 0 0 0,1 1 0 0 0,2-10 0 0 0,2-12 2808 0 0,0 11 3857 0 0,-5 15-4771 0 0,-22 79-1984 0 0,-14 54-22 0 0,19-63 3 0 0,35-115 0 0 0,31-80 0 0 0,-26 64 0 0 0,-13 39 0 0 0,-2 1 0 0 0,6-27 0 0 0,1-45 0 0 0,-15 94 0 0 0,1 0 0 0 0,-1-1 0 0 0,0 1 0 0 0,0 0 0 0 0,0-1 0 0 0,0 1 0 0 0,0 0 0 0 0,0 0 0 0 0,0-1 0 0 0,0 1 0 0 0,0 0 0 0 0,0-1 0 0 0,0 1 0 0 0,0 0 0 0 0,0-1 0 0 0,0 1 0 0 0,0 0 0 0 0,0-1 0 0 0,0 1 0 0 0,0 0 0 0 0,0-1 0 0 0,0 1 0 0 0,0 0 0 0 0,-1 0 0 0 0,1-1 0 0 0,0 1 0 0 0,0 0 0 0 0,0 0 0 0 0,0-1 0 0 0,-1 1 0 0 0,1 0 0 0 0,0 0 0 0 0,0-1 0 0 0,-1 1 0 0 0,1 0 0 0 0,0 0 0 0 0,0 0 0 0 0,-1 0 0 0 0,1 0 0 0 0,0-1 0 0 0,-1 1 0 0 0,1 0 0 0 0,0 0 0 0 0,-1 0 0 0 0,1 0 0 0 0,0 0 0 0 0,0 0 0 0 0,-1 0 0 0 0,0 0 0 0 0,-8 2 0 0 0,7-1 0 0 0,0-1 0 0 0,0 1 0 0 0,0-1 0 0 0,0 1 0 0 0,1 0 0 0 0,-1 0 0 0 0,0 0 0 0 0,0 0 0 0 0,1 0 0 0 0,-1 0 0 0 0,0 0 0 0 0,1 0 0 0 0,0 1 0 0 0,-1-1 0 0 0,1 1 0 0 0,0-1 0 0 0,-3 3 0 0 0,3-1 0 0 0,-2 6 0 0 0,3-7 0 0 0,1 0 0 0 0,-1 0 0 0 0,1 1 0 0 0,-1-1 0 0 0,1 0 0 0 0,0 0 0 0 0,0 0 0 0 0,0 0 0 0 0,0 0 0 0 0,0 0 0 0 0,0 0 0 0 0,0 0 0 0 0,1 0 0 0 0,-1-1 0 0 0,1 1 0 0 0,0 0 0 0 0,-1-1 0 0 0,1 1 0 0 0,0-1 0 0 0,0 0 0 0 0,0 0 0 0 0,0 1 0 0 0,0-1 0 0 0,0-1 0 0 0,0 1 0 0 0,0 0 0 0 0,0 0 0 0 0,4 0 0 0 0,2 1 0 0 0,1-1 0 0 0,-1-1 0 0 0,0 1 0 0 0,0-1 0 0 0,1 0 0 0 0,12-3 0 0 0,9 0 0 0 0,14-2 0 0 0,-27 2 0 0 0,23-1 0 0 0,-29 2 0 0 0,-10 2 0 0 0,-1 0 0 0 0,1 0 0 0 0,0 0 0 0 0,-1 0 0 0 0,1 0 0 0 0,0 0 0 0 0,-1 0 0 0 0,1 0 0 0 0,0 0 0 0 0,-1 0 0 0 0,1 0 0 0 0,-1 1 0 0 0,1-1 0 0 0,-1 0 0 0 0,1 0 0 0 0,0 1 0 0 0,-1-1 0 0 0,1 1 0 0 0,-1-1 0 0 0,1 0 0 0 0,-1 1 0 0 0,1-1 0 0 0,-1 1 0 0 0,0-1 0 0 0,1 1 0 0 0,-1-1 0 0 0,0 1 0 0 0,1-1 0 0 0,-1 1 0 0 0,0-1 0 0 0,1 1 0 0 0,-1 0 0 0 0,0-1 0 0 0,0 1 0 0 0,0 0 0 0 0,0-1 0 0 0,0 1 0 0 0,0-1 0 0 0,0 1 0 0 0,0 0 0 0 0,0-1 0 0 0,0 2 0 0 0,0 0 0 0 0,1 2 3 0 0,0 1 0 0 0,-1 0 0 0 0,0-1 0 0 0,0 1 0 0 0,0 0 0 0 0,-1 0 0 0 0,0-1 0 0 0,-1 8 0 0 0,-15 37 39 0 0,1-4-39 0 0,-23 96 1957 0 0,21-84-1944 0 0,17-53-16 0 0,0-1 0 0 0,0 0 0 0 0,1 0 0 0 0,-2-1 0 0 0,1 1 0 0 0,0-1 0 0 0,0 1 0 0 0,-3 2 0 0 0,0 1-64 0 0,3-5-273 0 0,-1-1 194 0 0,1 0 1 0 0,-1-1-1 0 0,0 0 1 0 0,1 1-1 0 0,-1-1 1 0 0,1 0-1 0 0,-1 0 1 0 0,1 0-1 0 0,-3-1 0 0 0,0-2 92 0 0,0 0-1 0 0,1-1 1 0 0,-1 1-1 0 0,1 0 1 0 0,0-1-1 0 0,0 0 1 0 0,1 0-1 0 0,-4-9 1 0 0,-1-5-668 0 0,-4-22 1 0 0,-3-10-3228 0 0,7 34 1027 0 0,2 2-3561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5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6447 0 0,'0'0'142'0'0,"0"0"22"0"0,0 0 13 0 0,6-3 390 0 0,-4 2 3790 0 0,0 1 4644 0 0,22-10-8035 0 0,1 1 0 0 0,0 2-1 0 0,0 1 1 0 0,1 1 0 0 0,0 0-1 0 0,45 0 1 0 0,-61 5-966 0 0,-3 1-64 0 0,-5 0-273 0 0,-2-1-138 0 0,0 0-33 0 0,0 0-72 0 0,0 0-285 0 0,0 0-126 0 0,0 0-29 0 0,0 0-140 0 0,0 0-572 0 0,0 0-253 0 0,-3 1-51 0 0,-11 4-11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3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10135 0 0,'-24'19'770'0'0,"24"-19"-685"0"0,-1 0-1 0 0,0 1 1 0 0,1-1 0 0 0,-1 1 0 0 0,0-1 0 0 0,1 1 0 0 0,-1 0 0 0 0,1-1 0 0 0,-1 1 0 0 0,1 0 0 0 0,-1-1 0 0 0,1 1-1 0 0,0 0 1 0 0,-1-1 0 0 0,1 1 0 0 0,0 0 0 0 0,0 0 0 0 0,-1 0 0 0 0,1-1 0 0 0,0 1 0 0 0,0 0 0 0 0,0 0 0 0 0,0 0-1 0 0,0-1 1 0 0,0 2 0 0 0,1-1 57 0 0,-1 0 1 0 0,0 0-1 0 0,1 0 0 0 0,0-1 0 0 0,-1 1 0 0 0,1 0 0 0 0,-1 0 0 0 0,1-1 1 0 0,0 1-1 0 0,0-1 0 0 0,-1 1 0 0 0,2 0 0 0 0,0 1 1 0 0,0-1 120 0 0,1 0-1 0 0,-1 1 1 0 0,0-1 0 0 0,1 0-1 0 0,0 0 1 0 0,-1-1-1 0 0,1 1 1 0 0,-1 0 0 0 0,1-1-1 0 0,0 1 1 0 0,3-1-1 0 0,34-1 1436 0 0,-27 0-1311 0 0,58-6 1382 0 0,-45 3-1484 0 0,-1 2 1 0 0,1 1-1 0 0,33 2 1 0 0,-51 0-1107 0 0,-6-1-3699 0 0,-2 0 2474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3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15663 0 0,'0'0'356'0'0,"0"0"50"0"0,0 0 20 0 0,0 0-42 0 0,0 0-112 0 0,0 0 463 0 0,0 0 234 0 0,0 0 45 0 0,0 0-61 0 0,0 0-288 0 0,1 2-121 0 0,0 1-434 0 0,0 0 0 0 0,1 0-1 0 0,-1 0 1 0 0,-1 0 0 0 0,1 0-1 0 0,0 0 1 0 0,-1 1 0 0 0,1-1-1 0 0,-1 0 1 0 0,0 7 0 0 0,-6 36-142 0 0,3-28 432 0 0,-6 24-59 0 0,-2 0 0 0 0,-2 0 0 0 0,-29 64 0 0 0,8-21-100 0 0,33-80-228 0 0,-6 18-90 0 0,6-22-260 0 0,1-1-138 0 0,0 0-33 0 0,0 0-276 0 0,12-7-3578 0 0,5-10 1826 0 0,-2-3-22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3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101 104 15663 0 0,'0'0'356'0'0,"0"0"50"0"0,0 0 20 0 0,0 0-42 0 0,0 0-112 0 0,0 0 463 0 0,0 0 234 0 0,0 0 45 0 0,0 0-61 0 0,0 0-288 0 0,0 0-121 0 0,-1 2-28 0 0,-25 54-208 0 0,-29 90 0 0 0,36-71-308 0 0,20-68 0 0 0,3-9 0 0 0,4-5 0 0 0,-2-4 0 0 0,-1-1 0 0 0,-1 1 0 0 0,0-1 0 0 0,0 1 0 0 0,-1-1 0 0 0,1-15 0 0 0,4-8 0 0 0,-5 21 5 0 0,35-171 62 0 0,-37 178 93 0 0,0 3 20 0 0,-1 1 0 0 0,1 0 0 0 0,-1-1 0 0 0,0 1 0 0 0,0 0 0 0 0,-1-1 0 0 0,1 1 0 0 0,-1 0 0 0 0,-1-6 0 0 0,1 5-164 0 0,1 10-16 0 0,1-4 0 0 0,-1 0 0 0 0,1 0 0 0 0,0 0 0 0 0,0 0 0 0 0,0 0 0 0 0,0 0 0 0 0,0 0 0 0 0,0-1 0 0 0,0 1 0 0 0,1 0 0 0 0,-1-1 0 0 0,1 1 0 0 0,-1 0 0 0 0,1-1 0 0 0,0 0 0 0 0,-1 1 0 0 0,1-1 0 0 0,0 0 0 0 0,0 0 0 0 0,0 0 0 0 0,0 0 0 0 0,0 0 0 0 0,0-1 0 0 0,0 1 0 0 0,3 0 0 0 0,5 0 0 0 0,-1 0 0 0 0,0-1 0 0 0,0 0 0 0 0,17-3 0 0 0,7 1 0 0 0,33-2 0 0 0,-53 7 0 0 0,-10 1 0 0 0,-3-2 0 0 0,1-2 0 0 0,0 1 0 0 0,-1 0 0 0 0,1 0 0 0 0,-1-1 0 0 0,1 1 0 0 0,-1 0 0 0 0,1 0 0 0 0,-1 0 0 0 0,1 0 0 0 0,-1 0 0 0 0,0 0 0 0 0,0 0 0 0 0,1-1 0 0 0,-1 1 0 0 0,0 0 0 0 0,0 0 0 0 0,0 0 0 0 0,0 0 0 0 0,0 0 0 0 0,0 0 0 0 0,0 0 0 0 0,0 0 0 0 0,-1 0 0 0 0,1 0 0 0 0,0 0 0 0 0,-1 0 0 0 0,1 0 0 0 0,-1 1 0 0 0,-1 2 0 0 0,-41 109 940 0 0,15-46-717 0 0,27-63-244 0 0,-8 18-196 0 0,1 1-1 0 0,1 0 1 0 0,0 0 0 0 0,-4 39 0 0 0,11-28 217 0 0,0-34 0 0 0,0 0 0 0 0,0 0 0 0 0,1 0 0 0 0,-1 0 0 0 0,0-1 0 0 0,0 1 0 0 0,0 0 0 0 0,0 0 0 0 0,0 0 0 0 0,0 0 0 0 0,0 0 0 0 0,0 0 0 0 0,1 0 0 0 0,-1 0 0 0 0,0 0 0 0 0,0 0 0 0 0,0 0 0 0 0,0 0 0 0 0,0 0 0 0 0,0 0 0 0 0,0 0 0 0 0,0 0 0 0 0,1 0 0 0 0,-1 0 0 0 0,0 0 0 0 0,0 0 0 0 0,0 0 0 0 0,0 0 0 0 0,0 1 0 0 0,0-1 0 0 0,0 0 0 0 0,0 0 0 0 0,1 0 0 0 0,-1 0 0 0 0,0 0 0 0 0,0 0 0 0 0,0 0 0 0 0,0 0 0 0 0,0 0 0 0 0,0 0 0 0 0,0 0 0 0 0,0 1 0 0 0,0-1 0 0 0,0 0 0 0 0,0 0 0 0 0,0 0 0 0 0,0 0 0 0 0,0 0 0 0 0,6-8 0 0 0,-5 3-252 0 0,1 0-1 0 0,-1 0 1 0 0,0 0-1 0 0,0-1 1 0 0,0 1 0 0 0,-1 0-1 0 0,0 0 1 0 0,0-1-1 0 0,0 1 1 0 0,-1 0 0 0 0,-1-7-1 0 0,-1-2-1010 0 0,-1-1-1 0 0,-9-23 0 0 0,11 33 943 0 0,0 0 0 0 0,-1 0 0 0 0,0 0 0 0 0,0 0 1 0 0,0 1-1 0 0,-1-1 0 0 0,0 1 0 0 0,1 0 0 0 0,-2 0 0 0 0,1 0 0 0 0,0 0 0 0 0,-1 1 0 0 0,1 0 0 0 0,-11-5 0 0 0,10 5 303 0 0,-1 1 0 0 0,0 0 0 0 0,1 0 0 0 0,-1 0 0 0 0,0 1 0 0 0,0 0 0 0 0,0 0 0 0 0,-1 1 0 0 0,1 0 0 0 0,0 0 0 0 0,0 0 0 0 0,0 0 0 0 0,-10 3 0 0 0,15-3 131 0 0,0 0 0 0 0,0 0 1 0 0,0 1-1 0 0,0-1 0 0 0,0 0 0 0 0,0 0 1 0 0,0 1-1 0 0,0-1 0 0 0,0 1 1 0 0,0-1-1 0 0,1 0 0 0 0,-1 1 1 0 0,0 0-1 0 0,0-1 0 0 0,0 1 1 0 0,1 0-1 0 0,-1-1 0 0 0,0 1 0 0 0,0 0 1 0 0,0 1-1 0 0,1-1 11 0 0,0 0-1 0 0,0 0 1 0 0,1-1-1 0 0,-1 1 1 0 0,0 0-1 0 0,1 0 1 0 0,-1-1-1 0 0,0 1 1 0 0,1 0-1 0 0,-1-1 1 0 0,1 1-1 0 0,-1 0 1 0 0,1-1-1 0 0,-1 1 1 0 0,1-1-1 0 0,-1 1 1 0 0,1-1-1 0 0,0 1 1 0 0,-1-1-1 0 0,1 1 1 0 0,0-1-1 0 0,0 0 1 0 0,-1 1-1 0 0,1-1 1 0 0,1 0-1 0 0,4 3 182 0 0,1 0 0 0 0,-1-1 0 0 0,1 0 0 0 0,-1-1 0 0 0,1 1 0 0 0,12 0 0 0 0,42-2 1482 0 0,-31-1-1517 0 0,-4-1-13 0 0,-7-1-2068 0 0,-7 3-4169 0 0,-1 2-902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3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63 15663 0 0,'0'0'719'0'0,"2"-2"-20"0"0,1-1-573 0 0,0 0 0 0 0,0 0 0 0 0,-1 0 1 0 0,1-1-1 0 0,-1 1 0 0 0,3-6 1 0 0,5-12 3541 0 0,-9 19-2203 0 0,-1 2-288 0 0,0 0-121 0 0,0 0-28 0 0,-1-1-140 0 0,1 0-879 0 0,0 1 0 0 0,0-1 0 0 0,0 1 0 0 0,-1 0 0 0 0,1-1-1 0 0,0 1 1 0 0,-1-1 0 0 0,1 1 0 0 0,0-1 0 0 0,-1 1 0 0 0,1 0 0 0 0,-1-1 0 0 0,1 1 0 0 0,-1 0-1 0 0,1 0 1 0 0,0-1 0 0 0,-1 1 0 0 0,1 0 0 0 0,-1 0 0 0 0,1-1 0 0 0,-1 1 0 0 0,1 0 0 0 0,-1 0 0 0 0,0 0-1 0 0,1 0 1 0 0,-1 0 0 0 0,1 0 0 0 0,-1 0 0 0 0,1 0 0 0 0,-1 0 0 0 0,1 0 0 0 0,-1 0 0 0 0,1 0-1 0 0,-1 1 1 0 0,1-1 0 0 0,-1 0 0 0 0,1 0 0 0 0,-2 1 0 0 0,1-1-12 0 0,-6 1 89 0 0,0 1 1 0 0,-1 0-1 0 0,2 0 0 0 0,-1 0 1 0 0,0 0-1 0 0,0 1 0 0 0,1 1 1 0 0,-1-1-1 0 0,1 1 0 0 0,0 0 1 0 0,-9 8-1 0 0,-3 4 259 0 0,2 0 1 0 0,-19 24-1 0 0,31-34-345 0 0,0-1 0 0 0,0 1 0 0 0,1-1 0 0 0,-1 1 0 0 0,2 0 0 0 0,-1 1 0 0 0,0-1 0 0 0,1 0 0 0 0,1 1 0 0 0,-1-1 0 0 0,1 1 0 0 0,0 0 0 0 0,0 10 0 0 0,1-12 0 0 0,0 0 0 0 0,0-1 0 0 0,1 1 0 0 0,-1-1 0 0 0,1 1 0 0 0,1-1 0 0 0,-1 1 0 0 0,1-1 0 0 0,-1 0 0 0 0,1 0 0 0 0,0 0 0 0 0,1 0 0 0 0,-1 0 0 0 0,1 0 0 0 0,-1 0 0 0 0,1-1 0 0 0,0 1 0 0 0,1-1 0 0 0,-1 0 0 0 0,7 5 0 0 0,-1-3 0 0 0,-1 0 0 0 0,1 0 0 0 0,0-1 0 0 0,1 0 0 0 0,-1-1 0 0 0,1 0 0 0 0,-1 0 0 0 0,1-1 0 0 0,0 0 0 0 0,0-1 0 0 0,0 0 0 0 0,0 0 0 0 0,0-1 0 0 0,0-1 0 0 0,0 0 0 0 0,0 0 0 0 0,15-4 0 0 0,-3 0-401 0 0,-20 4-74 0 0,-2 1-33 0 0,0 0-140 0 0,0 0-572 0 0,0 0-253 0 0,0 0-51 0 0,0 0-11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4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205 233 13823 0 0,'-2'-5'660'0'0,"1"1"0"0"0,-1-1 1 0 0,1-1-1 0 0,-1 1 0 0 0,1 0 0 0 0,1 0 0 0 0,-1-9 0 0 0,1-32 6766 0 0,0 43-6341 0 0,-18 75-1085 0 0,-16 64 0 0 0,9-41 0 0 0,14-56 0 0 0,-2 0 0 0 0,-1-1 0 0 0,-27 50 0 0 0,38-82 0 0 0,0 0 0 0 0,1 0 0 0 0,-1 0 0 0 0,1 0 0 0 0,1 0 0 0 0,-1 0 0 0 0,1 1 0 0 0,-1 9 0 0 0,1 1 0 0 0,-1-15 0 0 0,2-2 0 0 0,0 0 0 0 0,0 1 0 0 0,0-1 0 0 0,0 0 0 0 0,0 0 0 0 0,0 0 0 0 0,0 0 0 0 0,0 0 0 0 0,0 0 0 0 0,0 0 0 0 0,0 1 0 0 0,0-1 0 0 0,0 0 0 0 0,0 0 0 0 0,0 0 0 0 0,-1 0 0 0 0,1 0 0 0 0,0 0 0 0 0,0 0 0 0 0,0 0 0 0 0,0 0 0 0 0,0 1 0 0 0,0-1 0 0 0,0 0 0 0 0,0 0 0 0 0,0 0 0 0 0,0 0 0 0 0,-1 0 0 0 0,1 0 0 0 0,0 0 0 0 0,0 0 0 0 0,0 0 0 0 0,0 0 0 0 0,0 0 0 0 0,0 0 0 0 0,0 0 0 0 0,-1 0 0 0 0,1 0 0 0 0,0 0 0 0 0,0 0 0 0 0,0 0 0 0 0,0 0 0 0 0,0 0 0 0 0,0 0 0 0 0,0 0 0 0 0,-1 0 0 0 0,-2-6 0 0 0,-1-8 0 0 0,0-26 443 0 0,3 32-216 0 0,1 1 1 0 0,0-1 0 0 0,0 0 0 0 0,1 1-1 0 0,2-16 1 0 0,1 1 11 0 0,0-4-239 0 0,1 0 0 0 0,2 0 0 0 0,1 1 0 0 0,0-1 0 0 0,2 2 0 0 0,22-40 0 0 0,5 2 0 0 0,53-69 0 0 0,-72 108 0 0 0,1 1 0 0 0,31-30 0 0 0,-37 41 0 0 0,0 1 0 0 0,0 0 0 0 0,0 0 0 0 0,2 2 0 0 0,26-14 0 0 0,-37 21 0 0 0,-1 0 0 0 0,0-1 0 0 0,0 2 0 0 0,1-1 0 0 0,-1 0 0 0 0,1 1 0 0 0,-1-1 0 0 0,0 1 0 0 0,1 0 0 0 0,-1 0 0 0 0,1 0 0 0 0,-1 1 0 0 0,1-1 0 0 0,-1 1 0 0 0,0 0 0 0 0,6 2 0 0 0,-5-1 0 0 0,0 0 0 0 0,0 0 0 0 0,0 1 0 0 0,-1-1 0 0 0,1 1 0 0 0,-1 0 0 0 0,1 0 0 0 0,-1 1 0 0 0,0-1 0 0 0,0 1 0 0 0,3 4 0 0 0,-1 0 0 0 0,-1-1 0 0 0,0 1 0 0 0,0 1 0 0 0,-1-1 0 0 0,0 0 0 0 0,0 1 0 0 0,-1 0 0 0 0,0-1 0 0 0,-1 1 0 0 0,1 0 0 0 0,-2 0 0 0 0,0 12 0 0 0,-1-12-52 0 0,-1 1-1 0 0,0 0 1 0 0,0-1 0 0 0,-1 1 0 0 0,-1-1-1 0 0,1 0 1 0 0,-2 0 0 0 0,1 0-1 0 0,-1-1 1 0 0,0 0 0 0 0,-1 0-1 0 0,0 0 1 0 0,-12 11 0 0 0,8-9-359 0 0,0 0 0 0 0,-1-1 0 0 0,0 0 0 0 0,-1-1 0 0 0,0 0 0 0 0,0-1 0 0 0,-1-1 0 0 0,-24 10 0 0 0,17-11-8798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3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15663 0 0,'0'0'356'0'0,"0"0"50"0"0,0 0 20 0 0,0 0-42 0 0,0 0-112 0 0,0 0 463 0 0,0 0 234 0 0,0 0 45 0 0,0 0-61 0 0,0 0-288 0 0,0 0-121 0 0,0 0-28 0 0,0 0-72 0 0,0 0-217 0 0,-1 1 161 0 0,-19 53 1201 0 0,-76 165-1573 0 0,25-61-16 0 0,63-138 0 0 0,-8 27 0 0 0,13-38 0 0 0,1 0-64 0 0,2-8-273 0 0,0-1-138 0 0,0 0-33 0 0,2-1 247 0 0,-1-1 0 0 0,1 1 0 0 0,-1-1 0 0 0,0 0 0 0 0,0 1 0 0 0,1-1 0 0 0,0-3 0 0 0,0 2-87 0 0,12-24-6490 0 0,-7 8 400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4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17503 0 0,'0'0'399'0'0,"0"0"60"0"0,0 0 21 0 0,0 0-59 0 0,1-9-120 0 0,1 5 41 0 0,-1-1 0 0 0,1 0 0 0 0,0 1-1 0 0,0-1 1 0 0,0 1 0 0 0,1-1 0 0 0,-1 1 0 0 0,1 0-1 0 0,0 0 1 0 0,0 0 0 0 0,1 1 0 0 0,-1-1 0 0 0,1 1-1 0 0,0 0 1 0 0,6-5 0 0 0,8-3 291 0 0,0 0-1 0 0,27-11 1 0 0,-29 14-120 0 0,120-48-341 0 0,-132 54-172 0 0,0 1 0 0 0,0 0 0 0 0,0 0 0 0 0,0 0 0 0 0,0 0 0 0 0,0 0 0 0 0,1 1 0 0 0,-1 0 0 0 0,0 0 0 0 0,0 0 0 0 0,0 1 0 0 0,1-1 0 0 0,-1 1 0 0 0,0 0 0 0 0,0 0 0 0 0,0 0 0 0 0,0 1 0 0 0,0-1 0 0 0,0 1 0 0 0,-1 0 0 0 0,1 0 0 0 0,-1 1 0 0 0,1-1 0 0 0,-1 1 0 0 0,0-1 0 0 0,0 1 0 0 0,0 0 0 0 0,0 0 0 0 0,0 1 0 0 0,3 4 0 0 0,-1 2 0 0 0,1 0 0 0 0,-1 0 0 0 0,0 1 0 0 0,-1 0 0 0 0,-1 0 0 0 0,0 0 0 0 0,0 0 0 0 0,-1 1 0 0 0,1 14 0 0 0,-2-8 0 0 0,0 0 0 0 0,-2 0 0 0 0,0 0 0 0 0,-1 0 0 0 0,-5 22 0 0 0,5-33-5 0 0,0-1-1 0 0,0 1 0 0 0,0-1 1 0 0,0 0-1 0 0,-1 0 1 0 0,0 0-1 0 0,-1 0 1 0 0,1 0-1 0 0,-1-1 1 0 0,0 1-1 0 0,0-1 0 0 0,-1 0 1 0 0,1-1-1 0 0,-1 1 1 0 0,-1-1-1 0 0,1 0 1 0 0,0 0-1 0 0,-1 0 1 0 0,0-1-1 0 0,0 0 0 0 0,0 0 1 0 0,0 0-1 0 0,-12 3 1 0 0,11-5-675 0 0,0 1-1 0 0,-1-1 1 0 0,1 0 0 0 0,-1-1 0 0 0,1 0-1 0 0,-1 0 1 0 0,1-1 0 0 0,-1 0 0 0 0,1 0 0 0 0,0 0-1 0 0,-14-6 1 0 0,9 1-856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4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 15663 0 0,'0'0'719'0'0,"0"0"-20"0"0,0 0-306 0 0,0 0 371 0 0,-1 0-574 0 0,1 0-1 0 0,0 0 1 0 0,-1-1 0 0 0,1 1 0 0 0,-1 0-1 0 0,1 0 1 0 0,-1 0 0 0 0,1 0 0 0 0,-1 0-1 0 0,1 0 1 0 0,-1 0 0 0 0,1 0 0 0 0,-1 0-1 0 0,1 0 1 0 0,-1 0 0 0 0,1 0 0 0 0,0 0-1 0 0,-2 1 1 0 0,-25 35 1672 0 0,-44 79 0 0 0,-20 69-1862 0 0,80-159 0 0 0,1 0 0 0 0,-12 41 0 0 0,21-58-9 0 0,0-1 0 0 0,0 1 0 0 0,1 0 0 0 0,0 0-1 0 0,0-1 1 0 0,2 13 0 0 0,-2-20-34 0 0,1 1 0 0 0,-1 0-1 0 0,0-1 1 0 0,0 1 0 0 0,1-1-1 0 0,-1 1 1 0 0,1-1 0 0 0,-1 1-1 0 0,0-1 1 0 0,1 1 0 0 0,-1-1-1 0 0,1 1 1 0 0,-1-1 0 0 0,1 1 0 0 0,-1-1-1 0 0,1 0 1 0 0,-1 1 0 0 0,1-1-1 0 0,-1 0 1 0 0,1 0 0 0 0,0 1-1 0 0,-1-1 1 0 0,1 0 0 0 0,0 0 0 0 0,-1 0-1 0 0,2 0 1 0 0,15 1-824 0 0,-10-3 179 0 0,0 1-1 0 0,0-2 1 0 0,-1 1-1 0 0,1-1 1 0 0,-1 0 0 0 0,1 0-1 0 0,10-8 1 0 0,-16 10 638 0 0,30-20-1997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4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33 15663 0 0,'0'0'719'0'0,"0"0"-20"0"0,-2 1-449 0 0,-1 3 285 0 0,0 0 0 0 0,-1 0 0 0 0,1 0-1 0 0,1 0 1 0 0,-1 1 0 0 0,1-1 0 0 0,-1 1 0 0 0,2 0 0 0 0,-1 0-1 0 0,0 0 1 0 0,1 0 0 0 0,0 0 0 0 0,-1 8 0 0 0,-2 6 41 0 0,-44 159-404 0 0,46-169-236 0 0,22-47-2280 0 0,-1-18 717 0 0,37-126-6208 0 0,-52 159 7497 0 0,0 11 2505 0 0,2 15 2182 0 0,-5-1-3946 0 0,0-1 0 0 0,1 1 0 0 0,-1-1 0 0 0,0 0 0 0 0,1 1 0 0 0,0-1 0 0 0,-1 0 0 0 0,4 1 0 0 0,1 0-316 0 0,1 0 1 0 0,-1 0 0 0 0,1 0-1 0 0,-1-1 1 0 0,1-1 0 0 0,8 1-1 0 0,44-3 955 0 0,-14 0-632 0 0,-32 1-410 0 0,28 2 0 0 0,-21 2 72 0 0,-19-3-3 0 0,0 1-1 0 0,0 0 0 0 0,-1 0 1 0 0,1 0-1 0 0,0 0 1 0 0,0 0-1 0 0,-1 0 1 0 0,1 0-1 0 0,0 0 0 0 0,-1 0 1 0 0,1 0-1 0 0,-1 0 1 0 0,1 1-1 0 0,-1-1 1 0 0,0 0-1 0 0,1 0 1 0 0,-1 0-1 0 0,0 2 0 0 0,0-2 0 0 0,1 6-38 0 0,0-1 0 0 0,-1 1 0 0 0,0-1 0 0 0,-1 1 0 0 0,1-1-1 0 0,-1 1 1 0 0,0-1 0 0 0,-1 0 0 0 0,0 1 0 0 0,0-1 0 0 0,0 0 0 0 0,-6 10 0 0 0,-4 7 73 0 0,-29 40 1 0 0,26-42-92 0 0,3-5-23 0 0,1 1 1 0 0,1 1-1 0 0,1 0 0 0 0,0 0 1 0 0,-7 25-1 0 0,15-42-326 0 0,1-1-138 0 0,2-1-33 0 0,1-1 124 0 0,1-1 0 0 0,-1-1 0 0 0,0 1 0 0 0,0 0 0 0 0,0-1 0 0 0,0 0 0 0 0,-1 1 0 0 0,1-1-1 0 0,-1 0 1 0 0,0 0 0 0 0,0-1 0 0 0,-1 1 0 0 0,1 0 0 0 0,-1-1 0 0 0,0 1 0 0 0,0 0 0 0 0,0-6 0 0 0,-1-2-1151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4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10135 0 0,'0'0'448'0'0,"0"0"96"0"0,0 0-440 0 0,10-2-104 0 0,-2 0 0 0 0,4 0 0 0 0,3 2 840 0 0,0-3 152 0 0,2-4 24 0 0,2 2 8 0 0,1 0-416 0 0,0 0-72 0 0,0 0-24 0 0,1 2 0 0 0,-1-1-816 0 0,-2 1-168 0 0,-3-2-32 0 0,-1 0-8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8:5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 10135 0 0,'0'0'231'0'0,"0"0"29"0"0,0 0 19 0 0,8-8 1877 0 0,3 3-127 0 0,1 0 0 0 0,-1 1 1 0 0,16-4-1 0 0,-25 8-1364 0 0,-2 0-121 0 0,0 0-28 0 0,9 6 83 0 0,-7-4-554 0 0,0 0 1 0 0,0 0-1 0 0,0 0 1 0 0,0 0-1 0 0,-1 1 1 0 0,1-1-1 0 0,-1 0 1 0 0,0 1-1 0 0,0-1 0 0 0,0 0 1 0 0,0 1-1 0 0,0 0 1 0 0,0-1-1 0 0,-1 1 1 0 0,1-1-1 0 0,-1 1 1 0 0,0 0-1 0 0,1 0 1 0 0,-1-1-1 0 0,-1 1 1 0 0,1 0-1 0 0,-1 4 0 0 0,-1 3 125 0 0,0-1 0 0 0,0 0 0 0 0,-1 0 0 0 0,0 0 0 0 0,-6 11 0 0 0,0-2-170 0 0,-28 53 0 0 0,-2-12-133 0 0,38-58-563 0 0,1-1-258 0 0,0 0-920 0 0,0 0-3643 0 0,0 0-1565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9:5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10135 0 0,'0'0'464'0'0,"0"0"-9"0"0,0 0-87 0 0,0 0 728 0 0,0 0 353 0 0,0 0 73 0 0,0 0-57 0 0,0 0-288 0 0,0 0-121 0 0,0 0-28 0 0,0 0-72 0 0,0 0-285 0 0,0 0-126 0 0,0 0-29 0 0,0 0-72 0 0,1 11 659 0 0,-2-11-896 0 0,-2 2 389 0 0,1 10-282 0 0,2-10-314 0 0,-1-1 0 0 0,1-1 0 0 0,0 1 0 0 0,0 0 0 0 0,0-1 0 0 0,0 1 0 0 0,0 0 0 0 0,0-1 0 0 0,0 1 0 0 0,0 0 0 0 0,0-1 0 0 0,0 1 0 0 0,0-1 0 0 0,0 1 0 0 0,1 0 0 0 0,-1-1 0 0 0,0 1 0 0 0,0 0 0 0 0,1-1 0 0 0,-1 1 0 0 0,0-1 0 0 0,1 2 0 0 0,5 5 0 0 0,-4-5 0 0 0,1 0 0 0 0,-1-1 0 0 0,0 1 0 0 0,1 0 0 0 0,-1-1 0 0 0,1 0 0 0 0,0 1 0 0 0,-1-1 0 0 0,1 0 0 0 0,0-1 0 0 0,0 1 0 0 0,0 0 0 0 0,-1-1 0 0 0,1 1 0 0 0,0-1 0 0 0,5 0 0 0 0,4-1 0 0 0,0 0 0 0 0,21-5 0 0 0,6-1 0 0 0,-25 3 0 0 0,-13 3 0 0 0,1 0 0 0 0,0 1 0 0 0,-1-1 0 0 0,1 1 0 0 0,0 0 0 0 0,-1-1 0 0 0,1 1 0 0 0,0 0 0 0 0,-1 0 0 0 0,1 0 0 0 0,0 0 0 0 0,0 0 0 0 0,-1 0 0 0 0,1 1 0 0 0,0-1 0 0 0,-1 0 0 0 0,1 1 0 0 0,2 0 0 0 0,3 2-64 0 0,-6-3-273 0 0,-1 0-138 0 0,0 0-33 0 0,0 0-140 0 0,0 0-572 0 0,0 0-253 0 0,0 0-51 0 0,0 0-11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4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23039 0 0,'0'0'528'0'0,"3"0"69"0"0,4 0-400 0 0,1 0 0 0 0,0 1 0 0 0,0 0 0 0 0,0 0 0 0 0,-1 1-1 0 0,1 0 1 0 0,0 1 0 0 0,7 3 0 0 0,-11-4-99 0 0,0 0-1 0 0,0 0 1 0 0,0 1 0 0 0,-1-1 0 0 0,1 1 0 0 0,-1 0 0 0 0,0 0 0 0 0,0 0-1 0 0,0 0 1 0 0,0 1 0 0 0,0-1 0 0 0,-1 1 0 0 0,1 0 0 0 0,-1-1-1 0 0,0 1 1 0 0,2 8 0 0 0,-1-2-97 0 0,0 0 0 0 0,-1 0 1 0 0,-1 0-1 0 0,1 0 0 0 0,-2 0 0 0 0,1 1 0 0 0,-2-1 0 0 0,1 0 1 0 0,-1 0-1 0 0,-1 1 0 0 0,0-1 0 0 0,0 0 0 0 0,-1 0 1 0 0,0-1-1 0 0,-1 1 0 0 0,-6 12 0 0 0,-1-3-1 0 0,-1 1-1 0 0,-1-2 0 0 0,0 0 1 0 0,-1 0-1 0 0,-1-1 1 0 0,-25 21-1 0 0,28-26-63 0 0,2-3-462 0 0,1 0-1 0 0,-1-1 1 0 0,-1 0 0 0 0,1 0 0 0 0,-2-1-1 0 0,-11 6 1 0 0,11-8-5462 0 0,3-2-1724 0 0</inkml:trace>
  <inkml:trace contextRef="#ctx0" brushRef="#br0" timeOffset="1">503 166 21191 0 0,'0'0'969'0'0,"2"0"-18"0"0,18 1-575 0 0,1-2 503 0 0,-1-1 1 0 0,25-5-1 0 0,18-3 595 0 0,-44 8-1471 0 0,150-8-54 0 0,-168 10-286 0 0,-1 0-138 0 0,0 0-33 0 0,0 0-276 0 0,0 0-1144 0 0,0 0-506 0 0,-3 2-102 0 0,-12 8-22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4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17503 0 0,'2'0'399'0'0,"5"2"-237"0"0,0-1-1 0 0,0-1 1 0 0,0 1-1 0 0,0-1 1 0 0,0 0 0 0 0,0-1-1 0 0,0 1 1 0 0,7-3-1 0 0,27-1 1193 0 0,-8 3 1082 0 0,38-6 1 0 0,-61 5-2437 0 0,0-1-1705 0 0,-1-1-6822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1:4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11975 0 0,'0'0'267'0'0,"0"0"42"0"0,0 0 17 0 0,0 0-28 0 0,0 0-58 0 0,0 0 491 0 0,0 0 238 0 0,8-11 1394 0 0,-4 7 1337 0 0,-1 2-3266 0 0,-2 1-321 0 0,0 0-1 0 0,0 0 0 0 0,0 0 0 0 0,0 1 0 0 0,0-1 0 0 0,1 0 1 0 0,-1 1-1 0 0,0-1 0 0 0,0 1 0 0 0,1 0 0 0 0,-1-1 0 0 0,0 1 1 0 0,1 0-1 0 0,-1 0 0 0 0,0-1 0 0 0,2 1 0 0 0,11-1 472 0 0,-1-1-1 0 0,25 2 1 0 0,-9 0-287 0 0,-18 0-297 0 0,-1 0 0 0 0,0 1 0 0 0,0-2 0 0 0,0 1 0 0 0,-8-1-249 0 0,0 1-1 0 0,0 0 0 0 0,-1-1 1 0 0,1 1-1 0 0,0-1 1 0 0,0 0-1 0 0,0 1 0 0 0,0-1 1 0 0,-1 0-1 0 0,1 0 1 0 0,0 0-1 0 0,-1 0 0 0 0,4-3 1 0 0,-2 1-1654 0 0,-2 2-5604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2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6447 0 0,'0'0'142'0'0,"0"0"22"0"0,0 0 13 0 0,1-2-20 0 0,5-13-237 0 0,-4 10 569 0 0,0-1-1 0 0,0 1 1 0 0,2-10 0 0 0,-4 13 259 0 0,0 0 1 0 0,1-1 0 0 0,-1 1-1 0 0,0 0 1 0 0,-1 0-1 0 0,1 0 1 0 0,0 0 0 0 0,-1-3-1 0 0,-4-7 2640 0 0,2 7 694 0 0,2 11-1612 0 0,1 1-2399 0 0,1 1-1 0 0,0-1 1 0 0,0 0-1 0 0,0 0 1 0 0,1 0-1 0 0,4 10 1 0 0,21 39 765 0 0,-19-41-621 0 0,-1 0 1 0 0,11 30-1 0 0,26 161-215 0 0,-37-162 0 0 0,5-4 0 0 0,-10-41 8 0 0,1-8 0 0 0,1-13-88 0 0,-10-19-2513 0 0,3 29-439 0 0,0 0 0 0 0,-9-21 0 0 0,11 30 985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2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61 8287 0 0,'0'0'191'0'0,"8"-6"444"0"0,-6 4-602 0 0,11-8 858 0 0,-10 8-522 0 0,-1 0-1 0 0,1 0 1 0 0,-1 0 0 0 0,1-1 0 0 0,2-3 0 0 0,5-5 5128 0 0,-9 10-4953 0 0,-1 1-28 0 0,3-8 1336 0 0,-2 3 709 0 0,-10 7-1829 0 0,7-1-604 0 0,0 0-1 0 0,0 1 0 0 0,0 0 1 0 0,0-1-1 0 0,0 1 0 0 0,0 0 0 0 0,0 0 1 0 0,0 0-1 0 0,-1 3 0 0 0,-12 11 199 0 0,-14 9-320 0 0,1 1-1 0 0,-37 46 1 0 0,47-50-7 0 0,-121 123 1 0 0,52-57 0 0 0,37-27-133 0 0,49-59-563 0 0,1-2-258 0 0,11-7-6437 0 0,0-2 309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2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13823 0 0,'0'0'630'0'0,"0"0"-13"0"0,0 0-252 0 0,0 0 391 0 0,0 0 216 0 0,0 0 42 0 0,0 0 8 0 0,2-1 2 0 0,1 1-741 0 0,1-2 87 0 0,0 1-1 0 0,0-1 1 0 0,0 1-1 0 0,1 1 1 0 0,-1-1-1 0 0,0 1 0 0 0,6-1 1 0 0,9 1-362 0 0,0-1 1 0 0,0 0-1 0 0,25-7 0 0 0,10 0-8 0 0,-1 0 0 0 0,-42 7 0 0 0,-4 4-61 0 0,-6-2-265 0 0,-1-1-140 0 0,0 0-41 0 0,0 2-141 0 0,-1-1 367 0 0,1 1 0 0 0,-1-1 0 0 0,1 0 0 0 0,-1 1-1 0 0,0-1 1 0 0,1 0 0 0 0,-1 1 0 0 0,0-1 0 0 0,0 0 0 0 0,0 0 0 0 0,0 0-1 0 0,0 0 1 0 0,0 0 0 0 0,-3 2 0 0 0,-3 2-1254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2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17503 0 0,'0'0'399'0'0,"0"0"60"0"0,0 0 21 0 0,2 1-59 0 0,3 0-303 0 0,-1 1 1 0 0,1-1-1 0 0,0 0 0 0 0,-1 0 1 0 0,1 0-1 0 0,0 0 1 0 0,0-1-1 0 0,8 0 1 0 0,46-6 3116 0 0,-35 3-2363 0 0,39-5 260 0 0,-53 7-1132 0 0,9 3-4202 0 0,-19-2 2668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2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147 262 13823 0 0,'2'-2'315'0'0,"2"-3"-167"0"0,0-1 0 0 0,0 0 0 0 0,0 0 0 0 0,-1 0 0 0 0,5-13 0 0 0,6-11 161 0 0,-10 21 253 0 0,0 0-1 0 0,-1-1 1 0 0,0 1-1 0 0,0 0 1 0 0,1-13 0 0 0,7-25 1588 0 0,-9 42-1857 0 0,0 0-22 0 0,0 0 1 0 0,-1 1-1 0 0,0-1 1 0 0,0 0-1 0 0,0 0 1 0 0,-1 0-1 0 0,0 0 1 0 0,0-6-1 0 0,-1 3 1540 0 0,-1 5-1662 0 0,-1 9-133 0 0,-1 11-16 0 0,-1 0 0 0 0,0-1 0 0 0,-2 0 0 0 0,0 0 0 0 0,-16 26 0 0 0,-28 33-15 0 0,-35 54 102 0 0,80-119 286 0 0,0 1 0 0 0,1 0-1 0 0,0 0 1 0 0,-6 23 0 0 0,10-30-459 0 0,0 0 0 0 0,0 0 1 0 0,1-1-1 0 0,-1 1 0 0 0,1 0 1 0 0,0 0-1 0 0,0 0 0 0 0,0 0 0 0 0,1 0 1 0 0,0-1-1 0 0,-1 1 0 0 0,1 0 1 0 0,0 0-1 0 0,1-1 0 0 0,-1 1 0 0 0,1-1 1 0 0,0 1-1 0 0,0-1 0 0 0,2 4 0 0 0,-3-6 74 0 0,1 0-1 0 0,-1 0 0 0 0,1-1 0 0 0,-1 1 0 0 0,1 0 0 0 0,-1 0 0 0 0,1-1 0 0 0,0 1 0 0 0,-1-1 0 0 0,1 0 0 0 0,0 1 1 0 0,2-1-1 0 0,6 2 15 0 0,-6-1-2 0 0,1 0 0 0 0,0 0 0 0 0,-1 0 0 0 0,1 0 0 0 0,-1-1 0 0 0,1 0 0 0 0,0 0 0 0 0,-1 0 0 0 0,1-1 0 0 0,0 1 0 0 0,4-2 0 0 0,-1 0 0 0 0,0-1 0 0 0,-1 0 0 0 0,1 0 0 0 0,-1 0 0 0 0,11-7 0 0 0,-2 2-314 0 0,-12 6 19 0 0,1 0-1 0 0,0-1 1 0 0,-1 0 0 0 0,6-4 0 0 0,-9 6 231 0 0,0 1 1 0 0,0-1 0 0 0,0 0 0 0 0,-1 0-1 0 0,1 0 1 0 0,0 0 0 0 0,0 0 0 0 0,-1 0 0 0 0,1 0-1 0 0,-1 0 1 0 0,1 0 0 0 0,-1-1 0 0 0,0 1-1 0 0,1 0 1 0 0,-1 0 0 0 0,0 0 0 0 0,0 0 0 0 0,1-1-1 0 0,-1 1 1 0 0,0 0 0 0 0,0 0 0 0 0,-1 0-1 0 0,1-2 1 0 0,-1-5-1137 0 0,-4-10-6076 0 0,1 10 1284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2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46 11975 0 0,'0'0'547'0'0,"-1"0"-11"0"0,-5 0-344 0 0,-1 0-29 0 0,6 0 567 0 0,1 0 242 0 0,0 0 42 0 0,0 0-61 0 0,0 0-288 0 0,0 0-121 0 0,8-4 554 0 0,1 1-402 0 0,0-1 0 0 0,0 2 0 0 0,0-1 0 0 0,1 1 1 0 0,13-1-1 0 0,4-1-767 0 0,72-8 71 0 0,-66 8 49 0 0,37 0-1 0 0,-21 5-5731 0 0,-29 1 3637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2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314 333 11975 0 0,'0'0'267'0'0,"0"0"42"0"0,0 0 17 0 0,0 0-28 0 0,-8-14 2656 0 0,7 11-2651 0 0,0 1 0 0 0,1 0 0 0 0,-1-1 0 0 0,0 1 0 0 0,0 0 0 0 0,-1-1 0 0 0,1 1 0 0 0,0 0 0 0 0,-1 0 0 0 0,1 0 0 0 0,-1 0 0 0 0,0 0 0 0 0,0 1 0 0 0,1-1 0 0 0,-1 0 1 0 0,0 1-1 0 0,0 0 0 0 0,-1-1 0 0 0,1 1 0 0 0,-4-2 0 0 0,2 2-224 0 0,0 0 0 0 0,1 0 0 0 0,-1 0 0 0 0,0 1 0 0 0,0-1 0 0 0,0 1-1 0 0,0 0 1 0 0,0 0 0 0 0,0 1 0 0 0,0-1 0 0 0,0 1 0 0 0,-6 1 0 0 0,0 1-79 0 0,0 0 0 0 0,0 1 0 0 0,0 0 0 0 0,0 0 0 0 0,1 1 0 0 0,0 1 0 0 0,0-1 0 0 0,-13 12 0 0 0,-7 6 0 0 0,21-17 0 0 0,0 0 0 0 0,-10 10 0 0 0,11-9 0 0 0,1 0 0 0 0,1 1 0 0 0,-1-1 0 0 0,1 1 0 0 0,1 0 0 0 0,-1 1 0 0 0,1-1 0 0 0,-3 12 0 0 0,7-19 0 0 0,-1 1 0 0 0,1-1 0 0 0,0 1 0 0 0,0 0 0 0 0,-1-1 0 0 0,1 1 0 0 0,0-1 0 0 0,1 1 0 0 0,-1-1 0 0 0,0 1 0 0 0,0 0 0 0 0,1-1 0 0 0,-1 1 0 0 0,1-1 0 0 0,-1 0 0 0 0,2 3 0 0 0,6 8 0 0 0,-3-11 0 0 0,-3-1 0 0 0,3 2 0 0 0,1-1-1 0 0,-1 0 1 0 0,0 0-1 0 0,0-1 1 0 0,1 0-1 0 0,-1 0 1 0 0,0 0 0 0 0,1-1-1 0 0,-1 1 1 0 0,0-1-1 0 0,0 0 1 0 0,1-1-1 0 0,5-2 1 0 0,2 0 19 0 0,-1-2 1 0 0,1 0 0 0 0,22-14-1 0 0,-19 9 228 0 0,0-1 0 0 0,0-1 0 0 0,-1-1 0 0 0,-1 0 0 0 0,0-1 0 0 0,-1 0 0 0 0,12-19 0 0 0,-17 25-259 0 0,-7 8 18 0 0,0-1 0 0 0,1 0 0 0 0,-1 1 0 0 0,0-1 0 0 0,0 0 0 0 0,1 1 0 0 0,-1-1 0 0 0,-1 0 0 0 0,1 0 0 0 0,0 0 0 0 0,0 0 0 0 0,-1 0 0 0 0,1-3 0 0 0,0 4 365 0 0,-1 1 117 0 0,-15 15 613 0 0,10-9-1199 0 0,1-1 1 0 0,0 2-1 0 0,0-1 1 0 0,0 0-1 0 0,1 1 0 0 0,0 0 1 0 0,0-1-1 0 0,1 1 1 0 0,-3 10-1 0 0,4-12 36 0 0,0-1-1 0 0,0 1 1 0 0,1 0-1 0 0,0-1 1 0 0,-1 1-1 0 0,2 0 1 0 0,-1-1-1 0 0,0 1 1 0 0,1 0-1 0 0,0-1 1 0 0,0 1-1 0 0,0 0 1 0 0,1-1-1 0 0,-1 0 1 0 0,5 7-1 0 0,-5-9 63 0 0,0 0 0 0 0,0-1 0 0 0,1 1 0 0 0,-1-1 0 0 0,1 0 0 0 0,-1 1 0 0 0,1-1 0 0 0,-1 0 0 0 0,1 0 0 0 0,0 0 0 0 0,-1 0 0 0 0,1 0 0 0 0,0 0 0 0 0,0-1 0 0 0,0 1 0 0 0,0-1 0 0 0,0 1 0 0 0,0-1 0 0 0,0 0 0 0 0,0 1 0 0 0,0-1 0 0 0,0 0 0 0 0,0 0 0 0 0,0-1 0 0 0,0 1 0 0 0,0 0 0 0 0,-1-1 0 0 0,5 0 0 0 0,4-3 0 0 0,0 1 0 0 0,0-2 0 0 0,0 1 0 0 0,9-7 0 0 0,-12 7 0 0 0,8-4 0 0 0,0-1 0 0 0,-1 0 0 0 0,0-1 0 0 0,-1-1 0 0 0,0 0 0 0 0,0-1 0 0 0,10-14 0 0 0,-14 16 0 0 0,52-70 0 0 0,-53 69 0 0 0,-1 0 0 0 0,-1-1 0 0 0,0 0 0 0 0,-1 0 0 0 0,6-21 0 0 0,-10 28 147 0 0,0-1-1 0 0,0 1 0 0 0,-1-1 1 0 0,0-5-1 0 0,0 7-2 0 0,0 2 364 0 0,0 2-65 0 0,-14 6-313 0 0,10-4-125 0 0,1-1 0 0 0,-1 1 0 0 0,1 0 0 0 0,-1 0 0 0 0,1 0 0 0 0,-4 3 0 0 0,-2 4-5 0 0,0 0 0 0 0,1 0 0 0 0,0 1 0 0 0,0 0 0 0 0,-10 19 0 0 0,8-10 0 0 0,1 0 0 0 0,-11 33 0 0 0,16-38 0 0 0,1-1 0 0 0,-4 24 0 0 0,7-31 0 0 0,-1 0 0 0 0,1 1 0 0 0,0-1 0 0 0,1 0 0 0 0,-1 0 0 0 0,1 1 0 0 0,0-1 0 0 0,3 8 0 0 0,-3-12 0 0 0,0 1 0 0 0,0-1 0 0 0,0 1 0 0 0,1-1 0 0 0,-1 0 0 0 0,1 0 0 0 0,-1 1 0 0 0,1-1 0 0 0,0 0 0 0 0,0-1 0 0 0,0 1 0 0 0,0 0 0 0 0,0 0 0 0 0,0-1 0 0 0,1 1 0 0 0,2 1 0 0 0,-1-2 0 0 0,0 1 0 0 0,0-1 0 0 0,0 0 0 0 0,1 0 0 0 0,-1 0 0 0 0,0-1 0 0 0,0 0 0 0 0,1 0 0 0 0,6 0 0 0 0,-1-1 0 0 0,0-1 0 0 0,0 0 0 0 0,0-1 0 0 0,0 0 0 0 0,0-1 0 0 0,0 1 0 0 0,15-10 0 0 0,1-5 0 0 0,-1-1 0 0 0,0-2 0 0 0,-2 0 0 0 0,34-38 0 0 0,-47 48 0 0 0,-7 7 0 0 0,0 1 0 0 0,0-1 0 0 0,-1 1 0 0 0,4-7 0 0 0,-5 5 0 0 0,-5 4 0 0 0,-6 7 0 0 0,9-6 0 0 0,-3 3 0 0 0,0 0 0 0 0,0 0 0 0 0,1 0 0 0 0,-1 0 0 0 0,1 1 0 0 0,-1-1 0 0 0,1 1 0 0 0,0 0 0 0 0,0 0 0 0 0,1 0 0 0 0,0 1 0 0 0,-1-1 0 0 0,1 0 0 0 0,1 1 0 0 0,-1 0 0 0 0,-1 5 0 0 0,1-3 0 0 0,1 1 0 0 0,-1-1 0 0 0,1 0 0 0 0,1 1 0 0 0,-1 0 0 0 0,2-1 0 0 0,-1 1 0 0 0,1-1 0 0 0,0 1 0 0 0,2 7 0 0 0,-2-12 0 0 0,0-1 0 0 0,0 1 0 0 0,1-1 0 0 0,-1 0 0 0 0,1 1 0 0 0,0-1 0 0 0,-1 0 0 0 0,1 0 0 0 0,0 0 0 0 0,0 0 0 0 0,0-1 0 0 0,0 1 0 0 0,1 0 0 0 0,-1-1 0 0 0,0 0 0 0 0,1 1 0 0 0,-1-1 0 0 0,1 0 0 0 0,0 0 0 0 0,-1 0 0 0 0,5 0 0 0 0,0 1 0 0 0,-1-1 0 0 0,1 0 0 0 0,0 0 0 0 0,0-1 0 0 0,0 0 0 0 0,0 0 0 0 0,12-2 0 0 0,-7 0 0 0 0,1 0 0 0 0,-1-2 0 0 0,0 1 0 0 0,1-2 0 0 0,-2 1 0 0 0,1-2 0 0 0,0 0 0 0 0,-1 0 0 0 0,19-15 0 0 0,0-5 0 0 0,-1-1 0 0 0,42-53 0 0 0,-56 59 0 0 0,-2 0 0 0 0,0-1 0 0 0,16-41 0 0 0,-18 39 0 0 0,5-11 310 0 0,-2-1 1 0 0,11-42-1 0 0,-24 77 199 0 0,-1 1-66 0 0,-2 2-425 0 0,0-1 0 0 0,0 1 1 0 0,0 0-1 0 0,1 0 1 0 0,-1 0-1 0 0,0 0 0 0 0,1 0 1 0 0,-2 2-1 0 0,-20 36-18 0 0,3 0 0 0 0,-19 50 0 0 0,21-47 0 0 0,-35 84 0 0 0,48-116 0 0 0,-24 58 0 0 0,27-63 0 0 0,0 1 0 0 0,0 0 0 0 0,1-1 0 0 0,0 1 0 0 0,0 0 0 0 0,1 0 0 0 0,0 0 0 0 0,1 10 0 0 0,-1-16 0 0 0,0 0 0 0 0,0-1 0 0 0,0 1 0 0 0,0 0 0 0 0,0 0 0 0 0,1 0 0 0 0,-1 0 0 0 0,0 0 0 0 0,1 0 0 0 0,-1-1 0 0 0,0 1 0 0 0,1 0 0 0 0,-1 0 0 0 0,1-1 0 0 0,-1 1 0 0 0,1 0 0 0 0,0-1 0 0 0,-1 1 0 0 0,1 0 0 0 0,0-1 0 0 0,-1 1 0 0 0,1-1 0 0 0,0 1 0 0 0,0-1 0 0 0,-1 1 0 0 0,1-1 0 0 0,0 0 0 0 0,0 1 0 0 0,0-1 0 0 0,0 0 0 0 0,0 0 0 0 0,-1 0 0 0 0,1 0 0 0 0,0 1 0 0 0,0-1 0 0 0,0 0 0 0 0,0-1 0 0 0,0 1 0 0 0,0 0 0 0 0,0 0 0 0 0,0 0 0 0 0,-1 0 0 0 0,2-1 0 0 0,0 1 0 0 0,7-2-329 0 0,-1 0 1 0 0,0-1-1 0 0,0 0 0 0 0,0 0 1 0 0,-1 0-1 0 0,1-1 0 0 0,-1 0 1 0 0,1-1-1 0 0,6-5 0 0 0,-3 1-475 0 0,1-1-1 0 0,-2 0 1 0 0,1-1-1 0 0,11-15 1 0 0,-19 21 232 0 0,0 1 0 0 0,0-1-1 0 0,0 0 1 0 0,0 0 0 0 0,-1-1 0 0 0,0 1 0 0 0,0-1 0 0 0,-1 1-1 0 0,1-1 1 0 0,-1 1 0 0 0,0-1 0 0 0,-1 0 0 0 0,1 1 0 0 0,-1-1-1 0 0,-1 0 1 0 0,1 1 0 0 0,-1-1 0 0 0,1 0 0 0 0,-3-5 0 0 0,2 6 79 0 0,-1 1 1 0 0,0-1-1 0 0,0 1 1 0 0,0 0 0 0 0,0 0-1 0 0,0 0 1 0 0,-1 0-1 0 0,0 0 1 0 0,0 0-1 0 0,0 1 1 0 0,0-1 0 0 0,-6-4-1 0 0,5 5 436 0 0,0 1-1 0 0,0-1 1 0 0,0 1-1 0 0,0 0 1 0 0,-1 0-1 0 0,1 0 0 0 0,0 1 1 0 0,-8-2-1 0 0,2 1 719 0 0,0 1 0 0 0,1 0-1 0 0,-1 0 1 0 0,-12 1-1 0 0,12 1 745 0 0,-1 1 1 0 0,0 0-1 0 0,1 0 0 0 0,-1 1 0 0 0,1 0 0 0 0,-14 7 0 0 0,24-10-1315 0 0,0 0-1 0 0,-1 0 1 0 0,1 0 0 0 0,0 0-1 0 0,0 0 1 0 0,0 0 0 0 0,-1 0-1 0 0,1 1 1 0 0,0-1 0 0 0,0 0 0 0 0,0 0-1 0 0,-1 0 1 0 0,1 0 0 0 0,0 0-1 0 0,0 1 1 0 0,0-1 0 0 0,0 0-1 0 0,0 0 1 0 0,-1 0 0 0 0,1 1-1 0 0,0-1 1 0 0,0 0 0 0 0,0 0-1 0 0,0 0 1 0 0,0 1 0 0 0,0-1 0 0 0,0 0-1 0 0,0 0 1 0 0,0 1 0 0 0,0-1-1 0 0,0 0 1 0 0,0 0 0 0 0,0 1-1 0 0,0-1 1 0 0,0 0 0 0 0,0 0-1 0 0,0 0 1 0 0,0 1 0 0 0,0-1 0 0 0,0 0-1 0 0,0 0 1 0 0,1 1 0 0 0,10 9 1034 0 0,-7-7-965 0 0,1 0-1 0 0,-1-1 0 0 0,1 0 1 0 0,8 3-1 0 0,11 0-16 0 0,0-1 0 0 0,1-2 0 0 0,-1-1 0 0 0,44-2 0 0 0,2-6-6704 0 0,-38 2-754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100 206 4607 0 0,'0'0'208'0'0,"0"-2"-9"0"0,1-3-14 0 0,7-22 3506 0 0,-7 25-3026 0 0,8-28 1931 0 0,-5 20-1828 0 0,-2-1 0 0 0,0 0 0 0 0,0 0 0 0 0,0 0 0 0 0,-1-13 0 0 0,-1 23-324 0 0,2-17-272 0 0,-1 1 1876 0 0,-3-7 72 0 0,2 22-1749 0 0,0 2 117 0 0,0 0 21 0 0,0 0-66 0 0,1 2-429 0 0,-1-1-1 0 0,0 0 1 0 0,0 0 0 0 0,0 0 0 0 0,0 1 0 0 0,0-1 0 0 0,0 0-1 0 0,0 0 1 0 0,-1 1 0 0 0,1-1 0 0 0,0 0 0 0 0,-1 3 0 0 0,-1 1-17 0 0,1 0 0 0 0,-1 0 0 0 0,1 0 0 0 0,0 7 0 0 0,-1 15 3 0 0,-2 1 0 0 0,0-1 0 0 0,-2 1 0 0 0,-1-1 0 0 0,-1-1 0 0 0,-23 50 0 0 0,17-45 0 0 0,1 0 0 0 0,-12 49 0 0 0,16-49 0 0 0,8-24 0 0 0,9-4 0 0 0,-5-2 0 0 0,-2-1 0 0 0,0 0 0 0 0,0 0 0 0 0,0 0 0 0 0,0 0 0 0 0,0 0 0 0 0,0 0 0 0 0,0 0 0 0 0,0 0 0 0 0,0 0 0 0 0,0 0 0 0 0,0-1 0 0 0,0 1 0 0 0,0 0 0 0 0,0-1 0 0 0,1 0 0 0 0,0-1 0 0 0,-1 2 0 0 0,0-1 0 0 0,-1 1 0 0 0,1 0 0 0 0,-1-1 0 0 0,1 1 0 0 0,0 0 0 0 0,0-1 0 0 0,-1 1 0 0 0,1 0 0 0 0,0 0 0 0 0,-1-1 0 0 0,1 1 0 0 0,0 0 0 0 0,0 0 0 0 0,-1 0 0 0 0,1 0 0 0 0,0 0 0 0 0,0 0 0 0 0,0 1 0 0 0,2-1 117 0 0,-1 0 0 0 0,1 0 0 0 0,-1 0-1 0 0,1 1 1 0 0,-1 0 0 0 0,1-1 0 0 0,-1 1 0 0 0,4 1 0 0 0,-3 0 25 0 0,0-1 0 0 0,0 0 1 0 0,0 0-1 0 0,0 0 0 0 0,0-1 1 0 0,5 1-1 0 0,69-4-142 0 0,-48-1 0 0 0,0-1 0 0 0,45-14 0 0 0,-57 12-64 0 0,-16 6-273 0 0,-1 1-138 0 0,-17 8-625 0 0,-6-3 705 0 0,8-5-4892 0 0,6-2 3241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2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327 132 10135 0 0,'0'0'231'0'0,"0"-8"308"0"0,5-42 225 0 0,-1 19 3056 0 0,-3 29-3568 0 0,-1 0 0 0 0,1 0 0 0 0,-1 0 0 0 0,1-1 1 0 0,0 1-1 0 0,0 0 0 0 0,2-2 0 0 0,3-10 1573 0 0,-5 5 3795 0 0,-8 17-5021 0 0,-5 8-594 0 0,2 1 0 0 0,0 0-1 0 0,-10 24 1 0 0,3-8-7 0 0,-39 85 2 0 0,-22 39 0 0 0,60-123 0 0 0,6-11 0 0 0,-15 23 0 0 0,9-18 0 0 0,13-19 0 0 0,-1 0 0 0 0,-13 17 0 0 0,11-17 0 0 0,8-9 0 0 0,0 0 0 0 0,0 0 0 0 0,0 1 0 0 0,0-1 0 0 0,0 0 0 0 0,-1 1 0 0 0,1-1 0 0 0,0 0 0 0 0,0 0 0 0 0,0 0 0 0 0,-1 1 0 0 0,1-1 0 0 0,0 0 0 0 0,-1 0 0 0 0,1 0 0 0 0,0 1 0 0 0,0-1 0 0 0,-1 0 0 0 0,1 0 0 0 0,0 0 0 0 0,-1 0 0 0 0,1 0 0 0 0,0 0 0 0 0,-1 0 0 0 0,1 0 0 0 0,0 0 0 0 0,0 0 0 0 0,-1 0 0 0 0,1 0 0 0 0,0 0 0 0 0,-1 0 0 0 0,1 0 0 0 0,0 0 0 0 0,-1 0 0 0 0,1 0 0 0 0,0 0 0 0 0,-1 0 0 0 0,1-1 0 0 0,0 1 0 0 0,0 0 0 0 0,-1 0 0 0 0,1 0 0 0 0,0 0 0 0 0,0-1 0 0 0,-1 1 0 0 0,1 0 0 0 0,0-1 0 0 0,-6-10 0 0 0,6 10 0 0 0,-3-6 104 0 0,1 0 0 0 0,1-1 0 0 0,0 1 0 0 0,0-1 1 0 0,0 1-1 0 0,1-1 0 0 0,0 1 0 0 0,1-13 0 0 0,3-7 442 0 0,7-26 0 0 0,-8 44-527 0 0,5-24-19 0 0,2-1 0 0 0,2 1 0 0 0,26-52 0 0 0,-26 62 0 0 0,1 1 0 0 0,1 1 0 0 0,1 0 0 0 0,1 0 0 0 0,31-29 0 0 0,-41 45 0 0 0,1 0 0 0 0,-1 0 0 0 0,1 1 0 0 0,0 0 0 0 0,15-6 0 0 0,40-12 0 0 0,-52 18 0 0 0,-1 2 0 0 0,0-1 0 0 0,0 1 0 0 0,0 1 0 0 0,0-1 0 0 0,0 2 0 0 0,0-1 0 0 0,0 1 0 0 0,16 2 0 0 0,-22-1 0 0 0,0-1 0 0 0,-1 1 0 0 0,1-1 0 0 0,-1 1 0 0 0,1 0 0 0 0,-1 0 0 0 0,1 0 0 0 0,-1 1 0 0 0,1-1 0 0 0,-1 0 0 0 0,0 1 0 0 0,0 0 0 0 0,0-1 0 0 0,0 1 0 0 0,0 0 0 0 0,0 0 0 0 0,0 0 0 0 0,-1 0 0 0 0,1 1 0 0 0,-1-1 0 0 0,1 0 0 0 0,-1 1 0 0 0,0-1 0 0 0,0 1 0 0 0,0-1 0 0 0,0 1 0 0 0,-1-1 0 0 0,1 1 0 0 0,-1 0 0 0 0,1-1 0 0 0,-1 1 0 0 0,0 0 0 0 0,0 3 0 0 0,-1 4 0 0 0,0 0 0 0 0,0 0 0 0 0,-1 0 0 0 0,0 0 0 0 0,-1 0 0 0 0,0 0 0 0 0,-1 0 0 0 0,0-1 0 0 0,0 0 0 0 0,-1 0 0 0 0,0 0 0 0 0,-1 0 0 0 0,0-1 0 0 0,0 0 0 0 0,-1 0 0 0 0,0 0 0 0 0,0-1 0 0 0,-1 0 0 0 0,-14 10 0 0 0,12-11 0 0 0,3-1 0 0 0,0 0 0 0 0,0 0 0 0 0,-1-1 0 0 0,0 0 0 0 0,0 0 0 0 0,0-1 0 0 0,0 0 0 0 0,0 0 0 0 0,-17 2 0 0 0,20-5-165 0 0,1 0-1 0 0,0 0 1 0 0,-1 0 0 0 0,1 0-1 0 0,0-1 1 0 0,-1 1-1 0 0,1-1 1 0 0,0 0 0 0 0,0-1-1 0 0,0 1 1 0 0,-8-4-1 0 0,10 3 52 0 0,0 1 0 0 0,0 0 0 0 0,0-1 0 0 0,0 1-1 0 0,1-1 1 0 0,-1 0 0 0 0,0 1 0 0 0,1-1 0 0 0,-1 0 0 0 0,1 0-1 0 0,0 0 1 0 0,-1 0 0 0 0,1 0 0 0 0,0-1 0 0 0,0 1-1 0 0,0 0 1 0 0,1 0 0 0 0,-1-1 0 0 0,0 1 0 0 0,1-1-1 0 0,0 1 1 0 0,-1 0 0 0 0,1-4 0 0 0,0 2-728 0 0,1 0 1 0 0,-1 0-1 0 0,1 0 1 0 0,0 0-1 0 0,0 0 1 0 0,0 0 0 0 0,0 1-1 0 0,2-5 1 0 0,10-14-5797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2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13823 0 0,'0'0'315'0'0,"0"0"45"0"0,0 0 21 0 0,0 0-49 0 0,0 0-12 0 0,0 0 770 0 0,0 0 354 0 0,0 0 76 0 0,0 2-55 0 0,-1 1-1108 0 0,0 0-1 0 0,0 1 1 0 0,0-1-1 0 0,0 0 1 0 0,-1 0 0 0 0,1 0-1 0 0,-1 0 1 0 0,0 0 0 0 0,0 0-1 0 0,-4 5 1 0 0,-30 24 278 0 0,8-7-243 0 0,-7 9-112 0 0,10-11 53 0 0,1 2 1 0 0,1 0 0 0 0,-38 55 0 0 0,56-72-334 0 0,5-7 0 0 0,0-1 0 0 0,0 0 0 0 0,0 1 0 0 0,0-1 0 0 0,0 0 0 0 0,0 1 0 0 0,-1-1 0 0 0,1 1 0 0 0,0-1 0 0 0,0 0 0 0 0,0 1 0 0 0,0-1 0 0 0,0 1 0 0 0,1-1 0 0 0,-1 0 0 0 0,0 1 0 0 0,0-1 0 0 0,0 0 0 0 0,0 1 0 0 0,0 0 0 0 0,1-1 0 0 0,0 1 0 0 0,0 0 0 0 0,0-1 0 0 0,0 1 0 0 0,0-1 0 0 0,0 1 0 0 0,0-1 0 0 0,0 0 0 0 0,0 1 0 0 0,0-1 0 0 0,1 0 0 0 0,-1 0 0 0 0,0 0 0 0 0,0 0 0 0 0,0 0 0 0 0,0 0 0 0 0,0 0 0 0 0,0 0 0 0 0,0 0 0 0 0,0 0 0 0 0,1-1 0 0 0,-1 1 0 0 0,0 0 0 0 0,0-1 0 0 0,0 1 0 0 0,1-2 0 0 0,28-14 0 0 0,71-59 0 0 0,10-7 0 0 0,-106 81 0 0 0,-7 6 0 0 0,-7 9 0 0 0,9-14 0 0 0,-19 28 0 0 0,2 0 0 0 0,1 1 0 0 0,-16 40 0 0 0,27-60-133 0 0,5-7-563 0 0,0-2-258 0 0,0 0-56 0 0,0 0-13 0 0,0 0-1 0 0,0 0 0 0 0,1-1-1228 0 0,4-7-4912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2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17503 0 0,'-4'-1'164'0'0,"-1"1"0"0"0,1-1-1 0 0,0 1 1 0 0,-1 0 0 0 0,1 1 0 0 0,-6 0-1 0 0,8-1-118 0 0,0 1-1 0 0,1 0 1 0 0,-1 0 0 0 0,0 0-1 0 0,0 0 1 0 0,0 0-1 0 0,1 0 1 0 0,-1 0 0 0 0,0 0-1 0 0,1 1 1 0 0,-1-1-1 0 0,1 1 1 0 0,0-1-1 0 0,-1 1 1 0 0,1-1 0 0 0,-1 3-1 0 0,-1 2 127 0 0,-1-1-1 0 0,2 1 0 0 0,-1-1 1 0 0,1 1-1 0 0,-1 0 0 0 0,2 0 1 0 0,-1 0-1 0 0,1 1 0 0 0,0-1 1 0 0,0 0-1 0 0,0 7 0 0 0,1-9-62 0 0,0 0-1 0 0,1 0 1 0 0,-1 0-1 0 0,1 0 1 0 0,0 0 0 0 0,0-1-1 0 0,0 1 1 0 0,0 0-1 0 0,1 0 1 0 0,0-1 0 0 0,0 1-1 0 0,0-1 1 0 0,0 0-1 0 0,0 1 1 0 0,1-1-1 0 0,-1 0 1 0 0,1 0 0 0 0,6 5-1 0 0,-6-6-81 0 0,0 0-1 0 0,1 0 1 0 0,0 0-1 0 0,-1 0 1 0 0,1 0-1 0 0,0-1 1 0 0,0 0-1 0 0,0 1 0 0 0,0-2 1 0 0,0 1-1 0 0,0 0 1 0 0,1-1-1 0 0,5 0 1 0 0,-2 0 195 0 0,0 0 1 0 0,-1-1-1 0 0,1-1 1 0 0,0 1-1 0 0,-1-1 0 0 0,10-4 1 0 0,-13 4-160 0 0,0 0 0 0 0,0 0 1 0 0,0-1-1 0 0,-1 1 0 0 0,1-1 0 0 0,-1 0 0 0 0,1 0 1 0 0,-1 0-1 0 0,0 0 0 0 0,0 0 0 0 0,-1-1 1 0 0,1 0-1 0 0,-1 1 0 0 0,1-1 0 0 0,-1 0 1 0 0,-1 0-1 0 0,1 0 0 0 0,2-8 0 0 0,-2 5 24 0 0,0 0 0 0 0,-1 1 0 0 0,0-1 0 0 0,-1 0 0 0 0,1 0 0 0 0,-1 1 0 0 0,0-1 0 0 0,-1 0-1 0 0,0 0 1 0 0,0 0 0 0 0,-3-10 0 0 0,3 15-111 0 0,1 1 1 0 0,-1-1-1 0 0,0 1 0 0 0,0 0 1 0 0,1-1-1 0 0,-1 1 0 0 0,0 0 0 0 0,0-1 1 0 0,-1 1-1 0 0,1 0 0 0 0,0 0 1 0 0,0 0-1 0 0,-1 0 0 0 0,1 0 0 0 0,0 0 1 0 0,-1 1-1 0 0,1-1 0 0 0,-1 0 0 0 0,1 1 1 0 0,-1-1-1 0 0,1 1 0 0 0,-1-1 1 0 0,1 1-1 0 0,-1 0 0 0 0,0-1 0 0 0,1 1 1 0 0,-1 0-1 0 0,1 0 0 0 0,-1 0 1 0 0,-2 1-1 0 0,-4 0-681 0 0,-1 0 1 0 0,0 1-1 0 0,0 0 1 0 0,-8 4-1 0 0,17-6 705 0 0,-20 8-8528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2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368 206 8287 0 0,'9'-4'258'0'0,"0"-1"-1"0"0,0 0 0 0 0,-1 0 1 0 0,0-1-1 0 0,0 0 0 0 0,0-1 1 0 0,11-13-1 0 0,-7 6 2612 0 0,16-25-1 0 0,-27 37-2568 0 0,1-1 0 0 0,-1 0 0 0 0,0 0-1 0 0,0 1 1 0 0,0-1 0 0 0,0 0 0 0 0,0 0-1 0 0,-1 0 1 0 0,1 0 0 0 0,-1 0 0 0 0,0-5-1 0 0,0 6-98 0 0,0 0-1 0 0,0 0 1 0 0,0 0-1 0 0,-1 0 1 0 0,1 1-1 0 0,-1-1 0 0 0,1 0 1 0 0,-1 1-1 0 0,0-1 1 0 0,1 0-1 0 0,-1 1 1 0 0,0-1-1 0 0,0 1 1 0 0,0-1-1 0 0,-1 1 1 0 0,1-1-1 0 0,0 1 0 0 0,0 0 1 0 0,-1 0-1 0 0,-1-2 1 0 0,-8-4 193 0 0,9 5-314 0 0,1 1 0 0 0,-1 0 0 0 0,0-1 1 0 0,0 1-1 0 0,0 0 0 0 0,0 0 0 0 0,0 0 0 0 0,0 1 1 0 0,0-1-1 0 0,-1 0 0 0 0,1 1 0 0 0,0 0 0 0 0,0-1 1 0 0,0 1-1 0 0,-3 0 0 0 0,-6 0-1 0 0,0 1 0 0 0,1 1-1 0 0,-1 0 1 0 0,1 0 0 0 0,-1 1 0 0 0,1 0-1 0 0,0 1 1 0 0,0 0 0 0 0,0 1 0 0 0,0 0 0 0 0,1 0-1 0 0,-16 13 1 0 0,13-9 35 0 0,0 1 0 0 0,1 1-1 0 0,0 0 1 0 0,1 1 0 0 0,0 0 0 0 0,1 0 0 0 0,0 1-1 0 0,-9 20 1 0 0,16-29-122 0 0,-1 1 0 0 0,1 0 1 0 0,1 0-1 0 0,-1 0 0 0 0,1 1 0 0 0,0-1 0 0 0,-1 8 0 0 0,2-13 7 0 0,0 2-336 0 0,17 13-1021 0 0,-13-13 1420 0 0,0 0-1 0 0,1 0 0 0 0,-1 0 0 0 0,0-1 0 0 0,0 0 0 0 0,1 0 0 0 0,-1 0 1 0 0,1 0-1 0 0,-1-1 0 0 0,1 0 0 0 0,-1 0 0 0 0,1 0 0 0 0,0 0 0 0 0,8-2 1 0 0,3-2-224 0 0,1-1 0 0 0,24-10 1 0 0,-35 13 380 0 0,25-12 308 0 0,16-5 53 0 0,-47 19-580 0 0,0 0 0 0 0,1 0 0 0 0,-1 0 0 0 0,0-1 0 0 0,0 1 0 0 0,0 0 0 0 0,1 0 0 0 0,-1 0 0 0 0,0 0 0 0 0,0 0 0 0 0,1 0 0 0 0,-1 0 0 0 0,0 0 0 0 0,0 0 0 0 0,0 0 0 0 0,1 0 0 0 0,-1 0 0 0 0,0 0 0 0 0,0 0 0 0 0,1 0 0 0 0,-1 0 0 0 0,0 0 0 0 0,0 0 0 0 0,0 0 0 0 0,1 1 0 0 0,-1-1 0 0 0,0 0 0 0 0,0 0 0 0 0,0 0 0 0 0,1 0 0 0 0,-1 0 0 0 0,0 1 0 0 0,0-1 0 0 0,0 0 0 0 0,0 0 0 0 0,0 0 0 0 0,1 0 0 0 0,-1 1 0 0 0,0-1 0 0 0,0 0 0 0 0,0 0 0 0 0,0 0 0 0 0,0 1 0 0 0,0-1 0 0 0,0 0 0 0 0,0 0 0 0 0,0 1 0 0 0,0-1 0 0 0,0 0 0 0 0,0 0 0 0 0,0 1 0 0 0,0-1 0 0 0,0 0 0 0 0,0 0 0 0 0,0 0 0 0 0,0 1 0 0 0,0-1 0 0 0,0 0 0 0 0,0 0 0 0 0,0 1 0 0 0,0-1 0 0 0,0 0 0 0 0,0 0 0 0 0,-1 0 0 0 0,1 0 0 0 0,0 1 0 0 0,0-1 0 0 0,0 0 0 0 0,-1 0 0 0 0,1 1 0 0 0,-3 31 0 0 0,2-24 0 0 0,1 1 0 0 0,-1-1 0 0 0,-3 10 0 0 0,-11 27 0 0 0,-28 56 0 0 0,9-22 0 0 0,28-64 0 0 0,-8 21 0 0 0,-25 44 0 0 0,34-70 0 0 0,-1-1 0 0 0,-1 1 0 0 0,1-1 0 0 0,-2 0 0 0 0,1-1 0 0 0,-1 0 0 0 0,-1 0 0 0 0,-17 13 0 0 0,22-18 0 0 0,0-1 0 0 0,-1 0 0 0 0,1 0 0 0 0,0 0 0 0 0,-1 0 0 0 0,1-1 0 0 0,-1 0 0 0 0,1 0 0 0 0,-1 0 0 0 0,1-1 0 0 0,-1 1 0 0 0,0-1 0 0 0,1 0 0 0 0,-10-2 0 0 0,5 1 0 0 0,0-2 0 0 0,1 1 0 0 0,-1-1 0 0 0,1 0 0 0 0,0-1 0 0 0,-15-9 0 0 0,21 12 0 0 0,-1 0 0 0 0,1-1 0 0 0,0 1 0 0 0,0-1 0 0 0,0 0 0 0 0,0 0 0 0 0,1 0 0 0 0,-1 0 0 0 0,0 0 0 0 0,1 0 0 0 0,-1 0 0 0 0,1 0 0 0 0,0 0 0 0 0,0-1 0 0 0,0 1 0 0 0,-1-4 0 0 0,1 2 0 0 0,1 0 0 0 0,-1 1 0 0 0,1-1 0 0 0,0 1 0 0 0,0-1 0 0 0,0 0 0 0 0,1 1 0 0 0,-1-1 0 0 0,1 1 0 0 0,2-7 0 0 0,1-1 0 0 0,1 0 0 0 0,1 0 0 0 0,0 0 0 0 0,0 0 0 0 0,15-17 0 0 0,2 1 0 0 0,0 2 0 0 0,2 0 0 0 0,55-42 0 0 0,-26 30 0 0 0,69-37 0 0 0,-96 59 0 0 0,51-29 0 0 0,96-37 0 0 0,-164 77 0 0 0,-1 0 0 0 0,-9 4 0 0 0,0 0 0 0 0,0-1 0 0 0,1 1 0 0 0,-1 0 0 0 0,0 0 0 0 0,1 0 0 0 0,-1 0 0 0 0,0 0 0 0 0,0 0 0 0 0,1 0 0 0 0,-1 0 0 0 0,0-1 0 0 0,1 1 0 0 0,-1 0 0 0 0,0 0 0 0 0,1 0 0 0 0,-1 1 0 0 0,0-1 0 0 0,1 0 0 0 0,-1 0 0 0 0,0 0 0 0 0,1 0 0 0 0,-1 0 0 0 0,0 0 0 0 0,0 0 0 0 0,1 0 0 0 0,-1 1 0 0 0,0-1 0 0 0,0 0 0 0 0,1 0 0 0 0,-1 0 0 0 0,0 1 0 0 0,0-1 0 0 0,1 0 0 0 0,-1 0 0 0 0,0 1 0 0 0,0-1 0 0 0,0 0 0 0 0,0 0 0 0 0,1 1 0 0 0,-1-1 0 0 0,0 0 0 0 0,0 1 0 0 0,0-1 0 0 0,0 0 0 0 0,0 1 0 0 0,0-1 0 0 0,0 0 0 0 0,0 0 0 0 0,0 1 0 0 0,0-1 0 0 0,0 0 0 0 0,0 1 0 0 0,0-1 0 0 0,0 0 0 0 0,0 1 0 0 0,0 4 0 0 0,1 0 0 0 0,-1 0 0 0 0,-1 0 0 0 0,1 1 0 0 0,-1-1 0 0 0,1 0 0 0 0,-1 0 0 0 0,-1 0 0 0 0,1-1 0 0 0,-1 1 0 0 0,-3 6 0 0 0,-3 5 0 0 0,-21 29 0 0 0,19-30 0 0 0,-11 20 0 0 0,16-24 0 0 0,6 0 0 0 0,-1-10 0 0 0,1 0 0 0 0,0 1 0 0 0,0-1 0 0 0,0 0 0 0 0,-1 0 0 0 0,1 0 0 0 0,0-1 0 0 0,0 1 0 0 0,0 0 0 0 0,1 0 0 0 0,-1 0 0 0 0,0-1 0 0 0,0 1 0 0 0,0-1 0 0 0,0 1 0 0 0,1-1 0 0 0,-1 1 0 0 0,0-1 0 0 0,1 0 0 0 0,-1 1 0 0 0,0-1 0 0 0,1 0 0 0 0,-1 0 0 0 0,2 0 0 0 0,2 0 0 0 0,-1 0 0 0 0,1 0 0 0 0,-1-1 0 0 0,1 0 0 0 0,7-2 0 0 0,-2-1 0 0 0,0 0 0 0 0,-1-1 0 0 0,0 0 0 0 0,0 0 0 0 0,0-1 0 0 0,-1-1 0 0 0,1 1 0 0 0,-2-1 0 0 0,1-1 0 0 0,-1 1 0 0 0,0-1 0 0 0,0 0 0 0 0,-1-1 0 0 0,0 0 0 0 0,-1 0 0 0 0,0 0 0 0 0,0 0 0 0 0,-1-1 0 0 0,-1 0 0 0 0,5-16 0 0 0,-7 24 0 0 0,-1-1 0 0 0,1 1 0 0 0,-1 0 0 0 0,1-1 0 0 0,-1 1 0 0 0,0-1 0 0 0,0 1 0 0 0,0 0 0 0 0,0-1 0 0 0,0 1 0 0 0,-1-1 0 0 0,1 1 0 0 0,-1 0 0 0 0,0-1 0 0 0,1 1 0 0 0,-1 0 0 0 0,0 0 0 0 0,0-1 0 0 0,-1 1 0 0 0,1 0 0 0 0,0 0 0 0 0,-1 0 0 0 0,1 0 0 0 0,-1 1 0 0 0,0-1 0 0 0,1 0 0 0 0,-1 1 0 0 0,0-1 0 0 0,0 1 0 0 0,0-1 0 0 0,0 1 0 0 0,0 0 0 0 0,0 0 0 0 0,-1 0 0 0 0,1 0 0 0 0,0 0 0 0 0,-1 1 0 0 0,1-1 0 0 0,0 1 0 0 0,-1-1 0 0 0,1 1 0 0 0,-3 0 0 0 0,-1 0 0 0 0,1 0 0 0 0,-1 0 0 0 0,1 0 0 0 0,-1 1 0 0 0,1 0 0 0 0,-1 0 0 0 0,1 0 0 0 0,-1 1 0 0 0,1 0 0 0 0,0 0 0 0 0,-6 3 0 0 0,4 2 0 0 0,7 2 0 0 0,1-7 0 0 0,-1-1 0 0 0,1 0 0 0 0,0 0 0 0 0,0 0 0 0 0,0 1 0 0 0,0-1 0 0 0,0 0 0 0 0,0 0 0 0 0,0 0 0 0 0,0-1 0 0 0,0 1 0 0 0,0 0 0 0 0,1 0 0 0 0,-1-1 0 0 0,0 1 0 0 0,1 0 0 0 0,-1-1 0 0 0,0 0 0 0 0,1 1 0 0 0,-1-1 0 0 0,1 0 0 0 0,-1 1 0 0 0,3-1 0 0 0,4 0 0 0 0,0 0 0 0 0,16-1 0 0 0,-19 1 0 0 0,19-3 0 0 0,86-9 0 0 0,-5 1 0 0 0,-92 10 0 0 0,8 3 0 0 0,-20-2 0 0 0,-1-1 0 0 0,0 1 0 0 0,1 0 0 0 0,-1 1 0 0 0,1-1 0 0 0,-1 0 0 0 0,0 0 0 0 0,1 0 0 0 0,-1 0 0 0 0,0 0 0 0 0,1 0 0 0 0,-1 0 0 0 0,0 0 0 0 0,1 1 0 0 0,-1-1 0 0 0,0 0 0 0 0,1 0 0 0 0,-1 0 0 0 0,0 1 0 0 0,0-1 0 0 0,1 0 0 0 0,-1 1 0 0 0,0-1 0 0 0,0 0 0 0 0,1 0 0 0 0,-1 1 0 0 0,0-1 0 0 0,0 0 0 0 0,0 1 0 0 0,0-1 0 0 0,1 0 0 0 0,-1 1 0 0 0,0-1 0 0 0,0 1 0 0 0,0-1 0 0 0,0 0 0 0 0,0 1 0 0 0,0-1 0 0 0,0 0 0 0 0,0 1 0 0 0,0-1 0 0 0,0 0 0 0 0,0 1 0 0 0,0-1 0 0 0,0 1 0 0 0,-1-1 0 0 0,1 0 0 0 0,0 1 0 0 0,0-1 0 0 0,0 1 0 0 0,-2 6 0 0 0,0-1 0 0 0,-1 1 0 0 0,0 0 0 0 0,0-1 0 0 0,0 1 0 0 0,0-1 0 0 0,-1 0 0 0 0,-7 9 0 0 0,-4 7 0 0 0,10-16 72 0 0,21-21 274 0 0,2 2-1 0 0,-1 1 0 0 0,2 0 1 0 0,21-10-1 0 0,-6 2-96 0 0,-20 12-249 0 0,-6 3 0 0 0,0 0 0 0 0,0 1 0 0 0,0-1 0 0 0,1 1 0 0 0,0 1 0 0 0,-1 0 0 0 0,2 0 0 0 0,12-2 0 0 0,-11 6 0 0 0,-11-1 0 0 0,1 1 0 0 0,-1-1 0 0 0,1 0 0 0 0,-1 0 0 0 0,1 1 0 0 0,-1-1 0 0 0,1 0 0 0 0,-1 1 0 0 0,1-1 0 0 0,-1 0 0 0 0,1 1 0 0 0,-1-1 0 0 0,0 1 0 0 0,1-1 0 0 0,-1 1 0 0 0,1 0 0 0 0,0 2 0 0 0,-1 0 0 0 0,1 0 0 0 0,-1 0 0 0 0,1 0 0 0 0,-1 0 0 0 0,0 0 0 0 0,0 0 0 0 0,0 1 0 0 0,0-1 0 0 0,-2 5 0 0 0,-9 32 0 0 0,-6 5 0 0 0,8-20 0 0 0,-18 36 0 0 0,22-50 0 0 0,5-11 0 0 0,0 0-1 0 0,0 0 1 0 0,0 0 0 0 0,0 0 0 0 0,0 0-1 0 0,0 0 1 0 0,0 0 0 0 0,0 0-1 0 0,0 0 1 0 0,0 0 0 0 0,0 0 0 0 0,0 0-1 0 0,0 0 1 0 0,0 0 0 0 0,0 0-1 0 0,0 1 1 0 0,0-1 0 0 0,0 0 0 0 0,0 0-1 0 0,0 0 1 0 0,0 0 0 0 0,0 0-1 0 0,0 0 1 0 0,0 0 0 0 0,0 0 0 0 0,0 0-1 0 0,0 0 1 0 0,0 0 0 0 0,0 0-1 0 0,0 0 1 0 0,0 0 0 0 0,0 0 0 0 0,0 0-1 0 0,0 1 1 0 0,0-1 0 0 0,0 0-1 0 0,0 0 1 0 0,1 0 0 0 0,-1 0 0 0 0,0 0-1 0 0,0 0 1 0 0,0 0 0 0 0,0 0 0 0 0,0 0-1 0 0,0 0 1 0 0,0 0 0 0 0,0 0-1 0 0,0 0 1 0 0,0 0 0 0 0,0 0 0 0 0,0 0-1 0 0,0 0 1 0 0,0 0 0 0 0,1 0-1 0 0,-1 0 1 0 0,0 0 0 0 0,0 0 0 0 0,0 0-1 0 0,0 0 1 0 0,8-2-54 0 0,10-5-185 0 0,-16 5 148 0 0,22-9-924 0 0,28-19 0 0 0,-20 11-1561 0 0,2 2-4201 0 0,-8 5-935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2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90 17503 0 0,'0'0'399'0'0,"2"0"60"0"0,2-2-303 0 0,-1 0 0 0 0,1 0 1 0 0,0 0-1 0 0,-1 0 1 0 0,0-1-1 0 0,1 1 1 0 0,3-5-1 0 0,-5 5 273 0 0,0 0 0 0 0,0-1 0 0 0,0 1-1 0 0,0-1 1 0 0,0 0 0 0 0,0 0 0 0 0,-1 0 0 0 0,1 0 0 0 0,-1 0 0 0 0,0 0-1 0 0,0 0 1 0 0,0 0 0 0 0,0-1 0 0 0,0 1 0 0 0,0-6 0 0 0,-1 8 95 0 0,-16-9 1013 0 0,12 9-1491 0 0,1 0 0 0 0,0 0 0 0 0,0 0 1 0 0,0 1-1 0 0,0 0 0 0 0,-1 0 0 0 0,1-1 0 0 0,0 2 0 0 0,0-1 0 0 0,-1 0 1 0 0,1 1-1 0 0,0-1 0 0 0,0 1 0 0 0,-4 1 0 0 0,-4 3 99 0 0,-1-1 1 0 0,-15 10-1 0 0,5-1-145 0 0,-32 26 0 0 0,16-10 0 0 0,24-19 0 0 0,0 2 0 0 0,1 0 0 0 0,1 0 0 0 0,0 1 0 0 0,0 1 0 0 0,-10 17 0 0 0,20-28 0 0 0,0 0 0 0 0,0 0 0 0 0,1 0 0 0 0,0 0 0 0 0,-1 0 0 0 0,1 0 0 0 0,0 1 0 0 0,1-1 0 0 0,-1 0 0 0 0,0 1 0 0 0,1 3 0 0 0,2 3 0 0 0,-1-9 0 0 0,1 0 0 0 0,-1 1 0 0 0,1-1 0 0 0,-1 0 0 0 0,1 0 0 0 0,0 0 0 0 0,0 0 0 0 0,-1 0 0 0 0,1 0 0 0 0,0-1 0 0 0,0 1 0 0 0,0-1 0 0 0,0 1 0 0 0,0-1 0 0 0,0 0 0 0 0,0 0 0 0 0,0 1 0 0 0,0-1 0 0 0,4-1 0 0 0,2 0 0 0 0,0 0 0 0 0,0 0 0 0 0,13-6 0 0 0,60-26 0 0 0,-60 23 0 0 0,0 0 0 0 0,1 2 0 0 0,29-7 0 0 0,-2 5 0 0 0,-48 10 0 0 0,-1 0 0 0 0,1 0 0 0 0,-1-1 0 0 0,1 1 0 0 0,-1 0 0 0 0,1 0 0 0 0,0 0 0 0 0,-1 1 0 0 0,1-1 0 0 0,-1 0 0 0 0,1 0 0 0 0,-1 0 0 0 0,1 0 0 0 0,-1 0 0 0 0,1 1 0 0 0,0-1 0 0 0,0 1 0 0 0,0 0 0 0 0,-1 1 0 0 0,1-1 0 0 0,0 0 0 0 0,-1 0 0 0 0,1 1 0 0 0,-1-1 0 0 0,1 0 0 0 0,-1 1 0 0 0,0-1 0 0 0,1 0 0 0 0,-1 1 0 0 0,0-1 0 0 0,0 0 0 0 0,0 1 0 0 0,0-1 0 0 0,0 0 0 0 0,0 1 0 0 0,-1-1 0 0 0,1 1 0 0 0,0-1 0 0 0,-1 3 0 0 0,-12 30 0 0 0,-84 154 0 0 0,56-112 0 0 0,28-51 0 0 0,-1-1 0 0 0,-2 0 0 0 0,-19 22 0 0 0,26-35 0 0 0,0-1 0 0 0,-1-1 0 0 0,0 0 0 0 0,-1 0 0 0 0,0-1 0 0 0,0 0 0 0 0,-1-1 0 0 0,-17 8 0 0 0,26-13 0 0 0,-1-1 0 0 0,1 0 0 0 0,-1 0 0 0 0,0 0 0 0 0,1 0 0 0 0,-1-1 0 0 0,0 1 0 0 0,0-1 0 0 0,1 0 0 0 0,-1 0 0 0 0,0-1 0 0 0,0 1 0 0 0,1-1 0 0 0,-1 0 0 0 0,0 0 0 0 0,1 0 0 0 0,-1 0 0 0 0,1 0 0 0 0,-1-1 0 0 0,1 0 0 0 0,0 0 0 0 0,0 0 0 0 0,-1 0 0 0 0,1 0 0 0 0,1 0 0 0 0,-1-1 0 0 0,0 0 0 0 0,1 1 0 0 0,-1-1 0 0 0,-2-4 0 0 0,2 3-7 0 0,-1-3-134 0 0,0 0 0 0 0,0 0 0 0 0,0 0-1 0 0,1 0 1 0 0,-4-10 0 0 0,7 15 90 0 0,-1-1 1 0 0,1 1-1 0 0,-1-1 1 0 0,1 1 0 0 0,0-1-1 0 0,0 1 1 0 0,0-1-1 0 0,1 1 1 0 0,-1 0-1 0 0,1-1 1 0 0,-1 1 0 0 0,1-1-1 0 0,0 1 1 0 0,0-1-1 0 0,0 1 1 0 0,0 0-1 0 0,0 0 1 0 0,0 0-1 0 0,1 0 1 0 0,-1-1 0 0 0,3-1-1 0 0,3-3-446 0 0,0 1 0 0 0,0 0 0 0 0,1 0 0 0 0,0 1 0 0 0,0 0 1 0 0,0 0-1 0 0,0 1 0 0 0,1 0 0 0 0,13-4 0 0 0,9-4-90 0 0,26-8-524 0 0,-2 1 174 0 0,19-12 605 0 0,102-49-98 0 0,-147 65 957 0 0,-1-1 1 0 0,-1-2 0 0 0,49-41-1 0 0,-68 52-153 0 0,1-2 880 0 0,19-19-1 0 0,-26 25-989 0 0,0 1 0 0 0,0-1 1 0 0,-1 0-1 0 0,1 0 0 0 0,-1 1 0 0 0,1-1 0 0 0,-1 0 1 0 0,0 0-1 0 0,0-1 0 0 0,0 1 0 0 0,0 0 1 0 0,-1 0-1 0 0,1-5 0 0 0,-1 7 248 0 0,0 1 0 0 0,-11-3-123 0 0,10 2-370 0 0,0 1 0 0 0,0 0 0 0 0,-1-1 0 0 0,1 1 0 0 0,0-1 0 0 0,0 1 0 0 0,0 0-1 0 0,0 0 1 0 0,-1 0 0 0 0,1 0 0 0 0,-2 0 0 0 0,-2 1-19 0 0,1 0 0 0 0,0 0 0 0 0,-1 1 0 0 0,1-1 0 0 0,0 1 0 0 0,0 0 0 0 0,0 0 0 0 0,0 0 0 0 0,0 1 0 0 0,1 0 0 0 0,-1-1 0 0 0,1 1 0 0 0,-1 0 0 0 0,1 1 0 0 0,-5 6 0 0 0,3-3 0 0 0,1 0 0 0 0,-1 1 0 0 0,2-1 0 0 0,-1 1 0 0 0,1 0 0 0 0,0 0 0 0 0,-2 12 0 0 0,-7 16 0 0 0,11-26 0 0 0,5 0 0 0 0,-2-8 0 0 0,0 0 0 0 0,1 1 0 0 0,-1-1 0 0 0,1 0 0 0 0,-1 0 0 0 0,1-1 0 0 0,0 1 0 0 0,0 0 0 0 0,0-1 0 0 0,0 0 0 0 0,0 0 0 0 0,0 0 0 0 0,0 0 0 0 0,0 0 0 0 0,1-1 0 0 0,-1 1 0 0 0,6-1 0 0 0,6 1 0 0 0,0-2 0 0 0,22-2 0 0 0,-31 3 0 0 0,4-2 0 0 0,0 0 0 0 0,0-1 0 0 0,1 1 0 0 0,-2-2 0 0 0,1 0 0 0 0,13-7 0 0 0,-3 1 0 0 0,-1-2 0 0 0,17-14 0 0 0,-9 4 0 0 0,-1-1 0 0 0,-1-2 0 0 0,-1 0 0 0 0,30-43 0 0 0,-37 46 0 0 0,-14 18 0 0 0,-11 18 0 0 0,7-9 0 0 0,-1-1 0 0 0,0 1 0 0 0,1-1 0 0 0,0 1 0 0 0,0 0 0 0 0,0-1 0 0 0,1 6 0 0 0,-1-9 0 0 0,1 0 0 0 0,0 1 0 0 0,0-1 0 0 0,0 0 0 0 0,0 0 0 0 0,0 0 0 0 0,0 0 0 0 0,0 1 0 0 0,0-1 0 0 0,0 0 0 0 0,1 0 0 0 0,-1 0 0 0 0,0 0 0 0 0,1 0 0 0 0,0 2 0 0 0,1 1 0 0 0,2 7 0 0 0,3-3 0 0 0,-1-3 0 0 0,-1-1 0 0 0,2-1 0 0 0,-1 1 0 0 0,0-1 0 0 0,1 0 0 0 0,-1 0 0 0 0,1-1 0 0 0,0 0 0 0 0,0 0 0 0 0,7 0 0 0 0,8 1 0 0 0,42-2 0 0 0,-41-1 0 0 0,-20-1 0 0 0,-2 1 0 0 0,0 0 0 0 0,0 0 0 0 0,0 0 0 0 0,0 0 0 0 0,0 0 0 0 0,0 0 0 0 0,0 0 0 0 0,0 0 0 0 0,0 0 0 0 0,0 0 0 0 0,0 1 0 0 0,0-1 0 0 0,0 0 0 0 0,0 1 0 0 0,0-1 0 0 0,0 1 0 0 0,0-1 0 0 0,-1 1 0 0 0,1-1 0 0 0,1 2 0 0 0,0-1 0 0 0,-1 0 0 0 0,1 0 0 0 0,-1 1 0 0 0,1-1 0 0 0,-1 0 0 0 0,1 1 0 0 0,-1-1 0 0 0,0 1 0 0 0,0-1 0 0 0,0 1 0 0 0,0 0 0 0 0,0-1 0 0 0,0 1 0 0 0,0 0 0 0 0,-1 0 0 0 0,1 0 0 0 0,0 0 0 0 0,-1 0 0 0 0,0-1 0 0 0,1 1 0 0 0,-1 0 0 0 0,0 0 0 0 0,0 0 0 0 0,0 0 0 0 0,0 0 0 0 0,-1 0 0 0 0,1 0 0 0 0,0 0 0 0 0,-1 0 0 0 0,1 0 0 0 0,-1 0 0 0 0,0 0 0 0 0,0-1 0 0 0,1 1 0 0 0,-1 0 0 0 0,-1 0 0 0 0,1-1 0 0 0,0 1 0 0 0,0-1 0 0 0,-3 3 0 0 0,-31 41 1440 0 0,17-19-880 0 0,12-17-512 0 0,4-2-48 0 0,7-2 0 0 0,-2-3 0 0 0,0-1 0 0 0,0 0 0 0 0,0 1 0 0 0,-1-1 0 0 0,1-1 0 0 0,0 1 0 0 0,0 0 0 0 0,0-1 0 0 0,0 1 0 0 0,0-1 0 0 0,1 0 0 0 0,-1 0 0 0 0,0 0 0 0 0,5-1 0 0 0,5-1 0 0 0,0-1 0 0 0,12-4 0 0 0,-6 0 0 0 0,-1-1 0 0 0,30-17 0 0 0,-19 9 0 0 0,-18 9-7 0 0,-1-1 0 0 0,1 1 0 0 0,-2-2 0 0 0,1 0-1 0 0,-1 0 1 0 0,0-1 0 0 0,-1 0 0 0 0,9-14 0 0 0,-16 22-137 0 0,1 1 1 0 0,-1-1-1 0 0,0 0 0 0 0,-1 1 1 0 0,1-1-1 0 0,0 0 0 0 0,0 0 1 0 0,-1 0-1 0 0,1 0 0 0 0,-1 1 1 0 0,1-1-1 0 0,-1 0 0 0 0,0 0 1 0 0,0 0-1 0 0,0 0 0 0 0,0 0 1 0 0,0 0-1 0 0,0 0 0 0 0,-1 0 0 0 0,1 0 1 0 0,-1 0-1 0 0,1 0 0 0 0,-1 0 1 0 0,0 1-1 0 0,0-1 0 0 0,1 0 1 0 0,-1 0-1 0 0,-2-2 0 0 0,-2-1-870 0 0,0-1 0 0 0,0 0-1 0 0,-1 1 1 0 0,0 0 0 0 0,-10-6-1 0 0,12 8 856 0 0,-28-19-2909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3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110 454 8287 0 0,'0'0'191'0'0,"0"0"26"0"0,0 0 9 0 0,1-8 4 0 0,4-8-15 0 0,-4 14-93 0 0,0 0 0 0 0,0 0 0 0 0,-1 0 0 0 0,1 0 0 0 0,0 0 0 0 0,-1 0 1 0 0,0 0-1 0 0,1-3 0 0 0,0-7 1988 0 0,0 1 0 0 0,5-21 0 0 0,1-13 1318 0 0,1-41 1744 0 0,-6 80-5144 0 0,-1 0 0 0 0,1 0-1 0 0,1 0 1 0 0,3-8 0 0 0,5-14 448 0 0,-10 27 12 0 0,-1 1 21 0 0,0-1-66 0 0,-21 35-278 0 0,-128 242-165 0 0,165-315 0 0 0,15-33 0 0 0,3 0 0 0 0,24-79 0 0 0,-32 81 0 0 0,-25 65 0 0 0,6-11 0 0 0,-1 10 0 0 0,-4 6 0 0 0,0-1 0 0 0,0 0 0 0 0,0 1 0 0 0,0-1 0 0 0,0 1 0 0 0,0 0 0 0 0,0 0 0 0 0,3 0 0 0 0,29 5 0 0 0,-25-4 0 0 0,1 0 0 0 0,-1-1 0 0 0,0 0 0 0 0,1-1 0 0 0,-1 0 0 0 0,13-4 0 0 0,-15 4 0 0 0,22-4 0 0 0,-7 2 0 0 0,28-9 0 0 0,-24 8 0 0 0,8-1 0 0 0,-34 5 0 0 0,1 0 0 0 0,0 0 0 0 0,0 0 0 0 0,-1 0 0 0 0,1 0 0 0 0,0 0 0 0 0,0 0 0 0 0,-1 0 0 0 0,1 0 0 0 0,0 0 0 0 0,0 0 0 0 0,-1 0 0 0 0,1 0 0 0 0,0 1 0 0 0,1-1 0 0 0,1 5 0 0 0,-3-4 0 0 0,1 0 0 0 0,0 0 0 0 0,0 0 0 0 0,-1 1 0 0 0,1-1 0 0 0,0 0 0 0 0,-1 0 0 0 0,1 1 0 0 0,0-1 0 0 0,-1 0 0 0 0,1 1 0 0 0,-1-1 0 0 0,0 0 0 0 0,0 1 0 0 0,1-1 0 0 0,-1 1 0 0 0,0-1 0 0 0,0 1 0 0 0,0 1 0 0 0,-1 2 0 0 0,1 4 0 0 0,-1 0 0 0 0,0 0 0 0 0,0 0 0 0 0,-1 0 0 0 0,-4 11 0 0 0,0 1 0 0 0,2-4 0 0 0,-2 0 0 0 0,0 0 0 0 0,-1-1 0 0 0,-13 23 0 0 0,-43 58 0 0 0,57-89 0 0 0,-12 18 0 0 0,7-11 0 0 0,0 0 0 0 0,1 1 0 0 0,-8 19 0 0 0,1-9 0 0 0,10-16 0 0 0,37-61 0 0 0,-22 38-673 0 0,1 1-1 0 0,-2-2 1 0 0,9-19 0 0 0,-13 28 414 0 0,-1-1 1 0 0,0 1-1 0 0,-1-1 1 0 0,0 0 0 0 0,1 1-1 0 0,-2-1 1 0 0,1 0-1 0 0,-1 0 1 0 0,0 0-1 0 0,0 0 1 0 0,-2-10-1 0 0,2 14 173 0 0,-1 1-1 0 0,1-1 0 0 0,-1 1 1 0 0,0-1-1 0 0,1 1 0 0 0,-1 0 0 0 0,0-1 1 0 0,0 1-1 0 0,0 0 0 0 0,0 0 0 0 0,0-1 1 0 0,0 1-1 0 0,0 0 0 0 0,0 0 0 0 0,0 0 1 0 0,0 0-1 0 0,-1 0 0 0 0,-1-1 0 0 0,-1 1-76 0 0,1 0-1 0 0,-1-1 1 0 0,1 1-1 0 0,-1 1 0 0 0,0-1 1 0 0,1 0-1 0 0,-7 1 1 0 0,-2 0-191 0 0,0 0 0 0 0,-1 2 0 0 0,-20 4 1 0 0,3-1 333 0 0,21-4 20 0 0,0 1 1 0 0,-1 0-1 0 0,1 0 1 0 0,-15 6-1 0 0,17-2 64 0 0,5-5 274 0 0,2-1 136 0 0,0 0 34 0 0,0 0 4 0 0,0 0 0 0 0,3 0 0 0 0,6 2-159 0 0,1 0 0 0 0,-1-1 0 0 0,1-1-1 0 0,-1 1 1 0 0,13-2 0 0 0,51-9 1372 0 0,7-1-367 0 0,-74 11-1335 0 0,1-1 0 0 0,-1 0 1 0 0,0 0-1 0 0,9-4 0 0 0,-8 3-319 0 0,1 0 1 0 0,0 0-1 0 0,0 0 1 0 0,0 1-1 0 0,15 0 1 0 0,-22 1-1620 0 0,-1 0-107 0 0,0 0-24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3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35 17503 0 0,'0'0'399'0'0,"-2"-8"1106"0"0,2 7-1418 0 0,0-1-1 0 0,-1 1 0 0 0,1 0 1 0 0,-1-1-1 0 0,1 1 0 0 0,-1 0 1 0 0,0-1-1 0 0,0 1 0 0 0,1 0 1 0 0,-1 0-1 0 0,0 0 0 0 0,0 0 1 0 0,0 0-1 0 0,0 0 0 0 0,0 0 1 0 0,0 0-1 0 0,0 0 0 0 0,-1 0 1 0 0,1 1-1 0 0,0-1 0 0 0,0 0 0 0 0,-1 1 1 0 0,1-1-1 0 0,0 1 0 0 0,-1 0 1 0 0,1-1-1 0 0,0 1 0 0 0,-1 0 1 0 0,1 0-1 0 0,-1 0 0 0 0,1 0 1 0 0,-1 0-1 0 0,1 0 0 0 0,0 0 1 0 0,-3 1-1 0 0,-4 0 403 0 0,0 1 0 0 0,0 0 0 0 0,1 1-1 0 0,-15 7 1 0 0,17-8-413 0 0,0 1-1 0 0,1 0 1 0 0,-1 0 0 0 0,1 0-1 0 0,0 0 1 0 0,0 1 0 0 0,-7 8-1 0 0,7-8-72 0 0,1-2-3 0 0,-9 13 0 0 0,7-7 0 0 0,3 0 0 0 0,3-6 0 0 0,0 0 0 0 0,0 0 0 0 0,1 0 0 0 0,-1 0 0 0 0,0 0 0 0 0,1 0 0 0 0,-1-1 0 0 0,1 1 0 0 0,-1 0 0 0 0,1-1 0 0 0,0 0 0 0 0,0 1 0 0 0,0-1 0 0 0,0 0 0 0 0,2 1 0 0 0,4 2 0 0 0,-1 0 0 0 0,16 3 0 0 0,6 2 0 0 0,1 1 0 0 0,-2 1 0 0 0,30 15 0 0 0,-41-13 0 0 0,-13-5 0 0 0,-3-4 0 0 0,1 7 0 0 0,-2-9 50 0 0,-1 0 0 0 0,1 1 1 0 0,-1-1-1 0 0,0 0 0 0 0,0 0 0 0 0,0 0 0 0 0,0 1 1 0 0,0-1-1 0 0,0 0 0 0 0,-1 0 0 0 0,1-1 0 0 0,-1 1 1 0 0,1 0-1 0 0,-1 0 0 0 0,0-1 0 0 0,0 1 0 0 0,0-1 1 0 0,-3 2-1 0 0,-4 3 310 0 0,-1 0 1 0 0,-16 6 0 0 0,22-11-349 0 0,-5 3-12 0 0,-1-1 0 0 0,1-1 0 0 0,0 0 0 0 0,-1 0 0 0 0,0-1 0 0 0,1 0 0 0 0,-14-1 0 0 0,0-1 0 0 0,0-1 0 0 0,-23-5 0 0 0,39 6-8 0 0,-26-7-220 0 0,31 8 191 0 0,1-1-1 0 0,-1 0 1 0 0,0 0 0 0 0,1 1 0 0 0,-1-1 0 0 0,1 0 0 0 0,-1 0 0 0 0,1 0 0 0 0,-1 0 0 0 0,1-1 0 0 0,0 1 0 0 0,0 0 0 0 0,-1-1 0 0 0,1 1 0 0 0,-1-2 0 0 0,2 2-363 0 0,0 0 0 0 0,0 0 0 0 0,0 0 0 0 0,0 0 0 0 0,0 0 0 0 0,0 1 0 0 0,0-1 0 0 0,1 0 0 0 0,-1 0 0 0 0,0 0-1 0 0,1 0 1 0 0,-1 0 0 0 0,0 1 0 0 0,1-1 0 0 0,-1 0 0 0 0,1 0 0 0 0,-1 1 0 0 0,2-2 0 0 0,-1 1-906 0 0,5-8-6406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3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24 21191 0 0,'0'0'480'0'0,"2"-2"67"0"0,1 0-355 0 0,-2 1-128 0 0,-1 0 1 0 0,1 1-1 0 0,0-1 1 0 0,0 0-1 0 0,0 0 1 0 0,-1 0-1 0 0,1 1 1 0 0,0-1-1 0 0,-1 0 1 0 0,1 0-1 0 0,-1 0 1 0 0,1 0 0 0 0,-1 0-1 0 0,1 0 1 0 0,-1 0-1 0 0,0-1 1 0 0,1 0-1 0 0,-1 1 327 0 0,0 1 97 0 0,0 0 21 0 0,0 0-66 0 0,0 0-222 0 0,0 17-37 0 0,-2 1 0 0 0,0 0 0 0 0,-9 33 0 0 0,-22 51 826 0 0,12-43-764 0 0,-32 79-246 0 0,12-35 0 0 0,78-140 443 0 0,-9 6-243 0 0,1 2 1 0 0,1 1 0 0 0,1 1-1 0 0,2 2 1 0 0,0 1 0 0 0,2 2-1 0 0,43-22 1 0 0,-77 44-201 0 0,-1 0 0 0 0,0 0 0 0 0,0-1 0 0 0,0 1 0 0 0,1 0 0 0 0,-1 0 0 0 0,0 0 0 0 0,0 0 0 0 0,0 0 0 0 0,1-1 0 0 0,-1 1 0 0 0,0 0 0 0 0,0 0 0 0 0,1 0 0 0 0,-1 0 0 0 0,0 0 0 0 0,0 0 0 0 0,1 0 0 0 0,-1 0 0 0 0,0 0 0 0 0,1 0 0 0 0,-1 0 0 0 0,0 0 0 0 0,0 0 0 0 0,1 0 0 0 0,-1 0 0 0 0,0 0 0 0 0,0 0 0 0 0,1 0 0 0 0,-1 0 0 0 0,0 0 0 0 0,0 1 0 0 0,1-1 0 0 0,-1 0 0 0 0,0 0 0 0 0,0 0 0 0 0,0 0 0 0 0,1 1 0 0 0,-1-1 0 0 0,0 0 0 0 0,0 0 0 0 0,0 0 0 0 0,0 1 0 0 0,1-1 0 0 0,-1 0 0 0 0,0 0 0 0 0,0 1 0 0 0,0-1 0 0 0,0 0 0 0 0,0 0 0 0 0,0 1 0 0 0,0-1 0 0 0,0 0 0 0 0,0 0 0 0 0,0 1 0 0 0,0-1 0 0 0,0 0 0 0 0,0 0 0 0 0,0 1 0 0 0,0-1 0 0 0,0 0 0 0 0,0 1 0 0 0,0-1 0 0 0,0 0 0 0 0,0 1 0 0 0,0 3 0 0 0,-1 0 0 0 0,1 1 0 0 0,-1-1 0 0 0,0 1 0 0 0,0-1 0 0 0,0 0 0 0 0,0 0 0 0 0,-1 0 0 0 0,0 0 0 0 0,0 0 0 0 0,0 0 0 0 0,0 0 0 0 0,0 0 0 0 0,-1-1 0 0 0,-5 7 0 0 0,-6 4 0 0 0,0-1 0 0 0,-19 16 0 0 0,25-23 0 0 0,-48 32 0 0 0,55-38 0 0 0,1 0 0 0 0,0 0 0 0 0,-1 1 0 0 0,1-1 0 0 0,0 0 0 0 0,0 0 0 0 0,-1 0 0 0 0,1 0 0 0 0,0 1 0 0 0,0-1 0 0 0,-1 0 0 0 0,1 0 0 0 0,0 1 0 0 0,0-1 0 0 0,0 0 0 0 0,0 0 0 0 0,-1 1 0 0 0,1-1 0 0 0,0 0 0 0 0,0 1 0 0 0,0-1 0 0 0,0 0 0 0 0,0 0 0 0 0,0 1 0 0 0,0-1 0 0 0,0 0 0 0 0,0 1 0 0 0,0-1 0 0 0,0 0 0 0 0,0 1 0 0 0,0-1 0 0 0,0 0 0 0 0,0 1 0 0 0,0-1 0 0 0,0 0 0 0 0,0 1 0 0 0,0-1 0 0 0,0 0 0 0 0,1 0 0 0 0,-1 1 0 0 0,0-1 0 0 0,0 0 0 0 0,0 0 0 0 0,1 1 0 0 0,-1-1 0 0 0,0 0 0 0 0,0 0 0 0 0,0 1 0 0 0,1-1 0 0 0,-1 0 0 0 0,0 0 0 0 0,1 0 0 0 0,0 3 0 0 0,1-1 0 0 0,-1 0 0 0 0,0 1 0 0 0,0-1 0 0 0,0 0 0 0 0,-1 1 0 0 0,1-1 0 0 0,0 1 0 0 0,-1 0 0 0 0,0-1 0 0 0,1 1 0 0 0,-1-1 0 0 0,0 1 0 0 0,-1 3 0 0 0,1-2 0 0 0,0 1 0 0 0,0 0 0 0 0,1 0 0 0 0,-1 0 0 0 0,1-1 0 0 0,0 1 0 0 0,0 0 0 0 0,1-1 0 0 0,2 7 0 0 0,-3-9 0 0 0,-1-1 0 0 0,1 0 0 0 0,0 1 0 0 0,0-1 0 0 0,0 0 0 0 0,0 0 0 0 0,0 0 0 0 0,0 0 0 0 0,0 0 0 0 0,0 0 0 0 0,2 2 0 0 0,12 4 0 0 0,-9-7 0 0 0,-3-1 0 0 0,5 1 0 0 0,1 0 0 0 0,0-1 0 0 0,-1 0 0 0 0,1-1 0 0 0,-1 1 0 0 0,1-2 0 0 0,-1 1 0 0 0,16-8 0 0 0,5-5 0 0 0,27-18 0 0 0,-38 22 0 0 0,10-8 0 0 0,30-25 0 0 0,-25 17 0 0 0,-33 27 0 0 0,0 0 0 0 0,0 0 0 0 0,0 0 0 0 0,0 0 0 0 0,0 0 0 0 0,0 1 0 0 0,0-1 0 0 0,0 0 0 0 0,0 0 0 0 0,0 0 0 0 0,0 0 0 0 0,1 0 0 0 0,-1 0 0 0 0,0 0 0 0 0,0 0 0 0 0,0 0 0 0 0,0 0 0 0 0,0 1 0 0 0,0-1 0 0 0,0 0 0 0 0,0 0 0 0 0,0 0 0 0 0,0 0 0 0 0,0 0 0 0 0,1 0 0 0 0,-1 0 0 0 0,0 0 0 0 0,0 0 0 0 0,0 0 0 0 0,0 0 0 0 0,0 0 0 0 0,0 0 0 0 0,0 0 0 0 0,0 0 0 0 0,1 0 0 0 0,-1 0 0 0 0,0 0 0 0 0,0 0 0 0 0,0 0 0 0 0,0 0 0 0 0,0 0 0 0 0,0 0 0 0 0,0 0 0 0 0,0 0 0 0 0,0 0 0 0 0,1 0 0 0 0,-1 0 0 0 0,0 0 0 0 0,0 0 0 0 0,0-1 0 0 0,0 1 0 0 0,0 0 0 0 0,0 0 0 0 0,0 0 0 0 0,-3 8 0 0 0,-15 23 0 0 0,-1-1 0 0 0,-30 37 0 0 0,2-4 0 0 0,46-62 0 0 0,-12 17 0 0 0,1 0 0 0 0,0 1 0 0 0,2 0 0 0 0,-10 24 0 0 0,-53 133 0 0 0,71-168-22 0 0,5-6-48 0 0,2-4-239 0 0,-1-1 65 0 0,0 1-1 0 0,0-1 1 0 0,0 0 0 0 0,-1-1 0 0 0,1 1 0 0 0,-1-1 0 0 0,0 0-1 0 0,0 1 1 0 0,0-2 0 0 0,3-3 0 0 0,2-3-489 0 0,95-151-7162 0 0,-102 160 7857 0 0,34-61-2009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3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0,3 0-341 0 0,6 0 17 0 0,0 0 0 0 0,0 0-1 0 0,0 1 1 0 0,0 1 0 0 0,0-1 0 0 0,0 2-1 0 0,-1-1 1 0 0,1 1 0 0 0,8 4 0 0 0,-11-4-1801 0 0,-1 0 0 0 0,0 0 1 0 0,1 0-1 0 0,8 8 0 0 0,-4-1-5917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3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19351 0 0,'0'0'439'0'0,"0"0"62"0"0,0 0 33 0 0,2-1-65 0 0,1 1-422 0 0,1-1 0 0 0,0-1 0 0 0,-1 1 0 0 0,0 0 0 0 0,1-1 0 0 0,-1 0 0 0 0,0 1 0 0 0,5-5 0 0 0,27-24 1847 0 0,-15 12-231 0 0,-17 16-1541 0 0,11-9 486 0 0,0 0 1 0 0,0-2 0 0 0,-1 1-1 0 0,-1-2 1 0 0,11-14-1 0 0,-17 18-238 0 0,3-2-140 0 0,-1-1-1 0 0,10-22 1 0 0,-17 35-214 0 0,-1-1 0 0 0,0 1 0 0 0,0 0 0 0 0,0 0 0 0 0,0-1 0 0 0,0 1 1 0 0,0 0-1 0 0,0 0 0 0 0,0-1 0 0 0,0 1 0 0 0,0 0 0 0 0,0 0 0 0 0,0-1 0 0 0,0 1 0 0 0,0 0 1 0 0,0 0-1 0 0,0-1 0 0 0,0 1 0 0 0,-1 0 0 0 0,1 0 0 0 0,0-1 0 0 0,0 1 0 0 0,0 0 1 0 0,0 0-1 0 0,0 0 0 0 0,-1-1 0 0 0,1 1 0 0 0,0 0 0 0 0,0 0 0 0 0,0 0 0 0 0,-1 0 0 0 0,1-1 1 0 0,0 1-1 0 0,0 0 0 0 0,0 0 0 0 0,-1 0 0 0 0,1 0 0 0 0,0 0 0 0 0,0 0 0 0 0,-1 0 0 0 0,1 0 1 0 0,0-1-1 0 0,0 1 0 0 0,-1 0 0 0 0,1 0 0 0 0,0 0 0 0 0,0 0 0 0 0,-1 0 0 0 0,1 1 1 0 0,0-1-1 0 0,0 0 0 0 0,-1 0 0 0 0,1 0 0 0 0,0 0 0 0 0,0 0 0 0 0,-1 0 0 0 0,-14 3 671 0 0,11 0-687 0 0,0-1 0 0 0,-1 0 0 0 0,1 1 0 0 0,0 0 0 0 0,0 0 0 0 0,1 0 0 0 0,-1 1 0 0 0,1-1 0 0 0,-6 8 0 0 0,-25 38 0 0 0,33-49 0 0 0,-4 9 0 0 0,0 0 0 0 0,0 1 0 0 0,1-1 0 0 0,0 1 0 0 0,0 0 0 0 0,-2 11 0 0 0,6-18 0 0 0,-1 0 0 0 0,0 0 0 0 0,1 1 0 0 0,0-1 0 0 0,-1 0 0 0 0,1 0 0 0 0,0 1 0 0 0,1-1 0 0 0,-1 0 0 0 0,1 0 0 0 0,-1 0 0 0 0,1 1 0 0 0,0-1 0 0 0,0 0 0 0 0,0 0 0 0 0,1 0 0 0 0,-1 0 0 0 0,1-1 0 0 0,0 1 0 0 0,0 0 0 0 0,-1-1 0 0 0,2 1 0 0 0,3 3 0 0 0,-3-4 0 0 0,0 0 0 0 0,0-1 0 0 0,0 0 0 0 0,0 0 0 0 0,0 0 0 0 0,0 0 0 0 0,0 0 0 0 0,0-1 0 0 0,1 1 0 0 0,-1-1 0 0 0,0 0 0 0 0,0 0 0 0 0,1 0 0 0 0,-1 0 0 0 0,0-1 0 0 0,6 0 0 0 0,3-2 0 0 0,0 0 0 0 0,0-1 0 0 0,12-5 0 0 0,-6 0 0 0 0,30-19 0 0 0,-20 10 0 0 0,-7 4 0 0 0,-2 0 0 0 0,1-1 0 0 0,-2-1 0 0 0,18-19 0 0 0,58-77 0 0 0,-84 100 0 0 0,-3 3 0 0 0,0 0 0 0 0,0-1 0 0 0,-1 1 0 0 0,10-21 0 0 0,-17 30 0 0 0,1 0 0 0 0,0 0 0 0 0,0 0 0 0 0,0 0 0 0 0,0 0 0 0 0,0 1 0 0 0,0-1 0 0 0,0 0 0 0 0,-1 0 0 0 0,1 0 0 0 0,0 0 0 0 0,0 0 0 0 0,0 0 0 0 0,0 0 0 0 0,0 0 0 0 0,-1 0 0 0 0,1 0 0 0 0,0 0 0 0 0,0 0 0 0 0,0 0 0 0 0,0 0 0 0 0,0 0 0 0 0,-1 0 0 0 0,1 0 0 0 0,0 0 0 0 0,0 0 0 0 0,0 0 0 0 0,0 0 0 0 0,0 0 0 0 0,0 0 0 0 0,-1 0 0 0 0,1-1 0 0 0,0 1 0 0 0,0 0 0 0 0,0 0 0 0 0,0 0 0 0 0,0 0 0 0 0,0 0 0 0 0,0 0 0 0 0,0 0 0 0 0,-1 0 0 0 0,1-1 0 0 0,0 1 0 0 0,0 0 0 0 0,0 0 0 0 0,0 0 0 0 0,0 0 0 0 0,0 0 0 0 0,0 0 0 0 0,0-1 0 0 0,0 1 0 0 0,0 0 0 0 0,0 0 0 0 0,0 0 0 0 0,0 0 0 0 0,0 0 0 0 0,0-1 0 0 0,0 1 0 0 0,0 0 0 0 0,0 0 0 0 0,0 0 0 0 0,0-1 0 0 0,-9 7 0 0 0,9-6 0 0 0,-6 5 0 0 0,0 0 0 0 0,0 0 0 0 0,0 0 0 0 0,1 1 0 0 0,0 0 0 0 0,-5 7 0 0 0,8-10 0 0 0,0 0 0 0 0,1 0 0 0 0,-1 0 0 0 0,1 1 0 0 0,-1-1 0 0 0,1 0 0 0 0,0 1 0 0 0,0-1 0 0 0,0 1 0 0 0,1-1 0 0 0,-1 1 0 0 0,1 0 0 0 0,0-1 0 0 0,0 1 0 0 0,1 4 0 0 0,-1-7 0 0 0,0 0 0 0 0,-1 0 0 0 0,2-1 0 0 0,-1 1 0 0 0,0 0 0 0 0,0-1 0 0 0,0 1 0 0 0,0 0 0 0 0,0-1 0 0 0,0 1 0 0 0,1-1 0 0 0,-1 1 0 0 0,0 0 0 0 0,1-1 0 0 0,-1 1 0 0 0,0-1 0 0 0,1 1 0 0 0,-1 0 0 0 0,1-1 0 0 0,-1 1 0 0 0,1-1 0 0 0,-1 0 0 0 0,1 1 0 0 0,-1-1 0 0 0,1 1 0 0 0,0-1 0 0 0,1 1 0 0 0,3 3 0 0 0,0 0 0 0 0,0 0 0 0 0,1 0 0 0 0,-1-1 0 0 0,1 0 0 0 0,0 0 0 0 0,0-1 0 0 0,0 0 0 0 0,11 3 0 0 0,-3-2 0 0 0,0-1 0 0 0,1-1 0 0 0,17 0 0 0 0,-22-1 0 0 0,0 2 0 0 0,-1 1 0 0 0,2 6 0 0 0,-11-4 0 0 0,0-4 0 0 0,1 8 0 0 0,0-1 0 0 0,-1 1 0 0 0,-1-1 0 0 0,1 0 0 0 0,-1 1 0 0 0,0-1 0 0 0,-1 0 0 0 0,0 0 0 0 0,-7 16 0 0 0,5-10 0 0 0,0 0 0 0 0,-2 15 0 0 0,4-20 0 0 0,2-7 0 0 0,-1 0 0 0 0,1 1 0 0 0,0-1 0 0 0,0 1 0 0 0,0-1 0 0 0,0 1 0 0 0,0-1 0 0 0,1 1 0 0 0,-1-1 0 0 0,1 1 0 0 0,-1-1 0 0 0,1 0 0 0 0,1 4 0 0 0,3 4 0 0 0,3-3 0 0 0,-5-5 0 0 0,1-1 0 0 0,0 0 0 0 0,0 0 0 0 0,0 0 0 0 0,0 0 0 0 0,0-1 0 0 0,0 1 0 0 0,0-1 0 0 0,0 0 0 0 0,0-1 0 0 0,7 0 0 0 0,6-3 0 0 0,24-7 0 0 0,-25 6 0 0 0,-1 1 0 0 0,-1-2 0 0 0,1 0 0 0 0,-1-1 0 0 0,-1 0 0 0 0,26-18 0 0 0,-16 7 0 0 0,-1-1 0 0 0,24-26 0 0 0,5 1 0 0 0,-44 34 0 0 0,-8 7 0 0 0,0 2 0 0 0,-5-5 0 0 0,3 5-225 0 0,-1 0 1 0 0,1 0-1 0 0,-1 0 1 0 0,0 0-1 0 0,1 1 1 0 0,-1-1-1 0 0,-6 1 0 0 0,-8-2-771 0 0,-2-1-27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0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7 143 8287 0 0,'0'0'382'0'0,"0"0"-8"0"0,-1-2-240 0 0,-1-9-3 0 0,-2-10 4212 0 0,4 20-3799 0 0,0 1-28 0 0,1-13 2387 0 0,1 8 850 0 0,4 2-3514 0 0,1 0 0 0 0,-1 0 1 0 0,1 0-1 0 0,0 1 0 0 0,-1 0 0 0 0,1 0 0 0 0,0 1 0 0 0,14-1 0 0 0,-5 0-239 0 0,-1 0 0 0 0,0-1 0 0 0,28-8 0 0 0,-34 7 0 0 0,-1 1 0 0 0,-1 0-64 0 0,-7 3 45 0 0,1 0-1 0 0,-1 0 0 0 0,0-1 1 0 0,0 1-1 0 0,0 0 1 0 0,0 0-1 0 0,0 0 1 0 0,0 0-1 0 0,0-1 1 0 0,0 1-1 0 0,0 0 0 0 0,0 0 1 0 0,0 0-1 0 0,0 0 1 0 0,0-1-1 0 0,0 1 1 0 0,0 0-1 0 0,0 0 0 0 0,0 0 1 0 0,0 0-1 0 0,0-1 1 0 0,0 1-1 0 0,0 0 1 0 0,0 0-1 0 0,-1 0 1 0 0,1 0-1 0 0,0 0 0 0 0,0-1 1 0 0,0 1-1 0 0,0 0 1 0 0,0 0-1 0 0,0 0 1 0 0,0 0-1 0 0,-1 0 0 0 0,1 0 1 0 0,0 0-1 0 0,0-1 1 0 0,0 1-1 0 0,0 0 1 0 0,0 0-1 0 0,-1 0 1 0 0,1 0-1 0 0,-6-5-459 0 0,-37-16-7203 0 0,27 12 5124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3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10135 0 0,'0'0'231'0'0,"0"0"29"0"0,0 0 19 0 0,-1 0-41 0 0,-3 0-44 0 0,-5-1 8054 0 0,26 4-218 0 0,-7 0-8030 0 0,-4 0 0 0 0,2 6 0 0 0,-6-7 0 0 0,0 0 0 0 0,0 0 0 0 0,0 0 0 0 0,-1 0 0 0 0,1 0 0 0 0,-1 1 0 0 0,0-1 0 0 0,1 1 0 0 0,-1-1 0 0 0,0 1 0 0 0,0-1 0 0 0,1 6 0 0 0,2 4 0 0 0,1 1 0 0 0,-1-1 0 0 0,4 17 0 0 0,-5-15 0 0 0,9 22 0 0 0,-6-22 0 0 0,21 55 0 0 0,-19-47 0 0 0,6 23 0 0 0,-7-28 0 0 0,3 7 0 0 0,-7-16 0 0 0,0 4 0 0 0,-4-9 0 0 0,0-2 0 0 0,1-1 0 0 0,-1 1 0 0 0,1-1 0 0 0,-1 1 0 0 0,1-1 0 0 0,0 1 0 0 0,-1 0 0 0 0,1-1 0 0 0,0 1 0 0 0,-1 0 0 0 0,1-1 0 0 0,0 1 0 0 0,0 0 0 0 0,0-1 0 0 0,0 1 0 0 0,-1 0 0 0 0,1-1 0 0 0,0 1 0 0 0,0 0 0 0 0,0 0 0 0 0,1 0 0 0 0,0 8-64 0 0,0-8-273 0 0,-1-1-138 0 0,0 0-33 0 0,0-8-937 0 0,9-13-2482 0 0,-5 13-539 0 0,1-2-2616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3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31 11975 0 0,'0'0'267'0'0,"4"-8"666"0"0,-3 7-853 0 0,0 0 0 0 0,0 0 0 0 0,0 0 0 0 0,0-1-1 0 0,0 1 1 0 0,-1 0 0 0 0,1 0 0 0 0,-1-1 0 0 0,1 1-1 0 0,0-2 1 0 0,-1-5 8770 0 0,-15 19-8234 0 0,6-5-608 0 0,0 0 0 0 0,1 1 0 0 0,0 0 0 0 0,0 1 0 0 0,1 0 0 0 0,0 0 0 0 0,-11 17 0 0 0,8-11 281 0 0,-1 0 0 0 0,-14 14 0 0 0,9-14 16 0 0,-1 1 93 0 0,-23 28 0 0 0,-143 157-382 0 0,166-185-892 0 0,32-22-1233 0 0,-2 2 369 0 0,-1-2-841 0 0,1 0-4241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5 174 17503 0 0,'0'0'399'0'0,"0"0"60"0"0,0 0 21 0 0,0 0-59 0 0,-1-2-136 0 0,0-1-155 0 0,0 0 1 0 0,0 0-1 0 0,1-1 0 0 0,-1 1 1 0 0,1 0-1 0 0,0-1 0 0 0,0 1 1 0 0,0 0-1 0 0,0-1 0 0 0,1 1 0 0 0,0 0 1 0 0,-1-1-1 0 0,1 1 0 0 0,0 0 1 0 0,0 0-1 0 0,1 0 0 0 0,-1-1 0 0 0,1 1 1 0 0,-1 1-1 0 0,1-1 0 0 0,0 0 1 0 0,0 0-1 0 0,4-3 0 0 0,4-5 593 0 0,1 0 1 0 0,1 1-1 0 0,22-17 0 0 0,-28 24-645 0 0,-1-1-1 0 0,0 1 1 0 0,1 1-1 0 0,-1-1 1 0 0,1 1-1 0 0,0-1 1 0 0,0 2 0 0 0,0-1-1 0 0,0 1 1 0 0,0 0-1 0 0,10-1 1 0 0,-14 2-60 0 0,-1 0 0 0 0,0 0 1 0 0,1 1-1 0 0,-1-1 0 0 0,0 0 0 0 0,0 0 1 0 0,1 1-1 0 0,-1-1 0 0 0,0 1 0 0 0,0-1 1 0 0,0 1-1 0 0,0-1 0 0 0,1 1 1 0 0,-1 0-1 0 0,0-1 0 0 0,0 1 0 0 0,0 0 1 0 0,0 0-1 0 0,-1 0 0 0 0,1 0 0 0 0,0 0 1 0 0,0 0-1 0 0,0 0 0 0 0,-1 0 0 0 0,1 0 1 0 0,-1 0-1 0 0,1 1 0 0 0,-1-1 1 0 0,1 0-1 0 0,0 2 0 0 0,0 3 81 0 0,0 1 0 0 0,0-1 0 0 0,-1 1 0 0 0,0 11-1 0 0,0-5-41 0 0,1-1-57 0 0,-1-4 0 0 0,0 0 0 0 0,1 1 0 0 0,0-1 0 0 0,1 0 0 0 0,2 8 0 0 0,-3-14 0 0 0,-1 0 0 0 0,1 0 0 0 0,0-1 0 0 0,0 1 0 0 0,0 0 0 0 0,0-1 0 0 0,0 1 0 0 0,0 0 0 0 0,1-1 0 0 0,-1 0 0 0 0,0 1 0 0 0,1-1 0 0 0,-1 0 0 0 0,1 1 0 0 0,-1-1 0 0 0,1 0 0 0 0,0 0 0 0 0,0-1 0 0 0,-1 1 0 0 0,1 0 0 0 0,0 0 0 0 0,0-1 0 0 0,0 1 0 0 0,0-1 0 0 0,0 0 0 0 0,3 1 0 0 0,1-1 0 0 0,1 0 0 0 0,-1-1 0 0 0,0 0 0 0 0,1 0 0 0 0,-1 0 0 0 0,0-1 0 0 0,0 0 0 0 0,0 0 0 0 0,0 0 0 0 0,0-1 0 0 0,6-4 0 0 0,4-3 0 0 0,0 0 0 0 0,21-21 0 0 0,-32 27-145 0 0,0-1 0 0 0,-1 0 0 0 0,1-1 0 0 0,-1 1-1 0 0,0-1 1 0 0,-1 1 0 0 0,1-1 0 0 0,-1 0 0 0 0,0-1 0 0 0,-1 1 0 0 0,1-1-1 0 0,-1 1 1 0 0,2-12 0 0 0,-4 17 14 0 0,0 0-96 0 0,0 0 0 0 0,0 0 0 0 0,0 1 0 0 0,0-1 0 0 0,0 0 0 0 0,0 0 0 0 0,0 0 0 0 0,0 0 0 0 0,-1 0 0 0 0,1 0 0 0 0,0 0 0 0 0,-1 0 0 0 0,1 0 0 0 0,0 1 0 0 0,-1-1 0 0 0,1 0 0 0 0,-1-1 0 0 0,-4-3-1308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8 13823 0 0,'0'0'315'0'0,"0"0"45"0"0,0 0 21 0 0,0 0-49 0 0,0-1-220 0 0,0-4 39 0 0,0 4 569 0 0,-7 17 6509 0 0,-16 32-6989 0 0,8-16 1056 0 0,6-14-1129 0 0,-1 5 53 0 0,-25 39 1 0 0,14-28-221 0 0,16-24 0 0 0,-1-1 0 0 0,0 1 0 0 0,-1-1 0 0 0,-9 11 0 0 0,0 0 0 0 0,8-8 0 0 0,3-6 0 0 0,-1-2 0 0 0,4-9 0 0 0,2-3-21 0 0,-1 1-1 0 0,2-14 1 0 0,2 15-609 0 0,-1 0 1 0 0,1 0-1 0 0,1 0 0 0 0,-1 0 0 0 0,8-9 0 0 0,2-5-2833 0 0,-7 8-3359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10 255 11975 0 0,'0'0'547'0'0,"-8"-13"202"0"0,8 9-345 0 0,-1-1-1 0 0,1 1 0 0 0,0-1 0 0 0,0 1 1 0 0,0-1-1 0 0,0 1 0 0 0,1-1 1 0 0,0 1-1 0 0,0 0 0 0 0,0-1 1 0 0,0 1-1 0 0,1 0 0 0 0,0 0 0 0 0,0-1 1 0 0,0 1-1 0 0,0 1 0 0 0,1-1 1 0 0,-1 0-1 0 0,1 1 0 0 0,0-1 0 0 0,0 1 1 0 0,0 0-1 0 0,5-4 0 0 0,7-5 164 0 0,1 1-1 0 0,1 0 1 0 0,0 1 0 0 0,18-8-1 0 0,-12 7-710 0 0,0-1 473 0 0,2 1 1 0 0,0 1-1 0 0,0 1 0 0 0,0 1 1 0 0,43-7-1 0 0,-64 14-329 0 0,0 0 0 0 0,0 1 0 0 0,0 0 0 0 0,0 0 0 0 0,0 0 0 0 0,0 0 0 0 0,0 1 0 0 0,0 0 0 0 0,0 0 0 0 0,-1 0 0 0 0,1 0 0 0 0,0 0 0 0 0,0 1 0 0 0,-1 0 0 0 0,1-1 0 0 0,-1 1 0 0 0,1 1 0 0 0,-1-1 0 0 0,0 0 0 0 0,0 1 0 0 0,0 0 0 0 0,3 3 0 0 0,-3-2 0 0 0,0-1 0 0 0,-1 1 0 0 0,0 0 0 0 0,0 0 0 0 0,0 0 0 0 0,-1 0 0 0 0,1 0 0 0 0,-1 0 0 0 0,0 0 0 0 0,0 0 0 0 0,0 1 0 0 0,-1-1 0 0 0,1 0 0 0 0,-1 1 0 0 0,0-1 0 0 0,0 0 0 0 0,-1 1 0 0 0,1-1 0 0 0,-1 0 0 0 0,-2 6 0 0 0,1-2 0 0 0,-1-1 0 0 0,0 1 0 0 0,-1-1 0 0 0,0 0 0 0 0,0 0 0 0 0,0-1 0 0 0,-1 1 0 0 0,0-1 0 0 0,-1 0 0 0 0,-10 10 0 0 0,3-6 0 0 0,1-1 0 0 0,-1 0 0 0 0,0 0 0 0 0,-24 10 0 0 0,33-17 0 0 0,2-1 0 0 0,0 0 0 0 0,-1-1 0 0 0,1 1 0 0 0,0 0 0 0 0,-1-1 0 0 0,1 1 0 0 0,0-1 0 0 0,-5 0 0 0 0,49 29 0 0 0,-32-21 0 0 0,0 0 0 0 0,0 1 0 0 0,-1 1 0 0 0,-1-1 0 0 0,13 19 0 0 0,-18-24 0 0 0,-1 1 0 0 0,1-1 0 0 0,-1 1 0 0 0,0-1 0 0 0,0 1 0 0 0,-1 0 0 0 0,1 0 0 0 0,-1-1 0 0 0,0 1 0 0 0,-1 0 0 0 0,1 0 0 0 0,-1 0 0 0 0,0 0 0 0 0,0 0 0 0 0,0 0 0 0 0,-1 0 0 0 0,-2 8 0 0 0,1-6 0 0 0,-1 0 0 0 0,0 0 0 0 0,-1 0 0 0 0,0-1 0 0 0,0 0 0 0 0,0 0 0 0 0,-1 0 0 0 0,1 0 0 0 0,-2 0 0 0 0,1-1 0 0 0,-6 5 0 0 0,6-7 0 0 0,0 0 0 0 0,-1-1 0 0 0,1 1 0 0 0,0-1 0 0 0,-1 0 0 0 0,1-1 0 0 0,-11 2 0 0 0,0 1 0 0 0,12-3-24 0 0,1 0-1 0 0,0-1 1 0 0,-1 1 0 0 0,1-1-1 0 0,-1 0 1 0 0,1 0 0 0 0,-1 0-1 0 0,1-1 1 0 0,0 1 0 0 0,-1-1-1 0 0,1 0 1 0 0,-1 0 0 0 0,1 0-1 0 0,0 0 1 0 0,0-1 0 0 0,0 1-1 0 0,0-1 1 0 0,0 0 0 0 0,0 0-1 0 0,0 0 1 0 0,0 0 0 0 0,1 0-1 0 0,-1-1 1 0 0,1 1 0 0 0,0-1-1 0 0,0 1 1 0 0,0-1 0 0 0,0 0-1 0 0,0 0 1 0 0,0 0 0 0 0,1 0-1 0 0,-1 0 1 0 0,1-1 0 0 0,0 1-1 0 0,-1-5 1 0 0,2 7-223 0 0,0-1 0 0 0,0 1 0 0 0,0-1 0 0 0,0 1 0 0 0,0-1 0 0 0,1 1-1 0 0,-1-1 1 0 0,0 1 0 0 0,1-1 0 0 0,-1 1 0 0 0,1-1 0 0 0,0 1 0 0 0,-1 0 0 0 0,1-1 0 0 0,0 1 0 0 0,0 0-1 0 0,0 0 1 0 0,0 0 0 0 0,0 0 0 0 0,2-2 0 0 0,-2 2 63 0 0,7-9-1351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21 15663 0 0,'0'0'356'0'0,"-2"-8"994"0"0,-2 3-1197 0 0,4 5 28 0 0,-1-1 0 0 0,0 0 0 0 0,0 0 0 0 0,0 1 0 0 0,0-1 0 0 0,-1 1 1 0 0,1-1-1 0 0,0 1 0 0 0,0-1 0 0 0,0 1 0 0 0,0-1 0 0 0,0 1 0 0 0,-1 0 0 0 0,1 0 0 0 0,0 0 0 0 0,0 0 1 0 0,-1 0-1 0 0,1 0 0 0 0,0 0 0 0 0,-2 0 0 0 0,-23 7 1397 0 0,17-3-1312 0 0,0 0 0 0 0,0 1-1 0 0,1 0 1 0 0,0 1 0 0 0,0-1 0 0 0,0 2-1 0 0,1-1 1 0 0,0 1 0 0 0,-9 11-1 0 0,-6 10-14 0 0,-23 40 0 0 0,19-28 694 0 0,10-15-858 0 0,1 1 0 0 0,0 0 0 0 0,2 1 0 0 0,1 1-1 0 0,2 0 1 0 0,-9 32 0 0 0,18-54-84 0 0,0 0 0 0 0,0 0 0 0 0,0 1 0 0 0,1-1 0 0 0,0 0 0 0 0,0 0 0 0 0,1 1 0 0 0,0-1 0 0 0,0 0 0 0 0,2 6 0 0 0,-2-9-8 0 0,-1-1-1 0 0,1 0 0 0 0,0 0 0 0 0,0 0 1 0 0,0 1-1 0 0,0-1 0 0 0,0 0 0 0 0,1 0 1 0 0,-1-1-1 0 0,1 1 0 0 0,-1 0 0 0 0,1 0 1 0 0,0-1-1 0 0,0 1 0 0 0,-1-1 0 0 0,1 1 1 0 0,0-1-1 0 0,0 0 0 0 0,0 0 0 0 0,1 0 1 0 0,-1 0-1 0 0,0 0 0 0 0,0 0 0 0 0,0-1 1 0 0,1 1-1 0 0,-1-1 0 0 0,0 0 0 0 0,5 1 1 0 0,2-2-541 0 0,0 0 0 0 0,0 0 0 0 0,0-1 0 0 0,0 0 0 0 0,-1 0 0 0 0,1-1 0 0 0,-1 0 0 0 0,9-5 0 0 0,0-1-1007 0 0,0 0 0 0 0,22-18 1 0 0,-2-1-495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46 217 15663 0 0,'-12'-7'1706'0'0,"10"5"-1617"0"0,-1 1 1 0 0,1-1-1 0 0,0 0 1 0 0,-1 0 0 0 0,1 0-1 0 0,0 0 1 0 0,1 0 0 0 0,-1 0-1 0 0,0 0 1 0 0,0-1 0 0 0,1 1-1 0 0,0-1 1 0 0,-1 1-1 0 0,1-1 1 0 0,0 1 0 0 0,0-1-1 0 0,-1-3 1 0 0,2 1 262 0 0,-1 0 0 0 0,1 1 0 0 0,0-1 0 0 0,0 0 0 0 0,0 1 0 0 0,1-1 1 0 0,-1 0-1 0 0,1 1 0 0 0,3-9 0 0 0,-1 4 113 0 0,0 1-1 0 0,1-1 1 0 0,0 1 0 0 0,1 0 0 0 0,-1 0-1 0 0,2 1 1 0 0,-1 0 0 0 0,1 0 0 0 0,0 0-1 0 0,11-10 1 0 0,-9 11-465 0 0,-3 3 0 0 0,8 0 0 0 0,-3 2 0 0 0,-1 1 0 0 0,5 4 0 0 0,-10 0 0 0 0,-3-2 0 0 0,6 4 0 0 0,0 1 0 0 0,-1 0 0 0 0,-1 0 0 0 0,1 1 0 0 0,-1 0 0 0 0,0 0 0 0 0,-1 0 0 0 0,0 0 0 0 0,0 1 0 0 0,-1-1 0 0 0,0 1 0 0 0,2 10 0 0 0,-3-10 0 0 0,-3-1 0 0 0,-1 0 0 0 0,-2-2 91 0 0,1-7 135 0 0,-2-7 347 0 0,5 8-532 0 0,0-4 15 0 0,-1 1 0 0 0,1 0 0 0 0,-1-1 1 0 0,1 1-1 0 0,0-1 0 0 0,0 1 0 0 0,1 0 0 0 0,-1-1 1 0 0,1 1-1 0 0,-1 0 0 0 0,1-1 0 0 0,0 1 1 0 0,0 0-1 0 0,1 0 0 0 0,-1 0 0 0 0,0 0 0 0 0,1 0 1 0 0,0 0-1 0 0,0 0 0 0 0,0 0 0 0 0,0 1 0 0 0,3-4 1 0 0,7-5-422 0 0,-1 0 1 0 0,1 1 0 0 0,20-13-1 0 0,-22 16-180 0 0,-8 6 571 0 0,0 0-1 0 0,-1 0 1 0 0,1 0-1 0 0,0 0 0 0 0,0 0 1 0 0,0 0-1 0 0,0 1 0 0 0,0-1 1 0 0,0 0-1 0 0,0 1 1 0 0,0 0-1 0 0,0-1 0 0 0,0 1 1 0 0,0 0-1 0 0,0 0 0 0 0,0 0 1 0 0,0 0-1 0 0,0 1 1 0 0,0-1-1 0 0,0 0 0 0 0,0 1 1 0 0,0 0-1 0 0,0-1 0 0 0,0 1 1 0 0,0 0-1 0 0,0 0 1 0 0,0 0-1 0 0,-1 0 0 0 0,1 0 1 0 0,0 0-1 0 0,-1 1 0 0 0,4 2 1 0 0,-2 0 56 0 0,1 0 1 0 0,-1 0-1 0 0,0 1 1 0 0,0-1-1 0 0,0 1 0 0 0,-1 0 1 0 0,1 0-1 0 0,-1 0 1 0 0,-1 0-1 0 0,1 0 1 0 0,1 9-1 0 0,0 1-82 0 0,-1 0 0 0 0,-1 0 0 0 0,0 24 0 0 0,-2-35 0 0 0,1-2 0 0 0,0-1 0 0 0,0 1 0 0 0,0-1 0 0 0,0 1 0 0 0,0 0 0 0 0,0-1 0 0 0,0 1 0 0 0,0-1 0 0 0,1 1 0 0 0,-1-1 0 0 0,1 0 0 0 0,-1 1 0 0 0,1-1 0 0 0,1 3 0 0 0,1 3-64 0 0,-2-6-273 0 0,-1-1-138 0 0,0 0-33 0 0,0 0-72 0 0,0 0-285 0 0,2-9-2101 0 0,3-1-3023 0 0,0-3-1723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17503 0 0,'0'0'399'0'0,"0"0"60"0"0,0 0 21 0 0,0 0-59 0 0,0 0-136 0 0,1 2 457 0 0,3 17 1081 0 0,-2-12-1255 0 0,-1-1 0 0 0,0 1-1 0 0,0 0 1 0 0,0 13 0 0 0,-2-7-415 0 0,-1 10 78 0 0,-6 30 1 0 0,7-45-232 0 0,-2 6-3318 0 0,4-13-1021 0 0,9-14 2292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91 115 15663 0 0,'0'0'719'0'0,"0"0"-20"0"0,12 1 1431 0 0,-9-1-1916 0 0,0 0 0 0 0,0 1 0 0 0,1-1 0 0 0,-1 1 0 0 0,0-1 0 0 0,0 1 0 0 0,0 0 0 0 0,0 0 0 0 0,0 0 0 0 0,0 1 0 0 0,0-1 0 0 0,0 1 0 0 0,0 0 0 0 0,-1-1 0 0 0,1 1 0 0 0,-1 0-1 0 0,1 1 1 0 0,-1-1 0 0 0,0 0 0 0 0,0 1 0 0 0,0-1 0 0 0,0 1 0 0 0,0 0 0 0 0,0-1 0 0 0,-1 1 0 0 0,3 6 0 0 0,-2-4-146 0 0,-1 1 0 0 0,1 0 0 0 0,-1-1 1 0 0,0 1-1 0 0,0 0 0 0 0,-1 0 0 0 0,0 0 0 0 0,0 0 0 0 0,0 0 0 0 0,-1-1 0 0 0,0 1 0 0 0,0 0 1 0 0,0 0-1 0 0,-3 6 0 0 0,-55 123 1249 0 0,32-79-1029 0 0,-19 32-288 0 0,37-71 0 0 0,5-8 0 0 0,4-9 0 0 0,0 0 0 0 0,0 0 0 0 0,0 1 0 0 0,0-1 0 0 0,0 0 0 0 0,0 0 0 0 0,0 1 0 0 0,0-1 0 0 0,0 0 0 0 0,0 0 0 0 0,-1 1 0 0 0,1-1 0 0 0,0 0 0 0 0,0 0 0 0 0,0 0 0 0 0,0 1 0 0 0,0-1 0 0 0,-1 0 0 0 0,1 0 0 0 0,0 0 0 0 0,0 0 0 0 0,-1 0 0 0 0,1 1 0 0 0,0-1 0 0 0,0 0 0 0 0,0 0 0 0 0,-1 0 0 0 0,1 0 0 0 0,0 0 0 0 0,0 0 0 0 0,-1 0 0 0 0,1 0 0 0 0,0 0 0 0 0,0 0 0 0 0,-1 0 0 0 0,1 0 0 0 0,0 0 0 0 0,0 0 0 0 0,-1 0 0 0 0,1 0 0 0 0,0 0 0 0 0,0 0 0 0 0,-1 0 0 0 0,1 0 0 0 0,0 0 0 0 0,0-1 0 0 0,-1 1 0 0 0,1 0 0 0 0,0 0 0 0 0,0 0 0 0 0,0 0 0 0 0,0 0 0 0 0,-1-1 0 0 0,1 1 0 0 0,0 0 0 0 0,-6-8 0 0 0,4 4 56 0 0,0 0-1 0 0,0 1 0 0 0,1-1 1 0 0,-1 0-1 0 0,1 0 1 0 0,0 0-1 0 0,0 0 1 0 0,0 0-1 0 0,1-1 0 0 0,-1 1 1 0 0,1 0-1 0 0,0 0 1 0 0,0 0-1 0 0,1 0 1 0 0,0-5-1 0 0,3-9 317 0 0,0 0-1 0 0,7-19 1 0 0,-7 25-326 0 0,5-12-46 0 0,0 1 0 0 0,2 0 0 0 0,1 0 0 0 0,16-24 0 0 0,65-79 0 0 0,-92 125 0 0 0,15-20 0 0 0,-9 11 0 0 0,0 1 0 0 0,0 1 0 0 0,15-14 0 0 0,-22 22 0 0 0,10-9 240 0 0,0 1 0 0 0,1 0 0 0 0,0 0 0 0 0,0 1 0 0 0,14-6 0 0 0,-15 8-54 0 0,-7 4-162 0 0,-1-1-1 0 0,1 1 1 0 0,0 0-1 0 0,0 0 0 0 0,-1 0 1 0 0,1 0-1 0 0,0 1 1 0 0,0-1-1 0 0,0 1 1 0 0,0-1-1 0 0,0 1 0 0 0,0 0 1 0 0,0 0-1 0 0,0 1 1 0 0,0-1-1 0 0,0 1 1 0 0,5 1-1 0 0,-4-1-23 0 0,9 4 0 0 0,7 16 0 0 0,-17-16 0 0 0,1 0 0 0 0,-1 0 0 0 0,0 0 0 0 0,0 1 0 0 0,-1 0 0 0 0,0-1 0 0 0,0 1 0 0 0,0 0 0 0 0,0 0 0 0 0,-1 0 0 0 0,0 0 0 0 0,-1 0 0 0 0,1 0 0 0 0,-1 0 0 0 0,0 1 0 0 0,-1-1 0 0 0,-1 9 0 0 0,1-8 0 0 0,-1 0 0 0 0,1 0 0 0 0,-2 0 0 0 0,1-1 0 0 0,-1 1 0 0 0,0-1 0 0 0,0 1 0 0 0,-1-1 0 0 0,1 0 0 0 0,-2 0 0 0 0,1-1 0 0 0,0 1 0 0 0,-1-1 0 0 0,-10 8 0 0 0,4-4-574 0 0,-1-1 0 0 0,0-1-1 0 0,-23 11 1 0 0,30-16 360 0 0,0 0-1 0 0,0 0 1 0 0,0-1-1 0 0,-1 1 1 0 0,1-1-1 0 0,0 0 1 0 0,0-1-1 0 0,-1 1 1 0 0,1-1-1 0 0,0 0 1 0 0,-1-1-1 0 0,1 1 1 0 0,-7-2-1 0 0,-1-6-2804 0 0,7 1-3570 0 0,5 5-679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0,'0'0'356'0'0,"0"0"50"0"0,1 1 20 0 0,22 12 1143 0 0,-1 1-1 0 0,-1 1 1 0 0,0 1-1 0 0,22 23 1 0 0,-37-33-1188 0 0,1 2 1 0 0,-2-1 0 0 0,1 1-1 0 0,-1 0 1 0 0,0 0-1 0 0,-1 0 1 0 0,0 0 0 0 0,3 10-1 0 0,-4-10-444 0 0,-1 0 0 0 0,-1 0 0 0 0,1 0 0 0 0,-1 0 0 0 0,-1 0 0 0 0,0 11 0 0 0,0-8 158 0 0,-2 0 0 0 0,1 0-1 0 0,-2-1 1 0 0,1 1 0 0 0,-2-1-1 0 0,1 0 1 0 0,-1 1 0 0 0,-1-1 0 0 0,0-1-1 0 0,-8 13 1 0 0,0-3 139 0 0,-1-1-1 0 0,-1 0 1 0 0,-31 28-1 0 0,43-43-655 0 0,-1 0-1 0 0,1-1 1 0 0,0 1-1 0 0,-1-1 1 0 0,-5 3-1 0 0,7-4-55 0 0,0-1 0 0 0,0 1 0 0 0,1-1 0 0 0,-1 1 0 0 0,0-1 0 0 0,0 1 0 0 0,0-1 0 0 0,0 0 0 0 0,0 0-1 0 0,0 0 1 0 0,0 0 0 0 0,1 0 0 0 0,-4-1 0 0 0,4 1-8310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0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13823 0 0,'0'0'315'0'0,"0"0"45"0"0,0 0 21 0 0,0 0-49 0 0,1-2-220 0 0,24-20 2415 0 0,1 1 0 0 0,51-32-1 0 0,-73 50-2271 0 0,-2 2-219 0 0,-1 0 0 0 0,1 0 1 0 0,0 0-1 0 0,0 0 0 0 0,0 0 0 0 0,-1 1 0 0 0,1-1 0 0 0,0 1 0 0 0,4-1 0 0 0,-4 0-36 0 0,0 1 0 0 0,1-1 0 0 0,-1 1 0 0 0,0 0 0 0 0,1 0 0 0 0,-1 0 0 0 0,1 0 0 0 0,-1 0 0 0 0,4 1 0 0 0,13 1 0 0 0,-6-1 0 0 0,-9 0 0 0 0,9 4 0 0 0,-10-2 0 0 0,-1-1 3 0 0,19 6-70 0 0,-13-7-126 0 0,-4-2-7084 0 0,-4 1 395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15663 0 0,'0'0'356'0'0,"0"0"50"0"0,0 0 20 0 0,0 0-42 0 0,-1 6 570 0 0,0-2 3887 0 0,-5 13-3445 0 0,6-16-872 0 0,0-1-11 0 0,-10 12 2858 0 0,17-27-6973 0 0,-3 5-5607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27 292 10135 0 0,'0'0'231'0'0,"0"0"29"0"0,0 0 19 0 0,11-15 899 0 0,-1-3 578 0 0,-2-1-1 0 0,-1 0 0 0 0,7-26 1 0 0,-3 11-518 0 0,1 1-38 0 0,-6 16-198 0 0,0 0-1 0 0,-1-1 1 0 0,4-25 0 0 0,-8 38-913 0 0,-1 3 282 0 0,0 2-299 0 0,0 0 0 0 0,0-1 0 0 0,0 1 1 0 0,0 0-1 0 0,0-1 0 0 0,0 1 0 0 0,0 0 1 0 0,0-1-1 0 0,0 1 0 0 0,-1 0 0 0 0,1 0 1 0 0,0-1-1 0 0,0 1 0 0 0,0 0 0 0 0,0-1 1 0 0,0 1-1 0 0,-1 0 0 0 0,1 0 0 0 0,0-1 1 0 0,0 1-1 0 0,-1-1 0 0 0,-21 45-68 0 0,1 0 0 0 0,3 1 0 0 0,-16 56 0 0 0,24-54-4 0 0,6-30 0 0 0,1-4 0 0 0,0-11 0 0 0,3-2 0 0 0,-1 1 0 0 0,1-1 0 0 0,-1 0 0 0 0,1 1 0 0 0,-1-1 0 0 0,1 0 0 0 0,0 1 0 0 0,-1-1 0 0 0,1 0 0 0 0,-1 1 0 0 0,1-1 0 0 0,0 1 0 0 0,-1-1 0 0 0,1 0 0 0 0,0 1 0 0 0,-1-1 0 0 0,1 1 0 0 0,0-1 0 0 0,0 1 0 0 0,0-1 0 0 0,-1 1 0 0 0,1 0 0 0 0,0 0 0 0 0,0 6 0 0 0,1-5 0 0 0,1-1 0 0 0,0 0 0 0 0,-1 0 0 0 0,1 0 0 0 0,0 0 0 0 0,0-1 0 0 0,0 1 0 0 0,-1 0 0 0 0,1-1 0 0 0,0 1 0 0 0,3-1 0 0 0,25 4 0 0 0,-10-4 0 0 0,0 0 0 0 0,37-7 0 0 0,-30 3 0 0 0,-25 4 0 0 0,53-5 0 0 0,-46 4 0 0 0,-1 0-64 0 0,-6 1-273 0 0,-2 0-138 0 0,3-17-1901 0 0,-1 2-742 0 0,-2 5-2786 0 0,0 10 5880 0 0,0-8-6614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13823 0 0,'0'0'315'0'0,"0"0"45"0"0,0 0 21 0 0,0 0-49 0 0,0 0-81 0 0,0 0 481 0 0,0 0 237 0 0,1-1 45 0 0,7-3-346 0 0,0 0 0 0 0,1 0 0 0 0,-1 1 0 0 0,1 0 0 0 0,0 0 0 0 0,15-2 0 0 0,57-2 87 0 0,-56 6-784 0 0,0-1-1 0 0,25-5 0 0 0,-30 2 30 0 0,-19 5-109 0 0,0 0 1 0 0,0-1-1 0 0,0 1 0 0 0,0 0 1 0 0,0 0-1 0 0,0-1 0 0 0,0 1 0 0 0,0 0 1 0 0,0-1-1 0 0,0 1 0 0 0,0-1 1 0 0,0 0-1 0 0,0 1 0 0 0,0-1 0 0 0,-1 0 1 0 0,1 1-1 0 0,0-1 0 0 0,0 0 0 0 0,-1 0 1 0 0,2-1-1 0 0,-1 0-401 0 0,0 1-581 0 0,-3-8-1789 0 0,-3 1 564 0 0,-1 0-3140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75 11975 0 0,'0'0'267'0'0,"0"0"42"0"0,0 0 17 0 0,0 0-28 0 0,-1-1-196 0 0,-3-1 47 0 0,3 2 571 0 0,1 0 249 0 0,0 0 45 0 0,2-2-691 0 0,-1 0 0 0 0,0 0 0 0 0,1 0 1 0 0,-1 1-1 0 0,1-1 0 0 0,0 1 1 0 0,-1-1-1 0 0,1 1 0 0 0,0 0 1 0 0,0-1-1 0 0,2 0 0 0 0,-3 2-108 0 0,9-6 447 0 0,1 1 0 0 0,0 0 0 0 0,0 1 0 0 0,18-4-1 0 0,6-3-674 0 0,-27 8 1 0 0,1 1 0 0 0,-1-1-1 0 0,1 2 1 0 0,-1-1 0 0 0,1 1 0 0 0,-1 0-1 0 0,1 1 1 0 0,0 0 0 0 0,13 2 0 0 0,-13 0-1348 0 0,0 0 0 0 0,15 5 0 0 0,-10-1-174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388 146 15663 0 0,'5'-7'1418'0'0,"-2"3"-1056"0"0,0 0 0 0 0,0 0 1 0 0,0-1-1 0 0,-1 1 0 0 0,1-1 1 0 0,-1 0-1 0 0,0 0 1 0 0,-1 0-1 0 0,1 0 0 0 0,-1 0 1 0 0,0 0-1 0 0,0 0 1 0 0,-1 0-1 0 0,1-7 0 0 0,-1 9-97 0 0,-1 0 0 0 0,1 1-1 0 0,0-1 1 0 0,-1 0-1 0 0,1 0 1 0 0,-1 1 0 0 0,0-1-1 0 0,0 1 1 0 0,0-1 0 0 0,0 1-1 0 0,-1-1 1 0 0,1 1-1 0 0,-1 0 1 0 0,1-1 0 0 0,-4-2-1 0 0,4 4-285 0 0,-1-1 0 0 0,-1 0 0 0 0,1 1 0 0 0,0-1 0 0 0,0 1 0 0 0,0 0 0 0 0,-1 0 0 0 0,1 0 0 0 0,-1 0 0 0 0,1 0 0 0 0,-5 0 0 0 0,-2 0 122 0 0,-1 1 0 0 0,1 0 0 0 0,-1 0 0 0 0,1 1 0 0 0,-1 0 0 0 0,1 1 0 0 0,0 0 0 0 0,-1 1 0 0 0,-8 3 0 0 0,-12 3 6 0 0,17-5-107 0 0,1 0 0 0 0,-1 0 0 0 0,1 1 0 0 0,-18 11 0 0 0,26-14 0 0 0,1 0 0 0 0,-1 0 0 0 0,0 1 0 0 0,1 0 0 0 0,0-1 0 0 0,-1 1 0 0 0,1 1 0 0 0,0-1 0 0 0,1 0 0 0 0,-1 1 0 0 0,1-1 0 0 0,-1 1 0 0 0,1 0 0 0 0,0 0 0 0 0,0 0 0 0 0,1 0 0 0 0,-3 7 0 0 0,4-7-58 0 0,0 0 1 0 0,0 0-1 0 0,0 0 0 0 0,0 0 1 0 0,1 0-1 0 0,-1 0 0 0 0,1 0 0 0 0,0 0 1 0 0,1 0-1 0 0,2 6 0 0 0,3 6-468 0 0,12 18-1 0 0,-2-5 223 0 0,-14-22 339 0 0,0-1-1 0 0,-1 1 1 0 0,0 0 0 0 0,0 0-1 0 0,0 0 1 0 0,-1 0-1 0 0,0 0 1 0 0,-1 1 0 0 0,1-1-1 0 0,-1 0 1 0 0,-1 0 0 0 0,1 0-1 0 0,-1 1 1 0 0,-1-1-1 0 0,1 0 1 0 0,-1 0 0 0 0,0-1-1 0 0,-1 1 1 0 0,1 0 0 0 0,-5 7-1 0 0,-7 10 208 0 0,-1-1 0 0 0,-1 0 0 0 0,-36 39 0 0 0,30-37-178 0 0,-12 28-938 0 0,33-52 1374 0 0,1-1-58 0 0,0 2-293 0 0,0-2-158 0 0,-1 1 0 0 0,1-1 0 0 0,0 1 0 0 0,0-1 0 0 0,0 1 1 0 0,0-1-1 0 0,0 1 0 0 0,0-1 0 0 0,0 1 0 0 0,0-1 0 0 0,0 1 0 0 0,1-1 0 0 0,-1 1 0 0 0,0-1 0 0 0,0 1 0 0 0,0-1 0 0 0,0 1 0 0 0,1-1 0 0 0,-1 1 1 0 0,0-1-1 0 0,0 0 0 0 0,1 1 0 0 0,-1-1 0 0 0,0 1 0 0 0,1-1 0 0 0,-1 0 0 0 0,1 1 0 0 0,-1-1 0 0 0,0 0 0 0 0,1 0 0 0 0,-1 1 0 0 0,1-1 1 0 0,0 0-1 0 0,0 1-73 0 0,5 2-7 0 0,-1 0 0 0 0,0 0 0 0 0,0 0-1 0 0,1-1 1 0 0,0 0 0 0 0,-1 0 0 0 0,1 0 0 0 0,0-1 0 0 0,0 0 0 0 0,0 0 0 0 0,0 0 0 0 0,0-1 0 0 0,0 0 0 0 0,0 0 0 0 0,7-2-1 0 0,-9 2-59 0 0,4 0 133 0 0,2-2 16 0 0,-5 1-53 0 0,-4 1-501 0 0,1 0 0 0 0,0 0 0 0 0,0 0 0 0 0,-1-1 0 0 0,1 1 0 0 0,0-1 1 0 0,-1 1-1 0 0,1-1 0 0 0,-1 0 0 0 0,3-1 0 0 0,0 0-1460 0 0,3-2-5506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15663 0 0,'0'0'356'0'0,"0"0"50"0"0,0 0 20 0 0,3 0-42 0 0,1 0-307 0 0,-3 0-65 0 0,0 0 0 0 0,1 1-1 0 0,-1-2 1 0 0,1 1 0 0 0,-1 0-1 0 0,1 0 1 0 0,-1 0 0 0 0,1-1-1 0 0,-1 1 1 0 0,0 0-1 0 0,1-1 1 0 0,-1 1 0 0 0,1-1-1 0 0,-1 0 1 0 0,0 1 0 0 0,0-1-1 0 0,3-2 1 0 0,-2 2 302 0 0,0 0 1 0 0,1 0 0 0 0,-1 1-1 0 0,1-1 1 0 0,-1 0-1 0 0,1 1 1 0 0,-1 0-1 0 0,1 0 1 0 0,-1-1-1 0 0,1 2 1 0 0,-1-1-1 0 0,1 0 1 0 0,2 1 0 0 0,1 0 187 0 0,0 0 1 0 0,0 1 0 0 0,0 0-1 0 0,6 3 1 0 0,-5-2-331 0 0,1 2-1 0 0,-2-1 1 0 0,1 1 0 0 0,0 0-1 0 0,-1 1 1 0 0,0-1-1 0 0,0 1 1 0 0,-1 0 0 0 0,9 12-1 0 0,-1 2 316 0 0,-1 0-1 0 0,11 24 1 0 0,3 26-487 0 0,-8-21 0 0 0,-12-27 0 0 0,-5-15 0 0 0,1-1 0 0 0,0 1 0 0 0,0-1 0 0 0,7 12 0 0 0,-4-8 0 0 0,-5-10-9 0 0,0 0-1 0 0,0 1 1 0 0,0-1-1 0 0,0 0 1 0 0,0 0-1 0 0,0 0 1 0 0,0 0 0 0 0,0 1-1 0 0,0-1 1 0 0,0 0-1 0 0,0 0 1 0 0,0 0-1 0 0,1 1 1 0 0,-1-1-1 0 0,0 0 1 0 0,0 0 0 0 0,0 0-1 0 0,0 0 1 0 0,1 0-1 0 0,-1 0 1 0 0,0 1-1 0 0,0-1 1 0 0,0 0-1 0 0,0 0 1 0 0,1 0 0 0 0,-1 0-1 0 0,0 0 1 0 0,0 0-1 0 0,0 0 1 0 0,1 0-1 0 0,-1 0 1 0 0,0 0-1 0 0,0 0 1 0 0,0 0 0 0 0,1 0-1 0 0,-1 0 1 0 0,0 0-1 0 0,0 0 1 0 0,0 0-1 0 0,1 0 1 0 0,-1 0-1 0 0,0 0 1 0 0,0 0-1 0 0,0 0 1 0 0,1 0 0 0 0,-1 0-1 0 0,0-1 1 0 0,0 1-1 0 0,0 0 1 0 0,0 0-1 0 0,1 0 1 0 0,-1 0-1 0 0,0 0 1 0 0,0-1 0 0 0,0 1-1 0 0,0 0 1 0 0,0 0-1 0 0,0 0 1 0 0,0 0-1 0 0,1-1 1 0 0,-1 1-1 0 0,0 0 1 0 0,0 0 0 0 0,0 0-1 0 0,0-1 1 0 0,0 1-1 0 0,0 0 1 0 0,3-12-1132 0 0,-2 3-1012 0 0,0 0-1 0 0,-2-19 0 0 0,0 0-715 0 0,4 0 310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25 17503 0 0,'0'0'399'0'0,"0"0"60"0"0,0 0 21 0 0,0 0-59 0 0,1-1-276 0 0,14-22 2720 0 0,-14 22-1911 0 0,-1 1-289 0 0,0 0-121 0 0,0 0-28 0 0,0 0-4 0 0,0 0 0 0 0,-17 4 956 0 0,8 1-1443 0 0,0 1 0 0 0,0 0 0 0 0,1 1 0 0 0,0 0-1 0 0,0 1 1 0 0,-10 12 0 0 0,-2 1-27 0 0,-41 41 2 0 0,-91 118 0 0 0,148-175 9 0 0,-9 18-82 0 0,12-20-264 0 0,1-3-138 0 0,11 1-817 0 0,-6-2 717 0 0,0 0 0 0 0,-1 0 0 0 0,1 0 1 0 0,0 0-1 0 0,0-1 0 0 0,-1 0 0 0 0,0 0 0 0 0,1 0 0 0 0,-1-1 0 0 0,0 1 0 0 0,5-5 1 0 0,22-16-1984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0,4 0-237 0 0,18 3 443 0 0,23 3 1059 0 0,36-1-118 0 0,165-11 432 0 0,-228 8-2029 0 0,-15-1-22 0 0,16 6 3 0 0,-14 1 0 0 0,-4-5 0 0 0,2 7 0 0 0,-5 0 11 0 0,0 0 0 0 0,0-1-1 0 0,-1 1 1 0 0,-1-1 0 0 0,-7 17-1 0 0,10-25-2 0 0,-8 19 426 0 0,3-9-129 0 0,1 0 0 0 0,1 0 1 0 0,0 0-1 0 0,-4 21 0 0 0,5-16-293 0 0,0-3-11 0 0,2-1 0 0 0,-1 1-1 0 0,1-1 1 0 0,2 17 0 0 0,-1-13-226 0 0,0 1 0 0 0,-1-1 1 0 0,-4 22-1 0 0,0 2-260 0 0,-7 29-123 0 0,11-62 635 0 0,0-1 95 0 0,1-1-1 0 0,-2 1 0 0 0,1 0 0 0 0,0 0 1 0 0,-1 0-1 0 0,-3 6 0 0 0,4-10-43 0 0,-1-1-1 0 0,1 1 1 0 0,0-1 0 0 0,-1 1 0 0 0,1-1-1 0 0,-1 0 1 0 0,1 0 0 0 0,-1 0 0 0 0,1 0-1 0 0,-1 0 1 0 0,0 0 0 0 0,-2 1-1 0 0,-2 1 29 0 0,3-1-106 0 0,1-1 0 0 0,-1 0 0 0 0,0 1 0 0 0,0-1 0 0 0,0 0 0 0 0,0-1 0 0 0,0 1 0 0 0,-1-1 0 0 0,1 1 0 0 0,0-1 0 0 0,-6 0 0 0 0,-1-1 0 0 0,0-1 0 0 0,-13-3 0 0 0,-1 0 0 0 0,-58-10-1384 0 0,78 14 1184 0 0,1 1 0 0 0,0-1-1 0 0,0 0 1 0 0,-1 0 0 0 0,1 0-1 0 0,0 0 1 0 0,-3-2 0 0 0,5 3 82 0 0,1-1-1 0 0,-1 1 1 0 0,0-1 0 0 0,1 1 0 0 0,-1-1 0 0 0,0 1-1 0 0,1-1 1 0 0,-1 0 0 0 0,1 1 0 0 0,-1-1-1 0 0,1 0 1 0 0,-1 1 0 0 0,1-1 0 0 0,-1 0-1 0 0,1 0 1 0 0,0 0 0 0 0,0 1 0 0 0,-1-1-1 0 0,1 0 1 0 0,0 0 0 0 0,0 0 0 0 0,0 0-1 0 0,0 1 1 0 0,0-1 0 0 0,0 0 0 0 0,0 0 0 0 0,0 0-1 0 0,0 0 1 0 0,0 0 0 0 0,1 1 0 0 0,-1-1-1 0 0,1-1 1 0 0,2-6-906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4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21191 0 0,'0'0'480'0'0,"0"0"67"0"0,0 0 31 0 0,0 0-56 0 0,1-1-341 0 0,5-4 25 0 0,0 0 0 0 0,1 0 0 0 0,-1 1 0 0 0,1 0 0 0 0,0 0 1 0 0,0 1-1 0 0,14-5 0 0 0,61-15 2033 0 0,-59 18-2035 0 0,-9 1-197 0 0,-7 2-17 0 0,0 0 1 0 0,0 1-1 0 0,1 0 0 0 0,-1 0 0 0 0,0 1 1 0 0,12 1-1 0 0,-17-1-316 0 0,0 0-140 0 0,5 1 222 0 0,-5 0-6292 0 0,-2-1 4489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5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19351 0 0,'0'0'439'0'0,"0"0"62"0"0,0 0 33 0 0,0 0-65 0 0,2 0-309 0 0,15 0 351 0 0,0-1 0 0 0,0-1 0 0 0,0 0 0 0 0,0-1 1 0 0,0-1-1 0 0,-1 0 0 0 0,26-12 0 0 0,-11 8-708 0 0,-30 8-838 0 0,-1 0-397 0 0,2-2-82 0 0,8-10-20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1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63 11975 0 0,'0'0'267'0'0,"0"0"42"0"0,0 0 17 0 0,0 0-28 0 0,0 0-126 0 0,0 0 204 0 0,0 0 111 0 0,-2-9 602 0 0,-1-5 3081 0 0,2 12-4056 0 0,0 1 1 0 0,1-1-1 0 0,-1 0 1 0 0,0 1-1 0 0,0-1 0 0 0,0 1 1 0 0,0-1-1 0 0,0 1 0 0 0,0-1 1 0 0,0 1-1 0 0,-1 0 1 0 0,1-1-1 0 0,0 1 0 0 0,-1 0 1 0 0,-1-1-1 0 0,2 1-106 0 0,1 1 0 0 0,-1-1 0 0 0,0 1 0 0 0,1-1 0 0 0,-1 1 0 0 0,0 0 0 0 0,0-1 0 0 0,1 1 0 0 0,-1 0 0 0 0,0-1 0 0 0,0 1 0 0 0,0 0 0 0 0,1 0 0 0 0,-1 0 0 0 0,0 0 0 0 0,0 0 0 0 0,0 0 0 0 0,0 0 0 0 0,0 0 0 0 0,1 0 0 0 0,-3 1 0 0 0,0-1 60 0 0,-73-5 1908 0 0,61 2-1976 0 0,13 2 0 0 0,0 1 0 0 0,1-1 0 0 0,-1 1 0 0 0,0 0 0 0 0,1-1 0 0 0,-1 1 0 0 0,0 0 0 0 0,1 0 0 0 0,-1 0 0 0 0,-2 0 0 0 0,-3 5 0 0 0,0-1 0 0 0,1-2 0 0 0,5-2 0 0 0,0 1 0 0 0,0-1 0 0 0,1 1 0 0 0,-1-1 0 0 0,0 1 0 0 0,1 0 0 0 0,-1-1 0 0 0,1 1 0 0 0,-1 0 0 0 0,1-1 0 0 0,-1 1 0 0 0,1 0 0 0 0,-1 0 0 0 0,1-1 0 0 0,-1 1 0 0 0,1 0 0 0 0,0 0 0 0 0,0 0 0 0 0,-1-1 0 0 0,1 1 0 0 0,0 0 0 0 0,0 0 0 0 0,0 0 0 0 0,0 0 0 0 0,0 0 0 0 0,0-1 0 0 0,0 2 0 0 0,0 1 0 0 0,-1 0 0 0 0,1 16 0 0 0,2 27 0 0 0,-3 1 0 0 0,-7 65 0 0 0,-24 50 0 0 0,10-63 0 0 0,17-72 0 0 0,-1 1 0 0 0,-2 29 0 0 0,8-52 0 0 0,-1 1 0 0 0,0-1 0 0 0,0 0 0 0 0,0 1 0 0 0,-1-1 0 0 0,1 0 0 0 0,-1 0 0 0 0,-3 5 0 0 0,4-9 0 0 0,1 0 0 0 0,-1 0 0 0 0,0 0 0 0 0,1 0 0 0 0,-1 0 0 0 0,1 0 0 0 0,0 0 0 0 0,-1 0 0 0 0,1 0 0 0 0,0 0 0 0 0,-1 0 0 0 0,1 0 0 0 0,0 0 0 0 0,0 0 0 0 0,0 1 0 0 0,0-1 0 0 0,0 0 0 0 0,0 0 0 0 0,1 0 0 0 0,-1 1 0 0 0,1 3 0 0 0,-1 22 72 0 0,0-26 299 0 0,0-1 117 0 0,2 1-389 0 0,0 1 0 0 0,0-1 0 0 0,-1 0 0 0 0,1 0 0 0 0,1 0 0 0 0,-1 0 0 0 0,0 0 0 0 0,0-1 0 0 0,0 1 0 0 0,4 0 0 0 0,-3 0-71 0 0,2-1-28 0 0,1 1 0 0 0,-1-1 0 0 0,1 0 0 0 0,0 0 0 0 0,-1-1 0 0 0,10-1 0 0 0,-1 0 0 0 0,-6 0 0 0 0,0 0 0 0 0,1 0 0 0 0,-1-1 0 0 0,0 0 0 0 0,12-7 0 0 0,13-4 0 0 0,-23 11 0 0 0,-4 6 0 0 0,-5 0 0 0 0,-1-1 0 0 0,1 0 0 0 0,-1 0 0 0 0,1 0 0 0 0,-1 1 0 0 0,0-1 0 0 0,0 0 0 0 0,0 0 0 0 0,0 1 0 0 0,-1-1 0 0 0,1 0 0 0 0,-1 4 0 0 0,-10 9 0 0 0,-9 9-133 0 0,19-22-563 0 0,1-2-258 0 0,0 0-1421 0 0,0 0-5475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5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13823 0 0,'0'0'315'0'0,"0"0"45"0"0,0 0 21 0 0,0 0-49 0 0,0 0-81 0 0,0 0 481 0 0,0 0 237 0 0,0 0 45 0 0,0-15 2056 0 0,4-76 2870 0 0,-2 77-5840 0 0,0-1 0 0 0,2 1 0 0 0,-1 1 0 0 0,9-20 0 0 0,-7 22 65 0 0,0 0-1 0 0,1 0 1 0 0,0 1 0 0 0,0 0-1 0 0,1 0 1 0 0,1 0 0 0 0,0 1-1 0 0,0 0 1 0 0,1 0 0 0 0,0 1-1 0 0,18-13 1 0 0,-5 13-165 0 0,-7 6 0 0 0,-10 4 0 0 0,-3-1 0 0 0,0 0 0 0 0,0 0 0 0 0,0 0 0 0 0,-1 0 0 0 0,1 1 0 0 0,0-1 0 0 0,0 0 0 0 0,-1 1 0 0 0,1-1 0 0 0,0 1 0 0 0,-1-1 0 0 0,1 1 0 0 0,-1 0 0 0 0,0 0 0 0 0,0 0 0 0 0,0 0 0 0 0,0 0 0 0 0,0 0 0 0 0,0 0 0 0 0,0 0 0 0 0,0 3 0 0 0,1 4 0 0 0,0 0 0 0 0,-1 1 0 0 0,0 14 0 0 0,0 0 0 0 0,-1-7 0 0 0,0-1 0 0 0,-1 1 0 0 0,0-1 0 0 0,-6 23 0 0 0,-3-11 0 0 0,6-20 0 0 0,-2-5 0 0 0,5-3 0 0 0,0 0 0 0 0,0 0 0 0 0,1 0 0 0 0,-1-1 0 0 0,0 1 0 0 0,0 0 0 0 0,1-1 0 0 0,-1 1 0 0 0,0-1 0 0 0,0 1 0 0 0,1-1 0 0 0,-1 1 0 0 0,0-1 0 0 0,1 0 0 0 0,-1 1 0 0 0,1-1 0 0 0,-1 0 0 0 0,1 1 0 0 0,-1-1 0 0 0,1 0 0 0 0,-1 1 0 0 0,1-1 0 0 0,0 0 0 0 0,0 0 0 0 0,-1 0 0 0 0,1 0 0 0 0,0 1 0 0 0,0-1 0 0 0,0 0 0 0 0,0 0 0 0 0,0 0 0 0 0,0 0 0 0 0,0 0 0 0 0,-1-4 0 0 0,1 0 0 0 0,0 1 0 0 0,1-1 0 0 0,-1 1 0 0 0,2-6 0 0 0,1-3 0 0 0,1 1 0 0 0,1-1 0 0 0,0 1 0 0 0,1 0 0 0 0,0 0 0 0 0,9-13 0 0 0,-9 17 0 0 0,-1 1 0 0 0,2-1 0 0 0,-1 1 0 0 0,1 0 0 0 0,0 0 0 0 0,0 1 0 0 0,0 0 0 0 0,1 1 0 0 0,12-7 0 0 0,-15 8 0 0 0,-3 3 0 0 0,-1 0 0 0 0,1 0 0 0 0,0 0 0 0 0,0 1 0 0 0,0-1 0 0 0,0 0 0 0 0,0 1 0 0 0,0-1 0 0 0,-1 1 0 0 0,1 0 0 0 0,0-1 0 0 0,4 1 0 0 0,-3 0 0 0 0,-1 1 0 0 0,1-1 0 0 0,-1 0 0 0 0,1 1 0 0 0,-1 0 0 0 0,1-1 0 0 0,-1 1 0 0 0,0 0 0 0 0,5 2 0 0 0,-6-2 0 0 0,1-1 0 0 0,-1 1 0 0 0,1 0 0 0 0,-1 0 0 0 0,1 0 0 0 0,-1 0 0 0 0,0 0 0 0 0,0 0 0 0 0,1 0 0 0 0,-1 0 0 0 0,0 0 0 0 0,0 1 0 0 0,0-1 0 0 0,0 0 0 0 0,0 1 0 0 0,-1-1 0 0 0,1 0 0 0 0,1 3 0 0 0,0 1 0 0 0,3 5 0 0 0,0 0 0 0 0,0 0 0 0 0,-1 1 0 0 0,0 0 0 0 0,-1-1 0 0 0,0 1 0 0 0,-1 0 0 0 0,0 1 0 0 0,0 19 0 0 0,-2-21 0 0 0,0-2 0 0 0,-1-1-64 0 0,1-5-273 0 0,0-2-138 0 0,0 0-33 0 0,0 0-4 0 0,0 0 0 0 0,0 0 0 0 0,0 0-1092 0 0,0 0-4586 0 0,0 0-1968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2:5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246 283 19351 0 0,'0'0'439'0'0,"0"0"62"0"0,0 0 33 0 0,-1-1-65 0 0,-1-19 2145 0 0,1 14 1185 0 0,-4 12-1843 0 0,-5 12-1956 0 0,0 1 0 0 0,2 1 0 0 0,-7 22 0 0 0,1-5 0 0 0,-21 74 0 0 0,16-44 0 0 0,0-22 0 0 0,14-35 0 0 0,0 0 0 0 0,1 1 0 0 0,0-1 0 0 0,-2 13 0 0 0,-23 113 0 0 0,27-126 0 0 0,2-1 0 0 0,0 1 0 0 0,-1-3 0 0 0,-1 4 0 0 0,-2 1 0 0 0,3-11 0 0 0,0 2 0 0 0,1-1 0 0 0,-1 0 0 0 0,-1 0 0 0 0,1 0 0 0 0,0 1 0 0 0,0-1 0 0 0,-1-1 0 0 0,1 1 0 0 0,-3 2 0 0 0,-1 1 0 0 0,-1-2 0 0 0,5-3 0 0 0,1 0 0 0 0,0 0 0 0 0,-1 0 0 0 0,1 0 0 0 0,0 0 0 0 0,-1 0 0 0 0,1 0 0 0 0,0 0 0 0 0,-1 0 0 0 0,1 0 0 0 0,0 0 0 0 0,-1 0 0 0 0,1 0 0 0 0,0 0 0 0 0,-1-1 0 0 0,1 1 0 0 0,0 0 0 0 0,-1 0 0 0 0,1 0 0 0 0,0 0 0 0 0,-1-1 0 0 0,1 1 0 0 0,0 0 0 0 0,0 0 0 0 0,-1-1 0 0 0,1 1 0 0 0,0 0 0 0 0,0 0 0 0 0,0-1 0 0 0,-1 1 0 0 0,1 0 0 0 0,0 0 0 0 0,0-1 0 0 0,0 1 0 0 0,0 0 0 0 0,0-1 0 0 0,0 1 0 0 0,0 0 0 0 0,-1-1 0 0 0,1 1 0 0 0,0-1 0 0 0,-1-3 38 0 0,-1 0 0 0 0,1 0-1 0 0,0-1 1 0 0,0 1 0 0 0,0-1-1 0 0,1 1 1 0 0,-1 0 0 0 0,1-1 0 0 0,0 1-1 0 0,0-1 1 0 0,2-7 0 0 0,2-6 356 0 0,8-27 0 0 0,-6 25-195 0 0,70-206 233 0 0,-54 175-373 0 0,2 0-1 0 0,39-59 1 0 0,-53 94-59 0 0,18-26 0 0 0,38-47 0 0 0,-50 70 0 0 0,-6 7 0 0 0,-1 0 0 0 0,2 0 0 0 0,0 2 0 0 0,0-1 0 0 0,1 1 0 0 0,0 1 0 0 0,20-12 0 0 0,-12 11 0 0 0,1 1 0 0 0,-1 1 0 0 0,1 0 0 0 0,0 2 0 0 0,43-7 0 0 0,-50 11 0 0 0,0 0 0 0 0,1 1 0 0 0,-1 1 0 0 0,0 0 0 0 0,16 3 0 0 0,-27-3 0 0 0,1 1 0 0 0,0 0 0 0 0,0 0 0 0 0,-1 0 0 0 0,1 1 0 0 0,-1-1 0 0 0,1 1 0 0 0,-1 0 0 0 0,0 0 0 0 0,0 0 0 0 0,0 0 0 0 0,0 0 0 0 0,0 1 0 0 0,0 0 0 0 0,0-1 0 0 0,-1 1 0 0 0,1 0 0 0 0,-1 0 0 0 0,0 0 0 0 0,0 1 0 0 0,0-1 0 0 0,-1 0 0 0 0,1 1 0 0 0,1 4 0 0 0,0 5 0 0 0,0 1 0 0 0,-1 0 0 0 0,-1 0 0 0 0,0 1 0 0 0,-1 15 0 0 0,0-20 0 0 0,-1 1 0 0 0,0-1 0 0 0,0 1 0 0 0,-1-1 0 0 0,0 1 0 0 0,-1-1 0 0 0,0 0 0 0 0,-5 10 0 0 0,5-12 0 0 0,-1-1 0 0 0,1 0 0 0 0,-1-1 0 0 0,-1 1 0 0 0,1 0 0 0 0,-1-1 0 0 0,0 0 0 0 0,-1 0 0 0 0,-11 9 0 0 0,13-12-28 0 0,-1 0 0 0 0,0-1 0 0 0,1 1 0 0 0,-1-1 0 0 0,0 0 0 0 0,0-1 1 0 0,0 1-1 0 0,-1-1 0 0 0,1 0 0 0 0,0 0 0 0 0,0-1 0 0 0,-1 0 0 0 0,1 0 0 0 0,0 0 0 0 0,-1 0 0 0 0,1-1 0 0 0,0 0 0 0 0,0 0 0 0 0,0 0 0 0 0,-1-1 1 0 0,1 1-1 0 0,-7-5 0 0 0,3 2-76 0 0,-1-1 0 0 0,1-1 1 0 0,0 0-1 0 0,1 0 0 0 0,0-1 1 0 0,0 0-1 0 0,0 0 0 0 0,1 0 1 0 0,-1-1-1 0 0,-8-14 0 0 0,5 4-2681 0 0,2-2-7111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2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134 183 6447 0 0,'0'0'298'0'0,"0"0"-10"0"0,1-1-188 0 0,1 0 23 0 0,-1 0 1 0 0,0 0 0 0 0,0 0-1 0 0,0 0 1 0 0,0 0-1 0 0,0 0 1 0 0,0-1 0 0 0,0 1-1 0 0,0 0 1 0 0,0-1 0 0 0,-1 1-1 0 0,1-1 1 0 0,1-2-1 0 0,4-22 3347 0 0,-5 19-3140 0 0,-1 6 252 0 0,1-1-315 0 0,0 1 0 0 0,-1 0 0 0 0,1-1 0 0 0,0 1 0 0 0,-1-1 0 0 0,0 1 0 0 0,1 0 0 0 0,-1-1 0 0 0,0-1 0 0 0,0 2-55 0 0,14-98 7163 0 0,-14 89-7099 0 0,-1 8 328 0 0,-8 15 515 0 0,6-9-1053 0 0,-5 11-66 0 0,0-1 0 0 0,-8 27 0 0 0,-2 0 0 0 0,-35 86 0 0 0,26-53 0 0 0,0-1 0 0 0,22-63 0 0 0,5-1 0 0 0,7-3 0 0 0,0-2 0 0 0,1 0 0 0 0,0-1 0 0 0,0 0 0 0 0,10 2 0 0 0,-14-4 0 0 0,4 3 0 0 0,-6-3 0 0 0,0 0 0 0 0,1 0 0 0 0,-1 0 0 0 0,1-1 0 0 0,-1 1 0 0 0,1-1 0 0 0,-1 1 0 0 0,5-1 0 0 0,9 3 0 0 0,-11-2 0 0 0,1 0 0 0 0,0 0 0 0 0,0 0 0 0 0,-1-1 0 0 0,1 0 0 0 0,0 0 0 0 0,0-1 0 0 0,8-1 0 0 0,-6 0 0 0 0,1 0 0 0 0,-1-1 0 0 0,-2-3-133 0 0,-3-3-3892 0 0,-3 9-3825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2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182 126 11975 0 0,'0'0'267'0'0,"0"0"42"0"0,0 0 17 0 0,1-1-28 0 0,15-22 203 0 0,-15 22-258 0 0,0 0 1 0 0,1 0-1 0 0,-1-1 0 0 0,-1 1 0 0 0,1-1 1 0 0,0 1-1 0 0,0 0 0 0 0,0-1 1 0 0,-1 0-1 0 0,1 1 0 0 0,-1-1 0 0 0,1 1 1 0 0,-1-4-1 0 0,6-42 3926 0 0,-6 45-3149 0 0,-1 1-943 0 0,1 0-1 0 0,0 0 0 0 0,0-1 1 0 0,-1 1-1 0 0,1 0 1 0 0,0 0-1 0 0,-1-1 0 0 0,0 1 1 0 0,1 0-1 0 0,-1 0 0 0 0,0 0 1 0 0,1 0-1 0 0,-1 0 1 0 0,0 0-1 0 0,0 0 0 0 0,-1-2 1 0 0,0 2 55 0 0,0 0 0 0 0,0 0 0 0 0,0 0 0 0 0,0 0 0 0 0,0 0 0 0 0,0 0 0 0 0,0 1 1 0 0,0-1-1 0 0,0 1 0 0 0,0 0 0 0 0,-1-1 0 0 0,1 1 0 0 0,0 0 0 0 0,-4 0 0 0 0,2 1-130 0 0,0-1-1 0 0,0 1 0 0 0,0 0 1 0 0,0 0-1 0 0,0 0 0 0 0,1 1 1 0 0,-1-1-1 0 0,0 1 1 0 0,1 0-1 0 0,-1 0 0 0 0,1 0 1 0 0,-5 4-1 0 0,-6 4-3 0 0,6-5 2 0 0,1 0 0 0 0,-1 1 0 0 0,1-1 0 0 0,1 1 0 0 0,-1 1 0 0 0,1-1 0 0 0,0 1 0 0 0,1 0 0 0 0,0 0 0 0 0,0 1 0 0 0,0 0 0 0 0,1-1 0 0 0,0 2 0 0 0,1-1 0 0 0,0 0 0 0 0,0 1 0 0 0,0-1 0 0 0,1 1 0 0 0,1 0 0 0 0,-2 17 0 0 0,2-25 0 0 0,0 4 0 0 0,8 7 0 0 0,-5-10 0 0 0,0 0 0 0 0,0 0 0 0 0,0 0 0 0 0,0 0 0 0 0,0-1 0 0 0,0 1 0 0 0,0-1 0 0 0,1 1 0 0 0,-1-1 0 0 0,1 0 0 0 0,-1 0 0 0 0,1 0 0 0 0,4 1 0 0 0,-2-1 0 0 0,0-1 0 0 0,0 1 0 0 0,0-1 0 0 0,0 0 0 0 0,0 0 0 0 0,9-2 0 0 0,-4 0 0 0 0,1-1 0 0 0,-1 0 0 0 0,0 0 0 0 0,-1-1 0 0 0,1 0 0 0 0,13-9 0 0 0,-7 3 74 0 0,0-1 0 0 0,0-1-1 0 0,-1 0 1 0 0,-1-1 0 0 0,17-20 0 0 0,-30 32 414 0 0,-1 1 21 0 0,0 0-66 0 0,-3 12-278 0 0,-3 6-165 0 0,2-8 0 0 0,0 0 0 0 0,1 0 0 0 0,0 0 0 0 0,1 1 0 0 0,0-1 0 0 0,1 1 0 0 0,-1 11 0 0 0,2-19 0 0 0,0 1 0 0 0,7 8 0 0 0,-6-11 0 0 0,-1 0 0 0 0,0 0 0 0 0,1 0 0 0 0,0-1 0 0 0,-1 1 0 0 0,1 0 0 0 0,-1 0 0 0 0,1 0 0 0 0,0-1 0 0 0,0 1 0 0 0,-1 0 0 0 0,1-1 0 0 0,0 1 0 0 0,0 0 0 0 0,0-1 0 0 0,0 0 0 0 0,0 1 0 0 0,0-1 0 0 0,0 1 0 0 0,0-1 0 0 0,0 0 0 0 0,0 0 0 0 0,0 1 0 0 0,0-1 0 0 0,2 0 0 0 0,1 0 0 0 0,0 1-202 0 0,0-1 0 0 0,1 0 0 0 0,-1 0 0 0 0,0 0 0 0 0,1 0 0 0 0,-1-1 0 0 0,0 0 0 0 0,0 0 0 0 0,8-2 0 0 0,-7 1-392 0 0,0 0 1 0 0,-1-1-1 0 0,1 1 1 0 0,-1-1-1 0 0,1 0 1 0 0,-1 0-1 0 0,0 0 1 0 0,0-1-1 0 0,-1 1 1 0 0,1-1-1 0 0,-1 0 1 0 0,6-7-1 0 0,-4 1-7118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2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10135 0 0,'0'0'464'0'0,"0"0"-9"0"0,0-1-295 0 0,1-4-3 0 0,-1 4 569 0 0,2-8 2920 0 0,-2 9-3451 0 0,0 0 0 0 0,1-1 0 0 0,-1 1-1 0 0,0 0 1 0 0,0-1 0 0 0,0 1 0 0 0,0 0 0 0 0,0-1-1 0 0,0 1 1 0 0,1-1 0 0 0,-1 1 0 0 0,0 0-1 0 0,0-1 1 0 0,0 1 0 0 0,0 0 0 0 0,0-1 0 0 0,-1 1-1 0 0,1-1 1 0 0,0 1 0 0 0,0 0 0 0 0,0-1-1 0 0,0 0 1 0 0,-1 1 829 0 0,1 0 0 0 0,0 0-69 0 0,0 0-290 0 0,0 0-121 0 0,0 0-28 0 0,2-1-72 0 0,-1 0-433 0 0,-1 1 0 0 0,1 0 0 0 0,0-1 0 0 0,0 1-1 0 0,0-1 1 0 0,0 1 0 0 0,0 0 0 0 0,0 0 0 0 0,0 0 0 0 0,-1-1 0 0 0,1 1 0 0 0,0 0-1 0 0,0 0 1 0 0,0 0 0 0 0,1 1 0 0 0,1-1-13 0 0,-2 0 2 0 0,-1 0 0 0 0,1 0 0 0 0,0 0 0 0 0,0 0 0 0 0,-1 0 0 0 0,1 0 0 0 0,0 0 0 0 0,0 1 0 0 0,-1-1 0 0 0,1 0 0 0 0,0 0 0 0 0,-1 0 0 0 0,1 1 0 0 0,0-1 0 0 0,-1 0 0 0 0,1 1 0 0 0,0-1 0 0 0,-1 1 0 0 0,1-1 0 0 0,-1 1 0 0 0,1-1 0 0 0,-1 1 0 0 0,1-1 0 0 0,0 2 0 0 0,1 0 0 0 0,13 7 328 0 0,-13-7-204 0 0,1-1 0 0 0,-1 1-1 0 0,1 0 1 0 0,-1-1-1 0 0,1 1 1 0 0,-1 0-1 0 0,0 0 1 0 0,2 4-1 0 0,20 19 485 0 0,-13-10-608 0 0,0 0 0 0 0,-1 1 0 0 0,-1 0 0 0 0,0 0 0 0 0,6 18 0 0 0,10 18 0 0 0,-5-13 0 0 0,21 39 0 0 0,-28-57 0 0 0,-8-12 0 0 0,0 0 0 0 0,1-1 0 0 0,0 1 0 0 0,0-1 0 0 0,1-1 0 0 0,12 13 0 0 0,11 7 0 0 0,-22-21 0 0 0,3 1 0 0 0,2-2 0 0 0,-13-4 3 0 0,1-1-1 0 0,0 1 1 0 0,-1-1-1 0 0,1 0 1 0 0,0 1-1 0 0,-1-1 1 0 0,1 0-1 0 0,0 0 1 0 0,0 1-1 0 0,-1-1 1 0 0,1 0-1 0 0,0 0 1 0 0,0 0-1 0 0,-1 0 1 0 0,1 0-1 0 0,0 0 1 0 0,0 0-1 0 0,0 0 1 0 0,-1 0-1 0 0,2-1 1 0 0,-2 1-5 0 0,0-1 1 0 0,1 1-1 0 0,-1 0 1 0 0,0-1 0 0 0,0 1-1 0 0,0 0 1 0 0,0-1-1 0 0,0 1 1 0 0,0-1-1 0 0,0 1 1 0 0,0 0-1 0 0,0-1 1 0 0,0 1 0 0 0,0-1-1 0 0,0 1 1 0 0,0 0-1 0 0,0-1 1 0 0,0 1-1 0 0,0-1 1 0 0,-1-3-107 0 0,1 3-617 0 0,-9-12-8202 0 0,3 6 1215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35 11975 0 0,'0'0'267'0'0,"0"0"42"0"0,0 0 17 0 0,0 0-28 0 0,0 0-58 0 0,0 0 491 0 0,-8-16 7652 0 0,5 10-7410 0 0,-2-1-956 0 0,1 3 55 0 0,3 3 299 0 0,-15 8 1218 0 0,3 5-1586 0 0,1 0 0 0 0,1 1 0 0 0,0 0 0 0 0,0 1 0 0 0,-12 22 0 0 0,1-2-5 0 0,-15 14 828 0 0,-77 78 0 0 0,55-64-446 0 0,-43 39-357 0 0,22-24-94 0 0,78-75-266 0 0,3-4 182 0 0,1 0 0 0 0,-1 0 0 0 0,0 1 0 0 0,1-1 0 0 0,-1 1 0 0 0,1-1 0 0 0,3-1 0 0 0,-1-1-168 0 0,2-2-242 0 0,26-26-1862 0 0,-9 11-3839 0 0,-2 5-816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2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6 151 10135 0 0,'0'0'231'0'0,"0"0"29"0"0,0 0 19 0 0,0 0 173 0 0,0 0 697 0 0,0 0 311 0 0,0 0 63 0 0,0 0-58 0 0,6-8 1796 0 0,6-14-886 0 0,10-30 1 0 0,1 1-1332 0 0,-22 50-556 0 0,1-2 300 0 0,4-11-475 0 0,-20 36-294 0 0,3-6-21 0 0,-11 23 1 0 0,21-37 1 0 0,-4 7 0 0 0,1 0 0 0 0,0 0 0 0 0,0 0 0 0 0,1 1 0 0 0,0 0 0 0 0,1-1 0 0 0,0 1 0 0 0,0 14 0 0 0,2-14 0 0 0,6-2 0 0 0,3-2 0 0 0,-5-5-34 0 0,0 0 0 0 0,-1 0 0 0 0,1 0 0 0 0,0-1-1 0 0,0 1 1 0 0,0-1 0 0 0,0 0 0 0 0,0 0 0 0 0,0 0 0 0 0,0 0 0 0 0,0-1-1 0 0,0 0 1 0 0,0 0 0 0 0,4-1 0 0 0,4-3-168 0 0,-1 0 1 0 0,1-1-1 0 0,10-7 1 0 0,-16 9 135 0 0,-5 3-303 0 0,1 0 0 0 0,-1 0 0 0 0,0 0 0 0 0,0 0 0 0 0,0 0 0 0 0,-1 0 0 0 0,1 0 0 0 0,0-1 0 0 0,0 1 0 0 0,-1 0 0 0 0,1-1 0 0 0,0 1 0 0 0,-1 0 0 0 0,0-1 0 0 0,1 1 0 0 0,-1-3 0 0 0,2-4-1678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2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17503 0 0,'0'0'399'0'0,"0"0"60"0"0,5-7 442 0 0,9-30 2109 0 0,-13 35-2124 0 0,0 1-582 0 0,8-8 56 0 0,-8 9-1956 0 0,0-3-3588 0 0,-1 3-2123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2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15663 0 0,'0'0'356'0'0,"0"0"50"0"0,0 0 20 0 0,0 0-42 0 0,0 0-180 0 0,0 0 176 0 0,0 0 107 0 0,0 0 22 0 0,0 0 71 0 0,0 0 286 0 0,2-1 124 0 0,38 2 1254 0 0,78-9-2244 0 0,-56 2 0 0 0,-45 6-61 0 0,-29 15-1238 0 0,6-8 45 0 0,-1 0-1 0 0,-1-1 0 0 0,1-1 1 0 0,-16 10-1 0 0,-1-4-792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2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15663 0 0,'0'0'356'0'0,"0"0"50"0"0,0 0 20 0 0,0 0-42 0 0,2-1-250 0 0,112-15 5999 0 0,-86 16-5673 0 0,-26 0 28 0 0,4 2 515 0 0,3 2-1803 0 0,-6-3-3116 0 0,-3-1-3590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1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283 156 8287 0 0,'0'0'191'0'0,"0"0"26"0"0,0 0 9 0 0,1-2-34 0 0,12-10 1828 0 0,-10 9-1573 0 0,0 0 0 0 0,-1 1 1 0 0,1-1-1 0 0,-1 0 0 0 0,0 0 1 0 0,1 0-1 0 0,1-5 0 0 0,-3 6 135 0 0,-1 2 288 0 0,0-1 122 0 0,3-12 751 0 0,-2 8-1388 0 0,0 1 1 0 0,0-1-1 0 0,0 1 1 0 0,-1-1-1 0 0,1 0 1 0 0,-1 1-1 0 0,0-1 1 0 0,-1 1-1 0 0,1-1 1 0 0,-1 0-1 0 0,0 1 1 0 0,-2-9-1 0 0,1 11-289 0 0,1 0-1 0 0,0 0 1 0 0,-1 0-1 0 0,1 1 0 0 0,-1-1 1 0 0,1 0-1 0 0,-1 0 1 0 0,0 1-1 0 0,0-1 1 0 0,0 1-1 0 0,0 0 1 0 0,0-1-1 0 0,0 1 0 0 0,0 0 1 0 0,0 0-1 0 0,0 0 1 0 0,-1 1-1 0 0,1-1 1 0 0,0 0-1 0 0,0 1 1 0 0,-5-1-1 0 0,-5 1 82 0 0,8 0-121 0 0,0-1-1 0 0,0 1 1 0 0,0 1-1 0 0,0-1 1 0 0,0 1 0 0 0,0-1-1 0 0,0 1 1 0 0,0 0 0 0 0,0 0-1 0 0,1 1 1 0 0,-1-1-1 0 0,0 1 1 0 0,1 0 0 0 0,-1 0-1 0 0,1 0 1 0 0,0 0-1 0 0,-4 3 1 0 0,-7 7-26 0 0,0 0 0 0 0,1 1 0 0 0,1 1 0 0 0,0 0 0 0 0,1 0 0 0 0,0 1 0 0 0,-12 24 0 0 0,4-2 0 0 0,2 0 0 0 0,-16 50 0 0 0,30-79 0 0 0,0 0 0 0 0,1 1 0 0 0,0-1 0 0 0,1 0 0 0 0,0 1 0 0 0,0-1 0 0 0,1 1 0 0 0,0-1 0 0 0,0 1 0 0 0,3 15 0 0 0,2-14 0 0 0,2-3 0 0 0,-4-6 0 0 0,-1 0 0 0 0,0 0 0 0 0,1 0 0 0 0,-1-1 0 0 0,1 1 0 0 0,-1-1 0 0 0,1 1 0 0 0,0-1 0 0 0,-1 0 0 0 0,1 0 0 0 0,-1 0 0 0 0,1 0 0 0 0,0 0 0 0 0,-1-1 0 0 0,1 1 0 0 0,-1-1 0 0 0,1 0 0 0 0,-1 1 0 0 0,1-1 0 0 0,-1 0 0 0 0,4-3 0 0 0,6-2 0 0 0,0-2 0 0 0,19-14 0 0 0,-23 16 0 0 0,5-5 0 0 0,0-1 0 0 0,-1 0 0 0 0,18-23 0 0 0,28-46 0 0 0,-19 25 0 0 0,-36 53-11 0 0,-2 2 17 0 0,0 0 0 0 0,0 0 1 0 0,-1 0-1 0 0,1-1 1 0 0,0 1-1 0 0,-1 0 1 0 0,1 0-1 0 0,-1 0 0 0 0,1 0 1 0 0,-1-1-1 0 0,1 1 1 0 0,-1-3-1 0 0,1 3 365 0 0,-1 1 117 0 0,0 0 21 0 0,0 0-66 0 0,-1 0-436 0 0,0 0 0 0 0,0 0-1 0 0,0 0 1 0 0,0 0 0 0 0,0 0 0 0 0,0 0 0 0 0,0 0 0 0 0,0 0 0 0 0,0 1 0 0 0,0-1 0 0 0,0 0 0 0 0,0 1-1 0 0,0-1 1 0 0,0 0 0 0 0,1 1 0 0 0,-1-1 0 0 0,0 1 0 0 0,0 0 0 0 0,0-1 0 0 0,1 1 0 0 0,-1 0 0 0 0,-1 1-1 0 0,-15 18 1 0 0,13-13-7 0 0,-1 1 0 0 0,1 0 0 0 0,1 0 0 0 0,-1 0 0 0 0,1 0 0 0 0,1 1 0 0 0,0-1 0 0 0,0 1 0 0 0,1 0 0 0 0,-1 0 0 0 0,2-1 0 0 0,0 19 0 0 0,2-11 0 0 0,-1-11 0 0 0,-1 1 0 0 0,1 0 0 0 0,0-1 0 0 0,0 1 0 0 0,1-1 0 0 0,0 1 0 0 0,0-1 0 0 0,0 0 0 0 0,0 0 0 0 0,4 5 0 0 0,0-3 0 0 0,-6-6 0 0 0,1 0 0 0 0,-1 0 0 0 0,1-1 0 0 0,0 1 0 0 0,-1 0 0 0 0,1 0 0 0 0,0-1 0 0 0,0 1 0 0 0,-1-1 0 0 0,1 1 0 0 0,0 0 0 0 0,0-1 0 0 0,0 1 0 0 0,0-1 0 0 0,0 0 0 0 0,1 1 0 0 0,2 0 0 0 0,-3 0 0 0 0,1 0 0 0 0,-1 0 0 0 0,1-1 0 0 0,-1 1 0 0 0,1 0 0 0 0,0-1 0 0 0,-1 1 0 0 0,1-1 0 0 0,0 0 0 0 0,0 1 0 0 0,-1-1 0 0 0,1 0 0 0 0,0 0 0 0 0,0 0 0 0 0,-1 0 0 0 0,1-1 0 0 0,0 1 0 0 0,2-1 0 0 0,4 0 0 0 0,-2-1-403 0 0,1 1-1 0 0,-1-1 1 0 0,0 0 0 0 0,0 0-1 0 0,0 0 1 0 0,0-1 0 0 0,0 0-1 0 0,0 0 1 0 0,-1-1 0 0 0,1 1-1 0 0,5-6 1 0 0,-1 0-621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2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44 11975 0 0,'0'0'267'0'0,"0"0"42"0"0,0 0 17 0 0,1-1-28 0 0,0 1-268 0 0,3-1 18 0 0,3-9-14 0 0,0-12 2696 0 0,-7 20-1210 0 0,2-4 403 0 0,-3 5 1520 0 0,-4 4-3350 0 0,2 0 0 0 0,-1 0 0 0 0,0 0 1 0 0,1 1-1 0 0,-1-1 0 0 0,1 1 0 0 0,0 0 0 0 0,1 0 0 0 0,-1 0 0 0 0,-2 5 0 0 0,-4 10 565 0 0,-8 23 0 0 0,4-8-334 0 0,-45 92-324 0 0,48-104 0 0 0,-8 29 0 0 0,11-29 0 0 0,-14 31 0 0 0,9-23 288 0 0,10-23-128 0 0,-1 0 1 0 0,1 0 0 0 0,-6 8 0 0 0,8-14 348 0 0,0-1-66 0 0,7 0-419 0 0,0-1 0 0 0,0-1 0 0 0,0 1 0 0 0,0-1 0 0 0,0 0 0 0 0,11-5 0 0 0,-1 0-27 0 0,-16 7 3 0 0,1-1 0 0 0,-1 1 0 0 0,1-1 0 0 0,0 1 0 0 0,-1 0 0 0 0,1-1 0 0 0,0 1 0 0 0,-1 0 0 0 0,1 0 0 0 0,0 0 0 0 0,-1 0 0 0 0,1 1 0 0 0,0-1 0 0 0,-1 0 0 0 0,1 1 0 0 0,0-1 0 0 0,-1 1 0 0 0,1 0 0 0 0,-1-1 0 0 0,1 1 0 0 0,-1 0 0 0 0,2 1 0 0 0,0 1 0 0 0,0-1 0 0 0,0 1 0 0 0,0 0 0 0 0,-1 0 0 0 0,1 1 0 0 0,2 3 0 0 0,-3-3 0 0 0,8 11 0 0 0,-1 1 0 0 0,-1 0 0 0 0,0 0 0 0 0,-1 1 0 0 0,-1-1 0 0 0,-1 1 0 0 0,0 1 0 0 0,-1-1 0 0 0,-1 1 0 0 0,-1 0 0 0 0,0 0 0 0 0,-1 0 0 0 0,-1-1 0 0 0,-1 1 0 0 0,0 0 0 0 0,-2 0 0 0 0,0 0 0 0 0,-1-1 0 0 0,-7 22 0 0 0,-16 32 1024 0 0,-62 117 0 0 0,26-63-1024 0 0,60-120 0 0 0,0 2 0 0 0,0 1 0 0 0,0-1 0 0 0,0 1 0 0 0,1 0 0 0 0,-2 9 0 0 0,5-8 0 0 0,2 0 0 0 0,4 0 0 0 0,12 4 0 0 0,-17-12 0 0 0,-1 0 0 0 0,0 0 0 0 0,1 0 0 0 0,-1 0 0 0 0,1 0 0 0 0,-1-1 0 0 0,1 1 0 0 0,-1-1 0 0 0,1 1 0 0 0,-1-1 0 0 0,1 1 0 0 0,0-1 0 0 0,-1 0 0 0 0,1 0 0 0 0,2 0 0 0 0,3 0 0 0 0,6 2 8 0 0,-9-2-1 0 0,9 0-86 0 0,-11 0-258 0 0,-2 0-138 0 0,0 0-33 0 0,0 0-72 0 0,0 0-285 0 0,0 0-126 0 0,0 0-1530 0 0,0 0-6010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2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15663 0 0,'0'0'356'0'0,"2"-3"50"0"0,4-5-167 0 0,0-1 1 0 0,-1 0 0 0 0,7-15-1 0 0,11-32 1956 0 0,-9 26 714 0 0,12-46-1 0 0,-2 1-704 0 0,-17 53-2188 0 0,-72 295-16 0 0,59-247 0 0 0,-13 77 0 0 0,15-65 0 0 0,5-33 0 0 0,3-9 0 0 0,4-6 0 0 0,7-17-1999 0 0,2-3-4668 0 0,-16 28-1491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2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258 406 6447 0 0,'0'0'298'0'0,"0"0"-10"0"0,2-10 1650 0 0,5-1 107 0 0,-2 4-1156 0 0,-1-1 1 0 0,0 0-1 0 0,4-8 1 0 0,-7 14-517 0 0,0-1 0 0 0,-1 0 0 0 0,1 0 0 0 0,-1 0 0 0 0,1 1-1 0 0,-1-1 1 0 0,0 0 0 0 0,0 0 0 0 0,0 0 0 0 0,0 0 0 0 0,0 0 0 0 0,-1 0 0 0 0,-1-4 0 0 0,1 4-205 0 0,0 0 1 0 0,-1 1-1 0 0,1 0 0 0 0,-1-1 1 0 0,0 1-1 0 0,0 0 0 0 0,0-1 0 0 0,0 1 1 0 0,0 0-1 0 0,0 1 0 0 0,0-1 1 0 0,-1 0-1 0 0,1 1 0 0 0,-1-1 0 0 0,1 1 1 0 0,-1 0-1 0 0,0 0 0 0 0,1 0 1 0 0,-1 0-1 0 0,0 0 0 0 0,0 0 0 0 0,-4 0 1 0 0,1 0-184 0 0,0 0 0 0 0,-1 1 1 0 0,1 0-1 0 0,0 0 0 0 0,-1 0 1 0 0,1 1-1 0 0,0 0 0 0 0,-1 0 1 0 0,-7 2-1 0 0,3 2 15 0 0,1 0 0 0 0,-1 1 0 0 0,1 0 0 0 0,-16 13 0 0 0,10-8 0 0 0,10-6-8 0 0,0 0 0 0 0,1 1 0 0 0,-1-1 0 0 0,1 1-1 0 0,0 1 1 0 0,1-1 0 0 0,-1 0 0 0 0,1 1 0 0 0,-6 13 0 0 0,6-10 152 0 0,0 0 1 0 0,0 1-1 0 0,1 0 1 0 0,1 0 0 0 0,-1 0-1 0 0,0 13 1 0 0,3-20-48 0 0,0 0 1 0 0,0 0-1 0 0,1 0 1 0 0,-1 0-1 0 0,1 0 1 0 0,2 5-1 0 0,-3-8-547 0 0,14 4-424 0 0,-9-4 935 0 0,1 0 1 0 0,-1-1-1 0 0,1 1 0 0 0,-1-1 0 0 0,1 0 0 0 0,-1-1 0 0 0,1 0 0 0 0,-1 1 0 0 0,1-2 0 0 0,-1 1 0 0 0,0-1 0 0 0,1 1 0 0 0,7-5 0 0 0,2-2 165 0 0,-1 1 0 0 0,0-2 0 0 0,18-13 0 0 0,-10 4-226 0 0,-2 0 0 0 0,0-2 0 0 0,-1 0 0 0 0,25-35 0 0 0,-17 15 0 0 0,40-76 0 0 0,-58 95 12 0 0,1 1 0 0 0,-2-1 0 0 0,-1-1 0 0 0,-1 1 0 0 0,4-26 0 0 0,-10 47 21 0 0,1-1-1 0 0,-1 0 1 0 0,0 1-1 0 0,0-1 1 0 0,0 0-1 0 0,0 0 1 0 0,0 1 0 0 0,0-1-1 0 0,0 0 1 0 0,0 0-1 0 0,0 1 1 0 0,0-1-1 0 0,0 0 1 0 0,0 0 0 0 0,-1 1-1 0 0,1-1 1 0 0,0 0-1 0 0,0 1 1 0 0,-1-1-1 0 0,1 0 1 0 0,0 1-1 0 0,-1-1 1 0 0,1 0 0 0 0,-1 1-1 0 0,1-1 1 0 0,-1 1-1 0 0,1-1 1 0 0,-1 1-1 0 0,0-1 1 0 0,1 1 0 0 0,-1-1-1 0 0,-1 1 13 0 0,1 0-1 0 0,0 0 1 0 0,0 0-1 0 0,-1 0 0 0 0,1 0 1 0 0,0 1-1 0 0,0-1 1 0 0,0 0-1 0 0,0 1 1 0 0,-1-1-1 0 0,1 1 1 0 0,0-1-1 0 0,0 1 1 0 0,0-1-1 0 0,0 1 1 0 0,0 0-1 0 0,0 0 1 0 0,0-1-1 0 0,0 1 1 0 0,0 1-1 0 0,-8 8-44 0 0,1 1 0 0 0,0 0 0 0 0,0 0 0 0 0,1 0 0 0 0,-9 23 0 0 0,9-21 0 0 0,-83 188 0 0 0,86-189 0 0 0,1-1 0 0 0,0 1 0 0 0,1 0 0 0 0,0 0 0 0 0,-1 18 0 0 0,3-25 0 0 0,1 1 0 0 0,-1-1 0 0 0,1 0 0 0 0,0 0 0 0 0,0 0 0 0 0,3 9 0 0 0,-3-11 0 0 0,0-1 0 0 0,1 1 0 0 0,-1-1 0 0 0,0 0 0 0 0,1 1 0 0 0,0-1 0 0 0,0 0 0 0 0,-1 0 0 0 0,1 0 0 0 0,0 0 0 0 0,1 0 0 0 0,-1-1 0 0 0,4 3 0 0 0,-3-2 0 0 0,1-1 0 0 0,0 1 0 0 0,0-1 0 0 0,-1 0 0 0 0,1 0 0 0 0,0 0 0 0 0,0-1 0 0 0,0 1 0 0 0,0-1 0 0 0,0 0 0 0 0,0 0 0 0 0,0-1 0 0 0,7 0 0 0 0,2-2 0 0 0,0-1 0 0 0,22-8 0 0 0,-17 4 0 0 0,0 0 0 0 0,0-1 0 0 0,-1-1 0 0 0,-1-1 0 0 0,21-15 0 0 0,-29 18 0 0 0,0 1 0 0 0,0-1 0 0 0,-1 0 0 0 0,1 0 0 0 0,-2-1 0 0 0,1 0 0 0 0,-1-1 0 0 0,-1 1 0 0 0,0-1 0 0 0,8-20 0 0 0,-12 26 0 0 0,0 0 0 0 0,-1 0 0 0 0,1 0 0 0 0,-1 0 0 0 0,0 0 0 0 0,0-6 0 0 0,-1-2 0 0 0,1 12 0 0 0,0 0 0 0 0,0-1 0 0 0,1 1 0 0 0,-2 0 0 0 0,1-1 0 0 0,0 1 0 0 0,0 0 0 0 0,0-1 0 0 0,0 1 0 0 0,0 0 0 0 0,0-1 0 0 0,0 1 0 0 0,0 0 0 0 0,0-1 0 0 0,-1 1 0 0 0,1 0 0 0 0,0-1 0 0 0,0 1 0 0 0,0 0 0 0 0,-1 0 0 0 0,1-1 0 0 0,0 1 0 0 0,0 0 0 0 0,-1 0 0 0 0,1-1 0 0 0,0 1 0 0 0,-1 0 0 0 0,1 0 0 0 0,0 0 0 0 0,0 0 0 0 0,-1-1 0 0 0,1 1 0 0 0,0 0 0 0 0,-1 0 0 0 0,1 0 0 0 0,-1 0 0 0 0,1 0 0 0 0,0 0 0 0 0,-1 0 0 0 0,1 0 0 0 0,0 0 0 0 0,-1 0 0 0 0,1 0 0 0 0,0 0 0 0 0,-1 0 0 0 0,1 0 0 0 0,0 0 0 0 0,-1 1 0 0 0,1-1 0 0 0,-1 0 0 0 0,-12 7 0 0 0,8-3 0 0 0,1 0 0 0 0,0 1 0 0 0,0 0 0 0 0,1-1 0 0 0,-1 1 0 0 0,1 0 0 0 0,-4 10 0 0 0,-16 40 0 0 0,22-53 0 0 0,-4 14 0 0 0,-7 23 0 0 0,11-34 0 0 0,1 1 0 0 0,-1-1 0 0 0,0 0 0 0 0,1 1 0 0 0,0-1 0 0 0,1 1 0 0 0,-1-1 0 0 0,3 9 0 0 0,-3-12 0 0 0,1 0 0 0 0,0-1 0 0 0,-1 1 0 0 0,1 0 0 0 0,0-1 0 0 0,0 1 0 0 0,0 0 0 0 0,0-1 0 0 0,0 0 0 0 0,0 1 0 0 0,1-1 0 0 0,-1 1 0 0 0,0-1 0 0 0,1 0 0 0 0,-1 0 0 0 0,1 0 0 0 0,0 0 0 0 0,-1 0 0 0 0,1 0 0 0 0,-1-1 0 0 0,1 1 0 0 0,0 0 0 0 0,0-1 0 0 0,0 1 0 0 0,-1-1 0 0 0,1 0 0 0 0,0 1 0 0 0,0-1 0 0 0,0 0 0 0 0,0 0 0 0 0,-1 0 0 0 0,1-1 0 0 0,3 0 0 0 0,1 1 0 0 0,0-1 0 0 0,-1 0 0 0 0,1-1 0 0 0,-1 0 0 0 0,1 0 0 0 0,-1 0 0 0 0,0 0 0 0 0,0-1 0 0 0,0 0 0 0 0,0 0 0 0 0,7-6 0 0 0,3-4 0 0 0,27-30 0 0 0,-9 9 0 0 0,-10 12 0 0 0,-1 0 0 0 0,-2-1 0 0 0,0-2 0 0 0,-1 0 0 0 0,26-46 0 0 0,-45 70 0 0 0,-2 2 0 0 0,-6 8 0 0 0,-9 12 0 0 0,11-14 0 0 0,1 1 0 0 0,0 0 0 0 0,0 1 0 0 0,1-1 0 0 0,-5 12 0 0 0,7-17 0 0 0,2-2 0 0 0,-1 0 0 0 0,0 0 0 0 0,1-1 0 0 0,-1 1 0 0 0,1 0 0 0 0,0 0 0 0 0,-1 0 0 0 0,1 0 0 0 0,0 0 0 0 0,-1 0 0 0 0,1 0 0 0 0,0 0 0 0 0,0 0 0 0 0,0 0 0 0 0,0 0 0 0 0,0 0 0 0 0,0 0 0 0 0,0 1 0 0 0,2 8 0 0 0,0-6 0 0 0,1-1 0 0 0,-1 1 0 0 0,1-1 0 0 0,-1 0 0 0 0,1 0 0 0 0,0 0 0 0 0,0 0 0 0 0,1 0 0 0 0,-1-1 0 0 0,0 1 0 0 0,6 2 0 0 0,-8-5 0 0 0,-1 1 0 0 0,1-1 0 0 0,0 1 0 0 0,0-1 0 0 0,0 1 0 0 0,-1-1 0 0 0,1 1 0 0 0,0 0 0 0 0,-1-1 0 0 0,1 1 0 0 0,0 0 0 0 0,-1 0 0 0 0,1-1 0 0 0,-1 1 0 0 0,1 0 0 0 0,-1 0 0 0 0,0 0 0 0 0,1 0 0 0 0,-1 0 0 0 0,0 0 0 0 0,1 0 0 0 0,-1 0 0 0 0,0 0 0 0 0,0-1 0 0 0,0 1 0 0 0,0 0 0 0 0,0 2 0 0 0,0 1 0 0 0,0 0 0 0 0,1 1 0 0 0,-1-1 0 0 0,-1 1 0 0 0,1-1 0 0 0,0 1 0 0 0,-1-1 0 0 0,0 1 0 0 0,0-1 0 0 0,0 0 0 0 0,-1 1 0 0 0,-3 7 0 0 0,-2 0 0 0 0,-1 1 0 0 0,-12 14 0 0 0,20-26 0 0 0,-5 9 0 0 0,4 0 0 0 0,2-8 0 0 0,0 0 0 0 0,1 1 0 0 0,-1-1 0 0 0,0 0 0 0 0,1 0 0 0 0,0 0 0 0 0,-1-1 0 0 0,1 1 0 0 0,0 0 0 0 0,0-1 0 0 0,0 1 0 0 0,4 2 0 0 0,-4-3 0 0 0,1-1 0 0 0,0 1 0 0 0,-1 0 0 0 0,1-1 0 0 0,-1 0 0 0 0,1 1 0 0 0,0-1 0 0 0,-1 0 0 0 0,1-1 0 0 0,0 1 0 0 0,-1 0 0 0 0,1-1 0 0 0,-1 1 0 0 0,1-1 0 0 0,-1 0 0 0 0,1 0 0 0 0,-1 0 0 0 0,1 0 0 0 0,2-2 0 0 0,7-4 0 0 0,-1 0 0 0 0,15-13 0 0 0,-23 18 0 0 0,26-21 0 0 0,-1 0 0 0 0,-1-2 0 0 0,-2-1 0 0 0,0-1 0 0 0,-2-1 0 0 0,-1-1 0 0 0,22-38 0 0 0,-22 35 72 0 0,-21 31 299 0 0,-12 21 1069 0 0,8-15-1426 0 0,0 0 1 0 0,0 1-1 0 0,0-1 0 0 0,1 1 1 0 0,0-1-1 0 0,0 1 1 0 0,0 0-1 0 0,1 0 1 0 0,0 0-1 0 0,-1 7 0 0 0,2-8-13 0 0,0 0-1 0 0,1 0 1 0 0,-1 1-1 0 0,1-1 1 0 0,0 0-1 0 0,1 0 1 0 0,-1-1-1 0 0,1 1 1 0 0,0 0 0 0 0,0 0-1 0 0,1-1 1 0 0,3 6-1 0 0,-5-8 0 0 0,10 14 0 0 0,21 25 0 0 0,-29-37 0 0 0,-1-1 0 0 0,0-1 0 0 0,0 1 0 0 0,-1-1 0 0 0,1 1 0 0 0,-1 0 0 0 0,1-1 0 0 0,-1 1 0 0 0,0 0 0 0 0,0 0 0 0 0,1 5 0 0 0,-1-4 0 0 0,0-3 0 0 0,-1 0 0 0 0,0 0 0 0 0,1 1 0 0 0,-1-1 0 0 0,0 0 0 0 0,0 0 0 0 0,0 1 0 0 0,0-1 0 0 0,0 0 0 0 0,0 1 0 0 0,0-1 0 0 0,0 0 0 0 0,0 1 0 0 0,-1-1 0 0 0,1 0 0 0 0,0 0 0 0 0,-1 1 0 0 0,1-1 0 0 0,-2 1 0 0 0,2 0 0 0 0,-1 1 0 0 0,1-1 0 0 0,-1 0 0 0 0,0 1 0 0 0,0-1 0 0 0,0 0 0 0 0,0 0 0 0 0,-1 0 0 0 0,1 0 0 0 0,0 0 0 0 0,-1 0 0 0 0,0 0 0 0 0,1-1 0 0 0,-1 1 0 0 0,0 0 0 0 0,0-1 0 0 0,0 1 0 0 0,0-1 0 0 0,0 0 0 0 0,0 0 0 0 0,0 0 0 0 0,0 0 0 0 0,-1 0 0 0 0,1 0 0 0 0,0 0 0 0 0,-1-1 0 0 0,1 1 0 0 0,0-1 0 0 0,-6 0 0 0 0,6 1 0 0 0,-1-1 0 0 0,0 0 0 0 0,1 0 0 0 0,-1 0 0 0 0,0-1 0 0 0,0 1 0 0 0,1-1 0 0 0,-1 1 0 0 0,0-1 0 0 0,1 0 0 0 0,-1 0 0 0 0,1 0 0 0 0,-1 0 0 0 0,1 0 0 0 0,-1-1 0 0 0,1 1 0 0 0,0-1 0 0 0,0 0 0 0 0,0 1 0 0 0,0-1 0 0 0,0 0 0 0 0,-2-3 0 0 0,3 5 0 0 0,1-1 0 0 0,-1 1 0 0 0,1-1 0 0 0,0 0 0 0 0,-1 1 0 0 0,1-1 0 0 0,-1 0 0 0 0,1 1 0 0 0,0-1 0 0 0,0 0 0 0 0,-1 1 0 0 0,1-1 0 0 0,0 0 0 0 0,0 0 0 0 0,0 1 0 0 0,0-1 0 0 0,0 0 0 0 0,0 0 0 0 0,0 0 0 0 0,0 1 0 0 0,0-1 0 0 0,0 0 0 0 0,0 1 0 0 0,1-1 0 0 0,-1 0 0 0 0,0 0 0 0 0,1 1 0 0 0,-1-2 0 0 0,1 0 0 0 0,0 0-38 0 0,0-1-1 0 0,1 1 1 0 0,-1-1-1 0 0,1 1 1 0 0,-1 0-1 0 0,1 0 1 0 0,0 0-1 0 0,-1-1 1 0 0,1 2-1 0 0,0-1 1 0 0,0 0-1 0 0,1 0 1 0 0,-1 1-1 0 0,0-1 1 0 0,1 1-1 0 0,2-2 1 0 0,7-3-317 0 0,1 1 1 0 0,14-4-1 0 0,2-1 81 0 0,124-47 274 0 0,-59 32 0 0 0,-86 22-5 0 0,-6 3 13 0 0,1-2-1 0 0,0 1 1 0 0,0 0 0 0 0,0 0-1 0 0,-1-1 1 0 0,1 0 0 0 0,-1 1-1 0 0,5-4 1 0 0,-6 4 329 0 0,-1 1 138 0 0,0 0 33 0 0,-1 1-65 0 0,-50 70-283 0 0,2-4-155 0 0,47-63-5 0 0,0 0 0 0 0,0 0 0 0 0,1 0 0 0 0,-1 0 0 0 0,1 1 0 0 0,0-1 0 0 0,0 0 0 0 0,0 0 0 0 0,1 1 0 0 0,-1 5 0 0 0,3 5 0 0 0,1-11 0 0 0,-1-2 0 0 0,-1-1 0 0 0,-1 0 0 0 0,1 0 0 0 0,-1 0 0 0 0,1 0 0 0 0,0 0 0 0 0,0 0 0 0 0,0 0 0 0 0,0 0 0 0 0,-1-1 0 0 0,1 1 0 0 0,0 0 0 0 0,0 0 0 0 0,0-1 0 0 0,1 1 0 0 0,-1-1 0 0 0,0 1 0 0 0,0-1 0 0 0,0 1 0 0 0,0-1 0 0 0,1 0 0 0 0,-1 1 0 0 0,0-1 0 0 0,0 0 0 0 0,2 0 0 0 0,1 0 0 0 0,2 1 0 0 0,1 0 0 0 0,-1-1 0 0 0,0 0 0 0 0,0 0 0 0 0,0 0 0 0 0,0-1 0 0 0,0 0 0 0 0,0 0 0 0 0,0 0 0 0 0,0-1 0 0 0,0 0 0 0 0,0 0 0 0 0,8-5 0 0 0,-6 2 0 0 0,0 0 0 0 0,-1 0 0 0 0,0-1 0 0 0,0 1 0 0 0,0-1 0 0 0,-1-1 0 0 0,0 1 0 0 0,10-14 0 0 0,-14 16 0 0 0,0 1 0 0 0,0-1 0 0 0,-1 1 0 0 0,1-1 0 0 0,-1 1 0 0 0,1-1 0 0 0,-1 0 0 0 0,-1 0 0 0 0,1 0 0 0 0,0 0 0 0 0,-1 0 0 0 0,0 1 0 0 0,0-1 0 0 0,0 0 0 0 0,0 0 0 0 0,-1 0 0 0 0,1 0 0 0 0,-1 0 0 0 0,0 0 0 0 0,0 1 0 0 0,-1-1 0 0 0,-2-6 0 0 0,2 7 0 0 0,0 0 0 0 0,1 0 0 0 0,-1 0 0 0 0,0 1 0 0 0,0-1 0 0 0,-1 1 0 0 0,1 0 0 0 0,0-1 0 0 0,-1 1 0 0 0,1 0 0 0 0,-1 0 0 0 0,0 1 0 0 0,0-1 0 0 0,1 0 0 0 0,-1 1 0 0 0,0 0 0 0 0,-1-1 0 0 0,1 1 0 0 0,0 1 0 0 0,0-1 0 0 0,0 0 0 0 0,-1 1 0 0 0,1 0 0 0 0,0-1 0 0 0,0 1 0 0 0,-1 0 0 0 0,-3 1 0 0 0,5-1 0 0 0,0 0 0 0 0,1 1 0 0 0,-1-1 0 0 0,1 0 0 0 0,-1 0 0 0 0,1 1 0 0 0,-1-1 0 0 0,0 1 0 0 0,1 0 0 0 0,-1-1 0 0 0,1 1 0 0 0,0 0 0 0 0,-1 0 0 0 0,1 0 0 0 0,-3 1 0 0 0,0 2 0 0 0,3-3 0 0 0,0 0 0 0 0,-1 0 0 0 0,1 0 0 0 0,-1 0 0 0 0,1 0 0 0 0,0 0 0 0 0,0 0 0 0 0,0 1 0 0 0,0-1 0 0 0,0 0 0 0 0,0 1 0 0 0,0-1 0 0 0,0 1 0 0 0,0-1 0 0 0,1 1 0 0 0,-1-1 0 0 0,1 1 0 0 0,-1-1 0 0 0,1 1 0 0 0,-1 0 0 0 0,1-1 0 0 0,0 3 0 0 0,0-3 0 0 0,0 0 0 0 0,0 0 0 0 0,0 0 0 0 0,0 0 0 0 0,0 0 0 0 0,0-1 0 0 0,0 1 0 0 0,0 0 0 0 0,1 0 0 0 0,-1 0 0 0 0,0 0 0 0 0,0 0 0 0 0,1-1 0 0 0,-1 1 0 0 0,1 0 0 0 0,-1 0 0 0 0,1 0 0 0 0,-1-1 0 0 0,1 1 0 0 0,-1 0 0 0 0,1-1 0 0 0,0 1 0 0 0,-1-1 0 0 0,1 1 0 0 0,0-1 0 0 0,0 1 0 0 0,0 0 0 0 0,3 1 0 0 0,-1 0 0 0 0,-1 1 0 0 0,1-1 0 0 0,0-1 0 0 0,0 1 0 0 0,0 0 0 0 0,0-1 0 0 0,1 0 0 0 0,-1 1 0 0 0,0-1 0 0 0,1 0 0 0 0,-1-1 0 0 0,1 1 0 0 0,-1-1 0 0 0,1 1 0 0 0,3-1 0 0 0,9-1 0 0 0,32-3 0 0 0,-27 1 0 0 0,35-5 0 0 0,-36 4 0 0 0,0 1 0 0 0,0 1 0 0 0,32 1 0 0 0,-49 0 0 0 0,-2 1 0 0 0,-1 0 0 0 0,1 0 0 0 0,0 0 0 0 0,0 0 0 0 0,0 0 0 0 0,0 0 0 0 0,0 0 0 0 0,0 0 0 0 0,-1 0 0 0 0,1 0 0 0 0,0 1 0 0 0,0-1 0 0 0,0 0 0 0 0,0 1 0 0 0,-1-1 0 0 0,1 0 0 0 0,0 1 0 0 0,1 0 0 0 0,6 6 0 0 0,2 5 0 0 0,-9-7 0 0 0,-2-2 0 0 0,3 3 0 0 0,1 23 0 0 0,-2-24 0 0 0,-1 0 0 0 0,-4 29 0 0 0,4-34 0 0 0,0 0 0 0 0,0 0 0 0 0,0 0 0 0 0,0 0 0 0 0,0 1 0 0 0,0-1 0 0 0,0 0 0 0 0,0 0 0 0 0,-1 0 0 0 0,1 1 0 0 0,0-1 0 0 0,0 0 0 0 0,0 0 0 0 0,0 0 0 0 0,0 0 0 0 0,1 1 0 0 0,-1-1 0 0 0,0 0 0 0 0,0 0 0 0 0,0 0 0 0 0,0 1 0 0 0,0-1 0 0 0,0 0 0 0 0,0 0 0 0 0,0 0 0 0 0,0 0 0 0 0,0 0 0 0 0,0 1 0 0 0,1-1 0 0 0,-1 0 0 0 0,0 0 0 0 0,0 0 0 0 0,0 0 0 0 0,0 0 0 0 0,0 0 0 0 0,1 1 0 0 0,-1-1 0 0 0,0 0 0 0 0,0 0 0 0 0,0 0 0 0 0,0 0 0 0 0,1 0 0 0 0,-1 0 0 0 0,0 0 0 0 0,0 0 0 0 0,0 0 0 0 0,1 0 0 0 0,-1 0 0 0 0,0 0 0 0 0,0 0 0 0 0,0 0 0 0 0,0 0 0 0 0,1 0 0 0 0,-1 0 0 0 0,0 0 0 0 0,0 0 0 0 0,0 0 0 0 0,1 0 0 0 0,-1 0 0 0 0,0 0 0 0 0,0-1 0 0 0,0 1 0 0 0,0 0 0 0 0,0 0 0 0 0,1 0 0 0 0,-1 0 0 0 0,0-1 0 0 0,10-6 0 0 0,-10 6 0 0 0,10-8 0 0 0,6-6 0 0 0,1 0 0 0 0,31-20 0 0 0,-28 21 0 0 0,-19 13 0 0 0,-1 1 0 0 0,0 0 0 0 0,1-1 0 0 0,-1 1 0 0 0,0 0 0 0 0,1 0 0 0 0,-1 0 0 0 0,0-1 0 0 0,1 1 0 0 0,-1 0 0 0 0,0 0 0 0 0,1 0 0 0 0,-1 0 0 0 0,1 0 0 0 0,-1 0 0 0 0,1 0 0 0 0,-1-1 0 0 0,0 1 0 0 0,2 1 0 0 0,6 6 0 0 0,1 8 0 0 0,-9-10 0 0 0,-1-1 0 0 0,2 1 0 0 0,0 2 0 0 0,0 1 0 0 0,-1-1 0 0 0,0 1 0 0 0,0 0 0 0 0,-1-1 0 0 0,-2 13 0 0 0,1-10 0 0 0,4-10 0 0 0,5-7 0 0 0,10-10 0 0 0,-14 13 0 0 0,11-10 0 0 0,1 0 0 0 0,1 1 0 0 0,0 1 0 0 0,1 0 0 0 0,0 1 0 0 0,1 1 0 0 0,27-11 0 0 0,-44 20 0 0 0,-1 1 0 0 0,1 0 0 0 0,0 0 0 0 0,-1-1 0 0 0,1 1 0 0 0,0 0 0 0 0,-1 0 0 0 0,1 0 0 0 0,0 0 0 0 0,0 0 0 0 0,-1 0 0 0 0,1 0 0 0 0,0 0 0 0 0,0 0 0 0 0,1 1 0 0 0,0 0 0 0 0,0 0 0 0 0,-1 0 0 0 0,1 0 0 0 0,-1 1 0 0 0,1-1 0 0 0,-1 1 0 0 0,1-1 0 0 0,-1 1 0 0 0,0-1 0 0 0,0 1 0 0 0,1 0 0 0 0,-1-1 0 0 0,-1 1 0 0 0,1 0 0 0 0,0 0 0 0 0,0 0 0 0 0,-1 0 0 0 0,1 0 0 0 0,0 2 0 0 0,0 3 0 0 0,1 0 0 0 0,-1-1 0 0 0,-1 1 0 0 0,1 13 0 0 0,-4 13 0 0 0,-9 45 0 0 0,12-70-133 0 0,0-6-563 0 0,0-2 640 0 0,0 0 1 0 0,0 0-1 0 0,0 0 1 0 0,-1 0 0 0 0,1 0-1 0 0,0 0 1 0 0,0 0-1 0 0,0 0 1 0 0,0 0-1 0 0,0 0 1 0 0,0 0 0 0 0,0 0-1 0 0,0 0 1 0 0,0 0-1 0 0,0 0 1 0 0,0 0-1 0 0,0 0 1 0 0,-1 0-1 0 0,1 0 1 0 0,0 0 0 0 0,0 0-1 0 0,0 0 1 0 0,0 0-1 0 0,0 0 1 0 0,0 0-1 0 0,0 0 1 0 0,0 0 0 0 0,0 0-1 0 0,0 0 1 0 0,0 0-1 0 0,0 0 1 0 0,0 0-1 0 0,-1 0 1 0 0,1 0 0 0 0,0 0-1 0 0,0 0 1 0 0,0 0-1 0 0,0 0 1 0 0,0-1-1 0 0,0 1 1 0 0,0 0 0 0 0,0 0-1 0 0,0 0 1 0 0,0 0-1 0 0,0 0 1 0 0,0 0-1 0 0,0 0 1 0 0,0 0-1 0 0,0 0 1 0 0,0 0 0 0 0,0 0-1 0 0,0 0 1 0 0,0-1-1 0 0,0 1 1 0 0,0 0-1 0 0,0 0 1 0 0,0 0 0 0 0,0 0-1 0 0,0 0 1 0 0,0 0-1 0 0,0 0 1 0 0,0 0-1 0 0,0 0 1 0 0,7-5-1361 0 0,7-6-460 0 0,5-11-160 0 0,-2-2-11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3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150 197 10135 0 0,'0'0'464'0'0,"3"0"-9"0"0,7-1-155 0 0,-8 0 443 0 0,-7-22 5335 0 0,6 16-5723 0 0,0 0 0 0 0,0 0 1 0 0,1 1-1 0 0,-1-1 0 0 0,1 0 0 0 0,1 1 0 0 0,-1-1 0 0 0,1 1 0 0 0,1 0 0 0 0,-1 0 0 0 0,1 0 0 0 0,0 1 1 0 0,0-1-1 0 0,7-6 0 0 0,6-14-282 0 0,-13 19 340 0 0,0 1 0 0 0,0-1 0 0 0,1 1-1 0 0,10-12 1 0 0,-14 17-42 0 0,-1 1 117 0 0,0 0 21 0 0,-8 9 83 0 0,-5 9-588 0 0,1 0 1 0 0,1 1-1 0 0,-16 40 0 0 0,14-31-5 0 0,-118 243 1 0 0,99-205 0 0 0,28-61 0 0 0,2-8 0 0 0,0-6 0 0 0,1-3 0 0 0,1-1 0 0 0,1 1 0 0 0,0 0 0 0 0,1-1 0 0 0,5-20 0 0 0,24-60 0 0 0,-30 90 0 0 0,76-177 0 0 0,-75 174 0 0 0,-1 4 0 0 0,0 0 0 0 0,-1-1 0 0 0,1 1 0 0 0,0 0 0 0 0,-1-1 0 0 0,0 1 0 0 0,1 0 0 0 0,-1-1 0 0 0,0 1 0 0 0,0-1 0 0 0,-1 1 0 0 0,1-1 0 0 0,-1-3 0 0 0,1 1 0 0 0,8 2 0 0 0,83-4 0 0 0,111-24 0 0 0,-192 30 0 0 0,-2 7 0 0 0,-8-4 0 0 0,1 0 0 0 0,0-1 0 0 0,-1 1 0 0 0,1 0 0 0 0,-1 0 0 0 0,0-1 0 0 0,0 1 0 0 0,1 0 0 0 0,-1 0 0 0 0,0 0 0 0 0,0 0 0 0 0,-1 0 0 0 0,1-1 0 0 0,0 1 0 0 0,-1 0 0 0 0,0 2 0 0 0,-13 31 0 0 0,7-19 0 0 0,-85 193 0 0 0,51-114 0 0 0,35-83 0 0 0,-1 0 0 0 0,0 0 0 0 0,0 0 0 0 0,-11 11 0 0 0,13-17 0 0 0,4-9 0 0 0,0 0 0 0 0,0 0 0 0 0,0 0 0 0 0,1 0 0 0 0,0 0 0 0 0,-1 0 0 0 0,1-1 0 0 0,0 1 0 0 0,1-4 0 0 0,-1 5-2 0 0,2-6-228 0 0,0-1-1 0 0,0 1 1 0 0,-1-1 0 0 0,0 1-1 0 0,-1-12 1 0 0,-2-37-7067 0 0,0 44 130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3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11975 0 0,'0'0'267'0'0,"-5"5"167"0"0,5-3 5065 0 0,17-4-3427 0 0,33-5 0 0 0,-11 0-976 0 0,92-6 1056 0 0,-102 15-2216 0 0,-27-2-273 0 0,-2 0-138 0 0,0 0-1034 0 0,0 0-4210 0 0,0 0-1801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3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68 17503 0 0,'0'0'399'0'0,"2"-8"540"0"0,15-47 3446 0 0,-17 54-3720 0 0,0 1-121 0 0,0 0-28 0 0,-1 0-72 0 0,0-1-436 0 0,0 1-1 0 0,0-1 1 0 0,0 1-1 0 0,0 0 1 0 0,0-1-1 0 0,0 1 1 0 0,0 0-1 0 0,0 0 1 0 0,0 0 0 0 0,0 0-1 0 0,0 0 1 0 0,0 0-1 0 0,0 0 1 0 0,0 0-1 0 0,0 0 1 0 0,-1 1-1 0 0,1-1 1 0 0,0 0-1 0 0,0 1 1 0 0,1-1 0 0 0,-1 0-1 0 0,-2 2 1 0 0,0-1-10 0 0,-19 9 2 0 0,-40 22 0 0 0,53-26 0 0 0,0 0 0 0 0,1 1 0 0 0,0 0 0 0 0,0 0 0 0 0,0 0 0 0 0,1 1 0 0 0,0 1 0 0 0,-8 11 0 0 0,12-11 0 0 0,0 5 0 0 0,5-10 0 0 0,-1-2 0 0 0,4 12 0 0 0,-1-11 0 0 0,-1-2 0 0 0,3 4 0 0 0,0 0 0 0 0,0-1 0 0 0,1 0 0 0 0,-1 0 0 0 0,1 0 0 0 0,0-1 0 0 0,0 0 0 0 0,14 3 0 0 0,16 8 0 0 0,-13-1 0 0 0,-17-8 0 0 0,7 3 0 0 0,-11-4 0 0 0,-2-1 0 0 0,5 7 0 0 0,1 20 931 0 0,-7-29-899 0 0,1-1 1 0 0,-1 1 0 0 0,0 0-1 0 0,-1 0 1 0 0,1 0-1 0 0,0 0 1 0 0,0-1 0 0 0,0 1-1 0 0,0 0 1 0 0,0 0-1 0 0,-1-1 1 0 0,1 1 0 0 0,0 0-1 0 0,-1 0 1 0 0,1-1-1 0 0,-1 1 1 0 0,1 0 0 0 0,-1-1-1 0 0,1 1 1 0 0,-2 0-1 0 0,-11 11 401 0 0,5-7-433 0 0,0-1 0 0 0,0 0 0 0 0,-1-1 0 0 0,1 0 0 0 0,-17 4 0 0 0,-47 5 0 0 0,50-9 0 0 0,11-2 5 0 0,2 1-21 0 0,1-1 1 0 0,-1 0 0 0 0,1-1-1 0 0,-1 1 1 0 0,1-2 0 0 0,-1 1-1 0 0,1-1 1 0 0,-11-3 0 0 0,18 4-681 0 0,1-14-2495 0 0,2 10 2325 0 0,0 0 0 0 0,0 0 0 0 0,0 0 0 0 0,1 1 0 0 0,-1-1 0 0 0,6-5-1 0 0,0 0-163 0 0,6-12-1529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3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15663 0 0,'0'0'719'0'0,"0"0"-20"0"0,0 0-306 0 0,0 0 371 0 0,0 0 209 0 0,0 0 41 0 0,0 0-61 0 0,0 0-288 0 0,0 0-121 0 0,0 0-28 0 0,0 0-4 0 0,0 0 0 0 0,0 2 0 0 0,-1 12-371 0 0,-2 0 0 0 0,1-1 0 0 0,-2 1 0 0 0,0-1 0 0 0,0 0 1 0 0,-10 19-1 0 0,-2 7-1 0 0,7-12-132 0 0,-55 137 427 0 0,50-138 112 0 0,11-21-417 0 0,0 0 1 0 0,0 0-1 0 0,0 0 0 0 0,1 1 0 0 0,0-1 1 0 0,0 1-1 0 0,-1 8 0 0 0,0-2-111 0 0,3-9-20 0 0,-1-1 1 0 0,1 0 0 0 0,-1 1-1 0 0,1-1 1 0 0,0 1 0 0 0,0-1-1 0 0,0 3 1 0 0,4 2 0 0 0,-3-7 0 0 0,1 0 0 0 0,-1 0 0 0 0,1 0 0 0 0,-1-1 0 0 0,0 1 0 0 0,1 0 0 0 0,-1-1 0 0 0,0 1 0 0 0,0-1 0 0 0,1 1 0 0 0,-1-1 0 0 0,0 1 0 0 0,0-1 0 0 0,0 0 0 0 0,0 0 0 0 0,2-1 0 0 0,18-16 0 0 0,30-35 0 0 0,56-51 0 0 0,-89 87 0 0 0,2 2 0 0 0,0 0 0 0 0,43-23 0 0 0,-63 38 0 0 0,1 0 0 0 0,-1 0 0 0 0,0-1 0 0 0,0 1 0 0 0,0 0 0 0 0,1 0 0 0 0,-1 0 0 0 0,0 0 0 0 0,0 0 0 0 0,0-1 0 0 0,1 1 0 0 0,-1 0 0 0 0,0 0 0 0 0,1 0 0 0 0,-1 0 0 0 0,0 0 0 0 0,0 0 0 0 0,1 0 0 0 0,-1 0 0 0 0,0 0 0 0 0,0 0 0 0 0,1 0 0 0 0,-1 0 0 0 0,0 0 0 0 0,0 0 0 0 0,1 0 0 0 0,-1 0 0 0 0,0 0 0 0 0,0 0 0 0 0,1 1 0 0 0,-1-1 0 0 0,0 0 0 0 0,0 0 0 0 0,1 0 0 0 0,-1 0 0 0 0,0 0 0 0 0,0 1 0 0 0,0-1 0 0 0,1 0 0 0 0,-1 0 0 0 0,0 0 0 0 0,0 1 0 0 0,0-1 0 0 0,0 0 0 0 0,1 0 0 0 0,-1 1 0 0 0,0-1 0 0 0,0 0 0 0 0,0 0 0 0 0,0 1 0 0 0,0-1 0 0 0,0 0 0 0 0,0 0 0 0 0,0 1 0 0 0,0-1 0 0 0,0 0 0 0 0,0 1 0 0 0,0-1 0 0 0,-2 13 0 0 0,2-13 0 0 0,-2 5 0 0 0,0 1 0 0 0,0-1 0 0 0,0 0 0 0 0,0 0 0 0 0,-1 0 0 0 0,0-1 0 0 0,0 1 0 0 0,-6 6 0 0 0,-34 33 0 0 0,33-36 0 0 0,-55 46 0 0 0,64-54 0 0 0,0 1 0 0 0,1-1 0 0 0,-1 1 0 0 0,0-1 0 0 0,1 1 0 0 0,-1-1 0 0 0,0 1 0 0 0,1 0 0 0 0,-1-1 0 0 0,0 1 0 0 0,1 0 0 0 0,-1-1 0 0 0,1 1 0 0 0,0 0 0 0 0,-1 0 0 0 0,1 0 0 0 0,-1-1 0 0 0,1 3 0 0 0,-1-1 0 0 0,-2 7 0 0 0,4 0 0 0 0,13 6 0 0 0,-13-12 0 0 0,20 14 0 0 0,-19-15 0 0 0,2 2 0 0 0,0-1 0 0 0,0 1 0 0 0,1-1 0 0 0,8 4 0 0 0,-9-6 0 0 0,0-1 0 0 0,0 0 0 0 0,-1 1 0 0 0,1-2 0 0 0,0 1 0 0 0,0 0 0 0 0,0-1 0 0 0,0 0 0 0 0,0 0 0 0 0,-1 0 0 0 0,1 0 0 0 0,0 0 0 0 0,-1-1 0 0 0,1 0 0 0 0,-1 0 0 0 0,4-2 0 0 0,7-5 0 0 0,0-1 0 0 0,15-14 0 0 0,-9 5-8 0 0,21-25-1 0 0,11-13 98 0 0,-51 55 282 0 0,-1 2 117 0 0,-1 2 21 0 0,-8 7-399 0 0,0 1 0 0 0,0 0 0 0 0,1 1 0 0 0,-9 16 0 0 0,-2 1-52 0 0,-138 232-58 0 0,84-131 0 0 0,71-126 11 0 0,-3 12-86 0 0,5-14-262 0 0,0-1-138 0 0,8-7-476 0 0,4-6 398 0 0,-1-1-1 0 0,-1 0 0 0 0,15-25 0 0 0,-14 20-1747 0 0,3-4-6228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3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19351 0 0,'0'0'886'0'0,"0"0"-21"0"0,2-1-554 0 0,28-10 984 0 0,1 2 1 0 0,55-10 0 0 0,-58 14-1029 0 0,-21 3-627 0 0,-1 2 0 0 0,1-1 1 0 0,-1 1-1 0 0,1 0 0 0 0,-1 0 0 0 0,1 1 0 0 0,0 0 1 0 0,-1 0-1 0 0,0 1 0 0 0,1 0 0 0 0,-1 0 0 0 0,0 0 0 0 0,0 1 1 0 0,11 6-1 0 0,-6-1-7147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3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85 273 15663 0 0,'0'0'356'0'0,"0"0"50"0"0,0 0 20 0 0,0 0-42 0 0,0 0-42 0 0,0 0 750 0 0,1-1 352 0 0,15-13 1599 0 0,-11 9-2658 0 0,1 0-1 0 0,-1 0 1 0 0,0-1-1 0 0,-1 1 1 0 0,6-8-1 0 0,-2-1 218 0 0,12-27 0 0 0,-18 37-523 0 0,-1 0 0 0 0,1 0 0 0 0,-1 0 0 0 0,0-1 0 0 0,0 1 0 0 0,-1 0 0 0 0,1-1 0 0 0,-1 1 0 0 0,0 0 0 0 0,0-1 0 0 0,-2-7 0 0 0,2 11-67 0 0,0 1-1 0 0,0-1 0 0 0,0 1 1 0 0,0-1-1 0 0,0 0 1 0 0,-1 1-1 0 0,1-1 1 0 0,0 1-1 0 0,-1-1 0 0 0,1 1 1 0 0,0-1-1 0 0,-1 1 1 0 0,1 0-1 0 0,0-1 1 0 0,-1 1-1 0 0,1-1 0 0 0,-1 1 1 0 0,1 0-1 0 0,-1-1 1 0 0,1 1-1 0 0,-1 0 1 0 0,1 0-1 0 0,-1-1 0 0 0,1 1 1 0 0,-1 0-1 0 0,1 0 1 0 0,-2 0-1 0 0,1-1 53 0 0,-1 1 0 0 0,1 1 0 0 0,-1-1 0 0 0,1 0 0 0 0,-1 0 0 0 0,1 0 0 0 0,0 1 0 0 0,-1-1 0 0 0,1 1 0 0 0,-3 0 0 0 0,-2 2 192 0 0,0 1 0 0 0,0 0 0 0 0,-9 6 0 0 0,5-2-256 0 0,0 0 0 0 0,1 1 0 0 0,0 0 0 0 0,0 0 0 0 0,1 1 0 0 0,0 0 0 0 0,1 1 0 0 0,0 0 0 0 0,1 0 0 0 0,-10 23 0 0 0,14-29 0 0 0,0 1 0 0 0,0 0 0 0 0,1 0 0 0 0,-2 9 0 0 0,2-12 0 0 0,1-1 0 0 0,0 0 0 0 0,1 0 0 0 0,-1 0 0 0 0,0 1 0 0 0,0-1 0 0 0,1 0 0 0 0,0 0 0 0 0,-1 0 0 0 0,1 0 0 0 0,0 0 0 0 0,0 0 0 0 0,0 0 0 0 0,1 2 0 0 0,-1-3 0 0 0,-1 0 0 0 0,1 0 0 0 0,0 0 0 0 0,0 0 0 0 0,-1 0 0 0 0,1 0 0 0 0,0-1 0 0 0,0 1 0 0 0,0 0 0 0 0,0 0 0 0 0,0-1 0 0 0,0 1 0 0 0,0 0 0 0 0,0-1 0 0 0,0 1 0 0 0,0-1 0 0 0,1 0 0 0 0,-1 1 0 0 0,0-1 0 0 0,0 0 0 0 0,0 0 0 0 0,0 1 0 0 0,1-1 0 0 0,1 0 0 0 0,1 0 0 0 0,5 0 0 0 0,0 0 0 0 0,1 0 0 0 0,-1-1 0 0 0,0-1 0 0 0,0 1 0 0 0,1-1 0 0 0,-1-1 0 0 0,16-6 0 0 0,6-5 0 0 0,31-19 0 0 0,-51 27 0 0 0,8-5 0 0 0,-1-2 0 0 0,1 0 0 0 0,-2-1 0 0 0,0-1 0 0 0,-1 0 0 0 0,-1-1 0 0 0,0-1 0 0 0,-1-1 0 0 0,-1 0 0 0 0,15-27 0 0 0,-25 42 0 0 0,-1-1 0 0 0,-1 0 0 0 0,1 1 0 0 0,0-1 0 0 0,-1 0 0 0 0,0 0 0 0 0,0-1 0 0 0,0 1 0 0 0,0 0 0 0 0,0-7 0 0 0,-1 10 0 0 0,0 0 0 0 0,0 0 0 0 0,-1 0 0 0 0,1 0 0 0 0,0 0 0 0 0,0 0 0 0 0,0 1 0 0 0,-1-1 0 0 0,1 0 0 0 0,0 0 0 0 0,-1 0 0 0 0,0-1 0 0 0,-4 0 0 0 0,4 2 0 0 0,-1-1 0 0 0,-1 0 0 0 0,1 1 0 0 0,0-1 0 0 0,0 1 0 0 0,0 0 0 0 0,-1 0 0 0 0,1 0 0 0 0,0 0 0 0 0,0 0 0 0 0,-1 0 0 0 0,1 0 0 0 0,0 1 0 0 0,0-1 0 0 0,0 1 0 0 0,0 0 0 0 0,0 0 0 0 0,0 0 0 0 0,0-1 0 0 0,-3 3 0 0 0,-1 0 0 0 0,2 0 0 0 0,-1 1 0 0 0,0-1 0 0 0,1 1 0 0 0,-1-1 0 0 0,-6 9 0 0 0,0 3 0 0 0,11-12 0 0 0,-5 12 0 0 0,6-11 0 0 0,0-1 0 0 0,2 5 0 0 0,-1-6 0 0 0,0 0 0 0 0,0 0 0 0 0,0-1 0 0 0,0 1 0 0 0,0-1 0 0 0,0 1 0 0 0,0-1 0 0 0,1 0 0 0 0,-1 0 0 0 0,0 0 0 0 0,1 0 0 0 0,-1 0 0 0 0,5 0 0 0 0,37 3 0 0 0,-33-3 0 0 0,9-2 0 0 0,-15 0 0 0 0,0 1 0 0 0,1 0 0 0 0,-1 0 0 0 0,0 0 0 0 0,1 0 0 0 0,4 2 0 0 0,0 0 0 0 0,-2 4 0 0 0,-7-5 0 0 0,0 1 0 0 0,0 0 0 0 0,0-1 0 0 0,-1 1 0 0 0,1 0 0 0 0,-1 0 0 0 0,1 0 0 0 0,-1-1 0 0 0,1 1 0 0 0,-1 0 0 0 0,0 0 0 0 0,0 0 0 0 0,0 0 0 0 0,0 0 0 0 0,0-1 0 0 0,-1 1 0 0 0,1 0 0 0 0,-1 0 0 0 0,1 0 0 0 0,-2 2 0 0 0,-1 5 0 0 0,-1 0 0 0 0,-8 14 0 0 0,7-14 0 0 0,-35 68 0 0 0,40-77 0 0 0,0 0 0 0 0,-1 1 0 0 0,1-1 0 0 0,0 0 0 0 0,0 0 0 0 0,0 1 0 0 0,0-1 0 0 0,0 0 0 0 0,-1 0 0 0 0,1 0 0 0 0,0 1 0 0 0,0-1 0 0 0,0 0 0 0 0,0 0 0 0 0,0 1 0 0 0,0-1 0 0 0,0 0 0 0 0,0 0 0 0 0,0 1 0 0 0,0-1 0 0 0,0 0 0 0 0,0 1 0 0 0,0-1 0 0 0,0 0 0 0 0,0 0 0 0 0,0 1 0 0 0,0-1 0 0 0,1 0 0 0 0,-1 0 0 0 0,0 0 0 0 0,0 1 0 0 0,0-1 0 0 0,0 0 0 0 0,0 0 0 0 0,0 1 0 0 0,1-1 0 0 0,-1 0 0 0 0,0 0 0 0 0,0 0 0 0 0,0 0 0 0 0,1 1 0 0 0,-1-1 0 0 0,0 0 0 0 0,0 0 0 0 0,1 0 0 0 0,-1 0 0 0 0,0 0 0 0 0,0 0 0 0 0,1 0 0 0 0,-1 0 0 0 0,0 0 0 0 0,0 0 0 0 0,1 0 0 0 0,-1 1 0 0 0,0-1 0 0 0,0-1 0 0 0,1 1 0 0 0,-1 0 0 0 0,0 0 0 0 0,0 0 0 0 0,1 0 0 0 0,-1 0 0 0 0,0 0 0 0 0,8-1-922 0 0,-1 0 1 0 0,1 0-1 0 0,-1-1 0 0 0,0 0 0 0 0,1 0 0 0 0,-1 0 1 0 0,0-1-1 0 0,10-6 0 0 0,-3 2-614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3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21191 0 0,'0'0'480'0'0,"0"0"67"0"0,2-1 31 0 0,1-1-447 0 0,0 0 1 0 0,0 0-1 0 0,0 0 0 0 0,-1-1 0 0 0,1 1 0 0 0,-1 0 0 0 0,1-1 0 0 0,-1 0 0 0 0,0 0 0 0 0,0 1 0 0 0,0-1 0 0 0,2-5 0 0 0,19-46 3217 0 0,-18 40-2665 0 0,7-15 348 0 0,13-54 1 0 0,-25 82-523 0 0,0 1-66 0 0,1-1-294 0 0,-2-1-133 0 0,-3 4-12 0 0,-3 6-8 0 0,-11 25 4 0 0,3 1 0 0 0,-21 59 0 0 0,32-82 0 0 0,2-5 3 0 0,1-4-8 0 0,0 1 0 0 0,1-1 0 0 0,-1 1 1 0 0,1-1-1 0 0,-1 1 0 0 0,1 0 0 0 0,0-1 1 0 0,0 1-1 0 0,0 0 0 0 0,0-1 0 0 0,0 1 1 0 0,1 0-1 0 0,1 4 0 0 0,-2-6-47 0 0,0-1 1 0 0,0 1-1 0 0,0-1 0 0 0,1 1 0 0 0,-1-1 1 0 0,0 1-1 0 0,0-1 0 0 0,1 1 0 0 0,-1-1 1 0 0,0 1-1 0 0,1-1 0 0 0,-1 0 0 0 0,1 1 1 0 0,-1-1-1 0 0,0 0 0 0 0,1 1 0 0 0,-1-1 1 0 0,1 0-1 0 0,-1 0 0 0 0,1 1 0 0 0,-1-1 1 0 0,1 0-1 0 0,-1 0 0 0 0,1 0 0 0 0,-1 0 1 0 0,1 1-1 0 0,-1-1 0 0 0,1 0 0 0 0,0 0 0 0 0,16-2-1160 0 0,-15 2 809 0 0,1-1 0 0 0,-1 0 1 0 0,1 0-1 0 0,-1 0 0 0 0,1 0 1 0 0,3-3-1 0 0,6-5-6295 0 0,0-3-1652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1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10135 0 0,'0'0'231'0'0,"0"0"29"0"0,0 0 19 0 0,0 0 105 0 0,0 0 410 0 0,0 0 184 0 0,0 0 40 0 0,0 0 6 0 0,0 0 0 0 0,0 0 0 0 0,0 0 0 0 0,0 0 0 0 0,0 0 0 0 0,1-10 2215 0 0,1 7-3094 0 0,0 1 1 0 0,1-1 0 0 0,-1 1-1 0 0,1-1 1 0 0,-1 1-1 0 0,1 0 1 0 0,0 0-1 0 0,0 0 1 0 0,0 0-1 0 0,0 1 1 0 0,0-1 0 0 0,5-1-1 0 0,2-1 68 0 0,-9 4-187 0 0,0-1 0 0 0,-1 1 0 0 0,1-1 0 0 0,0 1 0 0 0,0-1 0 0 0,0 1 0 0 0,0 0 0 0 0,0 0 0 0 0,0-1 0 0 0,0 1-1 0 0,0 0 1 0 0,0 0 0 0 0,0 0 0 0 0,0 0 0 0 0,0 0 0 0 0,-1 0 0 0 0,1 0 0 0 0,0 0 0 0 0,0 1 0 0 0,0-1 0 0 0,0 0 0 0 0,0 0 0 0 0,0 1 0 0 0,0-1 0 0 0,0 1 0 0 0,0-1 0 0 0,1 1-1 0 0,-1 1 180 0 0,2-1-165 0 0,0 0 1 0 0,-1 0 0 0 0,1 1-1 0 0,0-1 1 0 0,-1 1 0 0 0,0 0-1 0 0,1 0 1 0 0,-1 0 0 0 0,0 0-1 0 0,0 0 1 0 0,0 0-1 0 0,2 3 1 0 0,17 32 453 0 0,-11-18-399 0 0,18 33-95 0 0,-16-28 0 0 0,24 36 0 0 0,-14-28 0 0 0,-4-7 0 0 0,-14-19 0 0 0,-3-4 0 0 0,0-1 0 0 0,1 1 0 0 0,-1 0 0 0 0,0-1 0 0 0,1 1 0 0 0,0-1 0 0 0,-1 1 0 0 0,5 1 0 0 0,17 16 0 0 0,-9-11 15 0 0,-2-5-94 0 0,-11-2-258 0 0,-1-1-138 0 0,0 0-33 0 0,0 0-4 0 0,0 0 0 0 0,0-2 144 0 0,0-1 0 0 0,-1 1 0 0 0,1 0 0 0 0,-1 0-1 0 0,1 0 1 0 0,-1 0 0 0 0,0 0 0 0 0,-2-3 0 0 0,-7-18-3616 0 0,7 7 1937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3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19351 0 0,'0'0'856'0'0,"0"0"176"0"0,-8 0-824 0 0,8 0-208 0 0,0 0 0 0 0,0 0 0 0 0,0 0 448 0 0,0 0 56 0 0,0 0 8 0 0,0 0 0 0 0,0 0 0 0 0,0 0 0 0 0,5-8 0 0 0,0-2 0 0 0,1 0-824 0 0,3 0-160 0 0,-1 0-32 0 0,4-1-8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3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13 191 13823 0 0,'0'0'315'0'0,"0"0"45"0"0,0 0 21 0 0,0 0-49 0 0,2 0-220 0 0,4 3 39 0 0,-4-3 569 0 0,-2 0 249 0 0,15-9 3115 0 0,-10 4-3611 0 0,0 0 0 0 0,0 0 0 0 0,0-1 1 0 0,-1 0-1 0 0,0 0 0 0 0,0 0 0 0 0,-1 0 0 0 0,3-8 0 0 0,3-9-58 0 0,6-24-1 0 0,-4 12 851 0 0,-6 16-1177 0 0,-5 18 283 0 0,0 1 117 0 0,0 0 21 0 0,-17 13 99 0 0,11-7-608 0 0,1 0 0 0 0,0 1 0 0 0,0 0 0 0 0,0-1 0 0 0,1 2 0 0 0,0-1 0 0 0,1 0 0 0 0,-6 16 0 0 0,0-1 0 0 0,4-11 0 0 0,-4 6 0 0 0,2 0 0 0 0,0 0 0 0 0,1 1 0 0 0,-4 23 0 0 0,9-37 0 0 0,1-3 0 0 0,0-1 0 0 0,-1 1 0 0 0,1-1 0 0 0,0 1 0 0 0,0-1 0 0 0,0 1 0 0 0,0 0 0 0 0,0-1 0 0 0,0 1 0 0 0,0-1 0 0 0,0 1 0 0 0,0-1 0 0 0,0 1 0 0 0,0-1 0 0 0,0 1 0 0 0,0 0 0 0 0,0-1 0 0 0,0 1 0 0 0,0-1 0 0 0,1 1 0 0 0,-1-1 0 0 0,0 1 0 0 0,0-1 0 0 0,1 1 0 0 0,6 10 0 0 0,-7-10-78 0 0,1 0-1 0 0,0 1 1 0 0,-1-1 0 0 0,1 0-1 0 0,0 0 1 0 0,0 0 0 0 0,0 0-1 0 0,0 0 1 0 0,0 0 0 0 0,0 0-1 0 0,0 0 1 0 0,0-1 0 0 0,0 1-1 0 0,0 0 1 0 0,0-1 0 0 0,0 1-1 0 0,1-1 1 0 0,-1 1 0 0 0,0-1-1 0 0,0 1 1 0 0,1-1 0 0 0,-1 0-1 0 0,0 0 1 0 0,1 1 0 0 0,-1-1-1 0 0,0 0 1 0 0,1 0 0 0 0,-1 0-1 0 0,0-1 1 0 0,1 1 0 0 0,-1 0-1 0 0,0 0 1 0 0,1-1 0 0 0,0 0-1 0 0,3-1-359 0 0,0 0 0 0 0,0 0-1 0 0,-1-1 1 0 0,1 1-1 0 0,-1-1 1 0 0,0 0-1 0 0,6-6 1 0 0,2-1-1097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3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15663 0 0,'0'0'719'0'0,"0"0"-20"0"0,3 0-449 0 0,20-4 2290 0 0,-1 0-1 0 0,45-15 1 0 0,-11 3-2048 0 0,-3 3-367 0 0,-46 11-326 0 0,-5 1-850 0 0,-2 1-385 0 0,0 0-1273 0 0,0 0-4798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3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7 17503 0 0,'0'0'399'0'0,"0"0"60"0"0,0 0 21 0 0,0 0-59 0 0,3-7 251 0 0,-3 7 4345 0 0,-1 9-4923 0 0,0 1 0 0 0,-1-1 0 0 0,0 0 0 0 0,-1 0 0 0 0,0 0 0 0 0,-5 10 0 0 0,-2 7 307 0 0,-39 95 630 0 0,9-22-457 0 0,-26 67-574 0 0,60-153 0 0 0,34-61 0 0 0,-19 25 0 0 0,8-28 0 0 0,4-13 0 0 0,-20 61 0 0 0,1 0 0 0 0,-1-1 0 0 0,0 1 0 0 0,-1-1 0 0 0,2-4 0 0 0,-3-5 0 0 0,-1 11 0 0 0,1 2 0 0 0,1 0 0 0 0,0 0 0 0 0,0 0 0 0 0,-1 0 0 0 0,1-1 0 0 0,0 1 0 0 0,-1 0 0 0 0,1 0 0 0 0,0 0 0 0 0,-1 0 0 0 0,1 0 0 0 0,0 0 0 0 0,0-1 0 0 0,-1 1 0 0 0,1 0 0 0 0,0 0 0 0 0,-1 0 0 0 0,1 0 0 0 0,0 0 0 0 0,-1 0 0 0 0,1 1 0 0 0,0-1 0 0 0,-1 0 0 0 0,1 0 0 0 0,0 0 0 0 0,-1 0 0 0 0,1 0 0 0 0,0 0 0 0 0,-1 0 0 0 0,1 1 0 0 0,0-1 0 0 0,0 0 0 0 0,-1 0 0 0 0,1 0 0 0 0,0 1 0 0 0,0-1 0 0 0,-1 0 0 0 0,1 0 0 0 0,0 1 0 0 0,-4 3 0 0 0,1-1 0 0 0,0 1 0 0 0,0 0 0 0 0,0 0 0 0 0,0 1 0 0 0,1-1 0 0 0,-1 1 0 0 0,1-1 0 0 0,0 1 0 0 0,1 0 0 0 0,-1-1 0 0 0,1 1 0 0 0,0 0 0 0 0,0 0 0 0 0,0 0 0 0 0,1 0 0 0 0,0 8 0 0 0,0-11 0 0 0,0 0 0 0 0,1 0 0 0 0,-1 0 0 0 0,0 1 0 0 0,1-1 0 0 0,0 0 0 0 0,0 0 0 0 0,-1 0 0 0 0,1 0 0 0 0,0 0 0 0 0,1-1 0 0 0,-1 1 0 0 0,0 0 0 0 0,0 0 0 0 0,1-1 0 0 0,-1 1 0 0 0,1-1 0 0 0,3 3 0 0 0,-2-2 0 0 0,0 0 0 0 0,1 0 0 0 0,-1-1 0 0 0,1 0 0 0 0,-1 1 0 0 0,1-1 0 0 0,0 0 0 0 0,-1-1 0 0 0,9 2 0 0 0,2-2 0 0 0,0 0 0 0 0,0-1 0 0 0,0-1 0 0 0,24-5 0 0 0,-19 2 0 0 0,-1 0 0 0 0,1 0 0 0 0,-1-2 0 0 0,0 0 0 0 0,0-2 0 0 0,-1 0 0 0 0,32-22 0 0 0,-36 21 101 0 0,-8 7 65 0 0,0-1 0 0 0,0 0 0 0 0,0-1 0 0 0,7-8 0 0 0,-11 12 343 0 0,-1 1-66 0 0,-2 1-425 0 0,0-1 1 0 0,0 1 0 0 0,1 0-1 0 0,-1 0 1 0 0,1 0 0 0 0,-1 0-1 0 0,1 0 1 0 0,-4 3 0 0 0,1 0-22 0 0,-16 11 237 0 0,0 1 1 0 0,-22 24-1 0 0,36-34-192 0 0,0 0 0 0 0,1 1 0 0 0,0 0-1 0 0,0 0 1 0 0,0 0 0 0 0,1 1 0 0 0,0 0-1 0 0,1-1 1 0 0,0 1 0 0 0,-3 13 0 0 0,5-19-74 0 0,1 0 1 0 0,-1 0-1 0 0,1 0 1 0 0,0 0 0 0 0,0-1-1 0 0,0 1 1 0 0,0 0-1 0 0,1 0 1 0 0,-1 0-1 0 0,0 0 1 0 0,1 0-1 0 0,-1 0 1 0 0,1 0 0 0 0,0-1-1 0 0,-1 1 1 0 0,1 0-1 0 0,0 0 1 0 0,0-1-1 0 0,0 1 1 0 0,1-1 0 0 0,-1 1-1 0 0,0-1 1 0 0,0 1-1 0 0,1-1 1 0 0,-1 0-1 0 0,1 1 1 0 0,-1-1-1 0 0,1 0 1 0 0,0 0 0 0 0,-1 0-1 0 0,1 0 1 0 0,0-1-1 0 0,0 1 1 0 0,0 0-1 0 0,-1-1 1 0 0,4 1 0 0 0,1 0-5 0 0,0 1 1 0 0,0-2 0 0 0,0 1 0 0 0,1-1 0 0 0,-1 0 0 0 0,0 0 0 0 0,0 0 0 0 0,1-1 0 0 0,-1 0-1 0 0,8-2 1 0 0,-8 1-339 0 0,0 0 0 0 0,0 0 0 0 0,0-1 0 0 0,0 0-1 0 0,-1 0 1 0 0,0 0 0 0 0,1 0 0 0 0,-1-1 0 0 0,0 0 0 0 0,-1 0-1 0 0,1 0 1 0 0,-1-1 0 0 0,8-9 0 0 0,8-18-1658 0 0,-3 1-15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3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21191 0 0,'0'0'480'0'0,"0"0"67"0"0,0 0 31 0 0,2-1-56 0 0,1-1-384 0 0,-1 1-122 0 0,-1 0 0 0 0,1 0-1 0 0,-1 0 1 0 0,0 0-1 0 0,1 0 1 0 0,-1 0 0 0 0,0-1-1 0 0,0 1 1 0 0,0 0-1 0 0,0 0 1 0 0,0-1 0 0 0,1-2-1 0 0,3-1 953 0 0,-3 3-639 0 0,-1 0 1 0 0,1 0-1 0 0,-1 0 0 0 0,1-1 1 0 0,-1 1-1 0 0,0 0 0 0 0,0 0 1 0 0,2-4-1 0 0,-3-13-2165 0 0,0 18-7344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4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36 13823 0 0,'2'-1'315'0'0,"26"-20"870"0"0,-17 11-1004 0 0,-10 7 1434 0 0,-2 3 2633 0 0,-116 290-1935 0 0,11-32-2474 0 0,21-58 161 0 0,16-39 0 0 0,22-63 931 0 0,123-283 67 0 0,-53 126-879 0 0,-10 25-119 0 0,-1-2 0 0 0,-1 1 0 0 0,10-61 0 0 0,-21 93-1 0 0,1-1 7 0 0,0 0 0 0 0,-1 1-1 0 0,1-1 1 0 0,-1 0-1 0 0,0 0 1 0 0,0 0 0 0 0,-1 1-1 0 0,1-1 1 0 0,-1 0-1 0 0,0 1 1 0 0,0-1 0 0 0,-2-5-1 0 0,3 8 27 0 0,-1 1 0 0 0,0-1-1 0 0,1 1 1 0 0,-1-1 0 0 0,0 1 0 0 0,0-1 0 0 0,0 1-1 0 0,1-1 1 0 0,-1 1 0 0 0,0 0 0 0 0,0 0 0 0 0,0-1-1 0 0,0 1 1 0 0,0 0 0 0 0,1 0 0 0 0,-1 0 0 0 0,0 0-1 0 0,0 0 1 0 0,0 0 0 0 0,0 0 0 0 0,0 0 0 0 0,0 0-1 0 0,0 1 1 0 0,0-1 0 0 0,1 0 0 0 0,-1 0-1 0 0,0 1 1 0 0,0-1 0 0 0,-1 1 0 0 0,-25 15 970 0 0,25-15-982 0 0,-2 2-20 0 0,0 0 0 0 0,1 0 0 0 0,0 0 0 0 0,-1 0 0 0 0,1 1 0 0 0,0-1 0 0 0,1 1 0 0 0,-1 0 0 0 0,1 0 0 0 0,-1 0 0 0 0,-1 5 0 0 0,3-8 0 0 0,1 0 0 0 0,-1-1 0 0 0,1 1 0 0 0,-1 0 0 0 0,1 0 0 0 0,-1 0 0 0 0,1-1 0 0 0,0 1 0 0 0,-1 0 0 0 0,1 0 0 0 0,0 0 0 0 0,0 0 0 0 0,0 0 0 0 0,0 0 0 0 0,0 0 0 0 0,0 0 0 0 0,0 0 0 0 0,0 0 0 0 0,0-1 0 0 0,0 1 0 0 0,1 0 0 0 0,-1 0 0 0 0,0 0 0 0 0,1 1 0 0 0,0 1 0 0 0,5 5 0 0 0,-2-5 0 0 0,0 0 0 0 0,1-1 0 0 0,0 1 0 0 0,-1-1 0 0 0,1 0 0 0 0,0 0 0 0 0,0 0 0 0 0,0-1 0 0 0,0 1 0 0 0,0-1 0 0 0,0-1 0 0 0,1 1 0 0 0,-1-1 0 0 0,9 0 0 0 0,4-1 0 0 0,-1 0 0 0 0,0-2 0 0 0,20-4 0 0 0,0-3 0 0 0,61-23 0 0 0,-79 25 0 0 0,-1-1 0 0 0,1-1 0 0 0,-2-1 0 0 0,31-23 0 0 0,-43 30 120 0 0,-1 0 0 0 0,0 0 0 0 0,0 0 0 0 0,0 0 0 0 0,-1-1 0 0 0,0 0 0 0 0,1 1 0 0 0,-2-1 0 0 0,1-1 0 0 0,0 1 0 0 0,2-11 0 0 0,-4 15 323 0 0,-14 3-278 0 0,7 1-165 0 0,-1-1 0 0 0,1 1 0 0 0,0 0 0 0 0,-1 1 0 0 0,1-1 0 0 0,1 1 0 0 0,-1 1 0 0 0,0-1 0 0 0,1 1 0 0 0,-6 6 0 0 0,-1 3 0 0 0,0 1 0 0 0,-16 25 0 0 0,25-36 0 0 0,1 0 0 0 0,0 1 0 0 0,0-1 0 0 0,0 1 0 0 0,1 0 0 0 0,-1 0 0 0 0,1 0 0 0 0,0 0 0 0 0,1 0 0 0 0,-1 5 0 0 0,1-8 0 0 0,0 0 0 0 0,0-1 0 0 0,0 1 0 0 0,0 0 0 0 0,0 0 0 0 0,0 0 0 0 0,1 0 0 0 0,-1 0 0 0 0,1-1 0 0 0,0 1 0 0 0,-1 0 0 0 0,1 0 0 0 0,0-1 0 0 0,0 1 0 0 0,0 0 0 0 0,0-1 0 0 0,0 1 0 0 0,0-1 0 0 0,1 0 0 0 0,-1 1 0 0 0,0-1 0 0 0,1 0 0 0 0,-1 0 0 0 0,1 0 0 0 0,-1 0 0 0 0,1 0 0 0 0,0 0 0 0 0,2 1 0 0 0,3 0 0 0 0,0-1 0 0 0,-1 0 0 0 0,1 0 0 0 0,0-1 0 0 0,-1 1 0 0 0,1-2 0 0 0,0 1 0 0 0,0-1 0 0 0,-1 0 0 0 0,1 0 0 0 0,0-1 0 0 0,-1 0 0 0 0,1 0 0 0 0,7-4 0 0 0,0 0 0 0 0,1-2 0 0 0,-1 0 0 0 0,-1 0 0 0 0,25-21 0 0 0,-27 19 0 0 0,-1 0 0 0 0,0-1 0 0 0,0-1 0 0 0,-1 1 0 0 0,-1-2 0 0 0,9-15 0 0 0,-7 10 0 0 0,-2-1 0 0 0,0 0 0 0 0,10-38 0 0 0,-15 42 0 0 0,-3 4 0 0 0,-5 5 0 0 0,3 6 0 0 0,0-1 0 0 0,-1 1 0 0 0,1 0 0 0 0,0-1 0 0 0,-1 1 0 0 0,1 0 0 0 0,0 0 0 0 0,0 1 0 0 0,-1-1 0 0 0,1 0 0 0 0,0 1 0 0 0,-1-1 0 0 0,1 1 0 0 0,0 0 0 0 0,0 0 0 0 0,0 0 0 0 0,0 0 0 0 0,0 0 0 0 0,-2 1 0 0 0,-4 3 0 0 0,1 0 0 0 0,0-1 0 0 0,-11 13 0 0 0,12-10 0 0 0,6-7 0 0 0,0 1 0 0 0,-1-1 0 0 0,1 1 0 0 0,-1-1 0 0 0,1 1 0 0 0,0-1 0 0 0,-1 1 0 0 0,1-1 0 0 0,0 1 0 0 0,-1 0 0 0 0,1-1 0 0 0,0 1 0 0 0,0-1 0 0 0,0 1 0 0 0,0 0 0 0 0,0-1 0 0 0,0 1 0 0 0,-1 0 0 0 0,2-1 0 0 0,-1 1 0 0 0,0 0 0 0 0,0-1 0 0 0,0 1 0 0 0,0 1 0 0 0,1 0 0 0 0,-1-1 0 0 0,0 0 0 0 0,0 0 0 0 0,0-1 0 0 0,0 1 0 0 0,0 0 0 0 0,0 0 0 0 0,0 0 0 0 0,0 0 0 0 0,1 0 0 0 0,-1 0 0 0 0,0 0 0 0 0,1-1 0 0 0,-1 1 0 0 0,0 0 0 0 0,1 0 0 0 0,-1 0 0 0 0,1-1 0 0 0,-1 1 0 0 0,1 0 0 0 0,-1-1 0 0 0,1 1 0 0 0,0 0 0 0 0,-1-1 0 0 0,1 1 0 0 0,0-1 0 0 0,1 2 0 0 0,1-1 0 0 0,-1 1 0 0 0,1-1 0 0 0,0 1 0 0 0,0-1 0 0 0,0 0 0 0 0,0 0 0 0 0,0 0 0 0 0,1 0 0 0 0,-1 0 0 0 0,0-1 0 0 0,0 1 0 0 0,0-1 0 0 0,1 0 0 0 0,-1 0 0 0 0,0 0 0 0 0,4-1 0 0 0,8-1 0 0 0,28-8 0 0 0,-35 8 0 0 0,20-5 0 0 0,53-16 0 0 0,-72 19 0 0 0,-1 1 0 0 0,-7 2 0 0 0,0 1 0 0 0,-1-1 0 0 0,1 1 0 0 0,0 0 0 0 0,0-1 0 0 0,0 1 0 0 0,0 0 0 0 0,0-1 0 0 0,0 1 0 0 0,0 0 0 0 0,0 0 0 0 0,0 0 0 0 0,0 0 0 0 0,0 0 0 0 0,0 0 0 0 0,0 0 0 0 0,0 0 0 0 0,0 0 0 0 0,1 1 0 0 0,17 2 0 0 0,-9 0 0 0 0,10 4 0 0 0,-10-5 0 0 0,-1 4 0 0 0,-5 3 0 0 0,-3-5 0 0 0,0-1 0 0 0,0 0 0 0 0,-1 1 0 0 0,1-1 0 0 0,-1 1 0 0 0,0-1 0 0 0,0 1 0 0 0,0-1 0 0 0,-1 1 0 0 0,1-1 0 0 0,-1 0 0 0 0,0 1 0 0 0,0-1 0 0 0,0 0 0 0 0,-3 6 0 0 0,-1 1 0 0 0,-1 0 0 0 0,-1-1 0 0 0,-11 14 0 0 0,12-17 0 0 0,1 0 0 0 0,0 1 0 0 0,0 0 0 0 0,0 0 0 0 0,1 0 0 0 0,0 1 0 0 0,-4 12 0 0 0,6-12 0 0 0,2 1 0 0 0,4-1 0 0 0,-2-7 0 0 0,0 1 0 0 0,0-1 0 0 0,0 1 0 0 0,1-1 0 0 0,-1 0 0 0 0,0 0 0 0 0,0 0 0 0 0,1-1 0 0 0,-1 1 0 0 0,0 0 0 0 0,1-1 0 0 0,-1 1 0 0 0,1-1 0 0 0,4 0 0 0 0,-4 0 0 0 0,1 0 0 0 0,0 0 0 0 0,-1-1 0 0 0,1 1 0 0 0,-1-1 0 0 0,1 0 0 0 0,-1 0 0 0 0,1 0 0 0 0,5-4 0 0 0,-5 3 0 0 0,20-11 0 0 0,-1-2 0 0 0,-1 0 0 0 0,21-19 0 0 0,-12 3 0 0 0,33-42 0 0 0,-27 28 0 0 0,-7 2 72 0 0,-29 42 299 0 0,-1 1 117 0 0,0 0 21 0 0,0 0-66 0 0,-1 1-294 0 0,-1 2-148 0 0,-1-1 0 0 0,1 1-1 0 0,0 0 1 0 0,0 0 0 0 0,0 0 0 0 0,1 0 0 0 0,-1 0-1 0 0,1 0 1 0 0,-1 1 0 0 0,1-1 0 0 0,0 1 0 0 0,0-1-1 0 0,1 0 1 0 0,-1 1 0 0 0,1-1 0 0 0,0 1 0 0 0,0 0-1 0 0,0-1 1 0 0,1 7 0 0 0,1 2-1 0 0,0-1 0 0 0,1 0 0 0 0,0 0 0 0 0,0 0 0 0 0,2 0 0 0 0,-1-1 0 0 0,9 15 0 0 0,7 16 0 0 0,-19-40 0 0 0,0 1 0 0 0,-1 0 0 0 0,1-1 0 0 0,0 1 0 0 0,-1 0 0 0 0,1 0 0 0 0,-1 0 0 0 0,0-1 0 0 0,1 1 0 0 0,-1 0 0 0 0,0 0 0 0 0,0 0 0 0 0,0 0 0 0 0,-1 0 0 0 0,1 2 0 0 0,-2 5 0 0 0,2-7 0 0 0,0-1 0 0 0,0 1 0 0 0,0-1 0 0 0,0 1 0 0 0,-1-1 0 0 0,1 1 0 0 0,0-1 0 0 0,-1 0 0 0 0,1 1 0 0 0,-1-1 0 0 0,0 0 0 0 0,0 1 0 0 0,1-1 0 0 0,-1 0 0 0 0,0 0 0 0 0,0 0 0 0 0,0 1 0 0 0,0-1 0 0 0,0 0 0 0 0,-2 1 0 0 0,1 0 0 0 0,-2 0 0 0 0,1 1 0 0 0,0-1 0 0 0,-1 0 0 0 0,1 0 0 0 0,-1 0 0 0 0,1-1 0 0 0,-1 1 0 0 0,0-1 0 0 0,0 0 0 0 0,-5 1 0 0 0,-3 0 0 0 0,1-1 0 0 0,-15 0 0 0 0,25-1 0 0 0,1 0 0 0 0,0 0 0 0 0,0 0 0 0 0,-1 0 0 0 0,1 0 0 0 0,0 0 0 0 0,-1 0 0 0 0,1 0 0 0 0,0 0 0 0 0,0 0 0 0 0,-1 0 0 0 0,1-1 0 0 0,0 1 0 0 0,0 0 0 0 0,-1 0 0 0 0,1 0 0 0 0,0 0 0 0 0,0 0 0 0 0,-1 0 0 0 0,1-1 0 0 0,0 1 0 0 0,0 0 0 0 0,-1 0 0 0 0,1 0 0 0 0,0-1 0 0 0,0 1 0 0 0,0 0 0 0 0,0 0 0 0 0,-1 0 0 0 0,1-1 0 0 0,0 1 0 0 0,0 0 0 0 0,0 0 0 0 0,0-1 0 0 0,0 1 0 0 0,0 0 0 0 0,0-1 0 0 0,0 1 0 0 0,0 0 0 0 0,0 0 0 0 0,0-1 0 0 0,0 1 0 0 0,0 0 0 0 0,0-1 0 0 0,0 1 0 0 0,0 0 0 0 0,0 0 0 0 0,0-1 0 0 0,0 1 0 0 0,0 0 0 0 0,0 0 0 0 0,1-1 0 0 0,4-9 0 0 0,-5 10 0 0 0,5-6-108 0 0,0 1 0 0 0,0-1-1 0 0,0 1 1 0 0,1 1 0 0 0,0-1 0 0 0,0 1-1 0 0,9-5 1 0 0,49-22-975 0 0,-53 26 1040 0 0,96-37 37 0 0,-9 4 76 0 0,-97 38 267 0 0,-1 0 138 0 0,0 0 33 0 0,0 0-65 0 0,-8 18-278 0 0,2-9-284 0 0,-1 1-1 0 0,-13 13 1 0 0,-9 12-399 0 0,21-24 29 0 0,5-8 432 0 0,0 1 1 0 0,1 0 0 0 0,-1-1 0 0 0,1 1-1 0 0,0 0 1 0 0,1 0 0 0 0,-1 0 0 0 0,1 0-1 0 0,-2 7 1 0 0,3-11 95 0 0,-1 1 0 0 0,1 0 0 0 0,0 0 0 0 0,0-1 0 0 0,0 1 0 0 0,0 0 0 0 0,0 0 0 0 0,-1 0 0 0 0,2-1 0 0 0,-1 1 0 0 0,0 0 0 0 0,0 0 0 0 0,0-1 0 0 0,0 1 0 0 0,0 0 0 0 0,1 0 0 0 0,-1-1 0 0 0,0 1 0 0 0,1 0 0 0 0,-1 0 0 0 0,0-1 0 0 0,1 1 0 0 0,-1 0 0 0 0,2 0 0 0 0,-1 0-82 0 0,0 0 1 0 0,0 0-1 0 0,1-1 0 0 0,-1 1 0 0 0,1 0 1 0 0,-1-1-1 0 0,0 1 0 0 0,1-1 0 0 0,-1 0 1 0 0,1 1-1 0 0,-1-1 0 0 0,3 0 0 0 0,2 0-37 0 0,0 0-1 0 0,1 0 1 0 0,-1-1-1 0 0,1 0 1 0 0,6-1-1 0 0,-4-1 181 0 0,1 0-1 0 0,-1-1 1 0 0,0 0-1 0 0,-1 0 1 0 0,1 0 0 0 0,0-2-1 0 0,-1 1 1 0 0,0-1-1 0 0,7-7 1 0 0,-10 9-38 0 0,-1 0 1 0 0,0-1-1 0 0,0 0 0 0 0,0 1 0 0 0,0-1 1 0 0,-1-1-1 0 0,0 1 0 0 0,0-1 0 0 0,0 1 1 0 0,-1-1-1 0 0,0 0 0 0 0,0 0 0 0 0,0 0 1 0 0,-1 0-1 0 0,1-8 0 0 0,2-77-62 0 0,-4 87-52 0 0,0 0-1 0 0,0 0 1 0 0,0 0-1 0 0,-1 0 1 0 0,1 1-1 0 0,-1-1 1 0 0,0 0 0 0 0,0 0-1 0 0,-1 1 1 0 0,1-1-1 0 0,-1 0 1 0 0,1 1 0 0 0,-1-1-1 0 0,0 1 1 0 0,0 0-1 0 0,-1 0 1 0 0,1 0-1 0 0,-4-4 1 0 0,4 5 9 0 0,-1 0-1 0 0,0 1 1 0 0,1-1 0 0 0,-1 0 0 0 0,0 1-1 0 0,0 0 1 0 0,0-1 0 0 0,0 1-1 0 0,0 0 1 0 0,0 1 0 0 0,0-1-1 0 0,0 0 1 0 0,0 1 0 0 0,-1 0-1 0 0,1 0 1 0 0,0 0 0 0 0,0 0 0 0 0,0 0-1 0 0,-1 1 1 0 0,1-1 0 0 0,0 1-1 0 0,-3 1 1 0 0,1-1 43 0 0,1 1 0 0 0,-1 0 0 0 0,0 0 0 0 0,1 0 0 0 0,0 0 0 0 0,0 1 0 0 0,-1 0 0 0 0,-3 3 0 0 0,8-6 0 0 0,0 0 0 0 0,-1 1 0 0 0,1-1 0 0 0,0 0 0 0 0,-1 0 0 0 0,1 0 0 0 0,0 1 0 0 0,0-1 0 0 0,-1 0 0 0 0,1 0 0 0 0,0 1 0 0 0,0-1 0 0 0,0 0 0 0 0,-1 0 0 0 0,1 1 0 0 0,0-1 0 0 0,0 0 0 0 0,0 1 0 0 0,0-1 0 0 0,0 0 0 0 0,0 1 0 0 0,0-1 0 0 0,0 0 0 0 0,0 1 0 0 0,-1-1 0 0 0,1 0 0 0 0,0 1 0 0 0,1-1 0 0 0,-1 0 0 0 0,0 1 0 0 0,0-1 0 0 0,0 0 0 0 0,0 1 0 0 0,0-1 0 0 0,0 0 0 0 0,0 0 0 0 0,0 1 0 0 0,1-1 0 0 0,-1 0 0 0 0,0 1 0 0 0,0-1 0 0 0,0 0 0 0 0,1 0 0 0 0,-1 1 0 0 0,0-1 0 0 0,0 0 0 0 0,1 0 0 0 0,-1 0 0 0 0,0 1 0 0 0,0-1 0 0 0,1 0 0 0 0,-1 0 0 0 0,0 0 0 0 0,1 0 0 0 0,0 1 0 0 0,2 1 0 0 0,0-1 0 0 0,0 1 0 0 0,0-1 0 0 0,0 1 0 0 0,1-1 0 0 0,-1 0 0 0 0,1 0 0 0 0,-1 0 0 0 0,1-1 0 0 0,-1 1 0 0 0,1-1 0 0 0,5 0 0 0 0,5 0 0 0 0,24-5 0 0 0,-7 1 0 0 0,-1-3 0 0 0,0 0 0 0 0,55-22 0 0 0,-67 21-15 0 0,-1-1-1 0 0,0-1 1 0 0,-1 0-1 0 0,0-1 1 0 0,-1-1-1 0 0,20-19 1 0 0,-11 7 512 0 0,-2-1 1 0 0,35-52-1 0 0,-47 63-164 0 0,5-10-58 0 0,-13 18-275 0 0,-5 5 0 0 0,-2 4 0 0 0,-2 2 0 0 0,0 1 0 0 0,0 1 0 0 0,0-1 0 0 0,1 1 0 0 0,0 0 0 0 0,1 1 0 0 0,-1-1 0 0 0,-6 15 0 0 0,-6 6 0 0 0,-12 17 0 0 0,3 0 0 0 0,1 2 0 0 0,-37 95 0 0 0,58-128 0 0 0,2-7 0 0 0,0 0 0 0 0,0 0 0 0 0,1 1 0 0 0,0-1 0 0 0,1 1 0 0 0,-1-1 0 0 0,2 1 0 0 0,-1-1 0 0 0,1 1 0 0 0,0 9 0 0 0,4-6 0 0 0,3-4 0 0 0,-5-7 0 0 0,0 1 0 0 0,0 0 0 0 0,0-1 0 0 0,1 1 0 0 0,-1-1 0 0 0,0 1 0 0 0,1-1 0 0 0,-1 0 0 0 0,0 0 0 0 0,1 0 0 0 0,-1-1 0 0 0,0 1 0 0 0,1 0 0 0 0,-1-1 0 0 0,0 0 0 0 0,0 1 0 0 0,1-1 0 0 0,2-2 0 0 0,6-2 0 0 0,-1 0 0 0 0,13-9 0 0 0,123-88 0 0 0,-59 47 0 0 0,-53 34 0 0 0,-26 19 0 0 0,-8 7 0 0 0,-5 7 0 0 0,1-6 0 0 0,0 0 0 0 0,-1-1 0 0 0,0 1 0 0 0,0-1 0 0 0,-1 0 0 0 0,1 0 0 0 0,-1-1 0 0 0,-11 7 0 0 0,1-2 0 0 0,0-1 0 0 0,-24 7 0 0 0,32-11 0 0 0,4 3 0 0 0,4 3 0 0 0,2-3 0 0 0,1-1 0 0 0,-1 0 0 0 0,2 1 0 0 0,-1-1 0 0 0,1 0 0 0 0,0-1 0 0 0,8 11 0 0 0,13 19 0 0 0,-24-33 0 0 0,4 7 0 0 0,1-1 0 0 0,9 14 0 0 0,-9-16 0 0 0,2 1 0 0 0,0-3 0 0 0,0-3 0 0 0,1-5 0 0 0,-1 0 0 0 0,-1 0 0 0 0,-7 4 0 0 0,1-1 0 0 0,-1 1 0 0 0,1 0 0 0 0,0-1 0 0 0,-1 1 0 0 0,1-1 0 0 0,-1 1 0 0 0,1 0 0 0 0,-1-1 0 0 0,0 1 0 0 0,1-1 0 0 0,-1 1 0 0 0,1-1 0 0 0,-1 1 0 0 0,0-1 0 0 0,0 0 0 0 0,1 1 0 0 0,-1-1 0 0 0,0 0 0 0 0,4-11 0 0 0,-3 10 0 0 0,0 0 0 0 0,-1 0 0 0 0,1 0 0 0 0,0 0 0 0 0,-1 0 0 0 0,1 0 0 0 0,-1-1 0 0 0,1 1 0 0 0,-1 0 0 0 0,0 0 0 0 0,0-1 0 0 0,0 1 0 0 0,0 0 0 0 0,-1-5 0 0 0,0 6-236 0 0,1-1 0 0 0,-1 0 1 0 0,1 0-1 0 0,-1 0 0 0 0,0 0 0 0 0,0 1 1 0 0,0-1-1 0 0,0 0 0 0 0,0 1 0 0 0,0-1 0 0 0,0 1 1 0 0,0-1-1 0 0,-3-1 0 0 0,-20-16-7331 0 0,14 13-1421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4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4607 0 0,'0'0'208'0'0,"0"0"67"0"0,0 0 154 0 0,0 0 69 0 0,0 0 12 0 0,-2 1 2 0 0,-1 0-95 0 0,2-1-1915 0 0,-2 2 3247 0 0,-1 0 3047 0 0,-2 3 4244 0 0,-24 15-7064 0 0,9-5-1976 0 0,9-6 4 0 0,11-5 23 0 0,1-2 14 0 0,-7 13 568 0 0,-8 21 742 0 0,-10 34-1335 0 0,-19 41-16 0 0,26-70 0 0 0,13-30 0 0 0,0 1 0 0 0,-5 15 0 0 0,10-27 0 0 0,-1 1 0 0 0,1 0 0 0 0,0 0 0 0 0,-1-1 0 0 0,1 1 0 0 0,0 0 0 0 0,0 0 0 0 0,-1 0 0 0 0,1-1 0 0 0,0 1 0 0 0,0 0 0 0 0,0 0 0 0 0,0 0 0 0 0,0-1 0 0 0,0 1 0 0 0,0 0 0 0 0,1 0 0 0 0,-1 0 0 0 0,0-1 0 0 0,1 2 0 0 0,0 1 0 0 0,3 5 0 0 0,-2-7-1 0 0,-1 0 0 0 0,1 0 1 0 0,0 0-1 0 0,0 0 0 0 0,0 0 0 0 0,-1 0 0 0 0,1 0 0 0 0,0-1 1 0 0,0 1-1 0 0,0-1 0 0 0,0 0 0 0 0,0 1 0 0 0,0-1 0 0 0,0 0 1 0 0,0 0-1 0 0,0 0 0 0 0,0-1 0 0 0,0 1 0 0 0,0 0 0 0 0,3-2 0 0 0,6 0 21 0 0,0-2-1 0 0,14-6 0 0 0,-18 8 13 0 0,12-6 166 0 0,-1-1-1 0 0,0-1 1 0 0,0 0-1 0 0,-1-1 1 0 0,0-1 0 0 0,-1 0-1 0 0,0-1 1 0 0,-1-1-1 0 0,24-28 1 0 0,-36 37-119 0 0,1 0 0 0 0,-1 0-1 0 0,0 0 1 0 0,-1-1 0 0 0,1 1 0 0 0,-1-1-1 0 0,0 1 1 0 0,0-1 0 0 0,-1 0 0 0 0,0 1 0 0 0,0-1-1 0 0,0-11 1 0 0,-1 14-45 0 0,0 1 0 0 0,0-1 0 0 0,-1 0 1 0 0,1 0-1 0 0,-1 1 0 0 0,1-1 0 0 0,-1 1 0 0 0,0-1 0 0 0,0 1 0 0 0,-1-1 1 0 0,1 1-1 0 0,0-1 0 0 0,-1 1 0 0 0,1 0 0 0 0,-1 0 0 0 0,0 0 0 0 0,0 0 0 0 0,0 0 1 0 0,0 0-1 0 0,0 1 0 0 0,0-1 0 0 0,0 0 0 0 0,-1 1 0 0 0,1 0 0 0 0,-1-1 1 0 0,1 1-1 0 0,-1 0 0 0 0,1 1 0 0 0,-5-2 0 0 0,-2 0-47 0 0,0 0-1 0 0,-1 1 1 0 0,1 0 0 0 0,-1 1-1 0 0,1 0 1 0 0,-1 1 0 0 0,1 0-1 0 0,-1 0 1 0 0,-15 5 0 0 0,23-6-152 0 0,1 1 0 0 0,-1-1 0 0 0,1 1 0 0 0,-1 0 0 0 0,1 0 0 0 0,-1 0 0 0 0,1-1 0 0 0,-1 1 0 0 0,0 2 0 0 0,0-2-1891 0 0,2-1-4403 0 0,0 0-1891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3:4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46 426 10135 0 0,'0'0'464'0'0,"0"0"-9"0"0,-17 4 1531 0 0,13-4 4293 0 0,8-8-5756 0 0,0 0-1 0 0,1 1 1 0 0,0 0-1 0 0,0 0 0 0 0,9-9 1 0 0,-5 6-74 0 0,-8 8-374 0 0,1 0 0 0 0,-1-1 0 0 0,0 1-1 0 0,0 0 1 0 0,0-1 0 0 0,0 1 0 0 0,1-5 0 0 0,-1 4-72 0 0,0 0-1 0 0,0 0 1 0 0,0 0 0 0 0,0 0 0 0 0,3-4 0 0 0,40-48 1880 0 0,-45 55-1881 0 0,1 0-1 0 0,0 0 1 0 0,0 0 0 0 0,0 0-1 0 0,0 0 1 0 0,0 0 0 0 0,0 0 0 0 0,0 0-1 0 0,0 0 1 0 0,0-1 0 0 0,0 1 0 0 0,0 0-1 0 0,0 0 1 0 0,0 0 0 0 0,0 0 0 0 0,0 0-1 0 0,0 0 1 0 0,0 0 0 0 0,0 0 0 0 0,0 0-1 0 0,0 0 1 0 0,0 0 0 0 0,-1 0 0 0 0,1 0-1 0 0,0 0 1 0 0,0 0 0 0 0,0 0 0 0 0,0 0-1 0 0,0 0 1 0 0,0 0 0 0 0,0 0-1 0 0,0-1 1 0 0,0 1 0 0 0,0 0 0 0 0,0 0-1 0 0,0 0 1 0 0,0 0 0 0 0,0 0 0 0 0,0 0-1 0 0,0 0 1 0 0,0 0 0 0 0,0 0 0 0 0,0 0-1 0 0,0 0 1 0 0,1 0 0 0 0,-1 0 0 0 0,0 0-1 0 0,0 0 1 0 0,0 0 0 0 0,0 0 0 0 0,0 0-1 0 0,0-1 1 0 0,0 1 0 0 0,0 0-1 0 0,0 0 1 0 0,0 0 0 0 0,0 0 0 0 0,0 0-1 0 0,0 0 1 0 0,0 0 0 0 0,0 0 0 0 0,0 0-1 0 0,0 0 1 0 0,-7 3 45 0 0,-7 5-40 0 0,4-1-7 0 0,0 0 0 0 0,1 1 0 0 0,0 1 0 0 0,0-1 0 0 0,1 1 0 0 0,0 1 0 0 0,1 0 0 0 0,0 0 0 0 0,0 0 0 0 0,1 1 0 0 0,0-1 0 0 0,-3 13 0 0 0,7-19 0 0 0,1-1 0 0 0,0 1 0 0 0,0-1 0 0 0,0 1 0 0 0,1-1 0 0 0,-1 1 0 0 0,1-1 0 0 0,0 1 0 0 0,0-1 0 0 0,0 1 0 0 0,1 0 0 0 0,-1-1 0 0 0,1 1 0 0 0,2 5 0 0 0,2-1 0 0 0,4-2 0 0 0,-7-6 0 0 0,1 1 0 0 0,0-1 0 0 0,0 0 0 0 0,0 0 0 0 0,0 0 0 0 0,0 0 0 0 0,0 0 0 0 0,0 0 0 0 0,0-1 0 0 0,3 0 0 0 0,31-12 0 0 0,-21 7 0 0 0,-2 1 49 0 0,0-1 0 0 0,-1 0 0 0 0,1-1 0 0 0,-1-1 0 0 0,-1 0 0 0 0,0 0 0 0 0,0-1 0 0 0,0-1 0 0 0,-1 0 0 0 0,-1-1 0 0 0,0 0 0 0 0,0 0 0 0 0,-1-1 0 0 0,-1 0 0 0 0,0-1 0 0 0,0 0 0 0 0,-1 0 0 0 0,8-23 0 0 0,-8 17 227 0 0,5-19 283 0 0,-11 35-531 0 0,0 0 0 0 0,-1 0 0 0 0,1 0 1 0 0,-1 0-1 0 0,0 0 0 0 0,0-1 0 0 0,0 1 1 0 0,-1 0-1 0 0,0-5 0 0 0,-3 1-28 0 0,4 6 0 0 0,0 1 0 0 0,0 0 0 0 0,0-1 0 0 0,-1 1 0 0 0,1 0 0 0 0,0-1 0 0 0,0 1 0 0 0,-1 0 0 0 0,1-1 0 0 0,0 1 0 0 0,-1 0 0 0 0,1 0 0 0 0,0-1 0 0 0,-1 1 0 0 0,1 0 0 0 0,0 0 0 0 0,-1 0 0 0 0,1 0 0 0 0,0-1 0 0 0,-1 1 0 0 0,1 0 0 0 0,-1 0 0 0 0,1 0 0 0 0,0 0 0 0 0,-1 0 0 0 0,1 0 0 0 0,-1 0 0 0 0,1 0 0 0 0,0 0 0 0 0,-1 0 0 0 0,1 0 0 0 0,-1 1 0 0 0,1-1 0 0 0,0 0 0 0 0,-1 0 0 0 0,1 0 0 0 0,0 0 0 0 0,-1 0 0 0 0,1 1 0 0 0,0-1 0 0 0,-1 0 0 0 0,-2 2 0 0 0,0 0 0 0 0,0-1 0 0 0,1 1 0 0 0,-1 0 0 0 0,0 0 0 0 0,1 1 0 0 0,0-1 0 0 0,-1 0 0 0 0,1 1 0 0 0,0-1 0 0 0,0 1 0 0 0,1 0 0 0 0,-1 0 0 0 0,-1 4 0 0 0,-4 6 0 0 0,-7 25 0 0 0,13-36 0 0 0,-8 27 0 0 0,-10 43 0 0 0,18-62 0 0 0,-1 0 0 0 0,2 0 0 0 0,-1 1 0 0 0,1-1 0 0 0,1 0 0 0 0,0 1 0 0 0,0-1 0 0 0,3 11 0 0 0,2 19 0 0 0,-5-38 0 0 0,-1-1 0 0 0,1 1 0 0 0,-1-1 0 0 0,1 1 0 0 0,0-1 0 0 0,-1 1 0 0 0,1-1 0 0 0,0 0 0 0 0,0 1 0 0 0,0-1 0 0 0,0 0 0 0 0,0 0 0 0 0,0 0 0 0 0,1 0 0 0 0,-1 0 0 0 0,0 0 0 0 0,0 0 0 0 0,1 0 0 0 0,-1-1 0 0 0,1 1 0 0 0,-1 0 0 0 0,1-1 0 0 0,-1 1 0 0 0,1-1 0 0 0,-1 1 0 0 0,1-1 0 0 0,2 0 0 0 0,1 1 0 0 0,0-1 0 0 0,0 1 0 0 0,0-2 0 0 0,0 1 0 0 0,0 0 0 0 0,0-1 0 0 0,7-2 0 0 0,-1-1 0 0 0,0-1 0 0 0,-1 0 0 0 0,0-1 0 0 0,0 0 0 0 0,0-1 0 0 0,-1 0 0 0 0,17-17 0 0 0,-13 13 0 0 0,9-11 0 0 0,-1 0 0 0 0,28-40 0 0 0,-22 27 0 0 0,-7 8 0 0 0,-1-1 0 0 0,-2 0 0 0 0,0-1 0 0 0,-2-1 0 0 0,20-57 0 0 0,-33 82 49 0 0,0-1 0 0 0,-1 0 1 0 0,1 0-1 0 0,-1 0 0 0 0,-1 0 0 0 0,1 0 0 0 0,-1 0 1 0 0,0-8-1 0 0,0 13 439 0 0,0 1 21 0 0,-2 0-66 0 0,-5 6-426 0 0,0-1 1 0 0,0 1 0 0 0,1 0-1 0 0,0 0 1 0 0,0 1-1 0 0,0-1 1 0 0,1 1 0 0 0,-8 15-1 0 0,0 0-13 0 0,-16 44-1 0 0,17-36-3 0 0,2-1 0 0 0,2 1 0 0 0,0 0 0 0 0,2 1 0 0 0,-2 35 0 0 0,6-46 0 0 0,1-15 0 0 0,1 0 0 0 0,-1 0 0 0 0,1 0 0 0 0,0 0 0 0 0,1-1 0 0 0,-1 1 0 0 0,1 0 0 0 0,2 8 0 0 0,-3-12 0 0 0,0 0 0 0 0,0 1 0 0 0,0-1 0 0 0,1 0 0 0 0,-1 0 0 0 0,0 0 0 0 0,1 0 0 0 0,-1 0 0 0 0,1 0 0 0 0,0 0 0 0 0,-1 0 0 0 0,1 0 0 0 0,0 0 0 0 0,-1 0 0 0 0,1 0 0 0 0,0-1 0 0 0,0 1 0 0 0,0 0 0 0 0,0 0 0 0 0,0-1 0 0 0,1 1 0 0 0,2 2 0 0 0,-2-2 0 0 0,1 0 0 0 0,-1 0 0 0 0,1 0 0 0 0,0 0 0 0 0,-1 0 0 0 0,1 0 0 0 0,0-1 0 0 0,-1 1 0 0 0,1-1 0 0 0,0 0 0 0 0,0 0 0 0 0,0 0 0 0 0,-1 0 0 0 0,1-1 0 0 0,0 1 0 0 0,-1-1 0 0 0,1 1 0 0 0,0-1 0 0 0,-1 0 0 0 0,6-2 0 0 0,6-3 0 0 0,1-1 0 0 0,16-11 0 0 0,-30 17 0 0 0,16-9 0 0 0,0-1 0 0 0,-1 0 0 0 0,0-1 0 0 0,-1-1 0 0 0,-1-1 0 0 0,0 0 0 0 0,-1-1 0 0 0,22-31 0 0 0,-36 48 0 0 0,-5 4 0 0 0,1 0 0 0 0,1 1 0 0 0,-8 13 0 0 0,6-4 0 0 0,1 0 0 0 0,1 0 0 0 0,-4 30 0 0 0,7-43 0 0 0,1 0 0 0 0,0 0 0 0 0,0 0 0 0 0,1 0 0 0 0,-1 0 0 0 0,1 0 0 0 0,-1 0 0 0 0,1 0 0 0 0,0 0 0 0 0,0 0 0 0 0,0 0 0 0 0,1 0 0 0 0,-1 0 0 0 0,1-1 0 0 0,-1 1 0 0 0,4 3 0 0 0,-4-5 0 0 0,0 1 0 0 0,1-1 0 0 0,-1 1 0 0 0,1-1 0 0 0,-1 0 0 0 0,1 0 0 0 0,-1 0 0 0 0,1 0 0 0 0,-1 0 0 0 0,1 0 0 0 0,0 0 0 0 0,0-1 0 0 0,0 1 0 0 0,-1-1 0 0 0,1 1 0 0 0,0-1 0 0 0,0 0 0 0 0,0 1 0 0 0,0-1 0 0 0,0 0 0 0 0,0 0 0 0 0,-1 0 0 0 0,1-1 0 0 0,0 1 0 0 0,0 0 0 0 0,0-1 0 0 0,3 0 0 0 0,11-6 0 0 0,0 0 0 0 0,0-1 0 0 0,-1 0 0 0 0,0-1 0 0 0,0-1 0 0 0,-1 0 0 0 0,0-1 0 0 0,-1-1 0 0 0,18-21 0 0 0,-27 29 0 0 0,-1-1 0 0 0,-1 1 0 0 0,1-1 0 0 0,2-5 0 0 0,-3 5 0 0 0,1-1 0 0 0,-1 1 0 0 0,7-8 0 0 0,32-32 0 0 0,-28 31 0 0 0,0 0 0 0 0,19-27 0 0 0,-35 45 0 0 0,0 0 0 0 0,0 1 0 0 0,0-1 0 0 0,0 0 0 0 0,1 1 0 0 0,-1 0 0 0 0,1-1 0 0 0,1 1 0 0 0,-1 0 0 0 0,-1 7 0 0 0,2-9 0 0 0,1 0 0 0 0,0 1 0 0 0,-1-1 0 0 0,1 0 0 0 0,0 0 0 0 0,1 1 0 0 0,-1-1 0 0 0,1 0 0 0 0,-1 0 0 0 0,1 0 0 0 0,0 1 0 0 0,0-1 0 0 0,0 0 0 0 0,3 4 0 0 0,2 3 0 0 0,-3-6 0 0 0,0 1 0 0 0,0-1 0 0 0,0 0 0 0 0,0 0 0 0 0,1 0 0 0 0,0 0 0 0 0,6 4 0 0 0,3 2 0 0 0,1-2 0 0 0,19 10 0 0 0,-32-18 0 0 0,1 1 0 0 0,-1 0 0 0 0,0-1 0 0 0,1 1 0 0 0,-1 0 0 0 0,0 0 0 0 0,0 0 0 0 0,0 0 0 0 0,1 0 0 0 0,0 2 0 0 0,10 9 0 0 0,-10-10 0 0 0,0 0 0 0 0,0 0 0 0 0,0 0 0 0 0,-1 0 0 0 0,1 0 0 0 0,-1 0 0 0 0,0 1 0 0 0,1-1 0 0 0,-1 0 0 0 0,0 1 0 0 0,0-1 0 0 0,-1 1 0 0 0,1-1 0 0 0,0 1 0 0 0,-1-1 0 0 0,1 1 0 0 0,-1 0 0 0 0,0-1 0 0 0,0 1 0 0 0,0-1 0 0 0,-1 4 0 0 0,1-4 80 0 0,0-1-1 0 0,0 1 1 0 0,0-1-1 0 0,0 1 1 0 0,-1-1 0 0 0,1 1-1 0 0,-1-1 1 0 0,1 1-1 0 0,-1-1 1 0 0,1 1 0 0 0,-1-1-1 0 0,0 0 1 0 0,0 0-1 0 0,1 1 1 0 0,-1-1 0 0 0,0 0-1 0 0,0 0 1 0 0,0 0-1 0 0,-1 0 1 0 0,1 0 0 0 0,-2 2-1 0 0,1-2 53 0 0,-1 1-117 0 0,1-1 0 0 0,0 0 0 0 0,-1 0 0 0 0,1 0 0 0 0,-1 0 0 0 0,1-1 0 0 0,-1 1 0 0 0,1-1 0 0 0,-1 1 0 0 0,-5-1 0 0 0,-15 3-15 0 0,19-1 2 0 0,2-1-5 0 0,0 0 0 0 0,0-1 0 0 0,0 1 0 0 0,0-1-1 0 0,0 1 1 0 0,0-1 0 0 0,0 0 0 0 0,0 0 0 0 0,-1 0 0 0 0,1 0 0 0 0,0 0-1 0 0,0-1 1 0 0,0 1 0 0 0,0 0 0 0 0,0-1 0 0 0,0 0 0 0 0,0 1-1 0 0,0-1 1 0 0,1 0 0 0 0,-4-1 0 0 0,-3-3-1154 0 0,0 0 0 0 0,0-1 0 0 0,1 0 1 0 0,0 0-1 0 0,0 0 0 0 0,0-1 0 0 0,1 0 0 0 0,-11-15 0 0 0,-2-4-1911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1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2759 0 0,'0'0'126'0'0,"-8"1"20"0"0,2 0-72 0 0,5-1 302 0 0,1 0 113 0 0,0 0 20 0 0,0 0-66 0 0,0 0-222 0 0,0 0 166 0 0,-1 1-16 0 0,1 0 0 0 0,-1 0 1 0 0,0 0-1 0 0,1 0 0 0 0,-1 0 0 0 0,0 0 0 0 0,0 0 0 0 0,1 0 0 0 0,-1 0 1 0 0,0 0-1 0 0,0 0 0 0 0,0 0 0 0 0,0-1 0 0 0,0 1 0 0 0,0 0 0 0 0,-1-1 1 0 0,1 1-1 0 0,0-1 0 0 0,0 1 0 0 0,0-1 0 0 0,-3 1 0 0 0,3-1 141 0 0,1 0 0 0 0,0 0 0 0 0,0 0 0 0 0,0 0 0 0 0,0 0 0 0 0,0 0 0 0 0,0 0 0 0 0,0 0 0 0 0,-21 2 592 0 0,13-1-1016 0 0,7 0 283 0 0,1-1 117 0 0,0 0 21 0 0,0 0 3 0 0,0 0 0 0 0,0 0 0 0 0,0 0 0 0 0,0 0-69 0 0,0 0-222 0 0,0 0 166 0 0,0 0 101 0 0,0 0 21 0 0,0 0-66 0 0,2 1-422 0 0,-1 0-1 0 0,1 0 1 0 0,0 1 0 0 0,0-1 0 0 0,-1 1-1 0 0,1-1 1 0 0,1 4 0 0 0,-2-4-22 0 0,6 7 1 0 0,0 1 0 0 0,-1 0 0 0 0,0 1 0 0 0,9 18 0 0 0,13 45 0 0 0,-9-24 0 0 0,-9-21 0 0 0,-3-11 0 0 0,14 29 0 0 0,1-5 0 0 0,-2 1 0 0 0,-3 1 0 0 0,19 63 0 0 0,-30-82 0 0 0,-5-20 0 0 0,8 21 0 0 0,-8-25 0 0 0,-1 0 0 0 0,0 0 0 0 0,0 0 0 0 0,0 1 0 0 0,0-1 0 0 0,1 0 0 0 0,-1 0 0 0 0,0 1 0 0 0,0-1 0 0 0,0 0 0 0 0,0 0 0 0 0,0 1 0 0 0,0-1 0 0 0,0 0 0 0 0,0 0 0 0 0,0 1 0 0 0,0-1 0 0 0,0 0 0 0 0,0 1 0 0 0,0-1 0 0 0,0 0 0 0 0,0 0 0 0 0,0 1 0 0 0,0-1 0 0 0,0 0 0 0 0,0 0 0 0 0,0 1 0 0 0,-1-1 0 0 0,1 0 0 0 0,0 0 0 0 0,0 0 0 0 0,0 1 0 0 0,0-1 0 0 0,-1 0 0 0 0,1 0 0 0 0,0 0 0 0 0,0 1 0 0 0,0-1 0 0 0,-1 0 0 0 0,1 0 0 0 0,0 0 0 0 0,0 0 0 0 0,0 0 0 0 0,-1 1 0 0 0,1-1 0 0 0,0 0 0 0 0,0 0 0 0 0,-1 0 0 0 0,1 0 0 0 0,0 0 0 0 0,-1 0 0 0 0,1 0 0 0 0,0 0 0 0 0,0 0 0 0 0,-1 0 0 0 0,1 0 0 0 0,0 0 0 0 0,0 0 0 0 0,-1 0 0 0 0,1-1 0 0 0,-25-2 0 0 0,22 2-482 0 0,0-1-1 0 0,0 1 1 0 0,0-1 0 0 0,0 0-1 0 0,0 0 1 0 0,0-1-1 0 0,1 1 1 0 0,-5-5 0 0 0,6 5 146 0 0,0 0 1 0 0,0 0 0 0 0,0 0 0 0 0,0 0-1 0 0,0 0 1 0 0,0 0 0 0 0,1 0 0 0 0,-1 0-1 0 0,1 0 1 0 0,-1-1 0 0 0,1 1 0 0 0,0 0 0 0 0,0 0-1 0 0,0-1 1 0 0,0-1 0 0 0,2-7-1712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1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 10135 0 0,'0'0'231'0'0,"0"0"29"0"0,0 0 19 0 0,0 0 105 0 0,0 0 410 0 0,0 0 184 0 0,0 0 40 0 0,0 0-63 0 0,0 0-290 0 0,0 0-121 0 0,0 0-28 0 0,0 0-4 0 0,0 0 0 0 0,0 0 0 0 0,0 0 0 0 0,0 0 0 0 0,0 0 0 0 0,0 1 0 0 0,0 2-338 0 0,0-2-149 0 0,0-1-1 0 0,0 1 1 0 0,0-1 0 0 0,0 1-1 0 0,0-1 1 0 0,0 0-1 0 0,0 1 1 0 0,0-1 0 0 0,0 1-1 0 0,-1-1 1 0 0,1 0 0 0 0,0 1-1 0 0,0-1 1 0 0,0 0-1 0 0,-1 1 1 0 0,1-1 0 0 0,0 0-1 0 0,0 1 1 0 0,-1-1 0 0 0,1 0-1 0 0,0 0 1 0 0,-1 1-1 0 0,1-1 1 0 0,0 0 0 0 0,-2 1-1 0 0,-6 7 345 0 0,3-2 20 0 0,0 0 0 0 0,0 1 0 0 0,1-1 0 0 0,-6 13 1 0 0,-6 9-343 0 0,-31 47-47 0 0,27-40 0 0 0,-2-2 0 0 0,-1 0 0 0 0,-30 31 0 0 0,51-61 0 0 0,-139 137 0 0 0,83-82 0 0 0,46-42 0 0 0,5-9 0 0 0,6-7 2 0 0,5-5-14 0 0,7-9-379 0 0,3-1-474 0 0,-12 12 432 0 0,1 0 1 0 0,-1 0 0 0 0,1 1-1 0 0,0-1 1 0 0,0 1 0 0 0,0 0-1 0 0,4-3 1 0 0,2 0-2013 0 0,1 2-3697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1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11975 0 0,'0'0'267'0'0,"0"0"42"0"0,0 0 17 0 0,0 0-28 0 0,0 0-58 0 0,0 0 491 0 0,0 0 238 0 0,0 0 45 0 0,0 0-61 0 0,0 0-288 0 0,0 0-121 0 0,0 0-28 0 0,0 0-4 0 0,0 0 0 0 0,-2-1 0 0 0,1 1-374 0 0,0 0-1 0 0,0 0 1 0 0,0 0 0 0 0,0 0-1 0 0,0 0 1 0 0,0 1 0 0 0,0-1-1 0 0,0 0 1 0 0,0 0-1 0 0,0 1 1 0 0,0-1 0 0 0,0 0-1 0 0,0 1 1 0 0,0-1 0 0 0,0 1-1 0 0,0 0 1 0 0,1-1-1 0 0,-1 1 1 0 0,0-1 0 0 0,0 1-1 0 0,0 1 1 0 0,-14 21-13 0 0,11-16-102 0 0,-5 12 86 0 0,0-1-1 0 0,-8 32 1 0 0,8-24 496 0 0,-5 16-233 0 0,-2 0 1 0 0,-38 67-1 0 0,-28 19-372 0 0,77-118 0 0 0,4-6 0 0 0,-1-1 0 0 0,0 1 0 0 0,0-1 0 0 0,0 1 0 0 0,-5 5 0 0 0,-19 31-64 0 0,25-39-273 0 0,10-5-646 0 0,-3 1 355 0 0,0-1 1 0 0,1 0-1 0 0,9-10 0 0 0,-2 2-5059 0 0,-1-1-1195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1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10135 0 0,'0'0'464'0'0,"0"0"-9"0"0,-15 11 1558 0 0,12-11-2481 0 0,2 0 935 0 0,0 0 0 0 0,0 0 1 0 0,0 1-1 0 0,1-1 0 0 0,-1 0 1 0 0,0 0-1 0 0,0 1 0 0 0,0-1 1 0 0,0 1-1 0 0,0-1 0 0 0,0 0 1 0 0,0 1-1 0 0,1 0 0 0 0,-1-1 1 0 0,0 1-1 0 0,0-1 0 0 0,1 1 1 0 0,-1 0-1 0 0,1 0 0 0 0,-1-1 0 0 0,0 1 1 0 0,0 1-1 0 0,3-1-312 0 0,9 2 62 0 0,0 0 0 0 0,0-1 0 0 0,1 0 1 0 0,-1 0-1 0 0,1-2 0 0 0,-1 1 0 0 0,1-1 0 0 0,12-3 1 0 0,-6 2-108 0 0,2 0-110 0 0,23-1 0 0 0,-22-1 0 0 0,-1 4-3279 0 0,-26 5-748 0 0,5-5-2795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1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13823 0 0,'0'0'315'0'0,"0"0"45"0"0,0 0 21 0 0,-2 0-49 0 0,-2 3-81 0 0,3-3 481 0 0,1 0 237 0 0,2 1-706 0 0,-1 0 1 0 0,1 0-1 0 0,0 0 0 0 0,0 0 0 0 0,-1-1 0 0 0,1 1 1 0 0,0-1-1 0 0,0 0 0 0 0,2 1 0 0 0,56 3 2189 0 0,-45-4-2134 0 0,1 1 0 0 0,-1 1 0 0 0,16 3 0 0 0,-23-3-318 0 0,18 2 0 0 0,-24-4 1 0 0,-1 0-1 0 0,0 0 1 0 0,0 1-1 0 0,1-1 1 0 0,-1 0-1 0 0,0 0 1 0 0,0 1-1 0 0,0-1 1 0 0,1 1 0 0 0,-1-1-1 0 0,0 1 1 0 0,0-1-1 0 0,1 2 1 0 0,-1-2-129 0 0,-1 1 0 0 0,1 0 0 0 0,-1 0 0 0 0,0-1 0 0 0,1 1 1 0 0,-1 0-1 0 0,0 0 0 0 0,0-1 0 0 0,0 1 0 0 0,1 0 0 0 0,-1 0 1 0 0,0 0-1 0 0,0 0 0 0 0,0-1 0 0 0,0 1 0 0 0,0 0 0 0 0,-1 0 0 0 0,1 0 1 0 0,0 0-1 0 0,-1 1 0 0 0,-2 13-1396 0 0,2-11-11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2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103 108 11975 0 0,'0'0'267'0'0,"0"0"42"0"0,0 0 17 0 0,0 0-28 0 0,0 0-126 0 0,0 0 204 0 0,0 0 111 0 0,0 0 22 0 0,0 0-442 0 0,0 0 0 0 0,1-1 0 0 0,-1 1-1 0 0,0 0 1 0 0,1-1 0 0 0,-1 1 0 0 0,0 0 0 0 0,0-1-1 0 0,1 1 1 0 0,-1 0 0 0 0,0-1 0 0 0,0 1-1 0 0,0-1 1 0 0,1 1 0 0 0,-1 0 0 0 0,0-1 0 0 0,0 1-1 0 0,0-1 1 0 0,0 1 0 0 0,0-1 0 0 0,0 1-1 0 0,0-1 1 0 0,16-74 5125 0 0,-14 60-4264 0 0,-7 11 366 0 0,-3 0-1372 0 0,7 3 449 0 0,-18 5 1069 0 0,14 0-1423 0 0,0 0-1 0 0,-1 0 1 0 0,1 1 0 0 0,0-1 0 0 0,1 1 0 0 0,-1 0-1 0 0,1 0 1 0 0,0 1 0 0 0,-4 6 0 0 0,-6 8-20 0 0,11-14 3 0 0,0-1 0 0 0,1 1 0 0 0,0 0 0 0 0,-1 0 0 0 0,2 0 0 0 0,-1 0 0 0 0,-1 12 0 0 0,0-3 0 0 0,1-8 0 0 0,2-4 0 0 0,-1 0 0 0 0,0-1 0 0 0,1 1 0 0 0,0-1 0 0 0,-1 1 0 0 0,1 0 0 0 0,0-1 0 0 0,0 1 0 0 0,1 0 0 0 0,-1-1 0 0 0,1 1 0 0 0,-1 0 0 0 0,1-1 0 0 0,0 1 0 0 0,2 4 0 0 0,0 1 0 0 0,1 0 0 0 0,4-3 0 0 0,2-2 0 0 0,6-2 0 0 0,-12-3 0 0 0,-1 0 0 0 0,6-2-432 0 0,1 0 0 0 0,14-10 0 0 0,-21 12 344 0 0,-1 1-628 0 0,-2 1-857 0 0,4-5-2411 0 0,-3 4 1937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2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15663 0 0,'0'0'356'0'0,"0"0"50"0"0,10-4 538 0 0,-7 1-441 0 0,1 1 0 0 0,0 0 0 0 0,0 0 0 0 0,0 0 0 0 0,0 1 0 0 0,0 0 0 0 0,0-1 0 0 0,0 1 0 0 0,0 1 0 0 0,0-1 0 0 0,8 0 0 0 0,4-1-406 0 0,40-3 1803 0 0,-47 3-1751 0 0,4-2-130 0 0,-10 4-19 0 0,9 1-3 0 0,-5 1-130 0 0,-6-2-563 0 0,-1 0-258 0 0,0 0-56 0 0,0 0-81 0 0,0 0-286 0 0,0 0-126 0 0,0 0-29 0 0,0 0-4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2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11975 0 0,'10'4'1275'0'0,"24"-3"2626"0"0,-33-1-2877 0 0,11-1 2215 0 0,-5 2-3206 0 0,-1-1-33 0 0,0-1 0 0 0,0 1 0 0 0,0-1 0 0 0,10-3 0 0 0,-13 3 0 0 0,34-4-2076 0 0,-35 5 503 0 0,1 0-379 0 0,11-2-80 0 0,-11 1-15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2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 17503 0 0,'0'0'399'0'0,"0"0"60"0"0,0 0 21 0 0,-1-1-59 0 0,1 0-417 0 0,0 1 0 0 0,0-1 1 0 0,0 1-1 0 0,0 0 0 0 0,0-1 0 0 0,0 1 1 0 0,0-1-1 0 0,0 1 0 0 0,0-1 0 0 0,0 1 1 0 0,1 0-1 0 0,-1-1 0 0 0,0 1 0 0 0,0-1 1 0 0,0 1-1 0 0,1 0 0 0 0,-1-1 0 0 0,0 1 1 0 0,0-1-1 0 0,1 1 0 0 0,-1 0 0 0 0,0-1 1 0 0,0 1-1 0 0,1 0 0 0 0,-1 0 0 0 0,0-1 1 0 0,1 1-1 0 0,-1 0 0 0 0,1 0 0 0 0,-1-1 1 0 0,0 1-1 0 0,1 0 0 0 0,-1 0 0 0 0,1 0 1 0 0,0-1 7 0 0,-1 1 8 0 0,0 0 0 0 0,0 0 0 0 0,1 0 0 0 0,-1 0 0 0 0,0-1 0 0 0,0 1 0 0 0,0 0 0 0 0,0 0 0 0 0,1 0 0 0 0,-1 0-1 0 0,0-1 1 0 0,0 1 0 0 0,0 0 0 0 0,1 0 0 0 0,-1 0 0 0 0,0 0 0 0 0,0 0 0 0 0,0 0 0 0 0,1 0 0 0 0,-1 0 0 0 0,0 0 0 0 0,0 0 0 0 0,1 0 0 0 0,-1 0 0 0 0,0 0-1 0 0,0 0 1 0 0,1 0 0 0 0,-1 0 0 0 0,0 0 0 0 0,0 0 0 0 0,0 0 0 0 0,1 0 0 0 0,-1 0 0 0 0,0 0 0 0 0,0 0 0 0 0,0 0 0 0 0,1 1 0 0 0,-1-1 0 0 0,0 0 0 0 0,0 0-1 0 0,1 0 1 0 0,-3 13 1880 0 0,-11 19 1414 0 0,11-29-3221 0 0,1 0-93 0 0,0 0 0 0 0,0-1 0 0 0,0 1 0 0 0,1 0 0 0 0,-1 0 0 0 0,1 0 0 0 0,-1 3 0 0 0,-4 26 0 0 0,5-29 7 0 0,-2 1-1 0 0,-9 8-83 0 0,9-11-260 0 0,2-1-138 0 0,0 0-1034 0 0,0 0-4210 0 0,0 0-1801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1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9 6447 0 0,'0'0'142'0'0,"0"0"22"0"0,0 0 13 0 0,0 0 55 0 0,0 0 181 0 0,0 0 78 0 0,0 0 18 0 0,0 0 3 0 0,0 0 0 0 0,12-3 2048 0 0,-11 2-2400 0 0,6-3 1149 0 0,-6 3 1554 0 0,-5 3 2560 0 0,-1-1-5141 0 0,1 0 1 0 0,-1 0-1 0 0,1 0 0 0 0,-10 0 1 0 0,-28 3-90 0 0,-110 26-193 0 0,150-30 0 0 0,-24 5 0 0 0,19-4 0 0 0,0 0 0 0 0,0 1 0 0 0,0 0 0 0 0,0 0 0 0 0,-8 4 0 0 0,-7 2 0 0 0,-3 2 0 0 0,16-4 0 0 0,1-1 0 0 0,-1-1 0 0 0,0 0 0 0 0,0 0 0 0 0,-16 4 0 0 0,16-4 0 0 0,9-4 0 0 0,0 1 0 0 0,0-1 0 0 0,0 0 0 0 0,0 0 0 0 0,0 1 0 0 0,0-1 0 0 0,0 0 0 0 0,0 1 0 0 0,0-1 0 0 0,0 0 0 0 0,0 1 0 0 0,0-1 0 0 0,1 0 0 0 0,-1 1 0 0 0,0-1 0 0 0,0 0 0 0 0,0 0 0 0 0,0 1 0 0 0,0-1 0 0 0,1 0 0 0 0,-1 0 0 0 0,0 1 0 0 0,0-1 0 0 0,1 2 0 0 0,0-1 0 0 0,-1-1 0 0 0,0 1 0 0 0,1 0 0 0 0,-1-1 0 0 0,1 1 0 0 0,-1-1 0 0 0,1 1 0 0 0,-1-1 0 0 0,1 1 0 0 0,0-1 0 0 0,-1 1 0 0 0,1-1 0 0 0,0 1 0 0 0,-1-1 0 0 0,1 0 0 0 0,0 1 0 0 0,-1-1 0 0 0,1 0 0 0 0,0 0 0 0 0,-1 0 0 0 0,2 1 0 0 0,0 0 0 0 0,0 0 0 0 0,0-1 0 0 0,0 1 0 0 0,0 0 0 0 0,0-1 0 0 0,0 1 0 0 0,0-1 0 0 0,1 0 0 0 0,-1 0 0 0 0,4 0 0 0 0,2 1 0 0 0,49 4 0 0 0,-39-4 0 0 0,23 4 0 0 0,-32-3 480 0 0,0-1 0 0 0,15-1 0 0 0,-12 6 112 0 0,-2 1-576 0 0,-10-7-16 0 0,0 0 0 0 0,1 1 0 0 0,-1-1 0 0 0,1 1 0 0 0,-1-1 0 0 0,0 1 0 0 0,1-1 0 0 0,-1 1 0 0 0,0-1 0 0 0,1 1 0 0 0,-1-1 0 0 0,0 1 0 0 0,0-1 0 0 0,1 1 0 0 0,-1 1 0 0 0,0-1 0 0 0,0 0 0 0 0,0 0 0 0 0,-1 0 0 0 0,1 0 0 0 0,0 0 0 0 0,-1 0 0 0 0,1-1 0 0 0,0 1 0 0 0,-1 0 0 0 0,1 0 0 0 0,-1 0 0 0 0,1 0 0 0 0,-1 0 0 0 0,0 0 0 0 0,1-1 0 0 0,-1 1 0 0 0,0 0 0 0 0,0-1 0 0 0,1 1 0 0 0,-1 0 0 0 0,-1 0 0 0 0,0 0 0 0 0,1 0 0 0 0,0 0 0 0 0,0 0 0 0 0,-1 0 0 0 0,1 1 0 0 0,0-1 0 0 0,0 0 0 0 0,0 1 0 0 0,1-1 0 0 0,-2 3 0 0 0,-1 9 0 0 0,2-11 0 0 0,1-1 0 0 0,0 1 0 0 0,-1 0 0 0 0,1 0 0 0 0,-1 0 0 0 0,1-1 0 0 0,-1 1 0 0 0,0 0 0 0 0,0-1 0 0 0,0 1 0 0 0,-1 2 0 0 0,-9 8 0 0 0,0 0 0 0 0,0 0 0 0 0,-1-1 0 0 0,0-1 0 0 0,-19 13 0 0 0,-65 41 0 0 0,68-42 0 0 0,-20 12 0 0 0,2-5 0 0 0,41-24 0 0 0,10 3 0 0 0,-3-6 0 0 0,1 1 0 0 0,0-1 0 0 0,0 0 0 0 0,0 0 0 0 0,0 0 0 0 0,0-1 0 0 0,0 1 0 0 0,0-1 0 0 0,1 1 0 0 0,-1-1 0 0 0,0 0 0 0 0,1 0 0 0 0,-1-1 0 0 0,1 1 0 0 0,-1-1 0 0 0,1 1 0 0 0,4-1 0 0 0,36-1 0 0 0,-32 0 0 0 0,-1 0 0 0 0,15 2 0 0 0,-17 0 0 0 0,0-1 0 0 0,0-1 0 0 0,0 0 0 0 0,12-2 0 0 0,16-2 0 0 0,35-3 0 0 0,67 2 1883 0 0,-126 7-1718 0 0,-13-1-167 0 0,1 0 1 0 0,-1 0-1 0 0,0 0 0 0 0,1 0 1 0 0,-1 0-1 0 0,0 0 0 0 0,1 0 1 0 0,-1 0-1 0 0,1 0 0 0 0,-1 0 1 0 0,0 0-1 0 0,1 0 0 0 0,-1 0 1 0 0,0 0-1 0 0,1 1 0 0 0,-1-1 1 0 0,0 0-1 0 0,1 0 0 0 0,-1 0 0 0 0,0 1 1 0 0,0-1-1 0 0,1 0 0 0 0,-1 0 1 0 0,0 0-1 0 0,0 1 0 0 0,1-1 1 0 0,-1 0-1 0 0,0 1 0 0 0,0-1 1 0 0,1 0-1 0 0,-1 1 0 0 0,0-1 1 0 0,0 0-1 0 0,0 0 0 0 0,0 1 1 0 0,0-1-1 0 0,0 1 0 0 0,0-1 1 0 0,0 0-1 0 0,1 1 0 0 0,-1-1 1 0 0,0 0-1 0 0,0 1 0 0 0,-1-1 0 0 0,1 0 1 0 0,0 1-1 0 0,0-1 0 0 0,0 0 1 0 0,0 1-1 0 0,0-1 0 0 0,0 0 1 0 0,-1 1-1 0 0,-7 9-298 0 0,8-10 288 0 0,-2 2-96 0 0,0-1 1 0 0,0 0 0 0 0,0 0 0 0 0,0 1-1 0 0,0-1 1 0 0,0 0 0 0 0,-4 1-1 0 0,2-1-736 0 0,-1-1-1 0 0,1 1 1 0 0,0 0-1 0 0,0-1 1 0 0,-1 0-1 0 0,1 0 1 0 0,0-1-1 0 0,-1 1 0 0 0,-5-2 1 0 0,7 1-1203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1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63 8287 0 0,'-14'-11'382'0'0,"11"8"-8"0"0,3 3-102 0 0,0 0 463 0 0,0 1-524 0 0,-1-1 0 0 0,1 0 0 0 0,0 0 0 0 0,0 0 1 0 0,-1 0-1 0 0,1 0 0 0 0,0 0 0 0 0,0 0 0 0 0,-1 0 0 0 0,1 0 0 0 0,0 0 0 0 0,0 0 0 0 0,0 0 0 0 0,-1 0 1 0 0,1 0-1 0 0,0 0 0 0 0,0 0 0 0 0,-1 0 0 0 0,1 0 0 0 0,0-1 0 0 0,0 1 0 0 0,-1 0 0 0 0,1 0 0 0 0,0 0 1 0 0,0 0-1 0 0,0 0 0 0 0,0-1 0 0 0,-1 1 0 0 0,1 0 0 0 0,0 0 0 0 0,0 0 0 0 0,0 0 0 0 0,0-1 1 0 0,-1 1-1 0 0,1 0 0 0 0,1-4 379 0 0,-1 3-1083 0 0,0 0 1037 0 0,0 1-28 0 0,-2-15 2044 0 0,2 14-2446 0 0,-1 1-1 0 0,1-1 0 0 0,0 1 1 0 0,0-1-1 0 0,0 1 1 0 0,0-1-1 0 0,0 1 1 0 0,0-1-1 0 0,0 1 0 0 0,0-1 1 0 0,0 0-1 0 0,0 1 1 0 0,0-1-1 0 0,0 1 1 0 0,0-1-1 0 0,0 1 0 0 0,0-1 1 0 0,1 1-1 0 0,-1-1 1 0 0,0 1-1 0 0,0-1 1 0 0,1 1-1 0 0,-1-1 0 0 0,0 1 1 0 0,1-1-1 0 0,-1 1 1 0 0,0 0-1 0 0,1-1 0 0 0,-1 1 1 0 0,0-1-1 0 0,1 1 1 0 0,-1 0-1 0 0,1 0 1 0 0,-1-1-1 0 0,1 1 0 0 0,0-1 1 0 0,21-6 332 0 0,-20 7 42 0 0,-2 0 21 0 0,0 0-66 0 0,2 0-294 0 0,0 0-131 0 0,17 5-20 0 0,-1 7 2 0 0,-17-12 3 0 0,-1 0 1 0 0,0 0-1 0 0,1 0 0 0 0,-1 1 0 0 0,0-1 1 0 0,0 0-1 0 0,1 0 0 0 0,-1 1 1 0 0,0-1-1 0 0,0 0 0 0 0,1 1 0 0 0,-1-1 1 0 0,0 0-1 0 0,0 1 0 0 0,0-1 0 0 0,0 0 1 0 0,0 1-1 0 0,1-1 0 0 0,-1 0 1 0 0,0 1-1 0 0,0 0 0 0 0,-3 4 115 0 0,2 0 570 0 0,9 1-126 0 0,-1 0-464 0 0,0-1 1 0 0,0 1-1 0 0,-1 1 0 0 0,0-1 0 0 0,8 12 0 0 0,-7-8-79 0 0,11 12-457 0 0,22 39 0 0 0,-30-45 224 0 0,2 0-1 0 0,0 0 1 0 0,18 16-1 0 0,10 13-43 0 0,-19-23 982 0 0,-16-17-474 0 0,0 0 1 0 0,0 0-1 0 0,-1 0 1 0 0,6 8-1 0 0,-10-12-249 0 0,2 1 1 0 0,-1 1 1 0 0,1 0-1 0 0,0-1 0 0 0,0 1 0 0 0,0-1 1 0 0,4 3-1 0 0,2 3-3 0 0,-3-3 1 0 0,-1 0 0 0 0,2 10 0 0 0,2-1-64 0 0,-7-13-273 0 0,-1-1-138 0 0,0 0-33 0 0,0 0 65 0 0,3-3 262 0 0,1-1-1 0 0,-1 0 0 0 0,0 0 1 0 0,0 0-1 0 0,4-8 0 0 0,-6 9-28 0 0,0 1-1 0 0,0 0 0 0 0,-1 0 0 0 0,1-1 0 0 0,0 1 1 0 0,-1-1-1 0 0,1 1 0 0 0,-1-1 0 0 0,0 1 0 0 0,0 0 1 0 0,0-1-1 0 0,0 1 0 0 0,-1-5 0 0 0,-1 1-176 0 0,-2-16-6628 0 0,4 10-67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1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18 10135 0 0,'0'0'464'0'0,"0"0"-9"0"0,0 0-155 0 0,0 0 443 0 0,3-6 818 0 0,-1 4 3911 0 0,7-7-4237 0 0,-9 9-1169 0 0,0 0 1 0 0,0 0-1 0 0,0 0 0 0 0,0 0 1 0 0,0 1-1 0 0,0-1 0 0 0,1 0 0 0 0,-1 0 1 0 0,0 0-1 0 0,0 0 0 0 0,0 1 1 0 0,0-1-1 0 0,0 0 0 0 0,0 0 0 0 0,0 0 1 0 0,0 1-1 0 0,0-1 0 0 0,0 0 1 0 0,0 0-1 0 0,0 0 0 0 0,0 1 0 0 0,0-1 1 0 0,0 0-1 0 0,0 0 0 0 0,0 0 1 0 0,0 0-1 0 0,0 1 0 0 0,0-1 0 0 0,0 0 1 0 0,0 0-1 0 0,0 0 0 0 0,-1 1 0 0 0,-8 27 2949 0 0,4-16-3015 0 0,-1-1 0 0 0,0 0 0 0 0,-1 0 0 0 0,0 0 0 0 0,-1-1 0 0 0,0 0 0 0 0,-17 16 0 0 0,-24 28 0 0 0,9-9 0 0 0,-28 29 0 0 0,34-36 0 0 0,-41 35 0 0 0,50-56 0 0 0,18-13-492 0 0,7-1-651 0 0,8-4-1106 0 0,9-7 43 0 0,22-7 0 0 0,-13 7 670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1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13823 0 0,'0'0'315'0'0,"0"0"45"0"0,2-1 21 0 0,7-3-201 0 0,-7 3-157 0 0,0 1 0 0 0,0-1 0 0 0,0 0 0 0 0,0-1 0 0 0,0 1 0 0 0,0 0 0 0 0,0 0 0 0 0,0-1 0 0 0,0 1 0 0 0,-1-1 0 0 0,3-2 0 0 0,1 0 576 0 0,-1 0 0 0 0,1 0 0 0 0,1 0 0 0 0,-1 1 0 0 0,0 0 0 0 0,1 0 0 0 0,8-3 0 0 0,-2 0 256 0 0,-10 5-700 0 0,1 0 0 0 0,0 0 0 0 0,-1-1 0 0 0,1 1 0 0 0,-1 0 0 0 0,0-1 0 0 0,1 0 0 0 0,-1 0 0 0 0,0 0 0 0 0,0 0 0 0 0,0 0 0 0 0,0 0 0 0 0,0 0 0 0 0,-1 0 0 0 0,1-1 0 0 0,-1 1 0 0 0,0-1 0 0 0,3-4 0 0 0,-4 5-91 0 0,1 1-1 0 0,-1 0 0 0 0,1 0 1 0 0,-1 0-1 0 0,1 0 1 0 0,0 0-1 0 0,-1 0 1 0 0,1 0-1 0 0,0 0 1 0 0,0 0-1 0 0,0 0 1 0 0,1 0-1 0 0,-1 0-24 0 0,0 0-1 0 0,0 0 1 0 0,0 0-1 0 0,-1 0 1 0 0,1 0-1 0 0,0 0 1 0 0,0 0 0 0 0,-1 0-1 0 0,1 0 1 0 0,0-1-1 0 0,-1 1 1 0 0,1 0-1 0 0,-1 0 1 0 0,0-1 0 0 0,1 1-1 0 0,-1 0 1 0 0,0-1-1 0 0,0 1 1 0 0,0 0-1 0 0,0 0 1 0 0,0-1 0 0 0,0-1-1 0 0,0 2 333 0 0,0 1 117 0 0,0 0 21 0 0,-13 7 99 0 0,4 8-608 0 0,8-12 0 0 0,-1 0 0 0 0,0 0 0 0 0,0 0 0 0 0,0 0 0 0 0,0 0 0 0 0,-3 3 0 0 0,-41 39 0 0 0,41-38 0 0 0,-1 0 0 0 0,1 0 0 0 0,0 0 0 0 0,1 0 0 0 0,-6 13 0 0 0,7 9 0 0 0,3-29 0 0 0,0 0 1 0 0,0 0-1 0 0,0 0 0 0 0,0 1 0 0 0,0-1 1 0 0,0 0-1 0 0,0 0 0 0 0,0 1 1 0 0,0-1-1 0 0,0 0 0 0 0,0 0 0 0 0,0 1 1 0 0,0-1-1 0 0,0 0 0 0 0,0 0 0 0 0,0 1 1 0 0,0-1-1 0 0,0 0 0 0 0,0 0 1 0 0,0 0-1 0 0,0 1 0 0 0,0-1 0 0 0,1 0 1 0 0,-1 0-1 0 0,0 0 0 0 0,0 1 1 0 0,0-1-1 0 0,0 0 0 0 0,1 0 0 0 0,-1 0 1 0 0,0 0-1 0 0,0 1 0 0 0,0-1 0 0 0,1 0 1 0 0,-1 0-1 0 0,0 0 0 0 0,0 0 1 0 0,0 0-1 0 0,1 0 0 0 0,-1 0 0 0 0,0 0 1 0 0,0 1-1 0 0,1-1 0 0 0,-1 0 0 0 0,0 0 1 0 0,0 0-1 0 0,1 0 0 0 0,-1 0 1 0 0,0 0-1 0 0,0 0 0 0 0,1-1 0 0 0,-1 1 1 0 0,0 0-1 0 0,0 0 0 0 0,0 0 0 0 0,1 0 1 0 0,14-4-55 0 0,-14 4 28 0 0,3-1-181 0 0,1-1 1 0 0,-1 0-1 0 0,1 0 1 0 0,6-5-1 0 0,15-7-728 0 0,-16 11 420 0 0,-8 3 321 0 0,0-1-1 0 0,0 1 0 0 0,0-1 0 0 0,0 1 0 0 0,-1-1 0 0 0,1 0 0 0 0,0 0 0 0 0,0 0 1 0 0,0 0-1 0 0,-1 0 0 0 0,1 0 0 0 0,0-1 0 0 0,-1 1 0 0 0,1-1 0 0 0,-1 1 0 0 0,0-1 1 0 0,1 1-1 0 0,1-4 0 0 0,6-10-1340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1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13823 0 0,'0'0'315'0'0,"0"0"45"0"0,0 0 21 0 0,0 0-49 0 0,0 0-149 0 0,0 0 194 0 0,0 0 110 0 0,0 0 22 0 0,4 1 3 0 0,8 0 0 0 0,-9-1 0 0 0,0 1-182 0 0,-1 0-1 0 0,1-1 1 0 0,0 1-1 0 0,0-1 1 0 0,0 1-1 0 0,0-1 1 0 0,0 0-1 0 0,4-1 1 0 0,-5 1-293 0 0,18 0 128 0 0,40-2 1386 0 0,21-2-1054 0 0,-43 2-497 0 0,-16 2 0 0 0,-18 1 0 0 0,25-5 0 0 0,-19 2 0 0 0,0-1 0 0 0,-2-1 0 0 0,-2 0-201 0 0,-5 3-850 0 0,1-7-2957 0 0,-2 1-2812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1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65 21191 0 0,'-37'-17'2328'0'0,"29"16"-2366"0"0,0-1 832 0 0,4 0 2489 0 0,4 2-3282 0 0,-1 0 0 0 0,1 0-1 0 0,0-1 1 0 0,0 1 0 0 0,-1 0 0 0 0,1 0 0 0 0,0-1 0 0 0,0 1 0 0 0,-1 0 0 0 0,1-1 0 0 0,0 1-1 0 0,0 0 1 0 0,0-1 0 0 0,-1 1 0 0 0,1 0 0 0 0,0-1 0 0 0,0 1 0 0 0,0 0 0 0 0,0-1 0 0 0,0 1-1 0 0,0-1 1 0 0,0 1 0 0 0,0 0 0 0 0,0-1 0 0 0,0 1 0 0 0,0-1 0 0 0,0 1 0 0 0,0 0 0 0 0,0-1-1 0 0,0 1 1 0 0,0 0 0 0 0,0-1 0 0 0,1 1 0 0 0,-1 0 0 0 0,0-1 0 0 0,0 1 0 0 0,0 0 0 0 0,1-1-1 0 0,-1 1 1 0 0,1-1-3 0 0,4-26-3030 0 0,-4 26-5840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2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69 315 10135 0 0,'0'0'231'0'0,"0"0"29"0"0,0 0 19 0 0,-9-1 7 0 0,7 1-27 0 0,0-1-1 0 0,-1 1 0 0 0,1-1 1 0 0,0 1-1 0 0,0-1 0 0 0,0 0 1 0 0,-1 0-1 0 0,1 0 0 0 0,0 0 1 0 0,0 0-1 0 0,0 0 0 0 0,0-1 1 0 0,0 1-1 0 0,1-1 0 0 0,-1 1 1 0 0,0-1-1 0 0,1 0 0 0 0,-1 0 1 0 0,1 0-1 0 0,0 0 0 0 0,-2-2 1 0 0,0-2 794 0 0,1 0 0 0 0,0 0 1 0 0,0 0-1 0 0,0-1 0 0 0,-1-8 1 0 0,3 14-1023 0 0,-1-8 153 0 0,0 0 1 0 0,1 0-1 0 0,0-1 1 0 0,1 1-1 0 0,0 0 1 0 0,0 0-1 0 0,1 0 1 0 0,0 0-1 0 0,0 0 1 0 0,1 0-1 0 0,0 1 1 0 0,5-9-1 0 0,-3 7 16 0 0,0 1-1 0 0,1-1 0 0 0,0 1 0 0 0,0 1 0 0 0,1-1 0 0 0,0 1 0 0 0,0 0 0 0 0,1 1 0 0 0,17-13 0 0 0,-21 18-199 0 0,0-1 0 0 0,0 2 0 0 0,0-1 0 0 0,0 0 0 0 0,6 0 0 0 0,-10 1 0 0 0,1 1 0 0 0,-1 0 0 0 0,1-1 0 0 0,0 1 0 0 0,-1 0 0 0 0,1 0 0 0 0,0 0 0 0 0,-1 0 0 0 0,1-1 0 0 0,0 1 0 0 0,-1 0 0 0 0,1 0 0 0 0,0 0 0 0 0,0 0 0 0 0,-1 1 0 0 0,1-1 0 0 0,0 0 0 0 0,-1 0 0 0 0,1 0 0 0 0,0 0 0 0 0,-1 1 0 0 0,1-1 0 0 0,-1 0 0 0 0,1 1 0 0 0,0-1 0 0 0,-1 0 0 0 0,1 1 0 0 0,1 1 0 0 0,2 0 0 0 0,0-1 0 0 0,-1 1 0 0 0,0 0 0 0 0,1 0 0 0 0,-1 0 0 0 0,0 1 0 0 0,0-1 0 0 0,0 1 0 0 0,0 0 0 0 0,-1-1 0 0 0,1 1 0 0 0,-1 1 0 0 0,0-1 0 0 0,0 0 0 0 0,0 0 0 0 0,0 1 0 0 0,0-1 0 0 0,-1 1 0 0 0,2 4 0 0 0,3 10 0 0 0,-2-8 0 0 0,-1 0 0 0 0,1 0 0 0 0,1 12 0 0 0,-4-19 0 0 0,-1 13 0 0 0,-1-12 0 0 0,-1-6 0 0 0,-1-7 0 0 0,3 6 0 0 0,0 0 0 0 0,1-1 0 0 0,-1 1 0 0 0,1 0 0 0 0,-1 0 0 0 0,1 0 0 0 0,0 0 0 0 0,0 0 0 0 0,1 0 0 0 0,-1 0 0 0 0,1 0 0 0 0,-1 0 0 0 0,1 1 0 0 0,2-4 0 0 0,1 1 0 0 0,-1-1 0 0 0,1 1 0 0 0,1-1 0 0 0,-1 1 0 0 0,7-4 0 0 0,-5 4 0 0 0,1 0 0 0 0,0 1 0 0 0,0 0 0 0 0,0 1 0 0 0,12-4 0 0 0,-15 5 0 0 0,0 1 0 0 0,0 0 0 0 0,0 0 0 0 0,0 0 0 0 0,0 0 0 0 0,1 1 0 0 0,-1 0 0 0 0,0 0 0 0 0,0 1 0 0 0,9 1 0 0 0,-9-1 0 0 0,-3 0 0 0 0,-1-1 0 0 0,1 1 0 0 0,0-1 0 0 0,0 1 0 0 0,-1 0 0 0 0,1 0 0 0 0,-1 0 0 0 0,1 0 0 0 0,-1 0 0 0 0,1 0 0 0 0,-1 0 0 0 0,2 2 0 0 0,0-1 0 0 0,11 11 0 0 0,-11-10 0 0 0,-2-1 0 0 0,0 0 0 0 0,1 0 0 0 0,-1 0 0 0 0,0 0 0 0 0,0 0 0 0 0,0 0 0 0 0,0 0 0 0 0,0 0 0 0 0,0 0 0 0 0,0 5 0 0 0,2 2 8 0 0,5 31-80 0 0,-7-39-265 0 0,-1-1-138 0 0,0 0-1125 0 0,0 0-4590 0 0,0 0-1968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4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75 145 919 0 0,'0'0'138'0'0,"0"0"240"0"0,0 0 109 0 0,0 0 22 0 0,0 0-66 0 0,0 0-222 0 0,0 0 166 0 0,0 0 101 0 0,0 0 21 0 0,-2 1 3 0 0,-11 4 3706 0 0,8-3-2585 0 0,-1 0 0 0 0,1 1 1 0 0,0-1-1 0 0,-8 6 0 0 0,-11 5-702 0 0,23-12-422 0 0,1-1-66 0 0,0 0-222 0 0,0 0 166 0 0,0 0 101 0 0,0 0 21 0 0,0 0-66 0 0,0 0-222 0 0,0 0 166 0 0,0 0 101 0 0,0 0 21 0 0,0 0-66 0 0,1-1-294 0 0,12 0-131 0 0,10 1-20 0 0,-13-2 2 0 0,0 1 0 0 0,-1 1 0 0 0,0 1 0 0 0,0-2 0 0 0,0 2 0 0 0,18 1 0 0 0,-25-2 0 0 0,0 0 0 0 0,1 1 0 0 0,-1-1 0 0 0,0 0 0 0 0,0 1 0 0 0,0-1 0 0 0,0 1 0 0 0,0 0 0 0 0,0 0 0 0 0,0 0 0 0 0,0 0 0 0 0,0 0 0 0 0,0 0 0 0 0,2 2 0 0 0,-2-1 0 0 0,1 1 0 0 0,19 1 0 0 0,-2 0 0 0 0,-14-3 0 0 0,-1 0 0 0 0,1-1 0 0 0,-1 0 0 0 0,1 0 0 0 0,5-1 0 0 0,18-1 0 0 0,108-10 2032 0 0,-98 8-2203 0 0,51 3 0 0 0,-59 1-1230 0 0,-26 0 1533 0 0,0-1 0 0 0,0 1 0 0 0,0-1 0 0 0,0 0 0 0 0,7-3 0 0 0,-4 2 61 0 0,0-1 1 0 0,1 2-1 0 0,-1-1 1 0 0,11 0-1 0 0,-9 2-193 0 0,-2-1 0 0 0,0 1 0 0 0,0 0 0 0 0,0 0 0 0 0,-1 1 0 0 0,11 2 0 0 0,-12-1 0 0 0,1-1 0 0 0,-1-1 0 0 0,0 1 0 0 0,11-2 0 0 0,19 2 0 0 0,-9-2 0 0 0,-23 0 0 0 0,1 0 0 0 0,0 1 0 0 0,-1 0 0 0 0,10 1 0 0 0,1 1 0 0 0,0-1 0 0 0,0-1 0 0 0,0 0 0 0 0,18-3 0 0 0,-11 1 0 0 0,1 1 0 0 0,29 2 0 0 0,-30-1 0 0 0,0-1 0 0 0,-12 0 0 0 0,-2 1 0 0 0,0-1 0 0 0,-1-1 0 0 0,15-4 0 0 0,-18 5 0 0 0,0 0 0 0 0,0 0 0 0 0,0 0 0 0 0,0 0 0 0 0,0 1 0 0 0,4-1 0 0 0,1 1 0 0 0,16-1 0 0 0,-20 1 0 0 0,1 1 0 0 0,-1-2 0 0 0,0 1 0 0 0,6-1 0 0 0,27-4 0 0 0,-18 3 0 0 0,-14 0 0 0 0,-1 2 0 0 0,1-1 0 0 0,0 0 0 0 0,0 1 0 0 0,11 1 0 0 0,0 1 0 0 0,-8-1 0 0 0,0-1 0 0 0,-1 0 0 0 0,18-2 0 0 0,-26 2 0 0 0,140-7 0 0 0,-125 6 0 0 0,-2 1 0 0 0,2 1 0 0 0,24 1 0 0 0,-5-4 0 0 0,-8 0 0 0 0,29-5 0 0 0,-52 6 0 0 0,15-2 0 0 0,18 1 0 0 0,-24 0 0 0 0,0 0 0 0 0,18-5 0 0 0,-21 4 0 0 0,1 0 0 0 0,1 1 0 0 0,-1 0 0 0 0,0 1 0 0 0,0 0 0 0 0,1 1 0 0 0,10 1 0 0 0,19-7 0 0 0,-29 4 0 0 0,-1 2 0 0 0,13 4 0 0 0,-21-4 0 0 0,0 1 0 0 0,0-1 0 0 0,0 0 0 0 0,0 0 0 0 0,0 0 0 0 0,0 0 0 0 0,0 0 0 0 0,0 0 0 0 0,0 0 0 0 0,0-1 0 0 0,3 0 0 0 0,32-9 0 0 0,-32 9 0 0 0,-1 0 0 0 0,0 0 0 0 0,1 1 0 0 0,-1 0 0 0 0,1-1 0 0 0,-1 2 0 0 0,0-1 0 0 0,6 1 0 0 0,-7-1 0 0 0,6 1 0 0 0,-7 0 0 0 0,1-1 0 0 0,-1 0 0 0 0,0 1 0 0 0,1-1 0 0 0,-1 0 0 0 0,0 0 0 0 0,1-1 0 0 0,-1 1 0 0 0,1 0 0 0 0,-1-1 0 0 0,0 1 0 0 0,3-2 0 0 0,11-3 0 0 0,-7 3 0 0 0,1 1 0 0 0,1 1 0 0 0,0 0 0 0 0,3 1 0 0 0,11-3 0 0 0,-4 2 0 0 0,0 2 0 0 0,-18-2 0 0 0,15-1 0 0 0,-3-4 0 0 0,-12 4 0 0 0,1-1 0 0 0,0 1 0 0 0,0-1 0 0 0,0 1 0 0 0,0 0 0 0 0,1 1 0 0 0,-1-1 0 0 0,8 1 0 0 0,-8 1 0 0 0,-2-1 0 0 0,22-3 0 0 0,-17 2 0 0 0,26-5 0 0 0,-2-3 0 0 0,-20 6 0 0 0,-4 2 0 0 0,26 0 0 0 0,2-3 0 0 0,-1 0 0 0 0,44-12 0 0 0,-70 15 72 0 0,-7 1 299 0 0,-1 0 117 0 0,0 0 21 0 0,0 0-134 0 0,-4 0-601 0 0,-1 0 0 0 0,1 0-1 0 0,0-1 1 0 0,-1 0 0 0 0,1 0 0 0 0,-5-2 0 0 0,-13-2-1661 0 0,10 3-6666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4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 6447 0 0,'0'0'142'0'0,"0"0"22"0"0,0 0 13 0 0,9-6 468 0 0,-2-5 772 0 0,-5 10-967 0 0,-1-1 0 0 0,-1 1 0 0 0,1-1 0 0 0,0 1 0 0 0,0-1 0 0 0,0 1 1 0 0,-1-1-1 0 0,1 1 0 0 0,-1-1 0 0 0,1 1 0 0 0,-1-1 0 0 0,0 0 0 0 0,1 1 0 0 0,-1-3 0 0 0,0 2 62 0 0,0 2 0 0 0,0 0 0 0 0,0 0 0 0 0,0 0 0 0 0,0 0 0 0 0,-11-10 2216 0 0,10 9-2357 0 0,1 1 117 0 0,0 0 21 0 0,0 0-66 0 0,-7 17-278 0 0,5-2-165 0 0,1 8 0 0 0,-1-2 0 0 0,2 43 0 0 0,-3-39 0 0 0,3-22 0 0 0,-1 0 0 0 0,1-1 0 0 0,0 1 0 0 0,0 0 0 0 0,0 0 0 0 0,1 0 0 0 0,-1 0 0 0 0,1 0 0 0 0,-1 0 0 0 0,1-1 0 0 0,2 5 0 0 0,-1 4 0 0 0,9 47 0 0 0,-4-15 0 0 0,-5 15 0 0 0,3-29 0 0 0,-3-20-1 0 0,1 1 0 0 0,0-1 1 0 0,1 0-1 0 0,0 0 0 0 0,1 0 0 0 0,5 9 0 0 0,12 23 79 0 0,-17-24 315 0 0,-2 0 0 0 0,1 0 0 0 0,-2 0 1 0 0,1 25-1 0 0,-3-36-383 0 0,1-2-10 0 0,-2 23 0 0 0,0-22 0 0 0,2 20 0 0 0,0-16 0 0 0,-1 1 0 0 0,0-1 0 0 0,-3 12 0 0 0,3-21 0 0 0,-1 7 0 0 0,-1 1 0 0 0,1-1 0 0 0,-2 0 0 0 0,1 0 0 0 0,-1 0 0 0 0,-4 7 0 0 0,4-9 0 0 0,1-1 0 0 0,0 1 0 0 0,0 0 0 0 0,-1 9 0 0 0,-2 1 0 0 0,-7 14 0 0 0,11-26 0 0 0,-1 1 0 0 0,1-1 0 0 0,0 0 0 0 0,-1 1 0 0 0,2-1 0 0 0,-1 1 0 0 0,0 0 0 0 0,1-1 0 0 0,-1 8 0 0 0,3-1 0 0 0,0 1 0 0 0,1-1 0 0 0,3 10 0 0 0,-4-13 0 0 0,4 11 0 0 0,8 34 0 0 0,-14-50 0 0 0,1 0 0 0 0,-1 1 0 0 0,0-1 0 0 0,1 0 0 0 0,0 0 0 0 0,-1 1 0 0 0,3 3 0 0 0,7 14 0 0 0,-2-3 0 0 0,-7-16 0 0 0,-1 1 0 0 0,1-1 0 0 0,0 0 0 0 0,-1 1 0 0 0,1-1 0 0 0,-1 0 0 0 0,0 1 0 0 0,1-1 0 0 0,-1 1 0 0 0,0-1 0 0 0,0 1 0 0 0,0-1 0 0 0,0 0 0 0 0,0 1 0 0 0,0 2 0 0 0,-2 10 0 0 0,-1 9 0 0 0,-11 40 0 0 0,-3 11 0 0 0,17-41 0 0 0,0-30 0 0 0,-1-3 0 0 0,1 1 0 0 0,0 0 0 0 0,0 0 0 0 0,0-1 0 0 0,0 1 0 0 0,-1 0 0 0 0,1 0 0 0 0,0 0 0 0 0,1-1 0 0 0,-1 1 0 0 0,0 0 0 0 0,0 0 0 0 0,0-1 0 0 0,0 1 0 0 0,1 0 0 0 0,-1 0 0 0 0,0-1 0 0 0,1 2 0 0 0,7 17 0 0 0,-3-10 0 0 0,-1 0 0 0 0,9 12 0 0 0,-7-13 0 0 0,-1 0 0 0 0,7 16 0 0 0,0 1 0 0 0,-10-22 0 0 0,0 1 0 0 0,-1-1 0 0 0,1 0 0 0 0,-1 0 0 0 0,0 1 0 0 0,0-1 0 0 0,0 1 0 0 0,-1-1 0 0 0,1 1 0 0 0,-1-1 0 0 0,0 1 0 0 0,0 4 0 0 0,0-2-1 0 0,-1 3-15 0 0,-2-4 28 0 0,-5 26 65 0 0,8-30 294 0 0,0 0-339 0 0,0-1 1 0 0,0 1-1 0 0,0-1 0 0 0,-1 0 1 0 0,1 1-1 0 0,0-1 0 0 0,0 0 1 0 0,0 1-1 0 0,0-1 0 0 0,-1 0 1 0 0,1 0-1 0 0,0 1 1 0 0,0-1-1 0 0,-1 0 0 0 0,1 1 1 0 0,0-1-1 0 0,-1 0 0 0 0,1 0 1 0 0,0 0-1 0 0,-1 1 0 0 0,1-1 1 0 0,0 0-1 0 0,-1 0 1 0 0,1 0-1 0 0,0 0 0 0 0,-1 0 1 0 0,1 0-1 0 0,-1 0 0 0 0,1 0 1 0 0,0 0-1 0 0,-1 0 0 0 0,1 0 1 0 0,0 0-1 0 0,-1 0 1 0 0,1 0-1 0 0,-1 0 0 0 0,1 0 1 0 0,0 0-1 0 0,-1 0 0 0 0,0-1 1 0 0,-19-6-4698 0 0,14 5 942 0 0,-7-5-4435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4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73 8287 0 0,'2'-9'890'0'0,"-1"8"-660"0"0,-1-1 0 0 0,1 1 1 0 0,-1-1-1 0 0,1 1 1 0 0,-1 0-1 0 0,1-1 0 0 0,-1 1 1 0 0,0-1-1 0 0,0 1 1 0 0,1-1-1 0 0,-1 1 0 0 0,0-1 1 0 0,0 1-1 0 0,-1-1 1 0 0,1 1-1 0 0,0-1 0 0 0,-1 1 1 0 0,1-1-1 0 0,0 1 1 0 0,-1 0-1 0 0,0-1 0 0 0,1 1 1 0 0,-1-1-1 0 0,0 1 1 0 0,1 0-1 0 0,-1 0 0 0 0,0 0 1 0 0,-1-2-1 0 0,0 2-353 0 0,2 0 635 0 0,0 1 0 0 0,0 0 0 0 0,0 0 0 0 0,0 0 0 0 0,0 0 0 0 0,-1-1-68 0 0,-3-3-217 0 0,4 4 161 0 0,0 0 100 0 0,0 0 21 0 0,0 0-66 0 0,2-1-222 0 0,2-2-124 0 0,-2 2 91 0 0,1-1 0 0 0,-1 1 0 0 0,1 0 0 0 0,-1 0-1 0 0,1 0 1 0 0,0 0 0 0 0,-1 1 0 0 0,1-1 0 0 0,5 0 0 0 0,-5 1-186 0 0,1 0-1 0 0,0 0 0 0 0,-1 0 1 0 0,1 0-1 0 0,-1 1 0 0 0,1-1 1 0 0,0 1-1 0 0,-1 0 0 0 0,1 0 1 0 0,5 3-1 0 0,-8-3 0 0 0,8 4-1 0 0,-4 0 0 0 0,-1-1 0 0 0,1 1 0 0 0,-1 1 0 0 0,0-1 0 0 0,-1 0 0 0 0,1 1 0 0 0,-1 0 0 0 0,0 0 0 0 0,0 0 0 0 0,-1 0 0 0 0,0 0 0 0 0,0 0 0 0 0,1 11 0 0 0,0-8 0 0 0,-1 1 0 0 0,7 12 0 0 0,-4-11 303 0 0,0 0-1 0 0,1-1 0 0 0,0 0 1 0 0,0 0-1 0 0,15 15 1 0 0,-15-20-758 0 0,-5-5 497 0 0,0 1 0 0 0,0 0-1 0 0,0 0 1 0 0,0 0-1 0 0,0-1 1 0 0,-1 1-1 0 0,1 0 1 0 0,0 0 0 0 0,-1 0-1 0 0,1 0 1 0 0,0 0-1 0 0,-1 1 1 0 0,1-1 0 0 0,-1 1-1 0 0,1-1-378 0 0,-1-1-138 0 0,0 0-33 0 0,0 0 65 0 0,0 0 86 0 0,-12-11-4765 0 0,7 4-1700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4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12 8287 0 0,'0'0'382'0'0,"-1"-1"-8"0"0,-2-4-102 0 0,2 4 463 0 0,1 1 234 0 0,0 0 45 0 0,-4-4 621 0 0,2 4 2988 0 0,-6 4-4046 0 0,1 1-1 0 0,-1 0 1 0 0,1 0-1 0 0,0 1 1 0 0,1-1-1 0 0,-1 2 1 0 0,-9 11-1 0 0,-58 64 93 0 0,1-1-722 0 0,65-72 57 0 0,-1 1 0 0 0,-11 8 0 0 0,-9 10-149 0 0,28-27-551 0 0,1-1-257 0 0,0 0-831 0 0,2-1-3260 0 0,6 0-1394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4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58 8287 0 0,'0'0'382'0'0,"0"0"-8"0"0,0 0-102 0 0,0 0 463 0 0,0 0 234 0 0,0 0 45 0 0,0 0-61 0 0,0 0-288 0 0,0 0-121 0 0,0 0-28 0 0,0 0-4 0 0,0 0 0 0 0,3-15 2048 0 0,4-26 1536 0 0,-7 40-3584 0 0,0 1-68 0 0,0 0-217 0 0,0 0 161 0 0,0 0 100 0 0,-1 1 21 0 0,-4 4-465 0 0,0 0-1 0 0,1 1 0 0 0,0 0 1 0 0,0 0-1 0 0,0 0 1 0 0,0 0-1 0 0,1 0 1 0 0,0 1-1 0 0,1 0 0 0 0,-1-1 1 0 0,1 1-1 0 0,1 0 1 0 0,-2 14-1 0 0,2-14-107 0 0,1-5-273 0 0,0-2-138 0 0,0 0-33 0 0,2 0 441 0 0,-1 1-1 0 0,1 0 0 0 0,0-1 1 0 0,-1 1-1 0 0,1-1 1 0 0,0 1-1 0 0,-1-1 1 0 0,3 0-1 0 0,-1 0-19 0 0,0 0-1 0 0,0-1 1 0 0,0 0-1 0 0,0 1 1 0 0,0-1 0 0 0,0 0-1 0 0,-1 0 1 0 0,6-3-1 0 0,10-9-3202 0 0,-8 4-3873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4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19351 0 0,'0'0'439'0'0,"0"0"62"0"0,0 0 33 0 0,0 0-65 0 0,0 0-237 0 0,0 0 156 0 0,0 0-322 0 0,-1 0 0 0 0,1 0 0 0 0,0-1 1 0 0,0 1-1 0 0,0 0 0 0 0,-1-1 0 0 0,1 1 1 0 0,0-1-1 0 0,0 1 0 0 0,0 0 0 0 0,0-1 0 0 0,0 1 1 0 0,0 0-1 0 0,0-1 0 0 0,0 1 0 0 0,0-1 1 0 0,0 1-1 0 0,0 0 0 0 0,0-1 0 0 0,0 1 0 0 0,0 0 1 0 0,0-1-1 0 0,0 0 0 0 0,35-23-2843 0 0,-26 17 1754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5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 10135 0 0,'0'0'231'0'0,"0"0"29"0"0,0 0 19 0 0,3-1-41 0 0,8-2-112 0 0,-8 2 267 0 0,-3 1 106 0 0,0 0 11 0 0,0 0 2 0 0,0 0 0 0 0,0 0 0 0 0,0 0 0 0 0,0 0 0 0 0,0 0 0 0 0,0 0 0 0 0,0 0 0 0 0,0 0 0 0 0,0 0 0 0 0,0 0 0 0 0,0 0 0 0 0,0 0-69 0 0,0 10-278 0 0,0 27-165 0 0,1-17 0 0 0,-1 0 0 0 0,-5 38 0 0 0,-4 7-17 0 0,6-35 967 0 0,-11 43 0 0 0,-14 21-785 0 0,25-84-165 0 0,1-5 0 0 0,-6 4 0 0 0,1-4 0 0 0,7-4 0 0 0,0-1 0 0 0,-1 0 0 0 0,1 0 0 0 0,0 1 0 0 0,0-1 0 0 0,-1 0 0 0 0,1 0 0 0 0,0 0 0 0 0,-1 0 0 0 0,1 0 0 0 0,0 0 0 0 0,-1 1 0 0 0,1-1 0 0 0,0 0 0 0 0,-1 0 0 0 0,1 0 0 0 0,0 0 0 0 0,-1 0 0 0 0,1 0 0 0 0,-1 0 0 0 0,1 0 0 0 0,0 0 0 0 0,-1-1 0 0 0,1 1 0 0 0,0 0 0 0 0,-1 0 0 0 0,1 0 0 0 0,0 0 0 0 0,0 0 0 0 0,-1 0 0 0 0,1-1 0 0 0,0 1 0 0 0,-1 0 0 0 0,1 0 0 0 0,0-1 0 0 0,0 1 0 0 0,-1 0 0 0 0,1 0 0 0 0,0-1 0 0 0,0 1 0 0 0,0 0 0 0 0,-1-1 0 0 0,1 1 0 0 0,-2-3-189 0 0,-1-1 0 0 0,1 1 0 0 0,0 0 0 0 0,0-1 1 0 0,0 1-1 0 0,0-1 0 0 0,1 0 0 0 0,0 0 0 0 0,0 1 0 0 0,0-1 0 0 0,0 0 0 0 0,0 0 0 0 0,1 0 0 0 0,-1 0 0 0 0,1 0 0 0 0,1-5 0 0 0,-2-1-1723 0 0,1-5-4228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5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14 262 11975 0 0,'-6'-14'902'0'0,"5"12"-868"0"0,0 1 0 0 0,0-1 0 0 0,0 0 1 0 0,1 0-1 0 0,-1 0 0 0 0,0 1 0 0 0,1-1 0 0 0,0 0 1 0 0,-1 0-1 0 0,1 0 0 0 0,0-3 0 0 0,0 4 21 0 0,0 0-1 0 0,0 0 0 0 0,0 1 0 0 0,0-1 1 0 0,0 0-1 0 0,0 0 0 0 0,0 0 0 0 0,1 1 1 0 0,-1-1-1 0 0,0 0 0 0 0,0 0 1 0 0,1 1-1 0 0,-1-1 0 0 0,0 0 0 0 0,1 1 1 0 0,-1-1-1 0 0,1 0 0 0 0,-1 1 0 0 0,1-1 1 0 0,0 0-1 0 0,3-4 634 0 0,-2-2-230 0 0,0-1-1 0 0,1 1 0 0 0,0-1 1 0 0,0 1-1 0 0,1 0 0 0 0,0 0 1 0 0,0 1-1 0 0,0-1 0 0 0,1 1 1 0 0,0 0-1 0 0,1 0 0 0 0,-1 0 1 0 0,1 1-1 0 0,0 0 0 0 0,0 0 0 0 0,1 0 1 0 0,9-4-1 0 0,133-70-213 0 0,-148 79-174 0 0,1-1-1 0 0,-1 0 1 0 0,0 1-1 0 0,1-1 0 0 0,-1 0 1 0 0,0 1-1 0 0,1 0 1 0 0,-1-1-1 0 0,1 1 1 0 0,-1 0-1 0 0,1 0 1 0 0,-1 0-1 0 0,1 0 1 0 0,1 0-1 0 0,0 1 35 0 0,1 0 0 0 0,-1 0-1 0 0,0 1 1 0 0,0-1 0 0 0,0 1 0 0 0,-1-1 0 0 0,1 1-1 0 0,4 4 1 0 0,-5-4-104 0 0,0-1 0 0 0,-1 0 0 0 0,1 0 0 0 0,-1 1 0 0 0,0-1 0 0 0,1 0 0 0 0,-1 1 0 0 0,0-1 0 0 0,0 1 0 0 0,0 0 0 0 0,0-1 0 0 0,0 1 0 0 0,-1 0 0 0 0,1-1 0 0 0,0 1 0 0 0,-1 0 0 0 0,0 0 0 0 0,1 2 0 0 0,1 8 0 0 0,-1 0 0 0 0,0 0 0 0 0,-1 0 0 0 0,0 0 0 0 0,-1-1 0 0 0,-1 1 0 0 0,-4 20 0 0 0,5-27 0 0 0,-1 0 0 0 0,0 0 0 0 0,0 0 0 0 0,0-1 0 0 0,-1 1 0 0 0,1-1 0 0 0,-1 1 0 0 0,0-1 0 0 0,-1 0 0 0 0,1 0 0 0 0,-8 6 0 0 0,-3 2 0 0 0,-29 20 0 0 0,41-31 0 0 0,-8 5 0 0 0,0-1 0 0 0,0 0 0 0 0,-1-1 0 0 0,-14 4 0 0 0,-5-2-2793 0 0,29-7 2628 0 0,1 1 0 0 0,-1 0 0 0 0,1 0 0 0 0,-1-1 0 0 0,1 1 0 0 0,-1 0 0 0 0,1-1 0 0 0,-1 1 0 0 0,1 0 0 0 0,-1-1 0 0 0,1 1 0 0 0,-1-1 0 0 0,1 1 0 0 0,0-1 0 0 0,-1 1 0 0 0,1-1 0 0 0,0 1 0 0 0,-1-1 0 0 0,1 1 0 0 0,0-1 0 0 0,0 1 0 0 0,-1-1 0 0 0,1 0 0 0 0,0 1 0 0 0,0-1 0 0 0,0 1 0 0 0,0-1 0 0 0,0 0 0 0 0,0 0 0 0 0,0-18-1797 0 0,7 1-85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1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15663 0 0,'0'0'356'0'0,"1"-2"50"0"0,33-29 691 0 0,-34 30-377 0 0,0 1 249 0 0,0 0 45 0 0,0 0-972 0 0,0 0 1 0 0,0 0-1 0 0,0 0 1 0 0,0-1 0 0 0,0 1-1 0 0,0 0 1 0 0,0 0 0 0 0,0 0-1 0 0,0 0 1 0 0,0 0 0 0 0,0 0-1 0 0,0-1 1 0 0,0 1-1 0 0,0 0 1 0 0,0 0 0 0 0,0 0-1 0 0,0 0 1 0 0,0 0 0 0 0,0 0-1 0 0,0-1 1 0 0,0 1 0 0 0,0 0-1 0 0,0 0 1 0 0,0 0 0 0 0,0 0-1 0 0,0 0 1 0 0,0 0-1 0 0,0 0 1 0 0,0-1 0 0 0,0 1-1 0 0,1 0 1 0 0,-1 0 0 0 0,0 0-1 0 0,0 0 1 0 0,0 0 0 0 0,0 0-1 0 0,0 0 1 0 0,0 0-1 0 0,0 0 1 0 0,0 0 0 0 0,1 0-1 0 0,-1 0 1 0 0,0-1 0 0 0,0 1-1 0 0,0 0 1 0 0,0 0 0 0 0,0 0-1 0 0,0 0 1 0 0,0 0-1 0 0,1 0 1 0 0,-1 0 0 0 0,0 0-1 0 0,0 0 1 0 0,0 0 0 0 0,0 0-1 0 0,0 0 1 0 0,0 0 0 0 0,1 0-1 0 0,-1 1 1 0 0,0-1 0 0 0,0 0-1 0 0,0 0 1 0 0,0 0-1 0 0,0 0 1 0 0,0 0 0 0 0,0 0-1 0 0,1 0 1 0 0,4 8 352 0 0,-4-4-359 0 0,0 1-1 0 0,-1 0 0 0 0,1 0 1 0 0,-1 0-1 0 0,0-1 0 0 0,0 1 1 0 0,-1 0-1 0 0,0 5 1 0 0,-11 40 1188 0 0,8-36-884 0 0,-2 8-357 0 0,0-1-183 0 0,1 0-1 0 0,1 0 1 0 0,1 1 0 0 0,1-1-1 0 0,0 24 1 0 0,12-46-2089 0 0,-8 1 2014 0 0,0-1 1 0 0,0 0-1 0 0,0 0 1 0 0,0-1-1 0 0,0 1 1 0 0,0 0-1 0 0,0-1 1 0 0,0 1-1 0 0,0-1 0 0 0,-1 1 1 0 0,1-1-1 0 0,-1 0 1 0 0,3-3-1 0 0,-4 5 135 0 0,12-20-1907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5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8287 0 0,'0'0'382'0'0,"0"0"-8"0"0,10-6 1602 0 0,-5 1-853 0 0,-3 0 2213 0 0,-5 4 4777 0 0,2 2-8028 0 0,0-1 0 0 0,0 1-1 0 0,0-1 1 0 0,0 1 0 0 0,0 0 0 0 0,0-1-1 0 0,0 1 1 0 0,0 0 0 0 0,0 0 0 0 0,1 0-1 0 0,-1 0 1 0 0,0-1 0 0 0,1 1 0 0 0,-1 0-1 0 0,1 0 1 0 0,-2 2 0 0 0,-5 17 434 0 0,5-5-514 0 0,1 1 0 0 0,0-1 0 0 0,2 27-1 0 0,0 10-7 0 0,1 90 3 0 0,-2-127 0 0 0,7 77 0 0 0,-3-45 0 0 0,-3 75 0 0 0,-1-99 0 0 0,0-23-22 0 0,0 0 0 0 0,0 1 0 0 0,-1-1 0 0 0,1 0 0 0 0,0 0 1 0 0,0 1-1 0 0,0-1 0 0 0,0 0 0 0 0,0 1 0 0 0,0-1 0 0 0,0 0 0 0 0,0 0 0 0 0,0 1 0 0 0,1-1 0 0 0,-1 0 0 0 0,0 0 0 0 0,0 1 0 0 0,0-1 0 0 0,0 0 1 0 0,0 0-1 0 0,0 1 0 0 0,0-1 0 0 0,1 0 0 0 0,-1 0 0 0 0,0 0 0 0 0,0 1 0 0 0,0-1 0 0 0,1 0 0 0 0,-1 0 0 0 0,0 0 0 0 0,0 0 0 0 0,0 1 1 0 0,1-1-1 0 0,-1 0 0 0 0,0 0 0 0 0,0 0 0 0 0,1 0 0 0 0,-1 0 0 0 0,0 0 0 0 0,0 0 0 0 0,1 0 0 0 0,-1 0 0 0 0,0 0 0 0 0,0 0 0 0 0,1 0 0 0 0,-1 0 1 0 0,0 0-1 0 0,1 0 0 0 0,-1 0 0 0 0,0 0 0 0 0,0 0 0 0 0,1 0 0 0 0,9-6-2149 0 0,-10 6 1916 0 0,8-7-1767 0 0,-2-1-24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5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8287 0 0,'0'0'382'0'0,"0"0"-8"0"0,0 0-102 0 0,4-5 940 0 0,-3 3 2140 0 0,0 2 3624 0 0,6 0-6676 0 0,-1 0 0 0 0,1 1 0 0 0,-1 0 1 0 0,1 0-1 0 0,-1 1 0 0 0,1 0 0 0 0,-1 0 0 0 0,6 3 0 0 0,7 1-337 0 0,-5-1 37 0 0,2-1 0 0 0,21 10 0 0 0,-32-12 0 0 0,-1 0 0 0 0,1 1 0 0 0,-1 0 0 0 0,0-1 0 0 0,0 2 0 0 0,0-1 0 0 0,0 0 0 0 0,6 8 0 0 0,1 2 228 0 0,-1 1-1 0 0,0 1 1 0 0,-1 0-1 0 0,-1 0 1 0 0,0 0-1 0 0,-1 1 1 0 0,-1 1 0 0 0,6 19-1 0 0,-6-2-227 0 0,-4-18 0 0 0,9 27 0 0 0,-9-36-64 0 0,-1-6-273 0 0,-1-1-138 0 0,0 0-33 0 0,0 0-140 0 0,0 0-572 0 0,-5-17-7256 0 0,3 9 2484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5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11975 0 0,'0'0'267'0'0,"0"0"42"0"0,0 0 17 0 0,0 0-28 0 0,0 0-126 0 0,0 0 204 0 0,0 0 111 0 0,0 0 22 0 0,0 4 937 0 0,-2-1-971 0 0,0 0 0 0 0,0 0 1 0 0,0 0-1 0 0,0 0 1 0 0,-6 5-1 0 0,5-5-167 0 0,0 0-1 0 0,0 1 1 0 0,0-1 0 0 0,0 1-1 0 0,-3 6 1 0 0,-7 23 1083 0 0,-10 35 0 0 0,18-54-1517 0 0,2-1 126 0 0,-1-1 0 0 0,0 0 0 0 0,-1 0 0 0 0,-1-1 0 0 0,0 1 0 0 0,-9 13 0 0 0,-12 10 0 0 0,0-2 0 0 0,-3-1 0 0 0,-54 47 0 0 0,58-62-133 0 0,25-17-563 0 0,21-12-7085 0 0,-7 4 1343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5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10135 0 0,'0'0'231'0'0,"0"0"29"0"0,0 0 19 0 0,0 0 105 0 0,0 0 410 0 0,0 0 184 0 0,0 0 40 0 0,0 0-131 0 0,0 0-508 0 0,0 0 37 0 0,10-13 2126 0 0,4-8 682 0 0,-13 20-2837 0 0,-1 1 101 0 0,0 0 21 0 0,0 0-66 0 0,0 20-278 0 0,-14 43-165 0 0,13-60 0 0 0,1 14 0 0 0,0-14 5 0 0,-2 21-886 0 0,19-37-1916 0 0,-16 11 2447 0 0,1 0-1 0 0,-1 0 1 0 0,1-1-1 0 0,-1 1 1 0 0,0 0 0 0 0,0-1-1 0 0,0 1 1 0 0,1-4 0 0 0,1-4-481 0 0,7-11-1216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5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13823 0 0,'0'0'315'0'0,"0"0"45"0"0,0 0 21 0 0,0 0-49 0 0,0 0-149 0 0,0 0 194 0 0,0 0 110 0 0,0 0 22 0 0,0 0-66 0 0,8-2-477 0 0,-4 1-4541 0 0,5 3-835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5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0-126 0 0,0 0 204 0 0,0 0 111 0 0,0 0 22 0 0,0 0 71 0 0,0 0 286 0 0,0 0 124 0 0,0 0 30 0 0,0 0-133 0 0,0 0-508 0 0,0 0 37 0 0,0 0 80 0 0,0 0 14 0 0,2 1-67 0 0,7 3-294 0 0,0-3-133 0 0,1-1-16 0 0,0 0 0 0 0,-1 0 0 0 0,-1 1 0 0 0,-1-2-133 0 0,-5 0-563 0 0,-2 1-257 0 0,0 0-1150 0 0,0 0-4380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5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13823 0 0,'0'0'315'0'0,"0"0"45"0"0,0 0 21 0 0,0 0-49 0 0,9 1-208 0 0,33-6 3799 0 0,-26 2-3726 0 0,7-2-430 0 0,-18 4-282 0 0,11-3-2971 0 0,-2-3 1952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5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11975 0 0,'0'0'267'0'0,"0"0"42"0"0,0 0 17 0 0,0 0-28 0 0,0 0-126 0 0,1-1 204 0 0,1 0-271 0 0,0-1 132 0 0,-1 1 1 0 0,0 0-1 0 0,1 0 1 0 0,-1 0-1 0 0,1 1 1 0 0,-1-1-1 0 0,1 0 1 0 0,0 1-1 0 0,-1-1 1 0 0,1 1-1 0 0,0-1 1 0 0,0 1-1 0 0,-1 0 1 0 0,1 0-1 0 0,0-1 1 0 0,0 1-1 0 0,-1 0 1 0 0,1 1-1 0 0,0-1 1 0 0,2 1-1 0 0,-2 0 206 0 0,-1-1-294 0 0,6 5-133 0 0,3 6-16 0 0,-9-7 0 0 0,0-1 0 0 0,4 8 293 0 0,0 1-1 0 0,-1 0 1 0 0,0 0-1 0 0,-1 0 1 0 0,0 0 0 0 0,2 20-1 0 0,-5-24-292 0 0,0-1 0 0 0,7 21 0 0 0,-4-19 0 0 0,1-2-64 0 0,-3-6-273 0 0,-1-1-138 0 0,0 0-33 0 0,0 0-72 0 0,0 0-285 0 0,0 0-126 0 0,0 0-621 0 0,0 0-2489 0 0,0 0-1062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5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20 10135 0 0,'0'0'231'0'0,"0"0"29"0"0,0 0 19 0 0,0-1-41 0 0,4-6-190 0 0,-1 1 30 0 0,-2 5 315 0 0,0-1-1048 0 0,2-1 3980 0 0,-2 4 293 0 0,-3 5-2241 0 0,-9 15-275 0 0,-15 23 0 0 0,-7 12-1162 0 0,15-23 51 0 0,-29 71-183 0 0,46-103-859 0 0,1-1-385 0 0,0 0-78 0 0,0 0-20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5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10135 0 0,'0'0'231'0'0,"0"0"29"0"0,0 0 19 0 0,13-7 977 0 0,-7 4 1690 0 0,-6 3-2812 0 0,0 0-1 0 0,0 0 0 0 0,1-1 1 0 0,-1 1-1 0 0,0 0 0 0 0,0 0 1 0 0,1-1-1 0 0,-1 1 0 0 0,0 0 1 0 0,1 0-1 0 0,-1 0 0 0 0,0 0 1 0 0,1 0-1 0 0,-1-1 0 0 0,0 1 1 0 0,1 0-1 0 0,-1 0 0 0 0,1 0 1 0 0,-1 0-1 0 0,0 0 0 0 0,1 0 1 0 0,-1 0-1 0 0,0 0 0 0 0,1 0 1 0 0,-1 0-1 0 0,0 0 0 0 0,1 0 1 0 0,-1 1-1 0 0,0-1 1 0 0,1 0-1 0 0,-1 0 0 0 0,0 0 1 0 0,1 0-1 0 0,-1 1 0 0 0,0-1 1 0 0,1 0-1 0 0,-1 0 0 0 0,0 0 1 0 0,0 1-1 0 0,1-1 0 0 0,-1 0 1 0 0,0 1-1 0 0,0-1 0 0 0,1 0 1 0 0,-1 1-1 0 0,0-1 0 0 0,0 0 1 0 0,0 1-1 0 0,0-1 0 0 0,0 0 1 0 0,1 1-1 0 0,-1 24 1743 0 0,0-22-2274 0 0,-8 73 398 0 0,8-68-64 0 0,0-7-273 0 0,10 0-2044 0 0,0-2-5125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8:5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29 240 13823 0 0,'0'0'315'0'0,"-7"-15"870"0"0,5 12-1123 0 0,0 0 1 0 0,0-1-1 0 0,0 1 0 0 0,1-1 0 0 0,-1 0 0 0 0,1 1 1 0 0,0-1-1 0 0,0 0 0 0 0,0 0 0 0 0,0-5 0 0 0,1-44 2708 0 0,0 11-133 0 0,0 29-2793 0 0,0 7 622 0 0,-1 0 1 0 0,1 1 0 0 0,-1-1-1 0 0,-2-7 1 0 0,3 12-96 0 0,0 1 117 0 0,0 0 21 0 0,0 0-66 0 0,5 43-278 0 0,0-12-165 0 0,-3-13 0 0 0,1 0 0 0 0,6 21 0 0 0,-7-31 0 0 0,1 1 0 0 0,0-1 0 0 0,1 0 0 0 0,-1-1 0 0 0,1 1 0 0 0,10 13 0 0 0,-11-18 0 0 0,-1 0 0 0 0,1 0 0 0 0,0 0 0 0 0,0 0 0 0 0,0-1 0 0 0,0 1 0 0 0,0-1 0 0 0,1 0 0 0 0,-1 0 0 0 0,1 0 0 0 0,-1-1 0 0 0,1 1 0 0 0,0-1 0 0 0,-1 0 0 0 0,1 0 0 0 0,5 1 0 0 0,-4-2 0 0 0,0 0 0 0 0,0 0 0 0 0,0 0 0 0 0,0-1 0 0 0,0 0 0 0 0,0 0 0 0 0,-1 0 0 0 0,1 0 0 0 0,0-1 0 0 0,-1 0 0 0 0,8-3 0 0 0,-1-2 0 0 0,0-1 0 0 0,0 1 0 0 0,-1-2 0 0 0,0 1 0 0 0,0-2 0 0 0,-1 1 0 0 0,0-1 0 0 0,13-19 0 0 0,-21 28 0 0 0,11-18 0 0 0,20-38 0 0 0,-28 49 0 0 0,-1-2 0 0 0,0 1 0 0 0,0 0 0 0 0,-1-1 0 0 0,0 1 0 0 0,0-1 0 0 0,-1-18 0 0 0,-1 22 72 0 0,0 5 299 0 0,0 1 117 0 0,0 0 21 0 0,-15 17 54 0 0,11-11-518 0 0,-2 2-45 0 0,1 1 0 0 0,1 0 0 0 0,-1 0 0 0 0,1 0 0 0 0,-2 11 0 0 0,0-4 0 0 0,3-8 0 0 0,-85 261 0 0 0,44-114 0 0 0,21-74 0 0 0,17-61 0 0 0,4-12 0 0 0,0 0 0 0 0,0 0 0 0 0,-1 13 0 0 0,3-20 0 0 0,0-1 0 0 0,0 0 0 0 0,0 0 0 0 0,0 0 0 0 0,0 0 0 0 0,0 1 0 0 0,0-1 0 0 0,0 0 0 0 0,0 0 0 0 0,0 0 0 0 0,0 1 0 0 0,0-1 0 0 0,0 0 0 0 0,0 0 0 0 0,0 0 0 0 0,0 0 0 0 0,0 1 0 0 0,1-1 0 0 0,-1 0 0 0 0,0 0 0 0 0,0 0 0 0 0,0 0 0 0 0,0 0 0 0 0,0 1 0 0 0,0-1 0 0 0,1 0 0 0 0,-1 0 0 0 0,0 0 0 0 0,0 0 0 0 0,0 0 0 0 0,0 0 0 0 0,0 0 0 0 0,1 0 0 0 0,-1 1 0 0 0,0-1 0 0 0,0 0 0 0 0,0 0 0 0 0,1 0 0 0 0,-1 0 0 0 0,0 0 0 0 0,0 0 0 0 0,0 0 0 0 0,1 0 0 0 0,-1 0 0 0 0,0 0 0 0 0,0 0 0 0 0,0 0 0 0 0,0-1 0 0 0,1 1 0 0 0,-1 0 0 0 0,0 0 0 0 0,0 0 0 0 0,0 0 0 0 0,0 0 0 0 0,1 0 0 0 0,-1 0 0 0 0,0 0 0 0 0,0 0 0 0 0,0-1 0 0 0,0 1 0 0 0,0 0 0 0 0,1 0 0 0 0,9-7 0 0 0,-10 7 0 0 0,9-8-436 0 0,-1 1-1 0 0,0-1 0 0 0,-1-1 1 0 0,0 1-1 0 0,0-1 1 0 0,6-11-1 0 0,-6 10-8435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1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0 496 11975 0 0,'0'0'267'0'0,"0"0"42"0"0,0 0 17 0 0,7-6 74 0 0,2-1 206 0 0,-1-1 1 0 0,0-1-1 0 0,-1 0 1 0 0,0 0 0 0 0,0 0-1 0 0,-1-1 1 0 0,0 0-1 0 0,5-12 1 0 0,13-21 488 0 0,-10 17-319 0 0,-1 0 0 0 0,-2-1-1 0 0,0-1 1 0 0,11-49 0 0 0,1 1 909 0 0,-20 66-1654 0 0,-1 0-1 0 0,1 0 1 0 0,-2 0-1 0 0,1 0 1 0 0,-1-1-1 0 0,-1 1 1 0 0,0-10-1 0 0,0 18 341 0 0,0 2 117 0 0,0 0 21 0 0,0 0-66 0 0,-1 1-294 0 0,-2 1-148 0 0,1 0 0 0 0,0 0 0 0 0,0 0 0 0 0,0 0 0 0 0,0 0 0 0 0,0 1 0 0 0,1-1 0 0 0,-1 1 0 0 0,1-1-1 0 0,0 1 1 0 0,-1 0 0 0 0,1 0 0 0 0,0-1 0 0 0,1 1 0 0 0,-1 0 0 0 0,0 0 0 0 0,1 4 0 0 0,-2 0-2 0 0,-13 62 1 0 0,-15 82 0 0 0,19-91 0 0 0,6-38 0 0 0,1-1 0 0 0,2 1 0 0 0,-1 36 0 0 0,3-53 0 0 0,0-1 0 0 0,1 1 0 0 0,0-1 0 0 0,0 1 0 0 0,0-1 0 0 0,0 0 0 0 0,1 1 0 0 0,0-1 0 0 0,0 0 0 0 0,0 0 0 0 0,0 0 0 0 0,1 0 0 0 0,5 6 0 0 0,-7-8 0 0 0,1-1 0 0 0,0 1 0 0 0,0-1 0 0 0,0 1 0 0 0,0-1 0 0 0,0 0 0 0 0,0 0 0 0 0,0 0 0 0 0,0 0 0 0 0,0 0 0 0 0,0 0 0 0 0,1-1 0 0 0,-1 1 0 0 0,0-1 0 0 0,1 0 0 0 0,-1 1 0 0 0,0-1 0 0 0,1 0 0 0 0,-1 0 0 0 0,1-1 0 0 0,-1 1 0 0 0,0 0 0 0 0,1-1 0 0 0,-1 1 0 0 0,0-1 0 0 0,0 0 0 0 0,4-2 0 0 0,17-8 0 0 0,0-2 0 0 0,-1 0 0 0 0,0-2 0 0 0,34-30 0 0 0,-45 34 0 0 0,-1 0 0 0 0,0-1 0 0 0,-1 0 0 0 0,-1 0 0 0 0,11-21 0 0 0,-15 26 0 0 0,-3 6 0 0 0,0-1 0 0 0,0 1 0 0 0,-1-1 0 0 0,1 0 0 0 0,0 1 0 0 0,-1-1 0 0 0,1 0 0 0 0,-1 0 0 0 0,1-2 0 0 0,-3-3 0 0 0,1 6 0 0 0,1 1 0 0 0,0 0 0 0 0,0 0 0 0 0,0-1 0 0 0,0 1 0 0 0,0 0 0 0 0,-1-1 0 0 0,1 1 0 0 0,0 0 0 0 0,0 0 0 0 0,-1-1 0 0 0,1 1 0 0 0,0 0 0 0 0,0 0 0 0 0,-1-1 0 0 0,1 1 0 0 0,0 0 0 0 0,-1 0 0 0 0,1 0 0 0 0,0 0 0 0 0,0 0 0 0 0,-1-1 0 0 0,1 1 0 0 0,0 0 0 0 0,-1 0 0 0 0,1 0 0 0 0,-1 0 0 0 0,1 0 0 0 0,0 0 0 0 0,-1 0 0 0 0,1 0 0 0 0,0 0 0 0 0,-1 0 0 0 0,1 0 0 0 0,0 0 0 0 0,-1 1 0 0 0,1-1 0 0 0,0 0 0 0 0,-1 0 0 0 0,1 0 0 0 0,0 0 0 0 0,0 0 0 0 0,-1 1 0 0 0,1-1 0 0 0,-3 1 0 0 0,1 0 0 0 0,-1-1 0 0 0,1 1 0 0 0,0 0 0 0 0,0 1 0 0 0,-1-1 0 0 0,1 0 0 0 0,0 1 0 0 0,0-1 0 0 0,0 1 0 0 0,0-1 0 0 0,0 1 0 0 0,1 0 0 0 0,-4 4 0 0 0,5-5 0 0 0,-1-1 0 0 0,0 1 0 0 0,1-1 0 0 0,-1 1 0 0 0,1 0 0 0 0,0-1 0 0 0,-1 1 0 0 0,1 0 0 0 0,-1-1 0 0 0,1 1 0 0 0,0 0 0 0 0,0 0 0 0 0,-1-1 0 0 0,1 1 0 0 0,0 0 0 0 0,0 0 0 0 0,0 0 0 0 0,0-1 0 0 0,0 1 0 0 0,0 1 0 0 0,0 2 0 0 0,-2-1 0 0 0,1-2 0 0 0,1 0 0 0 0,-1-1 0 0 0,1 1 0 0 0,0 0 0 0 0,-1 0 0 0 0,1 0 0 0 0,0 0 0 0 0,-1 0 0 0 0,1-1 0 0 0,0 1 0 0 0,0 0 0 0 0,0 0 0 0 0,0 0 0 0 0,0 0 0 0 0,0 0 0 0 0,0 0 0 0 0,0 0 0 0 0,0 0 0 0 0,0 1 0 0 0,0 1 0 0 0,0-2 0 0 0,-1 0 0 0 0,1 0 0 0 0,0 0 0 0 0,0 0 0 0 0,0 0 0 0 0,0 0 0 0 0,1-1 0 0 0,-1 1 0 0 0,0 0 0 0 0,0 0 0 0 0,1 0 0 0 0,-1 0 0 0 0,0 0 0 0 0,1 1 0 0 0,4 6 0 0 0,-4-7-322 0 0,0 0-1 0 0,1 0 1 0 0,-1-1 0 0 0,0 1-1 0 0,0 0 1 0 0,1-1 0 0 0,-1 1-1 0 0,0-1 1 0 0,1 0-1 0 0,-1 1 1 0 0,0-1 0 0 0,1 0-1 0 0,-1 0 1 0 0,1 0 0 0 0,-1 0-1 0 0,0 0 1 0 0,1 0 0 0 0,-1 0-1 0 0,1 0 1 0 0,-1-1-1 0 0,0 1 1 0 0,1 0 0 0 0,-1-1-1 0 0,2 0 1 0 0,2-1-1355 0 0,8-1-6035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5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11975 0 0,'0'0'267'0'0,"0"0"42"0"0,0 0 17 0 0,0 0-28 0 0,10-2 1642 0 0,23-15 2557 0 0,-19 10-3329 0 0,-13 5-1046 0 0,-5 3-382 0 0,-18 1-1395 0 0,18-2 1346 0 0,1 0-714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4:5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10135 0 0,'0'0'231'0'0,"0"0"29"0"0,0 0 19 0 0,0 0 37 0 0,0 0 125 0 0,0 0 58 0 0,0 0 11 0 0,0 0 2 0 0,0 0 0 0 0,0 0 0 0 0,0 0 0 0 0,0 0 0 0 0,0 0 0 0 0,0 0 0 0 0,0 0 0 0 0,0 0 68 0 0,0 0 286 0 0,2-2 124 0 0,4-6-369 0 0,-2 6 5106 0 0,4 4-5711 0 0,-1 2 56 0 0,20 7 1888 0 0,-21-9-1942 0 0,22 13-20 0 0,-25-14 2 0 0,19 13 0 0 0,-14-7 0 0 0,-1 0 0 0 0,-2 1 0 0 0,0 0 0 0 0,-1 1 0 0 0,0 1 0 0 0,-3-9 0 0 0,0 0 0 0 0,-1 0 0 0 0,1 0 0 0 0,-1 1 0 0 0,1-1 0 0 0,-1 0 0 0 0,1 0 0 0 0,-1 1 0 0 0,0-1 0 0 0,0 0 0 0 0,1 0 0 0 0,-1 1 0 0 0,0 1 0 0 0,1 3 0 0 0,16 23 0 0 0,-12-21 0 0 0,-2-4 0 0 0,3 8 0 0 0,-4-5 0 0 0,12 27 0 0 0,-10-25 0 0 0,-2-4 0 0 0,0 3 0 0 0,-4 7 0 0 0,2-12 0 0 0,1 5 0 0 0,4 8 0 0 0,-1 1 0 0 0,-3-12 0 0 0,1 2 0 0 0,1-5 0 0 0,7 18 0 0 0,-6-11 0 0 0,1 3 0 0 0,-4 20 0 0 0,-3-21 0 0 0,2-10 0 0 0,-1 1 0 0 0,1 0 0 0 0,-1 0 0 0 0,1-1 0 0 0,0 1 0 0 0,-1 0 0 0 0,1 0 0 0 0,0-1 0 0 0,0 1 0 0 0,0 0 0 0 0,1 0 0 0 0,-1-1 0 0 0,0 1 0 0 0,1 2 0 0 0,0 11 0 0 0,-3-12 0 0 0,-2 16 0 0 0,5-9 0 0 0,2 3 0 0 0,-2-12 0 0 0,1 24 0 0 0,-2-15 0 0 0,-2-2 0 0 0,2 1 0 0 0,2 1 0 0 0,-1 0 0 0 0,-3-1 0 0 0,1 0 0 0 0,3 0 0 0 0,-2 0 0 0 0,2 0 0 0 0,1 1 0 0 0,0-1 0 0 0,-1 1 0 0 0,0 0 0 0 0,-1 0 0 0 0,-1-1 0 0 0,-3 41 0 0 0,-7 3 0 0 0,10-45 0 0 0,1 0 0 0 0,-2 2 0 0 0,-1-1 0 0 0,-1-1 0 0 0,3 0 0 0 0,1 1 0 0 0,-1-1 0 0 0,0 1 0 0 0,-1-1 0 0 0,1 1 0 0 0,0-1 0 0 0,2 0 0 0 0,2-1 0 0 0,5-8-64 0 0,-7 0-108 0 0,1-1-1 0 0,-1 1 1 0 0,1-1-1 0 0,-1 1 1 0 0,0-1-1 0 0,3-3 1 0 0,20-26-6284 0 0,-21 26 5117 0 0,-2 2-1219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0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167 196 8287 0 0,'0'0'191'0'0,"0"0"26"0"0,0 0 9 0 0,0-2-34 0 0,-1-21-100 0 0,2-26 3958 0 0,4-18-26 0 0,-5 65-3512 0 0,0 2 0 0 0,0 0 0 0 0,0-2 0 0 0,-1 0-514 0 0,-1-7 556 0 0,1 0 1 0 0,0 1 0 0 0,1-13-1 0 0,0 20-183 0 0,0 1 117 0 0,0 0 21 0 0,0 0-66 0 0,0 2-294 0 0,7 37-133 0 0,-3-7-16 0 0,-1 0 0 0 0,-2 0 0 0 0,-3 40 0 0 0,-6 70 0 0 0,7-86 0 0 0,1-39 0 0 0,0 0 0 0 0,-4 28 0 0 0,1-21 0 0 0,1 0 0 0 0,1 0 0 0 0,4 44 0 0 0,0 2 0 0 0,-3-53 0 0 0,0 19 0 0 0,-1 0 0 0 0,-10 67 0 0 0,-36 89 0 0 0,43-181 0 0 0,0 0 0 0 0,-6 12 0 0 0,-7 18 0 0 0,-29 90 0 0 0,44-125 0 0 0,0 1 0 0 0,0-1 0 0 0,1 1 0 0 0,0 0 0 0 0,0-1 0 0 0,0 1 0 0 0,1 0 0 0 0,1 8 0 0 0,-2 17 0 0 0,-1-17 0 0 0,0 18 0 0 0,0-15 0 0 0,1-15 0 0 0,0 1 0 0 0,0 0 0 0 0,1-1 0 0 0,-1 1 0 0 0,1 0 0 0 0,0 0 0 0 0,0-1 0 0 0,0 1 0 0 0,2 6 0 0 0,-2 29 0 0 0,-3-7 0 0 0,-2 6 0 0 0,5-28 0 0 0,3 0 0 0 0,0 0 0 0 0,-3-10 0 0 0,0 1 0 0 0,0-1 0 0 0,0 1 0 0 0,1-1 0 0 0,-1 0 0 0 0,0 1 0 0 0,0-1 0 0 0,0 0 0 0 0,0 1 0 0 0,1-1 0 0 0,-1 0 0 0 0,0 1 0 0 0,0-1 0 0 0,1 0 0 0 0,-1 0 0 0 0,0 1 0 0 0,1-1 0 0 0,-1 0 0 0 0,0 0 0 0 0,1 1 0 0 0,-1-1 0 0 0,1 0 0 0 0,0 0 0 0 0,0 0 0 0 0,0 0 0 0 0,0 0 0 0 0,0 0 0 0 0,0 0 0 0 0,-1-1 0 0 0,1 1 0 0 0,0 0 0 0 0,0 0 0 0 0,0-1 0 0 0,1 0 0 0 0,9-7 0 0 0,-9 6 0 0 0,0 0 0 0 0,-1 1 0 0 0,1-1 0 0 0,-1 0 0 0 0,1 0 0 0 0,-1 0 0 0 0,2-3 0 0 0,4-27 0 0 0,-6 29 0 0 0,1-17-1870 0 0,0-1 0 0 0,-2-25 0 0 0,-1 12-176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0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89 15663 0 0,'0'0'356'0'0,"0"0"50"0"0,0 0 20 0 0,2-4-42 0 0,5-9-180 0 0,-6 9 176 0 0,-1 4 107 0 0,0 0 22 0 0,0 0 3 0 0,0 0 0 0 0,0 0 0 0 0,-1 2 0 0 0,-9 10 80 0 0,6-5-314 0 0,0-1 0 0 0,1 1 0 0 0,-1 0 0 0 0,2 0-1 0 0,-1 0 1 0 0,1 1 0 0 0,-2 13 0 0 0,1-10-21 0 0,-4 19 215 0 0,-4 35 0 0 0,10-56-395 0 0,0 1-1 0 0,1-1 0 0 0,0 0 1 0 0,1 0-1 0 0,0 0 1 0 0,0 0-1 0 0,1 0 1 0 0,5 14-1 0 0,-6-20-76 0 0,0 0 0 0 0,0 0 0 0 0,1 0 0 0 0,0 0 0 0 0,-1-1 0 0 0,1 1 0 0 0,0 0 0 0 0,0-1 0 0 0,0 1 0 0 0,1-1 0 0 0,-1 0 0 0 0,1 0 0 0 0,-1 0 0 0 0,1 0 0 0 0,0 0 0 0 0,0 0 0 0 0,4 1 0 0 0,-3-1 0 0 0,0-1 0 0 0,0 0 0 0 0,0-1 0 0 0,0 1 0 0 0,0-1 0 0 0,1 1 0 0 0,-1-1 0 0 0,0-1 0 0 0,0 1 0 0 0,0 0 0 0 0,0-1 0 0 0,1 0 0 0 0,3-1 0 0 0,6-3 79 0 0,0-1 0 0 0,0 0-1 0 0,-1 0 1 0 0,0-2 0 0 0,0 1 0 0 0,-1-2-1 0 0,0 1 1 0 0,0-2 0 0 0,-1 0 0 0 0,-1 0 0 0 0,1-1-1 0 0,11-16 1 0 0,-16 19-25 0 0,0-1 0 0 0,0 1 0 0 0,-1-1 0 0 0,0-1 0 0 0,0 1-1 0 0,-1-1 1 0 0,-1 1 0 0 0,1-1 0 0 0,-2 0 0 0 0,1-1 0 0 0,-1 1 0 0 0,-1 0 0 0 0,0-1 0 0 0,-1 1 0 0 0,1 0-1 0 0,-2-1 1 0 0,0 1 0 0 0,-2-15 0 0 0,2 21-57 0 0,-1 1 0 0 0,1-1 0 0 0,0 0 0 0 0,-1 0 1 0 0,0 1-1 0 0,0-1 0 0 0,0 1 0 0 0,0 0 0 0 0,-1 0 0 0 0,1-1 0 0 0,-1 1 0 0 0,0 1 0 0 0,0-1 1 0 0,0 0-1 0 0,-4-2 0 0 0,2 2-12 0 0,0 0 0 0 0,0 1 1 0 0,0-1-1 0 0,-1 1 1 0 0,1 0-1 0 0,-1 1 0 0 0,0-1 1 0 0,1 1-1 0 0,-11-1 0 0 0,8 2-27 0 0,-1-1 0 0 0,1 2-1 0 0,0-1 1 0 0,0 1-1 0 0,-1 0 1 0 0,1 1-1 0 0,0 0 1 0 0,0 0-1 0 0,0 1 1 0 0,1 0 0 0 0,-1 0-1 0 0,1 1 1 0 0,-1 0-1 0 0,-10 8 1 0 0,-11 15-3424 0 0,17-14-5063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0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10135 0 0,'0'0'231'0'0,"0"0"29"0"0,0 0 19 0 0,0 0 105 0 0,2-1 410 0 0,9-7 1646 0 0,18-14-1 0 0,-7 4-594 0 0,-21 17-1333 0 0,0 1-432 0 0,-1 0 0 0 0,1 0 0 0 0,0 0 0 0 0,-1-1 0 0 0,1 1-1 0 0,-1 0 1 0 0,1 0 0 0 0,-1 0 0 0 0,1-1 0 0 0,-1 1 0 0 0,1 0 0 0 0,-1-1-1 0 0,1 1 1 0 0,-1 0 0 0 0,1-1 0 0 0,0 0 0 0 0,-1 1-27 0 0,0 0 0 0 0,0-1 1 0 0,0 1-1 0 0,1 0 0 0 0,-1 0 1 0 0,0-1-1 0 0,0 1 0 0 0,0 0 1 0 0,1 0-1 0 0,-1 0 0 0 0,0 0 1 0 0,0-1-1 0 0,1 1 0 0 0,-1 0 0 0 0,0 0 1 0 0,0 0-1 0 0,1 0 0 0 0,-1 0 1 0 0,0 0-1 0 0,1 0 0 0 0,-1 0 1 0 0,0 0-1 0 0,0 0 0 0 0,1 0 0 0 0,-1 0 1 0 0,0 0-1 0 0,1 0 0 0 0,-1 0 1 0 0,0 0-1 0 0,0 0 0 0 0,1 0 1 0 0,-1 0-1 0 0,0 0 0 0 0,1 0 0 0 0,-1 1 1 0 0,0-1-1 0 0,0 0 0 0 0,0 0 1 0 0,1 0-1 0 0,-1 0 0 0 0,0 1 1 0 0,0-1-1 0 0,1 0 0 0 0,-1 0 0 0 0,0 1 1 0 0,0-1-1 0 0,0 0 0 0 0,0 0 1 0 0,0 1-1 0 0,1-1 0 0 0,-1 0 1 0 0,0 1-1 0 0,1 0-43 0 0,0 2-9 0 0,1-1-1 0 0,-1 1 1 0 0,1-1 0 0 0,0 0 0 0 0,0 1-1 0 0,0-1 1 0 0,0 0 0 0 0,1 0-1 0 0,3 2 1 0 0,16 8-1 0 0,-17-10 0 0 0,0 0 0 0 0,0 1 0 0 0,8 5 0 0 0,-10-5 0 0 0,-1-1 0 0 0,1 0 0 0 0,0 0 0 0 0,0-1 0 0 0,0 1 0 0 0,0-1 0 0 0,0 1 0 0 0,0-1 0 0 0,0 0 0 0 0,1 0 0 0 0,-1 0 0 0 0,0-1 0 0 0,1 1 0 0 0,-1-1 0 0 0,0 1 0 0 0,1-1 0 0 0,-1-1 0 0 0,1 1 0 0 0,-1 0 0 0 0,0-1 0 0 0,1 1 0 0 0,5-3 0 0 0,43-14 0 0 0,-42 13 0 0 0,1 1 0 0 0,15-4 0 0 0,-15 5 0 0 0,0-1 0 0 0,14-5 0 0 0,39-14 0 0 0,-33 15 0 0 0,-18 4 0 0 0,-12 3 0 0 0,1 0 0 0 0,-1-1 0 0 0,1 1 0 0 0,0 0 0 0 0,-1 0 0 0 0,1 0 0 0 0,-1 0 0 0 0,1 0 0 0 0,-1 0 0 0 0,1 0 0 0 0,0 0 0 0 0,2 2 0 0 0,-3-2 0 0 0,1 1 0 0 0,0-1 0 0 0,-1 0 0 0 0,1 1 0 0 0,0-1 0 0 0,0 0 0 0 0,-1 0 0 0 0,1 0 0 0 0,0 0 0 0 0,-1-1 0 0 0,1 1 0 0 0,2-1 0 0 0,52-7 1883 0 0,-10 3-2347 0 0,1-2 0 0 0,52-14 0 0 0,-48 14 2021 0 0,-41 5-1557 0 0,9 2 0 0 0,-14 2 0 0 0,-2 0 0 0 0,12 4 0 0 0,-13-3 0 0 0,11 2 0 0 0,-12-3 0 0 0,0-2 0 0 0,0 0 0 0 0,-1 1 0 0 0,1-1 0 0 0,-1 0 0 0 0,1 0 0 0 0,0 1 0 0 0,-1-1 0 0 0,1 0 0 0 0,0 0 0 0 0,-1 0 0 0 0,1 0 0 0 0,0 0 0 0 0,-1 0 0 0 0,1 0 0 0 0,0 0 0 0 0,-1 0 0 0 0,1 0 0 0 0,0 0 0 0 0,-1 0 0 0 0,1 0 0 0 0,0-1 0 0 0,18 1-876 0 0,-17 1 368 0 0,-2-1 133 0 0,0 0 577 0 0,0 0 248 0 0,0 0 50 0 0,0 0-58 0 0,0 0-357 0 0,0 0-406 0 0,0 0-154 0 0,0 0-33 0 0,-3-1-140 0 0,-4-1-55 0 0,1 0 0 0 0,-1 1 1 0 0,0 0-1 0 0,1 0 0 0 0,-12 0 0 0 0,-6 0-832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1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8287 0 0,'0'0'382'0'0,"0"0"-8"0"0,1-11 633 0 0,3-19 1998 0 0,-4 29-1981 0 0,0 1 0 0 0,1-2 0 0 0,17-57 2618 0 0,-8 22-1532 0 0,-8 27-1837 0 0,-1 0 1 0 0,1 0-1 0 0,-2 0 0 0 0,1 0 1 0 0,-2-17-1 0 0,0 15 159 0 0,1 8-270 0 0,0 0-1 0 0,0 1 1 0 0,-1-1 0 0 0,0 1-1 0 0,0-1 1 0 0,0 1-1 0 0,0 0 1 0 0,0-1 0 0 0,-3-3-1 0 0,12 55-161 0 0,20 99 0 0 0,-27-136 0 0 0,0 0 0 0 0,0-1 0 0 0,-1 23 0 0 0,-1 11 0 0 0,1-36 72 0 0,0-7 299 0 0,3-19 1069 0 0,-1 3-1399 0 0,-1 1 0 0 0,-1 0 1 0 0,-1-17-1 0 0,1 29-41 0 0,0 1 1 0 0,0 0-1 0 0,0 0 0 0 0,0-1 1 0 0,-1 1-1 0 0,1 0 1 0 0,0-1-1 0 0,0 1 0 0 0,-1 0 1 0 0,1 0-1 0 0,-1-1 0 0 0,1 1 1 0 0,-1 0-1 0 0,0 0 0 0 0,1 0 1 0 0,-2-2-1 0 0,-1 0-207 0 0,3 2-844 0 0,0 1-385 0 0,0 0-79 0 0,0 0-18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2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72 187 919 0 0,'0'0'215'0'0,"0"0"565"0"0,0 0 247 0 0,0 0 49 0 0,0 0-50 0 0,0 0-250 0 0,0 0-110 0 0,0 0-24 0 0,0 0-2 0 0,-4-11 1264 0 0,-3-5-664 0 0,6 14-632 0 0,1 2 0 0 0,-5-10 992 0 0,2-20 2302 0 0,2 28-3676 0 0,1 2-2 0 0,0 0-5 0 0,0 0-24 0 0,0-2-17 0 0,-1-6-2 0 0,1 6-10 0 0,0 2-46 0 0,0 0-22 0 0,0 0-2 0 0,1-2-4 0 0,2-6-17 0 0,-2 5 71 0 0,0 0 1 0 0,0 0-1 0 0,-1 0 1 0 0,1 0-1 0 0,-1-1 1 0 0,1 1-1 0 0,-1 0 1 0 0,0 0-1 0 0,-1-1 1 0 0,0-4-1 0 0,0-4-1 0 0,1 10-70 0 0,0 2 15 0 0,0 0 4 0 0,0 0-12 0 0,0 0-4 0 0,7 14-12 0 0,-3-4-66 0 0,-1 1 0 0 0,0 0 0 0 0,-1 1 0 0 0,2 20 0 0 0,-2-10 0 0 0,1 6 31 0 0,-4 55 0 0 0,0-28 25 0 0,-9 102-2 0 0,1-64 41 0 0,9-37 33 0 0,-1-29 885 0 0,-1-27-948 0 0,-6-2-6 0 0,-1-2-47 0 0,1-2-12 0 0,-1-1 0 0 0,0-4 0 0 0,9 6 0 0 0,1 3 0 0 0,-5-8 0 0 0,2 2 0 0 0,0 1-1 0 0,0-1 1 0 0,1 0 0 0 0,-1-8-1 0 0,0-1 14 0 0,1 5 3 0 0,0 0 0 0 0,0 0-1 0 0,2 0 1 0 0,1-19 0 0 0,1-23 89 0 0,-2 36-59 0 0,0 0 0 0 0,7-35 0 0 0,-1 4 18 0 0,-5 38-60 0 0,1 0-1 0 0,6-19 1 0 0,2-7 7 0 0,-11 35-8 0 0,0 0 1 0 0,0 0-1 0 0,1 0 1 0 0,-1 0-1 0 0,0 0 1 0 0,1 0-1 0 0,0 0 1 0 0,-1 1-1 0 0,1-1 1 0 0,0 0-1 0 0,2-3 1 0 0,10-13 7 0 0,-10 12-4 0 0,4-5 27 0 0,16-6-11 0 0,-1 0-3 0 0,-15 11-11 0 0,1-1 0 0 0,0 2-1 0 0,0-1 1 0 0,11-4 0 0 0,-1 2-9 0 0,-13 6 0 0 0,0 0 0 0 0,-1 0 0 0 0,1 0 0 0 0,0-1 0 0 0,-1 0 0 0 0,0 0 0 0 0,8-7 0 0 0,4-1 0 0 0,-10 10 0 0 0,-3 2 0 0 0,11-3 0 0 0,6-1 11 0 0,-16 3 14 0 0,3 2-8 0 0,11 2-4 0 0,-9-1-2 0 0,-4 1 29 0 0,6 5-18 0 0,-1 2 31 0 0,6 17 22 0 0,-12-24-62 0 0,-1 1 2 0 0,6 18 10 0 0,-8-18-8 0 0,0 1-1 0 0,0-1 1 0 0,0 0 0 0 0,0 0-1 0 0,-1 0 1 0 0,0 0 0 0 0,-1 7-1 0 0,1 2 27 0 0,-1-8 14 0 0,1 0 0 0 0,-1 0 0 0 0,0 0 0 0 0,-1 0 0 0 0,0 0 0 0 0,1-1 0 0 0,-2 1 0 0 0,1-1 0 0 0,-6 10-1 0 0,7-13 55 0 0,-1-1 1 0 0,-14 12 86 0 0,14-10-129 0 0,-1-1 1 0 0,0 1-1 0 0,0-1 1 0 0,0 1-1 0 0,-5 2 1 0 0,-13 7 139 0 0,21-12-203 0 0,-1 0-1 0 0,0 1 1 0 0,0-1-1 0 0,1 0 1 0 0,-1 0-1 0 0,0 0 0 0 0,0 0 1 0 0,1 0-1 0 0,-1 0 1 0 0,0 0-1 0 0,0 0 1 0 0,0 0-1 0 0,1 0 1 0 0,-1-1-1 0 0,0 1 1 0 0,0 0-1 0 0,1 0 1 0 0,-2-1-1 0 0,-1 0 8 0 0,-16-3 35 0 0,12 3-17 0 0,0 0 1 0 0,0-1 0 0 0,0 0-1 0 0,0 0 1 0 0,-7-3 0 0 0,9 1-7 0 0,-3 1 20 0 0,-14 1-22 0 0,7 4-23 0 0,2 3 0 0 0,3 2-36 0 0,8-5-140 0 0,2-2-20 0 0,0 0 4 0 0,0 0-197 0 0,0-14-2399 0 0,3-1 1141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2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29 227 2303 0 0,'0'0'102'0'0,"0"0"155"0"0,0 0 572 0 0,0 0 253 0 0,0 0 50 0 0,0 0-79 0 0,0 0-374 0 0,0 0-167 0 0,0 0-31 0 0,0 0-14 0 0,0 0-30 0 0,0 0-12 0 0,0 0-1 0 0,0 0 7 0 0,0 0 28 0 0,0 0 11 0 0,0-2 2 0 0,3-6 2 0 0,-3 6 6 0 0,0 2 6 0 0,1-2 2 0 0,14-66 2951 0 0,-14 66-3191 0 0,1-12 220 0 0,14-58 595 0 0,-15 70-986 0 0,0 0-12 0 0,15-41 279 0 0,-15 41-264 0 0,-1 2 34 0 0,0 0 12 0 0,0 0 2 0 0,3-8 1192 0 0,-9 28-1280 0 0,1 0 0 0 0,0 1 0 0 0,-1 32-1 0 0,-4 16 69 0 0,-6 37 73 0 0,11-62-127 0 0,-4 27 92 0 0,9-66-92 0 0,-3 3-33 0 0,3-6 32 0 0,0-2 11 0 0,0 0 0 0 0,0 0 0 0 0,0 0 0 0 0,-2-2-11 0 0,-15-17 74 0 0,17 18-250 0 0,0 1 0 0 0,-1 0 0 0 0,1 0-1 0 0,0-1 1 0 0,-1 1 0 0 0,1 0 0 0 0,0-1 0 0 0,-1 1 0 0 0,1-1-1 0 0,0 1 1 0 0,0 0 0 0 0,-1-1 0 0 0,1 1 0 0 0,0-1-1 0 0,0 1 1 0 0,0 0 0 0 0,0-1 0 0 0,-1 1 0 0 0,1-1-1 0 0,0 1 1 0 0,0-1 0 0 0,0 0 0 0 0,0 1-7056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2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0,'0'0'1391'0'0,"0"0"162"0"0,0 0 71 0 0,0 0-122 0 0,0 0-550 0 0,0 0-243 0 0,0 0-49 0 0,0 0-12 0 0,0 0-7 0 0,0 0-1 0 0,0 0 0 0 0,0 0-26 0 0,0 0-114 0 0,0 0-55 0 0,0 0-12 0 0,0 0-19 0 0,0 0-78 0 0,0 0-31 0 0,0 0-8 0 0,0 0-10 0 0,0 0-40 0 0,0 0-21 0 0,0 0-2 0 0,0 0-5 0 0,0 0-24 0 0,0 0-17 0 0,0 0-2 0 0,0 0 4 0 0,0 0 18 0 0,1 2 8 0 0,0-1-124 0 0,-1 0 1 0 0,1 0-1 0 0,0 0 0 0 0,-1 0 0 0 0,1 0 1 0 0,0 0-1 0 0,0-1 0 0 0,0 1 0 0 0,0 0 1 0 0,0 0-1 0 0,0-1 0 0 0,0 1 0 0 0,0-1 1 0 0,0 1-1 0 0,1 0 0 0 0,0-1 164 0 0,0 0-138 0 0,0 0 1 0 0,0 0 0 0 0,0 0 0 0 0,0 0 0 0 0,0 1-1 0 0,0-1 1 0 0,0 0 0 0 0,0 1 0 0 0,0-1 0 0 0,3 3-1 0 0,11 1 133 0 0,-8-3-170 0 0,-4-1 14 0 0,7 0-12 0 0,-10 1-66 0 0,0-1 0 0 0,0 0 0 0 0,0 0 0 0 0,0 1 0 0 0,0-1 0 0 0,0 1 0 0 0,0-1 0 0 0,0 1 0 0 0,0-1 1 0 0,0 1-1 0 0,0 0 0 0 0,0 0 15 0 0,-1-1 0 0 0,1 1 0 0 0,0-1 0 0 0,-1 1 0 0 0,1-1 1 0 0,0 1-1 0 0,-1-1 0 0 0,1 0 0 0 0,0 1 0 0 0,0-1 0 0 0,-1 0 1 0 0,1 0-1 0 0,0 0 0 0 0,0 1 0 0 0,-1-1 0 0 0,1 0 0 0 0,0 0 1 0 0,0 0-1 0 0,0 0 0 0 0,-1 0 0 0 0,2-1 0 0 0,15-11 706 0 0,-16 10-633 0 0,1 1-6 0 0,3-7-2 0 0,-1 0-6 0 0,-3 7-4 0 0,-1 1-10 0 0,0 0-27 0 0,0 0-97 0 0,0 0-30 0 0,0 0-1 0 0,0 0-117 0 0,0 0-492 0 0,0 0-214 0 0,0 0-1178 0 0,0 0-4545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2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39 128 2303 0 0,'0'0'102'0'0,"1"-2"178"0"0,3-3 2940 0 0,-7 9 4954 0 0,-4 7-1420 0 0,4-4-9556 0 0,0 5 2872 0 0,-1 0-1 0 0,2 0 1 0 0,0 0 0 0 0,-1 24-1 0 0,5 51-40 0 0,0-51-30 0 0,4 45 27 0 0,-2-48 38 0 0,-2-1 0 0 0,-3 46 0 0 0,-1-40 7 0 0,-4 34 232 0 0,5-60 5 0 0,2-14 512 0 0,1-17-292 0 0,-9-60 168 0 0,0 36-404 0 0,1-1 1 0 0,3 0-1 0 0,1 0 0 0 0,5-50 0 0 0,-1 43-160 0 0,-1 27 19 0 0,6-34 1 0 0,-3 19 39 0 0,-3 25-134 0 0,1 0 0 0 0,0 0 0 0 0,6-17 0 0 0,-5 20-15 0 0,1-2-31 0 0,-2 9-11 0 0,6-12 11 0 0,-7 12 9 0 0,-1 3-18 0 0,1 0 0 0 0,-1 0 1 0 0,1-1-1 0 0,0 1 1 0 0,-1 0-1 0 0,1 0 0 0 0,0 0 1 0 0,0 0-1 0 0,0 0 1 0 0,0 0-1 0 0,0 1 0 0 0,0-1 1 0 0,1-1-1 0 0,8-7 9 0 0,0 2 31 0 0,3 5-31 0 0,1 2-11 0 0,1 7 0 0 0,0 4 0 0 0,-3-1 0 0 0,-4 4 0 0 0,-4-9 4 0 0,5 14 51 0 0,-2-2-39 0 0,-5-13-10 0 0,0-1-1 0 0,-1 0 1 0 0,0 0 0 0 0,0 0 0 0 0,0 1 0 0 0,0-1 0 0 0,0 1 0 0 0,0 3-1 0 0,0 1 8 0 0,-1-3 35 0 0,0 7-36 0 0,0 0-1 0 0,1-8 43 0 0,0 5 18 0 0,-1-7 4 0 0,-5 11 44 0 0,2-7-99 0 0,-1-1 0 0 0,0 0 0 0 0,0 0 0 0 0,0 0 0 0 0,0 0-1 0 0,-1-1 1 0 0,-5 5 0 0 0,2-2 11 0 0,-14 6 38 0 0,2-2 24 0 0,17-8-82 0 0,-17 10 45 0 0,15-11-57 0 0,1 1-1 0 0,-1 0 0 0 0,1 0 1 0 0,0 0-1 0 0,-8 7 0 0 0,11-8-69 0 0,1-2-5 0 0,-2 1-145 0 0,-6 5-623 0 0,6-5-275 0 0,2-1-53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1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 13823 0 0,'-3'-6'1247'0'0,"2"4"-1102"0"0,0 0 0 0 0,0 0 1 0 0,0 1-1 0 0,1-1 0 0 0,-1 0 0 0 0,0 0 0 0 0,1 0 0 0 0,0 0 1 0 0,-1 0-1 0 0,1 0 0 0 0,0 0 0 0 0,0 0 0 0 0,0 1 1 0 0,1-4-1 0 0,0-2 784 0 0,5-15 1749 0 0,-6 21-2096 0 0,0 1 288 0 0,0 0 122 0 0,0 0 28 0 0,0 0-133 0 0,2-1-583 0 0,-2 1-293 0 0,0-1-1 0 0,1 1 1 0 0,-1 0 0 0 0,0 0 0 0 0,1-1 0 0 0,-1 1 0 0 0,1 0 0 0 0,-1 0-1 0 0,0-1 1 0 0,1 1 0 0 0,-1 0 0 0 0,1 0 0 0 0,-1 0 0 0 0,1 0 0 0 0,-1 0-1 0 0,1 0 1 0 0,-1 0 0 0 0,0 0 0 0 0,1 0 0 0 0,-1 0 0 0 0,1 0 0 0 0,-1 0-1 0 0,1 0 1 0 0,-1 0 0 0 0,1 0 0 0 0,-1 0 0 0 0,1 0 0 0 0,-1 1 0 0 0,0-1-1 0 0,1 0 1 0 0,-1 0 0 0 0,1 0 0 0 0,-1 1 0 0 0,0-1 0 0 0,1 0 0 0 0,-1 1-1 0 0,1 0 1 0 0,-1-1 67 0 0,4 3-4 0 0,-1-1-1 0 0,0 1 0 0 0,0 0 0 0 0,0 0 0 0 0,0 0 0 0 0,-1 0 1 0 0,1 0-1 0 0,3 7 0 0 0,14 32 687 0 0,-9-16-564 0 0,1-1-196 0 0,-5-10 0 0 0,1 0 0 0 0,12 19 0 0 0,-17-30 0 0 0,0 0 0 0 0,0 0 0 0 0,1-1 0 0 0,-1 1 0 0 0,1-1 0 0 0,-1 0 0 0 0,1 0 0 0 0,0 0 0 0 0,0 0 0 0 0,5 2 0 0 0,-7-4 0 0 0,1 0 0 0 0,-1-1 0 0 0,1 1 0 0 0,-1 0 0 0 0,1-1 0 0 0,-1 0 0 0 0,1 1 0 0 0,-1-1 0 0 0,1 0 0 0 0,-1 0 0 0 0,1-1 0 0 0,-1 1 0 0 0,1 0 0 0 0,-1-1 0 0 0,1 0 0 0 0,-1 1 0 0 0,0-1 0 0 0,1 0 0 0 0,-1 0 0 0 0,0 0 0 0 0,3-2 0 0 0,3-2 0 0 0,0-1 0 0 0,0 1 0 0 0,0-1 0 0 0,-1 0 0 0 0,0-1 0 0 0,0 0 0 0 0,0 0 0 0 0,8-13 0 0 0,-7 6 0 0 0,0-1 0 0 0,-1 0 0 0 0,-1 0 0 0 0,-1 0 0 0 0,6-23 0 0 0,-7 24 0 0 0,-2 6 0 0 0,0 4 0 0 0,-1 0 0 0 0,0-1 0 0 0,-1 1 0 0 0,1 0 0 0 0,0 0 0 0 0,-1 0 0 0 0,0-1 0 0 0,0 1 0 0 0,-1-6 0 0 0,0 3 72 0 0,0 6 299 0 0,-8 0 769 0 0,9 1-1118 0 0,-1-1-1 0 0,0 1 1 0 0,1 0-1 0 0,-1 0 0 0 0,0 0 1 0 0,1 0-1 0 0,-1 0 0 0 0,0 0 1 0 0,1 0-1 0 0,-1 0 0 0 0,1 0 1 0 0,-1 0-1 0 0,0 0 1 0 0,1 0-1 0 0,-1 0 0 0 0,0 0 1 0 0,1 1-1 0 0,-1-1 0 0 0,1 0 1 0 0,-2 1-1 0 0,-2 4-19 0 0,0-1 0 0 0,0 1-1 0 0,1 0 1 0 0,0 0 0 0 0,0 0 0 0 0,0 0 0 0 0,0 1-1 0 0,-3 10 1 0 0,5-14-2 0 0,-13 40 0 0 0,-16 74 0 0 0,15-51 0 0 0,13-55 0 0 0,-11 43 0 0 0,-9 67 0 0 0,18-102 0 0 0,3-13 0 0 0,0 0 0 0 0,0 0 0 0 0,0 0 0 0 0,1 0 0 0 0,0 0 0 0 0,0 0 0 0 0,1 7 0 0 0,1-3 0 0 0,2-3 0 0 0,4-10 0 0 0,-7 3-235 0 0,0 0 0 0 0,0 0 0 0 0,0-1 0 0 0,0 1 0 0 0,-1 0 0 0 0,1 0 0 0 0,0-1-1 0 0,0 1 1 0 0,-1 0 0 0 0,1-1 0 0 0,-1 1 0 0 0,1 0 0 0 0,-1-1 0 0 0,1 1 0 0 0,-1-1 0 0 0,0 1 0 0 0,0-3 0 0 0,3-11-1783 0 0,0 7 483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4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69 112 6447 0 0,'0'0'298'0'0,"0"0"-10"0"0,0 0-118 0 0,0 0 206 0 0,0 0 111 0 0,0 0 22 0 0,0 0 71 0 0,-13-14 6000 0 0,10 13-6186 0 0,0 0 0 0 0,0 0 0 0 0,0 1 0 0 0,0-1-1 0 0,0 1 1 0 0,0-1 0 0 0,0 1 0 0 0,-1 0 0 0 0,1 0 0 0 0,0 1-1 0 0,0-1 1 0 0,-5 2 0 0 0,6-1 118 0 0,2-1 0 0 0,-1 0-132 0 0,-5 1-199 0 0,5 1 377 0 0,6 2 2083 0 0,-4-3-2270 0 0,5 1 291 0 0,-3 0-22 0 0,13-3-337 0 0,-1-1-303 0 0,-1 1 0 0 0,-1 1 0 0 0,0 0 0 0 0,0-1 0 0 0,-2 4 0 0 0,3 1 0 0 0,7 1 0 0 0,-1-4 0 0 0,18 2 0 0 0,-1-1 0 0 0,49-4 0 0 0,-65 1 0 0 0,-11 1 0 0 0,0 0 0 0 0,16 2 0 0 0,20 3 0 0 0,-35-5 0 0 0,0 0 0 0 0,0 0 0 0 0,16-3 0 0 0,0-1 0 0 0,4 5 0 0 0,-24-1 0 0 0,0 0 0 0 0,0 0 0 0 0,9-1 0 0 0,145-24 0 0 0,-32 5 0 0 0,-70 8 0 0 0,74-4 0 0 0,-126 16 0 0 0,0-1 0 0 0,0 0 0 0 0,0 0 0 0 0,-1 0 0 0 0,9-3 0 0 0,5-1 0 0 0,-12 3 0 0 0,-11-2 72 0 0,2 3-71 0 0,-1-1-1 0 0,1 1 0 0 0,0 0 1 0 0,-1-1-1 0 0,0 1 1 0 0,1 0-1 0 0,-1 0 1 0 0,1 0-1 0 0,-1 0 1 0 0,0 0-1 0 0,0 1 1 0 0,0-1-1 0 0,0 0 0 0 0,1 1 1 0 0,-1-1-1 0 0,0 1 1 0 0,-4 0-1 0 0,-39-3-3151 0 0,37 2 3009 0 0,-45-3-2893 0 0,33 2 1499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4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8287 0 0,'0'0'191'0'0,"0"0"26"0"0,0 0 9 0 0,0 0 110 0 0,0 0 444 0 0,0 0 196 0 0,3-15 1662 0 0,-1 11-2194 0 0,6-15 1912 0 0,17-27 0 0 0,-23 42-2103 0 0,0 0-1 0 0,0 1 1 0 0,-1-1 0 0 0,0 0-1 0 0,0 0 1 0 0,1-7-1 0 0,6-15 627 0 0,-8 25-877 0 0,1 1 0 0 0,-1-1 1 0 0,1 0-1 0 0,-1 1 0 0 0,0-1 1 0 0,1 0-1 0 0,-1 1 0 0 0,0-1 1 0 0,1 0-1 0 0,-1 1 0 0 0,0-1 0 0 0,0 0 1 0 0,0 0-1 0 0,0 1 0 0 0,0-1 1 0 0,0 0-1 0 0,0-1 0 0 0,-1-1 46 0 0,1-21 811 0 0,0 23-350 0 0,2-11 83 0 0,0-1-576 0 0,-2 11-15 0 0,0-10-2 0 0,-4-14 73 0 0,4 25 299 0 0,-3-7 1218 0 0,4 12-1418 0 0,0 0 0 0 0,1-1 0 0 0,-1 1 0 0 0,1 0 0 0 0,0-1 0 0 0,4 7 0 0 0,9 20 261 0 0,-7-13-1032 0 0,-6-14 483 0 0,0 0-1 0 0,-1 1 0 0 0,0-1 1 0 0,1 0-1 0 0,-1 1 0 0 0,0-1 1 0 0,0 7-1 0 0,3 13 91 0 0,-2-19 154 0 0,-1 0-1 0 0,-1 0 1 0 0,1 0 0 0 0,-1 0 0 0 0,1 0-1 0 0,-1 5 1 0 0,-2-6 556 0 0,8 24-250 0 0,-4-19-433 0 0,-2-2 0 0 0,-5-2 0 0 0,-5 17 0 0 0,7-7 14 0 0,1-12-21 0 0,-5 7-64 0 0,5-7-266 0 0,2-2-326 0 0,-10 1 404 0 0,3-3-3143 0 0,-3-7 1878 0 0,7 7-11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8287 0 0,'53'-1'1328'0'0,"-58"-21"1126"0"0,4 18-2136 0 0,1 0 1 0 0,-1-1 0 0 0,1 1 0 0 0,0-1 0 0 0,0 1 0 0 0,1 0-1 0 0,0-1 1 0 0,0-4 0 0 0,0 5-48 0 0,0 0 0 0 0,0 0-1 0 0,-1 0 1 0 0,1 0 0 0 0,-1-1 0 0 0,-1 1 0 0 0,1 0-1 0 0,-1-6 1 0 0,0 8-243 0 0,1 1 0 0 0,-1-1-1 0 0,1 0 1 0 0,0 1 0 0 0,0-1-1 0 0,0 1 1 0 0,0-1 0 0 0,0 0-1 0 0,0 1 1 0 0,0-1 0 0 0,1 1-1 0 0,-1-1 1 0 0,0 0 0 0 0,1 1-1 0 0,0-2 1 0 0,-1 2 12 0 0,1 0 1 0 0,-1 1-1 0 0,0-1 0 0 0,0 0 1 0 0,0 1-1 0 0,0-1 1 0 0,0 0-1 0 0,0 1 0 0 0,0-1 1 0 0,0 0-1 0 0,0 0 1 0 0,0 1-1 0 0,0-1 0 0 0,0 0 1 0 0,-1 1-1 0 0,1-1 1 0 0,0 0-1 0 0,0 1 0 0 0,-1-1 1 0 0,1 1-1 0 0,0-1 1 0 0,-1 0-1 0 0,1 1 0 0 0,-1-1 1 0 0,1 1-1 0 0,-1-1 1 0 0,1 1-1 0 0,-1-1 0 0 0,1 1 1 0 0,-1 0-1 0 0,1-1 0 0 0,-2 0 1 0 0,1 1-31 0 0,0-1 1 0 0,0 0-1 0 0,0 0 1 0 0,0 0-1 0 0,0 0 1 0 0,0 0-1 0 0,0 1 1 0 0,1-2-1 0 0,-1 1 1 0 0,0 0-1 0 0,1 0 1 0 0,-1 0-1 0 0,0 0 1 0 0,1 0-1 0 0,0 0 0 0 0,-1-1 1 0 0,1 1-1 0 0,0 0 1 0 0,-1 0-1 0 0,1-1 1 0 0,0 1-1 0 0,0 0 1 0 0,0 0-1 0 0,0-1 1 0 0,0-1-1 0 0,1-9-37 0 0,-1 11 75 0 0,0 0 0 0 0,0 0-1 0 0,0 0 1 0 0,0-1 0 0 0,0 1 0 0 0,1 0 0 0 0,-1 0 0 0 0,0 0 0 0 0,0 0 0 0 0,1 0 0 0 0,-1 0 0 0 0,1 0 0 0 0,-1 0-1 0 0,1 0 1 0 0,0 0 0 0 0,-1 0 0 0 0,1 0 0 0 0,0 0 0 0 0,1-1 0 0 0,-1 1 461 0 0,-1 1-66 0 0,1-1-294 0 0,3-3-61 0 0,-2 4 283 0 0,-2 0 117 0 0,0 0 21 0 0,0 0-66 0 0,0 1-294 0 0,1 7-145 0 0,0-1 1 0 0,-1 1-1 0 0,0 15 0 0 0,1 7-5 0 0,2 0 1 0 0,-3-22 0 0 0,1 0 0 0 0,0 0 0 0 0,3 14 0 0 0,-2-14 0 0 0,-1 0 0 0 0,0 0 0 0 0,-1 0 0 0 0,0 0 0 0 0,0 0 0 0 0,-3 15 0 0 0,1-11 0 0 0,1-5 0 0 0,0-1 0 0 0,0 0 0 0 0,-5 11 0 0 0,-1 5 0 0 0,6-17 0 0 0,1 0 0 0 0,-1 0 0 0 0,1 0 0 0 0,0 0 0 0 0,1 9 0 0 0,0-10 0 0 0,-1 0 0 0 0,1 0 0 0 0,-1 0 0 0 0,0 1 0 0 0,0-1 0 0 0,-1 0 0 0 0,0 0 0 0 0,1 0 0 0 0,-3 6 0 0 0,2-8 0 0 0,0 0 0 0 0,0 1 0 0 0,0-1 0 0 0,0 0 0 0 0,1 0 0 0 0,-1 1 0 0 0,1-1 0 0 0,0 0 0 0 0,-1 0 0 0 0,1 1 0 0 0,0-1 0 0 0,0 0 0 0 0,1 1 0 0 0,-1-1 0 0 0,1 3 0 0 0,0-3 0 0 0,0 1 0 0 0,-6 12 0 0 0,5-15 0 0 0,0 0 0 0 0,0 1 0 0 0,0-1 0 0 0,0 1 0 0 0,-1-1 0 0 0,1 0 0 0 0,0 1 0 0 0,0-1 0 0 0,0 1 0 0 0,0-1 0 0 0,0 0 0 0 0,0 1 0 0 0,0-1 0 0 0,0 1 0 0 0,0-1 0 0 0,1 0 0 0 0,-1 1 0 0 0,0-1 0 0 0,0 1 0 0 0,0-1 0 0 0,2 1 0 0 0,-1 0 0 0 0,0-1 0 0 0,1 0 0 0 0,-1 1 0 0 0,0-1 0 0 0,1 0 0 0 0,-1 1 0 0 0,0-1 0 0 0,1 0 0 0 0,-1 0 0 0 0,1 0 0 0 0,1-1 0 0 0,0 1 0 0 0,4 0 0 0 0,-6-2 0 0 0,-4 1 0 0 0,3 0 0 0 0,0 1 0 0 0,0 0 0 0 0,0 0 0 0 0,0 0 0 0 0,-1 0 0 0 0,1 0 0 0 0,0 0 0 0 0,0 0 0 0 0,0-1 0 0 0,0 1 0 0 0,0 0 0 0 0,0 0 0 0 0,0 0 0 0 0,0 0 0 0 0,-1-1 0 0 0,1 1 0 0 0,0 0 0 0 0,0 0 0 0 0,0 0 0 0 0,0 0 0 0 0,0-1 0 0 0,0 1 0 0 0,0 0 0 0 0,0 0 0 0 0,0 0 0 0 0,0 0 0 0 0,0-1 0 0 0,0 1 0 0 0,0 0 0 0 0,0 0 0 0 0,0 0 0 0 0,0-1 0 0 0,0 1 0 0 0,1 0 0 0 0,2-2 0 0 0,1 3 0 0 0,10-8 0 0 0,-5 1 0 0 0,10-3 0 0 0,17 4 0 0 0,-30 5 0 0 0,19-6 0 0 0,-17 2 0 0 0,-3 3 0 0 0,0-1 0 0 0,0 1 0 0 0,0-1 0 0 0,7 0 0 0 0,8 2 0 0 0,-12 1 0 0 0,-7 0 0 0 0,-1-1 0 0 0,0 0 0 0 0,0 0 0 0 0,0 1 0 0 0,0-1 0 0 0,0 0 0 0 0,0 0 0 0 0,0 1 0 0 0,0-1 0 0 0,0 0 0 0 0,0 0 0 0 0,0 1 0 0 0,0-1 0 0 0,0 0 0 0 0,0 0 0 0 0,0 1 0 0 0,0-1 0 0 0,0 0 0 0 0,0 0 0 0 0,0 1 0 0 0,0-1 0 0 0,0 0 0 0 0,-1 0 0 0 0,1 1 0 0 0,0-1 0 0 0,-1 2 0 0 0,1-1 0 0 0,0-1 0 0 0,-1 1 0 0 0,1 0 0 0 0,-1-1 0 0 0,1 1 0 0 0,0-1 0 0 0,-1 1 0 0 0,1-1 0 0 0,-1 1 0 0 0,0-1 0 0 0,1 1 0 0 0,-1-1 0 0 0,1 1 0 0 0,-1-1 0 0 0,0 0 0 0 0,1 1 0 0 0,-1-1 0 0 0,0 0 0 0 0,0 0 0 0 0,0 1 0 0 0,-2 0-72 0 0,-1 1-1 0 0,1-1 1 0 0,-1 0-1 0 0,1 0 0 0 0,-1 0 1 0 0,1 0-1 0 0,-1-1 1 0 0,0 1-1 0 0,1-1 1 0 0,-1 0-1 0 0,0 0 1 0 0,1-1-1 0 0,-1 1 0 0 0,-6-2 1 0 0,7 1-397 0 0,-1 0 0 0 0,1 0-1 0 0,0 0 1 0 0,0-1 0 0 0,0 1 0 0 0,0-1 0 0 0,0 0-1 0 0,0 0 1 0 0,1 0 0 0 0,-4-3 0 0 0,0-1-1066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4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10135 0 0,'0'0'231'0'0,"0"0"29"0"0,0 0 19 0 0,0 0 105 0 0,0 0 410 0 0,0 0 184 0 0,0 0 40 0 0,0 0-63 0 0,0 0-290 0 0,0 0-121 0 0,0 0-28 0 0,1-2-4 0 0,16-12 996 0 0,-10 9-968 0 0,-6 4-28 0 0,-1 1 0 0 0,0 0 0 0 0,0 0 0 0 0,0 0 0 0 0,0 0 0 0 0,0 0 0 0 0,0 0-68 0 0,2 0-289 0 0,3-2-153 0 0,1 0 0 0 0,-1 1-1 0 0,1 0 1 0 0,-1 0 0 0 0,1 1 0 0 0,-1 0 0 0 0,1 0 0 0 0,10 1-1 0 0,4 0 0 0 0,34-1-1 0 0,-43 0 0 0 0,-8 1 0 0 0,1-1 0 0 0,0-1 0 0 0,-1 1 0 0 0,1 0 0 0 0,0-1 0 0 0,-1 0 0 0 0,1 0 0 0 0,-1 0 0 0 0,1 0 0 0 0,4-2 0 0 0,0-1 0 0 0,1-1 0 0 0,-9 5 2 0 0,0 1-1 0 0,0-1 1 0 0,0 0-1 0 0,0 0 1 0 0,0 0-1 0 0,0 0 1 0 0,1-1-1 0 0,-1 1 1 0 0,0 0 0 0 0,0 0-1 0 0,0 0 1 0 0,0 0-1 0 0,0 0 1 0 0,0 0-1 0 0,0 0 1 0 0,0 0-1 0 0,0 0 1 0 0,1 0-1 0 0,-1 0 1 0 0,0 0 0 0 0,0 0-1 0 0,0 0 1 0 0,0 0-1 0 0,0 0 1 0 0,0 0-1 0 0,0-1 1 0 0,0 1-1 0 0,0 0 1 0 0,0 0-1 0 0,0 0 1 0 0,0 0 0 0 0,0 0-1 0 0,0 0 1 0 0,0 0-1 0 0,0 0 1 0 0,0 0-1 0 0,0-1 1 0 0,0 1-1 0 0,1 0 1 0 0,-1 0-1 0 0,-1 0 1 0 0,1 0-1 0 0,0 0 1 0 0,0 0 0 0 0,0 0-1 0 0,0-1 1 0 0,0 1-1 0 0,0 0 1 0 0,0 0-1 0 0,0 0 1 0 0,0 0-1 0 0,0 0 1 0 0,0 0-1 0 0,0 0 1 0 0,0 0 0 0 0,0 0-1 0 0,0 0 1 0 0,0-1-1 0 0,-9-2-413 0 0,-12 0-1955 0 0,-51 8-6697 0 0,55-5 7016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4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10135 0 0,'0'0'231'0'0,"0"0"29"0"0,0 0 19 0 0,0 0 105 0 0,0 0 410 0 0,0 0 184 0 0,0 0 40 0 0,0 0-63 0 0,0 0-290 0 0,0 0-121 0 0,0 0-28 0 0,0 0-4 0 0,0 0 0 0 0,0 0 0 0 0,0 0 0 0 0,0 0 0 0 0,8-3 512 0 0,43-25 2135 0 0,-50 27-3158 0 0,0 0 0 0 0,0 1-1 0 0,0-1 1 0 0,-1 1 0 0 0,1-1 0 0 0,0 1 0 0 0,0-1 0 0 0,0 1 0 0 0,0 0 0 0 0,0-1-1 0 0,0 1 1 0 0,0 0 0 0 0,0 0 0 0 0,0 0 0 0 0,0 0 0 0 0,0 0 0 0 0,0 0 0 0 0,1 0-1 0 0,3 0 1 0 0,58-11-1 0 0,-56 9 0 0 0,-4 1 0 0 0,-1 1 0 0 0,1-1 0 0 0,-1 1 0 0 0,1-1 0 0 0,-1 1 0 0 0,1 0 0 0 0,0 0 0 0 0,-1 1 0 0 0,4-1 0 0 0,-2 0 0 0 0,13 4 0 0 0,-2 1 0 0 0,-2 3 0 0 0,-6-4-269 0 0,-6-3-1135 0 0,0-2-511 0 0,5-5-107 0 0,0 0-24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4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63 10135 0 0,'0'0'231'0'0,"0"0"29"0"0,0 0 19 0 0,0 0 37 0 0,0 0 125 0 0,0 0-300 0 0,-1-1 1 0 0,1 1-1 0 0,0 0 1 0 0,-1-1-1 0 0,1 1 0 0 0,0 0 1 0 0,0-1-1 0 0,-1 1 1 0 0,1-1-1 0 0,0 1 0 0 0,0 0 1 0 0,0-1-1 0 0,-1 1 1 0 0,1-1-1 0 0,0 1 0 0 0,0-1 1 0 0,0 0-1 0 0,0 0-23 0 0,1 1 0 0 0,-1-1 0 0 0,1 0 0 0 0,-1 0 0 0 0,0 1 0 0 0,1-1 0 0 0,-1 0-1 0 0,0 0 1 0 0,0 0 0 0 0,0 1 0 0 0,0-1 0 0 0,0 0 0 0 0,0 0 0 0 0,0 0 0 0 0,0 0 0 0 0,0 1-1 0 0,0-2 1 0 0,-1-5 763 0 0,1-8 215 0 0,-5 8-144 0 0,4 6-910 0 0,0 0-1 0 0,1 1 1 0 0,-1-1 0 0 0,0 0-1 0 0,0 0 1 0 0,0 1 0 0 0,0-1-1 0 0,0 0 1 0 0,0 1 0 0 0,0-1 0 0 0,0 1-1 0 0,0 0 1 0 0,0-1 0 0 0,-1 1-1 0 0,1 0 1 0 0,0-1 0 0 0,0 1-1 0 0,0 0 1 0 0,-2 0 0 0 0,0 0 220 0 0,2 0 247 0 0,-45 3 99 0 0,37-1-608 0 0,7-2 0 0 0,0 0 0 0 0,0 1 0 0 0,0-1 0 0 0,0 1 0 0 0,0 0 0 0 0,0-1 0 0 0,0 1 0 0 0,-3 2 0 0 0,0 1 0 0 0,0 1 0 0 0,1-1 0 0 0,-1 1 0 0 0,-6 9 0 0 0,7-6 0 0 0,3-6 0 0 0,0 1 0 0 0,1-1 0 0 0,-1 1 0 0 0,1 0 0 0 0,-1-1 0 0 0,1 1 0 0 0,0-1 0 0 0,0 1 0 0 0,0 0 0 0 0,0-1 0 0 0,1 1 0 0 0,-1-1 0 0 0,1 1 0 0 0,0-1 0 0 0,-1 1 0 0 0,1-1 0 0 0,0 1 0 0 0,2 3 0 0 0,-2-5 0 0 0,3 9 0 0 0,-2 0 0 0 0,1 0 0 0 0,-1 0 0 0 0,-1 0 0 0 0,1 0 0 0 0,-1 10 0 0 0,0-2 0 0 0,1 13 0 0 0,-5 58 0 0 0,-2-45 0 0 0,2-21 0 0 0,1 0 0 0 0,1 40 0 0 0,2-40 0 0 0,0 0 0 0 0,-1 0 0 0 0,-2 0 0 0 0,-7 42 0 0 0,8-58 0 0 0,1 0 0 0 0,-1 0 0 0 0,1 0 0 0 0,1 8 0 0 0,-1 14 0 0 0,0-24 20 0 0,0-1 0 0 0,0 1 1 0 0,1 0-1 0 0,1 5 0 0 0,1 18 1911 0 0,-3-20-1915 0 0,-1 9-16 0 0,5-3 0 0 0,0-12 0 0 0,-2-1 0 0 0,6 3 0 0 0,2-2 0 0 0,9-6-201 0 0,-18 4-850 0 0,-1 0-385 0 0,0 0-1136 0 0,0 0-4248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4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0-126 0 0,0 0 204 0 0,0 0 111 0 0,0 0 22 0 0,0 0 3 0 0,0 0 0 0 0,0 0 0 0 0,0 0 0 0 0,0 0 0 0 0,0 0 0 0 0,1 1 0 0 0,18 10 498 0 0,7 6 540 0 0,1 6-922 0 0,-15-14-615 0 0,-1 1 0 0 0,0 0 0 0 0,13 16 0 0 0,3 5 1201 0 0,-21-25-1087 0 0,1 1 0 0 0,-1 0 0 0 0,-1 0 0 0 0,1 0 0 0 0,4 11 0 0 0,15 23-127 0 0,-17-30 0 0 0,-1 1 0 0 0,7 14 0 0 0,-11-19 0 0 0,-1-1 0 0 0,2-1 0 0 0,-1 1 0 0 0,0 0 0 0 0,8 7 0 0 0,-5-6 0 0 0,-2-2-64 0 0,-3-4-273 0 0,-1-1-138 0 0,-4-8-749 0 0,-10-11-4333 0 0,13 18 3510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4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13823 0 0,'0'0'315'0'0,"0"0"45"0"0,0 0 21 0 0,0 0-49 0 0,0 0-149 0 0,0 0 194 0 0,0 0-359 0 0,0 0 0 0 0,0 0 0 0 0,0 0-1 0 0,1 0 1 0 0,-1 0 0 0 0,0 0 0 0 0,0 0 0 0 0,0 0-1 0 0,0 1 1 0 0,0-1 0 0 0,0 0 0 0 0,0 0-1 0 0,1 0 1 0 0,-1 0 0 0 0,0 0 0 0 0,0 0 0 0 0,0 0-1 0 0,0 0 1 0 0,0 0 0 0 0,0 0 0 0 0,0 0 0 0 0,0 1-1 0 0,0-1 1 0 0,0 0 0 0 0,0 0 0 0 0,0 0-1 0 0,0 0 1 0 0,0 0 0 0 0,1 0 0 0 0,-1 1 0 0 0,0-1-1 0 0,0 0 1 0 0,0 0 0 0 0,0 0 0 0 0,0 0 0 0 0,0 0-1 0 0,0 0 1 0 0,0 0 0 0 0,0 1 0 0 0,-1-1-1 0 0,1 0 1 0 0,0 0 0 0 0,0 0 0 0 0,0 0 0 0 0,0 0-1 0 0,0 0 1 0 0,0 0 0 0 0,0 1 0 0 0,0-1 0 0 0,0 0-1 0 0,0 0 1 0 0,0 0 0 0 0,0 0 0 0 0,0 0-1 0 0,-1 0 1 0 0,-4 12 543 0 0,0 0 0 0 0,-1 0 1 0 0,-12 18-1 0 0,-1 0 266 0 0,-139 246 805 0 0,140-244-1632 0 0,2 1 0 0 0,-15 45 0 0 0,27-70 0 0 0,4-7-2 0 0,0-1 0 0 0,0 0 0 0 0,-1 0 0 0 0,1 1 0 0 0,0-1 0 0 0,0 0 0 0 0,0 0 0 0 0,0 1-1 0 0,0-1 1 0 0,0 0 0 0 0,0 0 0 0 0,0 1 0 0 0,0-1 0 0 0,0 0 0 0 0,0 0 0 0 0,0 1 0 0 0,0-1 0 0 0,0 0 0 0 0,0 0-1 0 0,0 1 1 0 0,0-1 0 0 0,0 0 0 0 0,0 0 0 0 0,0 0 0 0 0,0 1 0 0 0,1-1 0 0 0,-1 0 0 0 0,0 0 0 0 0,0 1 0 0 0,0-1 0 0 0,0 0-1 0 0,1 0 1 0 0,-1 0 0 0 0,0 0 0 0 0,0 1 0 0 0,0-1 0 0 0,1 0 0 0 0,-1 0 0 0 0,0 0 0 0 0,0 0 0 0 0,0 0 0 0 0,1 0 0 0 0,-1 1-1 0 0,0-1 1 0 0,0 0 0 0 0,1 0 0 0 0,-1 0 0 0 0,0 0 0 0 0,0 0 0 0 0,1 0 0 0 0,-1 0 0 0 0,0 0 0 0 0,0 0 0 0 0,1 0 0 0 0,-1 0-1 0 0,0 0 1 0 0,0-1 0 0 0,1 1 0 0 0,-1 0 0 0 0,0 0 0 0 0,0 0 0 0 0,1 0 0 0 0,-1 0 0 0 0,3-1-238 0 0,0 1 1 0 0,0 0-1 0 0,0-1 1 0 0,0 0-1 0 0,-1 0 0 0 0,1 0 1 0 0,3-1-1 0 0,8-8-5758 0 0,-5 2 198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4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5 123 11975 0 0,'0'0'267'0'0,"0"0"42"0"0,0 0 17 0 0,0 0-28 0 0,0 0-58 0 0,0 0 491 0 0,0 0 238 0 0,0 0 45 0 0,0 0-61 0 0,0 0-288 0 0,0 0-121 0 0,0 0-28 0 0,3-9 508 0 0,34-91 3107 0 0,-31 87-3658 0 0,-10 25 163 0 0,-4 9-140 0 0,-23 89-496 0 0,29-104 0 0 0,1-1 0 0 0,0 1 0 0 0,0-1 0 0 0,0 1 0 0 0,0 7 0 0 0,1-13 0 0 0,0 0 0 0 0,0 1 0 0 0,0-1 0 0 0,0 0 0 0 0,0 1 0 0 0,0-1 0 0 0,0 0 0 0 0,0 1 0 0 0,0-1 0 0 0,0 0 0 0 0,0 1 0 0 0,0-1 0 0 0,0 0 0 0 0,0 0 0 0 0,0 1 0 0 0,0-1 0 0 0,0 0 0 0 0,1 1 0 0 0,-1-1 0 0 0,0 0 0 0 0,0 0 0 0 0,0 1 0 0 0,0-1 0 0 0,1 0 0 0 0,-1 0 0 0 0,0 1 0 0 0,0-1 0 0 0,0 0 0 0 0,1 0 0 0 0,-1 1 0 0 0,0-1 0 0 0,0 0 0 0 0,1 0 0 0 0,-1 0 0 0 0,0 0 0 0 0,1 0 0 0 0,-1 0 0 0 0,0 1 0 0 0,1-1 0 0 0,-1 0 0 0 0,0 0 0 0 0,0 0 0 0 0,1 0 0 0 0,-1 0 0 0 0,0 0 0 0 0,1 0 0 0 0,-1 0 0 0 0,0 0 0 0 0,1 0 0 0 0,-1 0 0 0 0,0-1 0 0 0,1 1 0 0 0,-1 0 0 0 0,0 0 0 0 0,0 0 0 0 0,1 0 0 0 0,-1 0 0 0 0,0 0 0 0 0,1-1 0 0 0,2 0-255 0 0,1 0 0 0 0,-1-1 0 0 0,1 1-1 0 0,-1-1 1 0 0,0 0 0 0 0,1 0 0 0 0,-1 0 0 0 0,0 0-1 0 0,0-1 1 0 0,-1 1 0 0 0,1-1 0 0 0,2-3-1 0 0,-1 2-286 0 0,-1-1 0 0 0,0 1-1 0 0,0-1 1 0 0,0 0-1 0 0,-1 0 1 0 0,1 0-1 0 0,2-9 1 0 0,-3 4-1505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4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0-61 0 0,0 0-288 0 0,0 0-121 0 0,0 0-28 0 0,0 0-72 0 0,0 0-422 0 0,0 0-701 0 0,0 0-274 0 0,0 0-58 0 0,0 0-12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1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11975 0 0,'0'0'547'0'0,"0"0"-11"0"0,-5 2-381 0 0,3 1 5831 0 0,2-3-5904 0 0,0 1-1 0 0,-1-1 1 0 0,1 0-1 0 0,0 0 1 0 0,0 1-1 0 0,0-1 1 0 0,0 0-1 0 0,0 0 1 0 0,0 1-1 0 0,0-1 1 0 0,0 0-1 0 0,0 0 1 0 0,0 1-1 0 0,0-1 1 0 0,0 0-1 0 0,0 1 1 0 0,0-1 0 0 0,0 0-1 0 0,0 0 1 0 0,0 1-1 0 0,0-1 1 0 0,0 0-1 0 0,0 0 1 0 0,1 1-1 0 0,-1-1 1 0 0,0 0-1 0 0,0 0 1 0 0,0 0-1 0 0,0 1 1 0 0,1-1-1 0 0,-1 0 1 0 0,0 0-1 0 0,0 0 1 0 0,1 1-1 0 0,13 0 1214 0 0,54-7-846 0 0,-14 0 437 0 0,89 3-1 0 0,-135 3-895 0 0,0 1 7 0 0,20 8 88 0 0,-28-9-46 0 0,1 1 0 0 0,-1-1-1 0 0,0 1 1 0 0,0-1 0 0 0,1 1-1 0 0,-1-1 1 0 0,0 1 0 0 0,0-1-1 0 0,0 1 1 0 0,0-1 0 0 0,0 1 0 0 0,0-1-1 0 0,0 1 1 0 0,0 0 0 0 0,0-1-1 0 0,0 1 1 0 0,0-1 0 0 0,0 1 0 0 0,0 0-1 0 0,0 0 47 0 0,-2 13 109 0 0,-1 1 1 0 0,0-1 0 0 0,-10 25-1 0 0,7-21-24 0 0,-6 27-1 0 0,-3 99-169 0 0,3-16 0 0 0,0 39 0 0 0,11-132 0 0 0,1 6 0 0 0,-2 21 0 0 0,1-53 0 0 0,1 0 0 0 0,-1-1 0 0 0,2 1 0 0 0,-1-1 0 0 0,1 1 0 0 0,3 11 0 0 0,-1-10 0 0 0,-3-10 0 0 0,0 0 0 0 0,0 0 0 0 0,0 0 0 0 0,0 0 0 0 0,0 0 0 0 0,0 0 0 0 0,0 0 0 0 0,0-1 0 0 0,0 1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0,1-8 0 0 0,-2-11 0 0 0,0 16 60 0 0,0 0 1 0 0,-1 0-1 0 0,1 0 0 0 0,-1 0 0 0 0,1 0 0 0 0,-1 0 1 0 0,0 1-1 0 0,0-1 0 0 0,0 1 0 0 0,-1 0 1 0 0,1-1-1 0 0,-1 1 0 0 0,1 0 0 0 0,-1 0 1 0 0,0 1-1 0 0,-3-3 0 0 0,3 2-3 0 0,0 1 0 0 0,1-1 0 0 0,-1 1 0 0 0,0 0 0 0 0,0 0-1 0 0,0 0 1 0 0,0 1 0 0 0,0-1 0 0 0,0 0 0 0 0,0 1 0 0 0,-1 0 0 0 0,1 0 0 0 0,0 0 0 0 0,0 0-1 0 0,0 1 1 0 0,0-1 0 0 0,-4 2 0 0 0,-7 3-57 0 0,0 1 0 0 0,1 1 0 0 0,-21 13 0 0 0,6 6-401 0 0,27-25-74 0 0,1-1-33 0 0,0 0-72 0 0,0 0-285 0 0,0 0-126 0 0,0 0-984 0 0,0 0-4014 0 0,0 0-1723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4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0,1 2-81 0 0,0 1 59 0 0,0 3-185 0 0,4-1 3344 0 0,5 3-3236 0 0,-5-8-90 0 0,-3 0-28 0 0,18 2 735 0 0,-15-1-608 0 0,0 0 0 0 0,0 0-1 0 0,0-1 1 0 0,0 0 0 0 0,0 0-1 0 0,6-1 1 0 0,69-12 878 0 0,-78 12-1120 0 0,-1 1 0 0 0,0-1 0 0 0,0 1 0 0 0,1 0 0 0 0,-1-1 0 0 0,0 1 0 0 0,0 0 0 0 0,1 0 0 0 0,-1 0 0 0 0,0 0 0 0 0,1 0 0 0 0,-1 0 0 0 0,0 0 0 0 0,0 1 0 0 0,1-1 0 0 0,-1 0 0 0 0,0 1 0 0 0,2 0 0 0 0,5 1 0 0 0,-3-3 0 0 0,-4 0 0 0 0,0 0 0 0 0,1 1 0 0 0,-1-1 0 0 0,0 1 0 0 0,1-1 0 0 0,-1 1 0 0 0,1 0 0 0 0,-1 0 0 0 0,1 0 0 0 0,-1-1 0 0 0,0 1 0 0 0,3 1 0 0 0,23-2 0 0 0,-18 2 0 0 0,-11 3 0 0 0,-6 7 0 0 0,-7 24 1440 0 0,14-33-997 0 0,0 10-278 0 0,-1 20-165 0 0,2 1 0 0 0,0-1 0 0 0,11 59 0 0 0,4-38 0 0 0,-2-12 0 0 0,-5-13 0 0 0,-4-15 0 0 0,0 0 0 0 0,1 17 0 0 0,-4-27 0 0 0,-1 1 0 0 0,1 0 0 0 0,-1 0 0 0 0,-1-1 0 0 0,1 1 0 0 0,0 0 0 0 0,-1 0 0 0 0,0-1 0 0 0,0 1 0 0 0,0 0 0 0 0,0-1 0 0 0,-3 6 0 0 0,-2 1 0 0 0,0 1 0 0 0,1 0 0 0 0,0 0 0 0 0,1 1 0 0 0,-4 15 0 0 0,-10 34 0 0 0,5-19 0 0 0,-5 9 0 0 0,12-38 0 0 0,1 1 0 0 0,-5 23 0 0 0,7-19 0 0 0,3-18 0 0 0,0 0 0 0 0,-1 0 0 0 0,1 0 0 0 0,0 0 0 0 0,0 1 0 0 0,0-1 0 0 0,0 0 0 0 0,0 0 0 0 0,0 0 0 0 0,0 1 0 0 0,0-1 0 0 0,0 0 0 0 0,0 0 0 0 0,0 0 0 0 0,0 1 0 0 0,0-1 0 0 0,0 0 0 0 0,0 0 0 0 0,0 0 0 0 0,0 0 0 0 0,0 1 0 0 0,0-1 0 0 0,0 0 0 0 0,0 0 0 0 0,0 0 0 0 0,0 1 0 0 0,0-1 0 0 0,1 0 0 0 0,-1 0 0 0 0,0 0 0 0 0,0 0 0 0 0,0 1 0 0 0,0-1 0 0 0,0 0 0 0 0,0 0 0 0 0,1 0 0 0 0,-1 0 0 0 0,0 0 0 0 0,0 0 0 0 0,0 0 0 0 0,0 1 0 0 0,1-1 0 0 0,-1 0 0 0 0,0 0 0 0 0,0 0 0 0 0,1 0 0 0 0,9-11 0 0 0,-5-2 0 0 0,-8 9 0 0 0,3 2 0 0 0,-1-1 0 0 0,1 2 0 0 0,-1 0 0 0 0,1 0 0 0 0,0 0 0 0 0,0 0 0 0 0,-1 0 0 0 0,1 0 0 0 0,-1 1 0 0 0,1-1 0 0 0,-1 0 0 0 0,1 0 0 0 0,-1 0 0 0 0,1 0 0 0 0,-1 1 0 0 0,0-1 0 0 0,1 0 0 0 0,-1 1 0 0 0,0-1 0 0 0,0 0 0 0 0,0 1 0 0 0,0-1 0 0 0,1 1 0 0 0,-1-1 0 0 0,0 1 0 0 0,0 0 0 0 0,0-1 0 0 0,0 1 0 0 0,0 0 0 0 0,0-1 0 0 0,0 1 0 0 0,0 0 0 0 0,0 0 0 0 0,-2 0 0 0 0,-18-2 0 0 0,20 2 0 0 0,1 0 0 0 0,-1 0 0 0 0,1 0 0 0 0,-1 0 0 0 0,1-1 0 0 0,-1 1 0 0 0,0 0 0 0 0,1 0 0 0 0,-1 0 0 0 0,0 0 0 0 0,1 0 0 0 0,-1 0 0 0 0,1 0 0 0 0,-1 1 0 0 0,0-1 0 0 0,1 0 0 0 0,-1 0 0 0 0,1 0 0 0 0,-1 1 0 0 0,1-1 0 0 0,-1 0 0 0 0,1 1 0 0 0,-1-1 0 0 0,1 0 0 0 0,-1 1 0 0 0,0 0 0 0 0,-1 0 0 0 0,-16 8 0 0 0,16-7-87 0 0,0 0-1 0 0,0 0 0 0 0,0 0 1 0 0,0 0-1 0 0,0 0 1 0 0,0 1-1 0 0,1-1 0 0 0,-1 1 1 0 0,0 2-1 0 0,1-3-420 0 0,1-2-140 0 0,0 0-572 0 0,0 0-253 0 0,0 0-51 0 0,0 0-11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4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13823 0 0,'0'0'315'0'0,"0"0"45"0"0,0 0 21 0 0,0 0-49 0 0,0 0-81 0 0,0 0 481 0 0,0 0 237 0 0,0 0 45 0 0,0 0-61 0 0,0 0-288 0 0,3-4 179 0 0,-2 2 2019 0 0,1 0-2862 0 0,-1 0 1 0 0,1 0-1 0 0,-1 1 0 0 0,1-1 1 0 0,0 1-1 0 0,0-1 0 0 0,0 1 1 0 0,0-1-1 0 0,0 1 0 0 0,0 0 1 0 0,0 0-1 0 0,0 0 0 0 0,4-1 1 0 0,40-8-4 0 0,-45 10 2 0 0,4-1 0 0 0,4-1 0 0 0,-1 1 0 0 0,1 0 0 0 0,16 1 0 0 0,-17 0 0 0 0,-1 1-201 0 0,-11 8-4858 0 0,4-9-1761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4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13823 0 0,'0'0'315'0'0,"0"0"45"0"0,0 0 21 0 0,0 0-49 0 0,0 0-81 0 0,0 0 481 0 0,2 0 237 0 0,3 2-419 0 0,0-2-1 0 0,0 1 1 0 0,0 0 0 0 0,0-1-1 0 0,0 0 1 0 0,1 0 0 0 0,-1-1-1 0 0,7 0 1 0 0,43-12 950 0 0,-49 12-1615 0 0,3-2 458 0 0,-1-1 0 0 0,1 0 0 0 0,0 0 1 0 0,9-7-1 0 0,-15 9-152 0 0,0 2-42 0 0,4 1-1268 0 0,-6-1-4784 0 0,-1 0-2059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5:5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125 242 919 0 0,'0'0'212'0'0,"0"0"555"0"0,0 0 244 0 0,0 0 49 0 0,0 0-67 0 0,0 0-324 0 0,0 0-145 0 0,0 0-32 0 0,0 0-21 0 0,0 0-72 0 0,-2-2-30 0 0,0 1-151 0 0,0-1 1 0 0,-1 0-1 0 0,1 0 0 0 0,0 0 1 0 0,0 0-1 0 0,0 0 0 0 0,0 0 0 0 0,1 0 1 0 0,-1-1-1 0 0,0 1 0 0 0,1-1 1 0 0,0 1-1 0 0,0-1 0 0 0,0 0 0 0 0,0 1 1 0 0,0-1-1 0 0,-1-4 0 0 0,2 5 234 0 0,0 2 16 0 0,-1-4-154 0 0,0 1 0 0 0,0-1-1 0 0,0 1 1 0 0,0-1 0 0 0,1 1 0 0 0,-1-1-1 0 0,1 1 1 0 0,0-1 0 0 0,0 0 0 0 0,0 1-1 0 0,1-6 1 0 0,10-37 620 0 0,-9 41-789 0 0,-1 2-16 0 0,-1-1-1 0 0,0 1 1 0 0,1 0 0 0 0,-1 0-1 0 0,-1-5 1 0 0,2-5 289 0 0,-1 11-308 0 0,0 0 1 0 0,0 0-1 0 0,0-1 1 0 0,0 1 0 0 0,0 0-1 0 0,-1 0 1 0 0,1 0 0 0 0,-2-3-1 0 0,2 2-53 0 0,0 1 145 0 0,-1 0-140 0 0,1 0-1 0 0,-1 1 0 0 0,0-1 1 0 0,0 0-1 0 0,1 1 0 0 0,-1-1 1 0 0,0 1-1 0 0,0-1 0 0 0,-1 1 1 0 0,1 0-1 0 0,0 0 0 0 0,0-1 1 0 0,-1 1-1 0 0,1 0 0 0 0,0 0 1 0 0,-1 0-1 0 0,1 0 0 0 0,-1 0 1 0 0,0 1-1 0 0,1-1 0 0 0,-4-1 1 0 0,3 2 76 0 0,2 0-2 0 0,-11 1 421 0 0,6 3-489 0 0,3-3-51 0 0,0 1 1 0 0,0-1-1 0 0,0 1 1 0 0,1-1-1 0 0,-1 1 1 0 0,-2 3-1 0 0,2-1 3 0 0,0 0 0 0 0,0 0-1 0 0,1 0 1 0 0,-1 0 0 0 0,1 0 0 0 0,-1 6-1 0 0,1-4-4 0 0,0 0-1 0 0,1 1 1 0 0,0-1-1 0 0,0 1 1 0 0,1-1-1 0 0,1 8 0 0 0,1 19 16 0 0,-4-31-27 0 0,1-1-1 0 0,0 1 0 0 0,0 0 1 0 0,0 0-1 0 0,0 0 0 0 0,0 0 1 0 0,0 0-1 0 0,1 0 1 0 0,-1 0-1 0 0,1 0 0 0 0,-1 0 1 0 0,2 3-1 0 0,1 1 20 0 0,5 44-1 0 0,-6-32 6 0 0,6 23 0 0 0,-4-26-13 0 0,-2 0 0 0 0,2 28-1 0 0,0 6 10 0 0,-1-19 1 0 0,0 1-1 0 0,-2-1 0 0 0,-3 33 1 0 0,-16 90 74 0 0,17-148-98 0 0,-7 28 29 0 0,6-25-19 0 0,-1 1 1 0 0,2 0 0 0 0,-2 10 0 0 0,-3 15 16 0 0,5-26-11 0 0,-1-1 0 0 0,0 15 0 0 0,2-19-9 0 0,-1-1 1 0 0,1 1-1 0 0,0-1 1 0 0,-1 0-1 0 0,0 1 1 0 0,-1 3-1 0 0,1-1 6 0 0,0-3 47 0 0,1-2 12 0 0,0 0-1 0 0,0 0-6 0 0,0 0-1 0 0,0 0 0 0 0,5-14 11 0 0,-3 10-57 0 0,0-1 1 0 0,-1 0-1 0 0,1 1 0 0 0,-1-1 1 0 0,0 0-1 0 0,0 0 0 0 0,-1 0 1 0 0,0-10-1 0 0,1-8 104 0 0,0 18-87 0 0,-1-1 0 0 0,0 1 0 0 0,0 0-1 0 0,-2-11 1 0 0,-18-93 453 0 0,14 68-379 0 0,1 0 1 0 0,3-1-1 0 0,2-42 0 0 0,3 48 14 0 0,3 1 0 0 0,12-50 0 0 0,-10 52-25 0 0,-6 27-60 0 0,0 1-1 0 0,0-1 1 0 0,0 0 0 0 0,1 1-1 0 0,0-1 1 0 0,0 1-1 0 0,7-9 1 0 0,0-2 17 0 0,22-27 52 0 0,-7 12-90 0 0,39-55 338 0 0,-63 85-343 0 0,1 0 0 0 0,-1 0 0 0 0,0 0 1 0 0,0-1-1 0 0,1 1 0 0 0,-1 0 0 0 0,1 1 0 0 0,-1-1 1 0 0,1 0-1 0 0,-1 0 0 0 0,1 1 0 0 0,-1-1 1 0 0,1 0-1 0 0,0 1 0 0 0,2-1 0 0 0,-4 1-10 0 0,9-2 75 0 0,-2-1-10 0 0,11 2 61 0 0,-17 1-124 0 0,0 0 1 0 0,0 0-1 0 0,-1 0 0 0 0,1 0 1 0 0,0 0-1 0 0,0 0 0 0 0,0 1 1 0 0,0-1-1 0 0,-1 0 0 0 0,1 0 1 0 0,0 1-1 0 0,0-1 0 0 0,0 0 1 0 0,-1 1-1 0 0,1-1 0 0 0,0 1 1 0 0,1 0-1 0 0,1 2 42 0 0,7 5-22 0 0,0 5 24 0 0,-4-4-16 0 0,0 0-1 0 0,-1 0 1 0 0,-1 0-1 0 0,0 1 1 0 0,0 0 0 0 0,4 16-1 0 0,-6-20-21 0 0,4 12 126 0 0,7 36 1 0 0,-9-35-88 0 0,-4-12 28 0 0,1 1-1 0 0,-2 0 1 0 0,1-1-1 0 0,-3 13 1 0 0,2-11-26 0 0,0-6-21 0 0,1-1-1 0 0,-1 1 1 0 0,0 0 0 0 0,0-1 0 0 0,0 1 0 0 0,-1 0 0 0 0,-1 3 0 0 0,1-3-31 0 0,-8 12 101 0 0,6-12-83 0 0,1-1 0 0 0,-5 5 6 0 0,3-3 2 0 0,1 0-1 0 0,-1-1 1 0 0,1 0-1 0 0,-1 0 1 0 0,-7 3-1 0 0,-16 10 54 0 0,16-11-36 0 0,6-4-29 0 0,0 0 0 0 0,0-1 0 0 0,0 1 0 0 0,-12-2-1 0 0,-3-4 1 0 0,17 3-15 0 0,-6-3 13 0 0,-2-2 31 0 0,2 3-79 0 0,8 4-208 0 0,2 0-70 0 0,0 0-5 0 0,0 0-204 0 0,2-1-857 0 0,8-6-370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0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8751 0 0,'0'0'674'0'0,"0"-1"511"0"0,-7-2-1110 0 0,6 2 3751 0 0,1 1 1174 0 0,0 0-4649 0 0,0 0-6 0 0,0-2 2 0 0,13-15 1097 0 0,-11 15-1166 0 0,11-1 436 0 0,-11 3-564 0 0,5-1 227 0 0,0 1-1 0 0,0-1 0 0 0,10 3 0 0 0,36 0-54 0 0,41-4-162 0 0,-80 0-144 0 0,-9 1-9 0 0,0 0 0 0 0,0 1-1 0 0,0-1 1 0 0,0 1 0 0 0,0 0 0 0 0,10 2 0 0 0,-2 1-7 0 0,1 3 0 0 0,-2 1 0 0 0,-3 0-12 0 0,-7-5-59 0 0,-2-2-54 0 0,0 0-11 0 0,0 0 0 0 0,0 0-40 0 0,0 0-167 0 0,0 0-69 0 0,0 0-17 0 0,0 0-195 0 0,0 0-806 0 0,0 0-348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0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7367 0 0,'0'0'568'0'0,"0"0"-130"0"0,0 0 840 0 0,0 0 406 0 0,0 0 79 0 0,0 0-92 0 0,2-2-463 0 0,31-31 2390 0 0,-31 32-2952 0 0,1 1-20 0 0,38-13 990 0 0,-19 9-1366 0 0,-13 2-105 0 0,0 0 1 0 0,0 1 0 0 0,19 0-1 0 0,-14 3-145 0 0,-1 3 0 0 0,7 13-235 0 0,-18-16-43 0 0,-2-2-974 0 0,1 2-4021 0 0,1 11-1721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0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42 12839 0 0,'0'0'588'0'0,"0"0"-12"0"0,-1-2-370 0 0,-11-11-124 0 0,5 3 548 0 0,6 5 6671 0 0,1 4-7269 0 0,0 0 1 0 0,0 1 0 0 0,1-1-1 0 0,-1 1 1 0 0,0-1-1 0 0,1 0 1 0 0,-1 1 0 0 0,1-1-1 0 0,-1 1 1 0 0,0 0 0 0 0,1-1-1 0 0,-1 1 1 0 0,1-1-1 0 0,0 1 1 0 0,-1 0 0 0 0,1-1-1 0 0,-1 1 1 0 0,1 0-1 0 0,0-1 1 0 0,-1 1 0 0 0,1 0-1 0 0,-1 0 1 0 0,1 0-1 0 0,0 0 1 0 0,-1 0 0 0 0,1-1-1 0 0,1 1 1 0 0,18-1 163 0 0,-12 3-173 0 0,1 0 0 0 0,-1 0 1 0 0,0 1-1 0 0,1 0 0 0 0,-1 0 0 0 0,-1 1 0 0 0,1 0 0 0 0,0 0 1 0 0,-1 1-1 0 0,0 0 0 0 0,0 0 0 0 0,11 11 0 0 0,-11-8 3 0 0,1 0 1 0 0,-1 0-1 0 0,-1 1 0 0 0,0 0 1 0 0,0 0-1 0 0,0 0 0 0 0,-1 1 1 0 0,-1-1-1 0 0,7 21 0 0 0,-8-19 15 0 0,-1 0 0 0 0,0 0-1 0 0,-1 0 1 0 0,0 0 0 0 0,-1 1 0 0 0,0-1-1 0 0,-1 0 1 0 0,0 0 0 0 0,-1 0 0 0 0,0 1-1 0 0,-1-2 1 0 0,0 1 0 0 0,-1 0 0 0 0,0-1-1 0 0,-10 20 1 0 0,4-10 4 0 0,-1 1 0 0 0,-1-2-1 0 0,0 0 1 0 0,-2 0 0 0 0,0-1 0 0 0,-26 25-1 0 0,21-26-75 0 0,0-1 1 0 0,-30 18-1 0 0,7-13-7218 0 0,30-16-287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0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133 168 10135 0 0,'0'0'231'0'0,"0"0"29"0"0,1-1 19 0 0,1-18-27 0 0,-2 13-67 0 0,1 0 1 0 0,0 0-1 0 0,0 0 0 0 0,3-11 0 0 0,-4 15 6 0 0,0 1 0 0 0,0-1 0 0 0,0 0 0 0 0,0 1 0 0 0,0-1 0 0 0,0 1 0 0 0,0-1-1 0 0,-1 1 1 0 0,1 0 0 0 0,0-1 0 0 0,-2-1 0 0 0,0-5 469 0 0,0-9 1995 0 0,1-23-1 0 0,1 38-2142 0 0,1 0-68 0 0,1-11-101 0 0,-4 10-253 0 0,1 2 3049 0 0,-10 78-3002 0 0,-29 106 1 0 0,-30 49 142 0 0,60-206-227 0 0,7-15-42 0 0,3-7 31 0 0,4 7-31 0 0,2-2 0 0 0,-2-7 31 0 0,8 1-31 0 0,11-1 22 0 0,-19-3-13 0 0,7-1 2 0 0,19-3 74 0 0,2-1-64 0 0,60-17 85 0 0,-59 17-64 0 0,11 4-393 0 0,-30 1 323 0 0,-3-2 4 0 0,-9 3-98 0 0,-4 0-194 0 0,-11 0-203 0 0,-20-1-3232 0 0,21 0 2049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76 6447 0 0,'0'0'499'0'0,"0"0"-143"0"0,0 0 623 0 0,0 0 305 0 0,0 0 57 0 0,0 0-45 0 0,-1-2-256 0 0,-1 0-1600 0 0,-7-10 4733 0 0,9 11-4041 0 0,0 1 1 0 0,0-1 0 0 0,0 1 0 0 0,-1-1 0 0 0,1 1 0 0 0,0-1-1 0 0,0 1 1 0 0,0-1 0 0 0,0 0 0 0 0,0 1 0 0 0,0-1 0 0 0,0 1-1 0 0,0-1 1 0 0,0 0 0 0 0,0 1 0 0 0,1-1 0 0 0,-1 1 0 0 0,0-1-1 0 0,0 1 1 0 0,0-1 0 0 0,1 1 0 0 0,-1-1 0 0 0,0 1 0 0 0,1-1-1 0 0,-1 1 1 0 0,0-1 0 0 0,1 0 0 0 0,2-2-8 0 0,-1 1 39 0 0,0-1 0 0 0,1 0-1 0 0,-1 0 1 0 0,1 1 0 0 0,0 0 0 0 0,-1-1 0 0 0,6-2 0 0 0,-4 4-55 0 0,13-4 123 0 0,-1 2 1 0 0,1 0 0 0 0,0 0-1 0 0,29 0 1 0 0,-34 5-175 0 0,-3-2 87 0 0,28 9-115 0 0,-26-8 546 0 0,-9-1-3040 0 0,1 0-4168 0 0,-3 0 164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0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6447 0 0,'0'0'499'0'0,"0"0"-110"0"0,0 0 762 0 0,0 0 364 0 0,0 0 75 0 0,0 0-76 0 0,0 0-366 0 0,0 0-164 0 0,0 0-31 0 0,0 0-60 0 0,2-2-219 0 0,2-1-364 0 0,0-1 1 0 0,0 1-1 0 0,1 0 1 0 0,0 0-1 0 0,0 1 1 0 0,-1 0-1 0 0,8-3 1 0 0,42-11 794 0 0,-40 12-636 0 0,7-1 280 0 0,42-4 0 0 0,-35 6-554 0 0,-26 3-93 0 0,-2 0-1 0 0,0 0-5 0 0,0 0-47 0 0,0 0-191 0 0,0 0-70 0 0,0 0-11 0 0,0 0-262 0 0,0 0-1098 0 0,0 0-469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1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8287 0 0,'0'0'191'0'0,"0"0"26"0"0,0 0 9 0 0,0 0 42 0 0,0 0 158 0 0,0 0 72 0 0,0 0 12 0 0,0 0 2 0 0,0 0 0 0 0,0 0 0 0 0,0 0 0 0 0,0 0 0 0 0,0 0 0 0 0,0 0 0 0 0,0 0 0 0 0,0 0 0 0 0,0 0 0 0 0,0 0 0 0 0,0 0 0 0 0,0 0 68 0 0,0 0 286 0 0,0 0 124 0 0,0 0 30 0 0,-4-3 331 0 0,5 1 2626 0 0,2-1-3976 0 0,1 0 1 0 0,0 1-1 0 0,0-1 0 0 0,0 1 1 0 0,0 0-1 0 0,0 0 0 0 0,1 0 1 0 0,-1 0-1 0 0,1 1 0 0 0,-1 0 1 0 0,9-1-1 0 0,76-18-1 0 0,-81 18-201 0 0,-7 2-850 0 0,-2 0-385 0 0,-14 9-6126 0 0,6-7 924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0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94 3223 0 0,'0'0'512'0'0,"0"0"943"0"0,0 0 418 0 0,0-2 82 0 0,-1-3-881 0 0,0-1 0 0 0,-1 1-1 0 0,1 0 1 0 0,-1-1 0 0 0,-4-7 0 0 0,5 11-224 0 0,0 2-671 0 0,-1-1-1 0 0,0 1 1 0 0,0-1 0 0 0,1 0-1 0 0,-1 0 1 0 0,1 0-1 0 0,-1 0 1 0 0,0 0-1 0 0,1 0 1 0 0,0 0 0 0 0,-3-2-1 0 0,-7-6 998 0 0,3 5-867 0 0,0 0 0 0 0,-1 0 0 0 0,1 0 1 0 0,-1 2-1 0 0,0-1 0 0 0,0 1 0 0 0,-16-2 0 0 0,19 3-273 0 0,0 1-1 0 0,-1 0 0 0 0,1 0 1 0 0,0 1-1 0 0,0-1 1 0 0,0 1-1 0 0,0 1 1 0 0,-6 1-1 0 0,-1 2-32 0 0,0 0 0 0 0,-16 9 0 0 0,23-11-3 0 0,0 0 0 0 0,0 0 0 0 0,0 1 0 0 0,1 0 0 0 0,-9 7 0 0 0,11-9 0 0 0,1 0-5 0 0,-1 1 0 0 0,0-1-1 0 0,1 1 1 0 0,-1-1 0 0 0,1 1 0 0 0,0 0-1 0 0,0 0 1 0 0,0 0 0 0 0,0 0-1 0 0,0 0 1 0 0,-1 6 0 0 0,-1-1 4 0 0,2-3 1 0 0,-4 17-11 0 0,4-16 7 0 0,1 1-1 0 0,1-1 0 0 0,-1 0 0 0 0,1 1 0 0 0,0-1 1 0 0,1 1-1 0 0,-1-1 0 0 0,1 0 0 0 0,1 0 0 0 0,-1 1 1 0 0,4 8-1 0 0,4 6 9 0 0,22 39-1 0 0,-3-7-6 0 0,-15-21 38 0 0,8 35 0 0 0,-17-55-4 0 0,-1 0 71 0 0,0-1-1 0 0,-1 1 1 0 0,0 0-1 0 0,-1 0 0 0 0,-1 0 1 0 0,0 0-1 0 0,0 0 1 0 0,-1 0-1 0 0,-1 0 0 0 0,0-1 1 0 0,-5 16-1 0 0,1-8 19 0 0,0-2 1 0 0,-2 1-1 0 0,0-1 0 0 0,-1 0 1 0 0,-1 0-1 0 0,-15 19 0 0 0,-13 16 227 0 0,37-50-270 0 0,-1-1-10 0 0,-3 5-43 0 0,3-5 29 0 0,2-1 11 0 0,3-1-11 0 0,9-3-42 0 0,2-1-11 0 0,-1 2 0 0 0,-1 0-15 0 0,-10 2-65 0 0,-2 1-37 0 0,0 0 9 0 0,0 0 4 0 0,0 0-40 0 0,0 0-167 0 0,0 0-69 0 0,0 0-17 0 0,0 0-155 0 0,2 0-640 0 0,7 0-285 0 0,-7 0-1074 0 0,-2 0-4085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0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12583 0 0,'0'0'572'0'0,"0"0"-9"0"0,0 0-203 0 0,0 0 476 0 0,0 0 247 0 0,0 0 49 0 0,0 0-28 0 0,0 0-162 0 0,0 0-70 0 0,0 0-9 0 0,0 0-56 0 0,0 0-214 0 0,0-1-393 0 0,0 0-1 0 0,-1 0 1 0 0,1 0 0 0 0,0 1 0 0 0,0-1 0 0 0,0 0-1 0 0,0 0 1 0 0,0 0 0 0 0,0 1 0 0 0,0-1 0 0 0,0 0-1 0 0,1-1 1 0 0,-1 2-162 0 0,0-1 1 0 0,1 1-1 0 0,-1 0 0 0 0,0 0 1 0 0,1-1-1 0 0,-1 1 0 0 0,1 0 0 0 0,-1 0 1 0 0,0 0-1 0 0,1 0 0 0 0,-1-1 0 0 0,1 1 1 0 0,-1 0-1 0 0,1 0 0 0 0,-1 0 1 0 0,0 0-1 0 0,1 0 0 0 0,-1 0 0 0 0,1 0 1 0 0,-1 0-1 0 0,1 0 0 0 0,-1 0 1 0 0,1 0-1 0 0,-1 1 0 0 0,0-1 0 0 0,1 0 1 0 0,0 0-1 0 0,16 10 232 0 0,-13-6-253 0 0,-1-1-1 0 0,1 0 0 0 0,-1 0 0 0 0,1 1 1 0 0,-1 0-1 0 0,4 6 0 0 0,2 11 217 0 0,-1 0 0 0 0,0 1 0 0 0,5 27 0 0 0,-10-37-179 0 0,2 0-1 0 0,-1 0 1 0 0,2-1 0 0 0,7 13-1 0 0,0 1-41 0 0,0-4-12 0 0,2 2 0 0 0,-7-12 0 0 0,1-3-59 0 0,-8-6-255 0 0,-1-2-150 0 0,0 0-43 0 0,0 0 102 0 0,0 0 446 0 0,2 5 1325 0 0,-1-2-2979 0 0,-2-2-8818 0 0,-9-5 3865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0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26 5527 0 0,'0'0'423'0'0,"0"-2"-278"0"0,2-3 916 0 0,1-7 1996 0 0,-2 5 6885 0 0,-14 8-9066 0 0,8 1-773 0 0,1 0-1 0 0,0 0 1 0 0,0 0 0 0 0,-1 0-1 0 0,1 1 1 0 0,1 0 0 0 0,-1 0-1 0 0,0 0 1 0 0,-5 6 0 0 0,-28 34 283 0 0,-55 94-6 0 0,35-48-221 0 0,51-80-155 0 0,1 0-1 0 0,-5 14 1 0 0,9-22 24 0 0,1-1-92 0 0,0 0-31 0 0,0 0-1 0 0,0 0-53 0 0,2 2-225 0 0,-1-2 181 0 0,0 1 0 0 0,0-1-1 0 0,0 1 1 0 0,1-1-1 0 0,-1 1 1 0 0,0-1 0 0 0,0 0-1 0 0,1 1 1 0 0,-1-1-1 0 0,0 0 1 0 0,0 0 0 0 0,1 0-1 0 0,-1 0 1 0 0,0 0-1 0 0,1 0 1 0 0,1-1 0 0 0,10-4-1813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0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 8751 0 0,'0'0'674'0'0,"0"0"-280"0"0,0 0 453 0 0,0 0 244 0 0,0 0 49 0 0,0 0-32 0 0,0 0-179 0 0,0 0-81 0 0,0 0-15 0 0,0 0-37 0 0,0 0-150 0 0,0 0-66 0 0,0 0-18 0 0,0 0-26 0 0,3 0-101 0 0,24-4 228 0 0,0 0 1 0 0,1 2-1 0 0,-1 2 1 0 0,41 3-1 0 0,-39 1-663 0 0,-15 1 0 0 0,-13-4 0 0 0,0 0 0 0 0,-1-1 0 0 0,1 1 0 0 0,0 0 0 0 0,0 0 0 0 0,-1 0 0 0 0,1 0 0 0 0,-1 0 0 0 0,1 0 0 0 0,-1 0 0 0 0,1 1 0 0 0,1 11 0 0 0,-1-10 69 0 0,-1 0 0 0 0,0 0 0 0 0,0 0 0 0 0,0 0 0 0 0,-1 0-1 0 0,1 0 1 0 0,-1 0 0 0 0,1 0 0 0 0,-1 0 0 0 0,-2 4 0 0 0,1-2 134 0 0,2-4-111 0 0,0 1-1 0 0,-1 0 0 0 0,1 0 1 0 0,-1 0-1 0 0,1-1 0 0 0,-1 1 1 0 0,0 0-1 0 0,-1 2 0 0 0,-11 19 206 0 0,8-11-297 0 0,0 1 0 0 0,1-1 0 0 0,0 1 0 0 0,1 0 0 0 0,-1 13 0 0 0,-4 68 0 0 0,7 52 0 0 0,0 22 0 0 0,-2-140 0 0 0,3-19 0 0 0,-2 21 0 0 0,0-17 0 0 0,2-13-1 0 0,0 1 0 0 0,0-1 0 0 0,-1 1 0 0 0,1 0 0 0 0,0-1 0 0 0,0 1 1 0 0,0-1-1 0 0,-1 1 0 0 0,1 0 0 0 0,0-1 0 0 0,-1 1 0 0 0,1-1 0 0 0,0 1 0 0 0,-1-1 0 0 0,1 1 0 0 0,-1-1 0 0 0,-1 1-15 0 0,-1-1 0 0 0,1 0 0 0 0,-1 0 0 0 0,1 0-1 0 0,-1 0 1 0 0,1 0 0 0 0,-1-1 0 0 0,1 1 0 0 0,-1-1 0 0 0,1 1 0 0 0,-4-3 0 0 0,-10 0 1 0 0,-11-2 174 0 0,-45-4-255 0 0,66 9-151 0 0,-1-1 1 0 0,1 1 0 0 0,-1 1-1 0 0,1-1 1 0 0,-1 1 0 0 0,1 0-1 0 0,-12 3 1 0 0,17-3-978 0 0,-1 0-332 0 0,-4 3-1092 0 0,4-2-4104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0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11519 0 0,'0'0'887'0'0,"0"0"-423"0"0,0 0 396 0 0,0 0 237 0 0,0 0 45 0 0,0 0-9 0 0,0 0-72 0 0,0 0-33 0 0,0 0-4 0 0,2-1-68 0 0,4-6-285 0 0,-4 5-126 0 0,1 2-29 0 0,20-12 83 0 0,-11 8-582 0 0,37-6-17 0 0,-44 9 11 0 0,0 0 0 0 0,0 1 0 0 0,0 0 0 0 0,0 0-1 0 0,0 0 1 0 0,0 1 0 0 0,0-1 0 0 0,0 1 0 0 0,-1 0 0 0 0,1 1 0 0 0,0-1-1 0 0,0 1 1 0 0,7 4 0 0 0,-10-5-523 0 0,-2-1 0 0 0,0 0-909 0 0,0 0-3820 0 0,0 0-1641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0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9671 0 0,'0'0'748'0'0,"2"-1"-492"0"0,99-12 4766 0 0,-76 8-3860 0 0,47-11 1681 0 0,-35 6-2544 0 0,-35 9-841 0 0,-2 1-38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569 131 8287 0 0,'0'0'382'0'0,"0"0"-8"0"0,0 0-170 0 0,0 0 176 0 0,0 0 107 0 0,2-1 22 0 0,13-6 515 0 0,-13 7-512 0 0,12-15 2048 0 0,4-3-512 0 0,-17 17-1536 0 0,-1 1 0 0 0,7-8 2560 0 0,-7 0-2527 0 0,1 6-434 0 0,-1 1 0 0 0,0-1 0 0 0,0 1 0 0 0,0-1 1 0 0,0 1-1 0 0,0-1 0 0 0,0 1 0 0 0,-1-1 0 0 0,1 1 0 0 0,0-1 0 0 0,-1 1 0 0 0,1-1 0 0 0,-1 1 1 0 0,0-1-1 0 0,1 1 0 0 0,-1 0 0 0 0,0-1 0 0 0,-1-1 0 0 0,-1 0-107 0 0,0-1-1 0 0,0 1 1 0 0,-1 0 0 0 0,1-1-1 0 0,-1 1 1 0 0,1 1-1 0 0,-1-1 1 0 0,0 0 0 0 0,0 1-1 0 0,0 0 1 0 0,-1 0-1 0 0,1 0 1 0 0,0 1 0 0 0,-1-1-1 0 0,1 1 1 0 0,-1 0-1 0 0,0 0 1 0 0,1 1 0 0 0,-7-1-1 0 0,-9 2 376 0 0,0 1-1 0 0,0 0 1 0 0,0 2-1 0 0,0 0 1 0 0,-37 14 0 0 0,14-1-1515 0 0,-59 34 0 0 0,93-46 1120 0 0,3 3 45 0 0,6-7-142 0 0,-3 9 604 0 0,4-9-513 0 0,-1 0 0 0 0,1 0-1 0 0,-1 0 1 0 0,1 0 0 0 0,-1 1 0 0 0,1-1-1 0 0,0 0 1 0 0,-1 0 0 0 0,1 0 0 0 0,0-1-1 0 0,0 1 1 0 0,0 0 0 0 0,0 0 0 0 0,2 1-1 0 0,3 4-19 0 0,-3-4 42 0 0,-1 0 0 0 0,1 0 0 0 0,0 0 0 0 0,0 0 1 0 0,0 0-1 0 0,0-1 0 0 0,4 2 0 0 0,83 41 23 0 0,-84-41 71 0 0,0 0 1 0 0,-1 1-1 0 0,1-1 0 0 0,-1 1 1 0 0,0 0-1 0 0,0 1 0 0 0,-1-1 1 0 0,6 7-1 0 0,-3-1-94 0 0,-3 3 11 0 0,-2 2 31 0 0,-1 5-3 0 0,-4-15-21 0 0,0-2 0 0 0,-2 9 51 0 0,-1-1 0 0 0,0-1 0 0 0,-1 1-1 0 0,0-1 1 0 0,0 0 0 0 0,-1-1 0 0 0,-1 1 0 0 0,0-2-1 0 0,-11 10 1 0 0,-19 18 194 0 0,22-20-155 0 0,-35 26 1 0 0,-41 12 7 0 0,0 1-24 0 0,65-33-92 0 0,28-22 0 0 0,-1 0 0 0 0,1 0 0 0 0,0 0 0 0 0,0 0 0 0 0,0 0 0 0 0,0 1 0 0 0,-1-1 0 0 0,1 0 0 0 0,0 0 0 0 0,0 0 0 0 0,0 0 0 0 0,-1 0 0 0 0,1 0 0 0 0,0 0 0 0 0,0 0 0 0 0,0 0 0 0 0,0 1 0 0 0,0-1 0 0 0,-1 0 0 0 0,1 0 0 0 0,0 0 0 0 0,0 0 0 0 0,0 0 0 0 0,0 1 0 0 0,0-1 0 0 0,0 0 0 0 0,0 0 0 0 0,0 0 0 0 0,0 1 0 0 0,0-1 0 0 0,-1 0 0 0 0,1 0 0 0 0,0 0 0 0 0,0 0 0 0 0,0 1 0 0 0,0-1 0 0 0,0 0 0 0 0,0 0 0 0 0,0 0 0 0 0,0 1 0 0 0,1-1 0 0 0,-1 0 0 0 0,0 0 0 0 0,0 0 0 0 0,0 1 0 0 0,0-1 0 0 0,0 0 0 0 0,0 0 0 0 0,0 0 0 0 0,0 0 0 0 0,0 0 0 0 0,0 1 0 0 0,1-1 0 0 0,-1 0 0 0 0,0 0 0 0 0,0 0 0 0 0,0 0 0 0 0,0 0 0 0 0,1 0 0 0 0,-1 1 0 0 0,0-1 0 0 0,0 0 0 0 0,0 0 0 0 0,9 3 0 0 0,9 3 0 0 0,-6-2 0 0 0,0-1 0 0 0,-1 1 0 0 0,1-2 0 0 0,19 2 0 0 0,7-1 0 0 0,-18-1 0 0 0,38-2 0 0 0,68-10 11 0 0,-109 11 30 0 0,-11 0-23 0 0,0-1 0 0 0,0 0-1 0 0,0 0 1 0 0,10-2-1 0 0,-14 2 44 0 0,-2 0 18 0 0,0 0-2 0 0,0 0-10 0 0,-2 1-27 0 0,1-1-137 0 0,-1 1-1 0 0,1-1 0 0 0,-1 1 1 0 0,1-1-1 0 0,-1 0 1 0 0,1 1-1 0 0,-1-1 0 0 0,1 0 1 0 0,-1 0-1 0 0,1 0 1 0 0,-1 0-1 0 0,1-1 0 0 0,-1 1 1 0 0,1 0-1 0 0,-1-1 1 0 0,1 1-1 0 0,-3-1 0 0 0,0-1-1040 0 0,2 1-4695 0 0,2 1-1799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98 4607 0 0,'0'0'354'0'0,"0"0"19"0"0,0 0 948 0 0,0 0 441 0 0,0 0 87 0 0,0 0-105 0 0,0 0-523 0 0,0 0-226 0 0,0 0-47 0 0,0 0-39 0 0,0 0-118 0 0,0 0-50 0 0,0 0-6 0 0,0 0-23 0 0,0 0-73 0 0,0 0-30 0 0,0 0-8 0 0,0 0-19 0 0,0 0-78 0 0,0 0-31 0 0,0 0-8 0 0,0-3-22 0 0,0-13-26 0 0,0-5 479 0 0,4-35 0 0 0,-4 54-725 0 0,0 2-19 0 0,0 0-7 0 0,0 0-2 0 0,0 0-6 0 0,0 0-1 0 0,0 0 0 0 0,0 0-12 0 0,-3 0-119 0 0,0 1 1 0 0,1-1-1 0 0,-1 0 0 0 0,0 1 1 0 0,1 0-1 0 0,-1 0 0 0 0,0 0 0 0 0,1 0 1 0 0,-1 0-1 0 0,1 1 0 0 0,0-1 1 0 0,-1 0-1 0 0,1 1 0 0 0,0 0 0 0 0,0 0 1 0 0,-2 2-1 0 0,-4 5 19 0 0,0 0-1 0 0,-9 15 1 0 0,3-4-13 0 0,6-9-11 0 0,0 2 0 0 0,0-1 0 0 0,1 1 0 0 0,-7 19 0 0 0,10-23 0 0 0,1 1 0 0 0,1-1 0 0 0,-1 1 0 0 0,2-1 0 0 0,-1 1 0 0 0,1 0 0 0 0,1 14 0 0 0,3-10 0 0 0,4 1 0 0 0,-4-10-6 0 0,-2-3 1 0 0,1 0 0 0 0,0 1-1 0 0,0-1 1 0 0,0 0 0 0 0,0 0-1 0 0,0 0 1 0 0,1 0 0 0 0,-1-1 0 0 0,1 1-1 0 0,3 1 1 0 0,6 2 5 0 0,-7-4-19 0 0,0-1 0 0 0,0 0-1 0 0,0 0 1 0 0,0-1 0 0 0,0 1 0 0 0,0-1 0 0 0,0 0-1 0 0,0 0 1 0 0,0-1 0 0 0,0 1 0 0 0,0-1 0 0 0,-1 0-1 0 0,1-1 1 0 0,4-2 0 0 0,-7 4-89 0 0,-2 1-152 0 0,7-7-207 0 0,-4 5-5028 0 0,-3 2-1991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 14191 0 0,'0'0'654'0'0,"0"0"-17"0"0,3-1-270 0 0,40-13 4046 0 0,-42 13-3742 0 0,3 1-430 0 0,-1 0 0 0 0,0-1 1 0 0,0 1-1 0 0,0-1 1 0 0,1 0-1 0 0,4-2 1 0 0,-4 2-49 0 0,0-1-1 0 0,-1 1 1 0 0,1 0 0 0 0,0 0-1 0 0,5 0 1 0 0,-4 1-52 0 0,0-1-44 0 0,-1 1 0 0 0,1 0 0 0 0,0 0 0 0 0,0 0 0 0 0,0 1 0 0 0,0-1 0 0 0,6 3 0 0 0,-9-3-26 0 0,2 2-8 0 0,-4-2-57 0 0,1 0 0 0 0,-1 0 1 0 0,0 0-1 0 0,0 0 0 0 0,1 0 0 0 0,-1 0 0 0 0,0 0 1 0 0,0 0-1 0 0,1 0 0 0 0,-1 0 0 0 0,0 1 0 0 0,0-1 0 0 0,1 0 1 0 0,-1 0-1 0 0,0 0 0 0 0,0 0 0 0 0,0 0 0 0 0,1 0 0 0 0,-1 1 1 0 0,0-1-1 0 0,0 0 0 0 0,0 0 0 0 0,1 0 0 0 0,-1 1 1 0 0,0-1-1 0 0,0 0 0 0 0,0 0 0 0 0,0 0 0 0 0,0 1 0 0 0,0-1 1 0 0,1 0-1 0 0,-1 0 0 0 0,0 1 0 0 0,0-1 0 0 0,0 1 0 0 0,-4 5-9 0 0,0 0 0 0 0,0 0-1 0 0,0 0 1 0 0,-1-1-1 0 0,0 1 1 0 0,0-1 0 0 0,-1 0-1 0 0,-9 7 1 0 0,3-5-9 0 0,1 1 0 0 0,-1-2 1 0 0,-25 11-1 0 0,29-15 2 0 0,5-1 5 0 0,1 0 1 0 0,-1 0 0 0 0,0 0 0 0 0,1 0 0 0 0,0 0 0 0 0,-1 0 0 0 0,1 1 0 0 0,0-1 0 0 0,0 1-1 0 0,0-1 1 0 0,0 1 0 0 0,-3 3 0 0 0,-3 3-8 0 0,7-6-49 0 0,1-2-15 0 0,7 13 9 0 0,-6-12 63 0 0,0 0 0 0 0,0 1-1 0 0,0-1 1 0 0,0 0 0 0 0,0 0 0 0 0,0 0-1 0 0,1 0 1 0 0,-1 0 0 0 0,0 0 0 0 0,1-1 0 0 0,-1 1-1 0 0,0 0 1 0 0,1-1 0 0 0,-1 1 0 0 0,1-1-1 0 0,1 1 1 0 0,0 0 4 0 0,0 0 0 0 0,0 0 0 0 0,0 0 0 0 0,0 0 0 0 0,0-1 0 0 0,0 0 0 0 0,0 1 0 0 0,0-1 0 0 0,0 0 0 0 0,0 0 0 0 0,0-1 0 0 0,0 1 0 0 0,4-2 0 0 0,6 0 0 0 0,-1 1-1027 0 0,-1 0 0 0 0,0-1 0 0 0,1 0 0 0 0,-1-1 0 0 0,18-6 0 0 0,-19 5-5867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 8287 0 0,'0'0'639'0'0,"0"0"-111"0"0,0 0 1072 0 0,0 0 509 0 0,2-1 106 0 0,10-4 4833 0 0,-3 1-4354 0 0,-5 18-2023 0 0,-4-8-583 0 0,0-1-1 0 0,-1 1 1 0 0,1 0-1 0 0,-1 0 0 0 0,0 0 1 0 0,-1-1-1 0 0,1 1 1 0 0,-1 0-1 0 0,0-1 1 0 0,-5 9-1 0 0,-6 22 207 0 0,9-22-294 0 0,-1 0 0 0 0,1-2 0 0 0,-2-3-123 0 0,4-7-522 0 0,2-2-258 0 0,0 0-1003 0 0,0 0-3978 0 0,0 0-1703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1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13823 0 0,'0'0'315'0'0,"0"0"45"0"0,0 0 21 0 0,0 0-49 0 0,0 0-81 0 0,0 0 481 0 0,0 0 237 0 0,0 0 45 0 0,0 0-61 0 0,0 0-288 0 0,2 2-121 0 0,3 1-384 0 0,0-1 0 0 0,-1 0 0 0 0,1 0 0 0 0,0-1 0 0 0,0 1 0 0 0,0-1 0 0 0,0 0 0 0 0,1 0 0 0 0,-1-1 0 0 0,0 1 0 0 0,0-1 0 0 0,0 0 0 0 0,7-2 0 0 0,12-1 1215 0 0,38-10 0 0 0,-39 7-1137 0 0,34-13-238 0 0,-54 17-22 0 0,-7 2-48 0 0,-8 2-239 0 0,-8 5-1719 0 0,6-4-2935 0 0,12-3 4251 0 0,-14 4-6808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17 270 10135 0 0,'0'0'464'0'0,"0"0"-9"0"0,-14-8 3594 0 0,13 5-3765 0 0,1 0 0 0 0,-1 0 0 0 0,1 0 0 0 0,-1 0 0 0 0,1 0 0 0 0,0 0 0 0 0,0 0 0 0 0,1 0 0 0 0,-1 0-1 0 0,1 0 1 0 0,-1 0 0 0 0,1 0 0 0 0,0 1 0 0 0,0-1 0 0 0,0 0 0 0 0,1 0 0 0 0,-1 1 0 0 0,1-1 0 0 0,-1 0 0 0 0,3-2 0 0 0,4-5 286 0 0,0-1 0 0 0,1 1 1 0 0,13-11-1 0 0,-8 7-390 0 0,-3 4 178 0 0,-1 0 0 0 0,1 0 0 0 0,13-7 0 0 0,-20 16 85 0 0,5 2-294 0 0,0 4-133 0 0,-8-4-16 0 0,1 1 0 0 0,-1 0 0 0 0,1 0 0 0 0,-1-1 0 0 0,0 1 0 0 0,0 0 0 0 0,1 0 0 0 0,-1 0 0 0 0,-1 0 0 0 0,1 0 0 0 0,0 1 0 0 0,0-1 0 0 0,-1 0 0 0 0,1 0 0 0 0,-1 0 0 0 0,0 1 0 0 0,0-1 0 0 0,0 4 0 0 0,-1 3 0 0 0,0 0 0 0 0,0 1 0 0 0,-5 11 0 0 0,0 5 0 0 0,6-21 0 0 0,-1 1 0 0 0,0 0 0 0 0,-1 0 0 0 0,0-1 0 0 0,1 1 0 0 0,-2 0 0 0 0,1-1 0 0 0,-4 7 0 0 0,1-5 0 0 0,-1-7 0 0 0,5 0 0 0 0,0-1 0 0 0,0 0 0 0 0,0 0 0 0 0,1-1 0 0 0,-1 1 0 0 0,0 0 0 0 0,1 0 0 0 0,-1 0 0 0 0,1 0 0 0 0,-1 0 0 0 0,1-1 0 0 0,0 1 0 0 0,-1 0 0 0 0,1-1 0 0 0,0 1 0 0 0,0 0 0 0 0,0 0 0 0 0,0-1 0 0 0,0 1 0 0 0,0 0 0 0 0,0-1 0 0 0,1 1 0 0 0,-1 0 0 0 0,1-2 0 0 0,9-32 0 0 0,-2 15 0 0 0,0 0 0 0 0,1 1 0 0 0,2 0 0 0 0,18-27 0 0 0,-21 35 0 0 0,-2 2 0 0 0,1 0 0 0 0,0 1 0 0 0,1-1 0 0 0,13-11 0 0 0,-18 18 0 0 0,-1 0 0 0 0,1 1 0 0 0,-1-1 0 0 0,1 1 0 0 0,0-1 0 0 0,0 1 0 0 0,-1 0 0 0 0,1 0 0 0 0,0 0 0 0 0,0 1 0 0 0,0-1 0 0 0,0 1 0 0 0,0-1 0 0 0,0 1 0 0 0,0 0 0 0 0,0 0 0 0 0,0 1 0 0 0,0-1 0 0 0,0 0 0 0 0,0 1 0 0 0,0 0 0 0 0,4 1 0 0 0,-3 0 0 0 0,1 0 0 0 0,-1 1 0 0 0,0-1 0 0 0,0 1 0 0 0,0 0 0 0 0,0 0 0 0 0,0 0 0 0 0,-1 1 0 0 0,4 3 0 0 0,27 39 0 0 0,-28-37 0 0 0,0-1 0 0 0,-2-1-64 0 0,-3-5-273 0 0,-1-2-138 0 0,0 0-33 0 0,0 0-140 0 0,0 0-572 0 0,0 0-253 0 0,0 0-51 0 0,0 0-11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66 288 455 0 0,'0'0'2176'0'0,"0"0"270"0"0,0 0 119 0 0,1-2-184 0 0,4-11-1027 0 0,0 0 0 0 0,-1 0 0 0 0,0-1 0 0 0,-1 1 0 0 0,1-18 0 0 0,0 10-119 0 0,-1 5-448 0 0,2 1-1 0 0,0-1 1 0 0,8-16 0 0 0,0 0-53 0 0,3-24 1474 0 0,-15 55-2093 0 0,-1 1 77 0 0,0 0 30 0 0,0 0 9 0 0,0 0-20 0 0,0 0-90 0 0,0 0-38 0 0,0 0-10 0 0,0 0-50 0 0,0 0-209 0 0,0 0-94 0 0,0 0-21 0 0,-1 3 368 0 0,0-1 0 0 0,0 0-1 0 0,0 0 1 0 0,0 1 0 0 0,0-1-1 0 0,0 0 1 0 0,-2 2 0 0 0,-2 6 432 0 0,-3 12-980 0 0,-6 38-1 0 0,-4 10 1163 0 0,-63 136-576 0 0,79-200-105 0 0,-4 6 0 0 0,2 0 0 0 0,1 3 0 0 0,3-2 0 0 0,1-12 2 0 0,-1 0-1 0 0,1-1 1 0 0,-1 1-1 0 0,1 0 1 0 0,0-1-1 0 0,-1 1 1 0 0,1 0-1 0 0,0-1 1 0 0,-1 1-1 0 0,1-1 1 0 0,0 1-1 0 0,0-1 1 0 0,-1 0-1 0 0,1 1 1 0 0,0-1-1 0 0,0 0 1 0 0,0 1 0 0 0,0-1-1 0 0,0 0 1 0 0,1 0-1 0 0,14 2 31 0 0,-8-2-32 0 0,7-1 0 0 0,14-10 0 0 0,24-11 0 0 0,-25 14 0 0 0,-15 3 0 0 0,0 5 0 0 0,-4 5-11 0 0,-7-3-42 0 0,-2-2-11 0 0,5 3-21 0 0,-5-3 67 0 0,0 0 0 0 0,0 0 1 0 0,1 1-1 0 0,-1-1 0 0 0,0 0 1 0 0,0 0-1 0 0,0 1 1 0 0,1-1-1 0 0,-1 0 0 0 0,0 0 1 0 0,0 0-1 0 0,1 0 0 0 0,-1 1 1 0 0,0-1-1 0 0,0 0 0 0 0,1 0 1 0 0,-1 0-1 0 0,0 0 0 0 0,1 0 1 0 0,-1 0-1 0 0,0 0 0 0 0,0 0 1 0 0,1 0-1 0 0,-1 0 0 0 0,0 0 1 0 0,1 0-1 0 0,-1 0 0 0 0,0 0 1 0 0,1 0-1 0 0,-1 0 0 0 0,0 0 1 0 0,1 0-1 0 0,1-2-117 0 0,0 1 1 0 0,1 0-1 0 0,-1-1 0 0 0,0 1 1 0 0,0-1-1 0 0,0 0 0 0 0,0 0 1 0 0,0 1-1 0 0,0-1 0 0 0,-1-1 1 0 0,1 1-1 0 0,0 0 0 0 0,-1 0 1 0 0,2-5-1 0 0,-2 6-521 0 0,0-11-2469 0 0,-2 0 373 0 0,-2 2-3867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2759 0 0,'0'0'586'0'0,"0"0"1415"0"0,0 0 618 0 0,0 0 123 0 0,1-1-174 0 0,22-23 3823 0 0,-22 22-5628 0 0,0 2-618 0 0,1 0 0 0 0,-1-1 0 0 0,0 1 0 0 0,1 0 0 0 0,-1-1 0 0 0,0 1 0 0 0,0-1 0 0 0,1 1 0 0 0,-1-1 0 0 0,2-1 0 0 0,-1 1-56 0 0,-1 0 0 0 0,1 0-1 0 0,-1 0 1 0 0,1 1-1 0 0,-1-1 1 0 0,1 0-1 0 0,-1 1 1 0 0,1-1-1 0 0,0 1 1 0 0,-1 0 0 0 0,4-1-1 0 0,1 1 152 0 0,-2 0-141 0 0,0 0 0 0 0,0 1 0 0 0,-1-1 0 0 0,1 1 0 0 0,0 0 1 0 0,0 0-1 0 0,0 0 0 0 0,5 3 0 0 0,-2-2-54 0 0,-4-1-32 0 0,0 0-1 0 0,0 0 0 0 0,1-1 0 0 0,-1 0 1 0 0,0 1-1 0 0,1-1 0 0 0,-1 0 1 0 0,6-1-1 0 0,-5 2-12 0 0,-2-1 0 0 0,-1 0 0 0 0,1 0 0 0 0,-1 0 0 0 0,0 0 0 0 0,1 0 0 0 0,-1 0 0 0 0,1 0 0 0 0,-1-1 0 0 0,0 1 0 0 0,1 0 0 0 0,-1-1 0 0 0,2 0 0 0 0,0 1 0 0 0,14-7 0 0 0,-15 6-27 0 0,0 1 0 0 0,0-1 0 0 0,-1 0 0 0 0,1 0 0 0 0,0 0 0 0 0,-1 0-1 0 0,1 0 1 0 0,-1 0 0 0 0,1 0 0 0 0,-1 0 0 0 0,1 0 0 0 0,-1-1 0 0 0,0 1 0 0 0,0-1 0 0 0,0 1 0 0 0,0-1-1 0 0,0 0 1 0 0,0 1 0 0 0,0-1 0 0 0,0 0 0 0 0,-1 1 0 0 0,2-4 0 0 0,-2 2-38 0 0,1 0-410 0 0,0-1 0 0 0,0 0 0 0 0,-1 0 0 0 0,0 0 0 0 0,0 0 0 0 0,0 0 0 0 0,0 0 0 0 0,-1-4 0 0 0,-2-7-5138 0 0,-2 4-371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6911 0 0,'0'0'315'0'0,"0"0"-7"0"0,0 0 39 0 0,0 0 897 0 0,0 0 414 0 0,0 0 81 0 0,0 0-99 0 0,0 0-488 0 0,0 0-208 0 0,3 0-44 0 0,54-2 2809 0 0,-26 0-2422 0 0,52 3-1 0 0,-70 2-1304 0 0,-3-1-1754 0 0,-3-2-5425 0 0,-7 0 4639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344 103 13823 0 0,'11'-14'1388'0'0,"-10"12"-1187"0"0,0 1 0 0 0,1 0 0 0 0,-1-1 0 0 0,0 1 0 0 0,0-1 1 0 0,0 1-1 0 0,0-1 0 0 0,0 0 0 0 0,-1 1 0 0 0,1-1 0 0 0,0 0 0 0 0,-1 1 0 0 0,1-1 0 0 0,-1 0 0 0 0,0 0 0 0 0,1 0 0 0 0,-1 1 0 0 0,0-1 0 0 0,0 0 0 0 0,0 0 0 0 0,0 0 0 0 0,-1 0 0 0 0,1 1 0 0 0,0-1 0 0 0,-1 0 0 0 0,1 0 0 0 0,-1 1 0 0 0,-1-4 0 0 0,1 2 5 0 0,0 1-45 0 0,0 1 0 0 0,0-1 0 0 0,-1 0 0 0 0,1 1-1 0 0,0-1 1 0 0,0 1 0 0 0,-1 0 0 0 0,1-1 0 0 0,-1 1 0 0 0,1 0-1 0 0,-1 0 1 0 0,0 0 0 0 0,0 0 0 0 0,-2-1 0 0 0,-25-8-326 0 0,20 9 184 0 0,0 0 0 0 0,0 0 0 0 0,0 1 0 0 0,0 0 0 0 0,0 1-1 0 0,1 0 1 0 0,-1 1 0 0 0,0 0 0 0 0,0 0 0 0 0,1 0 0 0 0,-1 1 0 0 0,-10 6-1 0 0,15-6-51 0 0,-1 0 0 0 0,1 1 0 0 0,0 0 0 0 0,-7 8 0 0 0,6-4 33 0 0,-2 3 0 0 0,8-6 0 0 0,0-4 0 0 0,-1 2 0 0 0,1-1 0 0 0,-1 1 0 0 0,1-1 0 0 0,-1 0 0 0 0,1 0 0 0 0,0 1 0 0 0,0-1 0 0 0,0 0 0 0 0,0 0 0 0 0,1 0 0 0 0,-1 0 0 0 0,0 0 0 0 0,3 2 0 0 0,-2-2 0 0 0,0 0 0 0 0,-1 0 0 0 0,1 1 0 0 0,0-1 0 0 0,-1 1 0 0 0,0-1 0 0 0,1 1 0 0 0,-1-1 0 0 0,0 1 0 0 0,0 3 0 0 0,1-1 12 0 0,0 0 1 0 0,0 0-1 0 0,-1 1 1 0 0,0-1-1 0 0,0 0 0 0 0,0 0 1 0 0,-1 1-1 0 0,0-1 0 0 0,0 0 1 0 0,0 1-1 0 0,-1-1 0 0 0,0 0 1 0 0,0 0-1 0 0,-2 8 0 0 0,-4 3 79 0 0,-1 1-1 0 0,-1-1 0 0 0,0 0 0 0 0,-20 26 0 0 0,9-14-78 0 0,-69 127-12 0 0,83-143 12 0 0,2-1 47 0 0,3-8 9 0 0,1-3 12 0 0,0 1-58 0 0,0 1 0 0 0,0 0 0 0 0,0 0 0 0 0,1 0 0 0 0,-1 0 0 0 0,0-1 0 0 0,1 1 0 0 0,-1 0 0 0 0,1 0 0 0 0,-1-1 0 0 0,1 1 0 0 0,0 0 0 0 0,2 2 0 0 0,-1-1 12 0 0,1 0-1 0 0,0-1 0 0 0,0 0 0 0 0,0 0 0 0 0,0 1 0 0 0,0-2 0 0 0,7 4 0 0 0,-3-1-33 0 0,0-1 0 0 0,0 0 0 0 0,1-1 0 0 0,-1 0 0 0 0,14 2 0 0 0,2-1 2 0 0,-20-3-1 0 0,17 0-16 0 0,-5 2-142 0 0,-12-1 54 0 0,-3-1-1 0 0,3-1-55 0 0,1 0-496 0 0,11-1 1047 0 0,-4 1-7928 0 0,-11 1 358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31 455 0 0,'14'-19'7847'0'0,"-13"18"-3482"0"0,-1 1-422 0 0,0 0-1934 0 0,0 0-1960 0 0,0 0 0 0 0,1 0 0 0 0,-1 0 0 0 0,0 0 0 0 0,0-1-1 0 0,0 1 1 0 0,1 0 0 0 0,-1 0 0 0 0,0 0 0 0 0,0 0 0 0 0,0 0 0 0 0,0 0 0 0 0,1 0 0 0 0,-1 0-1 0 0,0 0 1 0 0,0 0 0 0 0,0 0 0 0 0,0-1 0 0 0,1 1 0 0 0,-1 0 0 0 0,0 0 0 0 0,0 0-1 0 0,0 0 1 0 0,0 0 0 0 0,0-1 0 0 0,0 1 0 0 0,0 0 0 0 0,0 0 0 0 0,1 0 0 0 0,-1-1-1 0 0,0 1 97 0 0,0 0-1 0 0,0-1 0 0 0,0 1 0 0 0,0 0 0 0 0,1-1 0 0 0,-1 1 0 0 0,0 0 0 0 0,0 0 0 0 0,1-1 0 0 0,-1 1 0 0 0,0 0 0 0 0,0 0 0 0 0,1-1 0 0 0,-1 1 1 0 0,0 0-1 0 0,0 0 0 0 0,1 0 0 0 0,-1-1 0 0 0,0 1 0 0 0,1 0 0 0 0,-1 0 0 0 0,0 0 0 0 0,1 0 0 0 0,-1 0 0 0 0,0 0 0 0 0,1 0 0 0 0,8-1 291 0 0,-6 0-40 0 0,-1 3-10 0 0,2 0-226 0 0,1 2 0 0 0,-1-1 0 0 0,0 0 0 0 0,0 1 0 0 0,0 0 0 0 0,0 0 0 0 0,-1 0 0 0 0,0 0 0 0 0,1 0 0 0 0,-2 1 0 0 0,5 6 0 0 0,1 7 94 0 0,11 36-1 0 0,-17-43-224 0 0,2 1-1 0 0,0-1 1 0 0,0 0 0 0 0,1 0 0 0 0,1 0 0 0 0,-1-1 0 0 0,16 20 0 0 0,5 5 37 0 0,-17-23-43 0 0,1 0 20 0 0,-2-4-19 0 0,-2-2 37 0 0,2-2-49 0 0,2 0 17 0 0,-8-3-151 0 0,-2-1-9 0 0,0 0 4 0 0,0 0-40 0 0,-1-2-168 0 0,-1-6-792 0 0,0 0 1 0 0,-1-1-1 0 0,0 1 1 0 0,-1 1-1 0 0,-7-13 0 0 0,5 8-3550 0 0,-1 0-2158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8751 0 0,'0'0'674'0'0,"0"0"-213"0"0,0 0 734 0 0,0 0 370 0 0,0 0 71 0 0,0 0-67 0 0,0 0-349 0 0,0 0-150 0 0,0 0-29 0 0,0 0-52 0 0,0 0-185 0 0,0 0-78 0 0,-1 2-20 0 0,-49 94 2017 0 0,35-67-2377 0 0,-2 0 0 0 0,-33 45-1 0 0,32-50-257 0 0,-28 43 137 0 0,15-21-96 0 0,-38 45 0 0 0,55-73-187 0 0,2 1-47 0 0,11-18-103 0 0,1-1-472 0 0,0 0-212 0 0,0 0-41 0 0,3 0-141 0 0,11-2-549 0 0,4-2-239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82 7831 0 0,'0'0'603'0'0,"0"0"-142"0"0,0 0 881 0 0,0 0 422 0 0,0 0 85 0 0,0 0-46 0 0,0 0-279 0 0,0 0-127 0 0,0-2-21 0 0,3-22 1574 0 0,5-29 5 0 0,-7 51-2527 0 0,-1 2-117 0 0,0 0-50 0 0,0 0-6 0 0,0 0-26 0 0,0 0-84 0 0,0 0-31 0 0,0 0-9 0 0,0 0-8 0 0,-12 8 27 0 0,9-5-115 0 0,1 1 0 0 0,-1-1-1 0 0,0 0 1 0 0,1 1-1 0 0,0 0 1 0 0,0 0-1 0 0,0-1 1 0 0,0 1-1 0 0,1 0 1 0 0,-1 0 0 0 0,1 0-1 0 0,-1 6 1 0 0,-4 10-14 0 0,3-12 5 0 0,1-2 0 0 0,0-1 0 0 0,0 1 0 0 0,0 0 0 0 0,1 0 0 0 0,0 0 0 0 0,1 0 0 0 0,-1 0 0 0 0,2 10 0 0 0,1-3 0 0 0,5-3-13 0 0,-6-9-18 0 0,1-1 0 0 0,0 1 1 0 0,0 0-1 0 0,0-1 0 0 0,0 1 0 0 0,-1-1 1 0 0,1 1-1 0 0,0-1 0 0 0,0 0 0 0 0,0 0 1 0 0,0 0-1 0 0,0 0 0 0 0,0 0 0 0 0,0 0 1 0 0,0-1-1 0 0,0 1 0 0 0,0-1 0 0 0,0 1 1 0 0,0-1-1 0 0,-1 0 0 0 0,1 0 0 0 0,0 1 1 0 0,0-1-1 0 0,1-2 0 0 0,3-1-205 0 0,1 0-1 0 0,-2 0 1 0 0,1 0 0 0 0,0-1-1 0 0,7-8 1 0 0,7-14-2668 0 0,-10 12 1224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54 12895 0 0,'0'0'998'0'0,"0"0"-460"0"0,-7 0 1330 0 0,3-1 3910 0 0,4 0-5747 0 0,-1 0 0 0 0,0 0 1 0 0,1 1-1 0 0,-1-1 0 0 0,1 0 1 0 0,-1 0-1 0 0,1 0 0 0 0,0 0 1 0 0,-1 0-1 0 0,1 0 0 0 0,0 0 1 0 0,0 1-1 0 0,0-1 0 0 0,0 0 1 0 0,-1 0-1 0 0,1 0 1 0 0,1 0-1 0 0,-1 0 0 0 0,0-2 1 0 0,6-18-2905 0 0,-1 9-4343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15663 0 0,'0'0'719'0'0,"0"0"-20"0"0,0 0-550 0 0,-1 1 1 0 0,1 0 0 0 0,0-1 0 0 0,-1 1-1 0 0,1 0 1 0 0,0-1 0 0 0,0 1 0 0 0,0 0 0 0 0,0 0-1 0 0,-1-1 1 0 0,1 1 0 0 0,0 0 0 0 0,0 0-1 0 0,1 0 1 0 0,1 1 5 0 0,0 1-1 0 0,1-2 1 0 0,-1 1-1 0 0,1 0 1 0 0,0 0-1 0 0,-1-1 1 0 0,1 1-1 0 0,0-1 1 0 0,0 0-1 0 0,0 0 1 0 0,0 0-1 0 0,0 0 1 0 0,0 0-1 0 0,0-1 1 0 0,0 0-1 0 0,5 1 1 0 0,9-1 529 0 0,32-3 0 0 0,-31 1-503 0 0,55-6-230 0 0,-37 3 1023 0 0,41 0 0 0 0,-77 5-970 0 0,0 0 0 0 0,1 0 0 0 0,-1 0 0 0 0,0 0 1 0 0,1 0-1 0 0,-1 0 0 0 0,0 0 0 0 0,1 0 0 0 0,-1 0 0 0 0,0 0 0 0 0,1 0 1 0 0,-1 0-1 0 0,0 0 0 0 0,0 0 0 0 0,1 1 0 0 0,-1-1 0 0 0,0 0 1 0 0,1 0-1 0 0,-1 0 0 0 0,0 1 0 0 0,0-1 0 0 0,1 0 0 0 0,-1 0 0 0 0,0 0 1 0 0,0 1-1 0 0,0-1 0 0 0,1 0 0 0 0,-1 1 0 0 0,0-1 0 0 0,0 0 0 0 0,0 0 1 0 0,0 1-1 0 0,0-1 0 0 0,1 0 0 0 0,-1 1 0 0 0,0-1 0 0 0,0 0 1 0 0,0 1-1 0 0,0-1 0 0 0,0 0 0 0 0,0 1 0 0 0,0-1 0 0 0,0 0 0 0 0,0 1 1 0 0,0-1-1 0 0,-1 0 0 0 0,1 1 0 0 0,0-1 0 0 0,0 0 0 0 0,0 1 1 0 0,0-1-1 0 0,-1 0 0 0 0,1 1 13 0 0,-2 8 247 0 0,-1 0 1 0 0,0 1-1 0 0,0-1 0 0 0,-1 0 1 0 0,-10 16-1 0 0,-1 3 126 0 0,8-13-389 0 0,1 1-1 0 0,1 0 1 0 0,1 0 0 0 0,-4 24-1 0 0,-3 67-10 0 0,10-89 4 0 0,1-6-19 0 0,1 0 1 0 0,0 0 0 0 0,1 0-1 0 0,0 0 1 0 0,1 0 0 0 0,1-1-1 0 0,6 18 1 0 0,-5-16 24 0 0,10 29 0 0 0,-1-4 0 0 0,-2 0 0 0 0,11 53 0 0 0,-22-86 3 0 0,-1 1-1 0 0,0 0 0 0 0,0-1 1 0 0,0 1-1 0 0,0 0 1 0 0,-1-1-1 0 0,0 1 0 0 0,0 0 1 0 0,-1-1-1 0 0,1 1 1 0 0,-1-1-1 0 0,0 0 1 0 0,-1 1-1 0 0,1-1 0 0 0,-1 0 1 0 0,0 0-1 0 0,-1-1 1 0 0,1 1-1 0 0,-7 6 1 0 0,-1-1 32 0 0,0 0 0 0 0,-1 0 1 0 0,0-1-1 0 0,-1-1 0 0 0,0 0 1 0 0,-16 7-1 0 0,-49 22 249 0 0,77-37-277 0 0,1-1 0 0 0,-1 1 0 0 0,1 0 0 0 0,-1 0 0 0 0,0 0 0 0 0,1-1 0 0 0,-1 1 0 0 0,1 0 0 0 0,-1-1 0 0 0,1 1 0 0 0,-1 0 0 0 0,1-1 0 0 0,-1 1 1 0 0,1-1-1 0 0,-1 1 0 0 0,1-1 0 0 0,0 1 0 0 0,-1-1 0 0 0,-1-1 7 0 0,-5-6 50 0 0,3-5-48 0 0,4 11-558 0 0,-3-13 597 0 0,1 10-3057 0 0,0 0-4267 0 0,-3-5-261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2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34 4607 0 0,'0'0'208'0'0,"8"-3"32"0"0,0-2-240 0 0,33-16 4032 0 0,-40 20-3520 0 0,1 0-275 0 0,-1 1-1 0 0,0-1 1 0 0,0 1-1 0 0,0-1 1 0 0,1 1-1 0 0,-1 0 1 0 0,0 0-1 0 0,1-1 0 0 0,-1 1 1 0 0,0 0-1 0 0,0 0 1 0 0,3 0-1 0 0,3 0 2829 0 0,-14 1 5159 0 0,-8-1-7227 0 0,13 0-554 0 0,1 0-294 0 0,-11 3-129 0 0,3-2-24 0 0,4-1 4 0 0,-126 7 0 0 0,112-7 0 0 0,10 0 0 0 0,-1 0 0 0 0,-16 2 0 0 0,-72 6 0 0 0,87-7 0 0 0,6 0 0 0 0,0-1 0 0 0,0 1 0 0 0,0 0 0 0 0,-9 4 0 0 0,-1-1 0 0 0,8-1 0 0 0,5-2 0 0 0,0 0 0 0 0,-1 0 0 0 0,1 0 0 0 0,-1-1 0 0 0,0 1 0 0 0,1 0 0 0 0,-5-1 0 0 0,1 1 0 0 0,-1 4 0 0 0,3 3 0 0 0,4 2 0 0 0,7-2 0 0 0,-2-4 0 0 0,0 0 0 0 0,0 0 0 0 0,0-1 0 0 0,0 0 0 0 0,1 0 0 0 0,0-1 0 0 0,6 3 0 0 0,46 10 0 0 0,-33-9 0 0 0,-21-5 0 0 0,1-1 0 0 0,-1 1 0 0 0,1-1 0 0 0,0 0 0 0 0,6-1 0 0 0,-7 1 0 0 0,0-1 0 0 0,0 1 0 0 0,-1 0 0 0 0,1 0 0 0 0,0 1 0 0 0,0-1 0 0 0,0 1 0 0 0,0 0 0 0 0,0 0 0 0 0,0 0 0 0 0,-1 0 0 0 0,1 1 0 0 0,0-1 0 0 0,-1 1 0 0 0,5 3 0 0 0,-2 1 0 0 0,1 6 0 0 0,-8-7 0 0 0,0-3 0 0 0,0 2 0 0 0,0 1 0 0 0,-1-1 0 0 0,1 0 0 0 0,-1 1 0 0 0,0-1 0 0 0,-1 0 0 0 0,1 0 0 0 0,-1 0 0 0 0,1 0 0 0 0,-1-1 0 0 0,0 1 0 0 0,-7 5 0 0 0,-5 4 0 0 0,-28 19 0 0 0,27-21 0 0 0,-168 107 254 0 0,91-61-287 0 0,25-9-132 0 0,62-43 229 0 0,4-4 273 0 0,2-1 138 0 0,0 0 33 0 0,0 0-545 0 0,1 1-1 0 0,-1 0 0 0 0,0 0 1 0 0,1-1-1 0 0,-1 1 1 0 0,1 0-1 0 0,-1 0 1 0 0,1-1-1 0 0,-1 1 1 0 0,1-1-1 0 0,-1 1 1 0 0,1 0-1 0 0,-1-1 1 0 0,1 1-1 0 0,0-1 0 0 0,-1 1 1 0 0,1-1-1 0 0,0 0 1 0 0,0 1-1 0 0,0-1 1 0 0,17 8-543 0 0,-8-6 694 0 0,1 0-1 0 0,-1 0 1 0 0,0-1-1 0 0,1 0 1 0 0,-1-1-1 0 0,0 0 1 0 0,16-2 0 0 0,71-17 941 0 0,-88 16-1043 0 0,16-2-6 0 0,81-26-76 0 0,-104 31-267 0 0,-24 15-6935 0 0,11-10 5240 0 0,9-3-15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61 8287 0 0,'0'0'191'0'0,"0"0"26"0"0,0 0 9 0 0,-11-5 1818 0 0,6 3 5282 0 0,3 3-7152 0 0,2-1-133 0 0,-1 0 0 0 0,1 0 0 0 0,0 0 0 0 0,-1 0 1 0 0,1 0-1 0 0,-1 0 0 0 0,1 0 0 0 0,-1 0 1 0 0,1 0-1 0 0,-1 0 0 0 0,1 0 0 0 0,-1 0 0 0 0,1 0 1 0 0,-1 0-1 0 0,1-1 0 0 0,0 1 0 0 0,-1 0 1 0 0,1 0-1 0 0,-1 0 0 0 0,1-1 0 0 0,0 1 1 0 0,-1 0-1 0 0,1-1 0 0 0,-1 1 0 0 0,0-1 330 0 0,1 1 117 0 0,0 0-306 0 0,-3-4 390 0 0,-5-1 1895 0 0,7 4-2080 0 0,1 1 101 0 0,0 0 21 0 0,0 0-66 0 0,4-3-280 0 0,9-3-161 0 0,-3 2-2 0 0,0 1 0 0 0,0 0 0 0 0,0 1 0 0 0,0-1 0 0 0,1 2 0 0 0,10-1 0 0 0,6-1 0 0 0,22-3 0 0 0,-37 5 0 0 0,-2 0 0 0 0,-1-1 0 0 0,0 2 0 0 0,-1 1-64 0 0,-7-1-273 0 0,-1 0-138 0 0,0 0-33 0 0,0 0-72 0 0,0 0-285 0 0,0 0-126 0 0,0 0-802 0 0,0 0-3252 0 0,0 0-1393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1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10135 0 0,'0'0'231'0'0,"0"0"29"0"0,0 0 19 0 0,-1 1-41 0 0,-2 1-44 0 0,2-1 552 0 0,1-1 232 0 0,0 0 40 0 0,0 0 6 0 0,0 0 0 0 0,0 0 0 0 0,0 0 0 0 0,0 0-69 0 0,0 0-290 0 0,0 0-121 0 0,0 0-28 0 0,0 0-4 0 0,0 0 0 0 0,0 0 0 0 0,0 0-466 0 0,1 1 0 0 0,-1-1-1 0 0,0 1 1 0 0,1-1 0 0 0,-1 1-1 0 0,1-1 1 0 0,-1 1 0 0 0,1-1-1 0 0,-1 1 1 0 0,1-1 0 0 0,-1 0-1 0 0,1 1 1 0 0,-1-1 0 0 0,1 0-1 0 0,-1 1 1 0 0,1-1 0 0 0,0 0-1 0 0,-1 0 1 0 0,1 0 0 0 0,-1 1 0 0 0,1-1-1 0 0,0 0 1 0 0,-1 0 0 0 0,2 0-1 0 0,16 1-59 0 0,4-3 697 0 0,-1-1-1 0 0,38-12 1 0 0,-41 9-683 0 0,-13 4 0 0 0,0 0 0 0 0,0 0 0 0 0,1 1 0 0 0,-1 0 0 0 0,0 0 0 0 0,11-1 0 0 0,-51 4-4158 0 0,28-2-3692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2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90 6447 0 0,'0'0'142'0'0,"0"0"22"0"0,0 0 13 0 0,2-2 123 0 0,1-1-1764 0 0,1 0 4851 0 0,-2 1-1943 0 0,0 0-1 0 0,-1 0 1 0 0,1 0 0 0 0,-1 0 0 0 0,1-1 0 0 0,-1 1 0 0 0,0 0-1 0 0,0-1 1 0 0,1-2 0 0 0,-1 3-799 0 0,3-10 686 0 0,-5 2-1331 0 0,-8-1 0 0 0,-6-2 55 0 0,10 12 116 0 0,1 1 46 0 0,-4-2-147 0 0,1 0 0 0 0,-1 1 1 0 0,0 0-1 0 0,0 0 1 0 0,0 1-1 0 0,0 0 0 0 0,0 0 1 0 0,-13 3-1 0 0,-5 3 305 0 0,-32 10 0 0 0,1 1-153 0 0,-60 21-222 0 0,106-34 0 0 0,10-4 0 0 0,-1 1 0 0 0,0-1 0 0 0,1 1 0 0 0,-1-1 0 0 0,0 1 0 0 0,1 0 0 0 0,-1-1 0 0 0,1 1 0 0 0,-1 0 0 0 0,1 0 0 0 0,-2 2 0 0 0,-1 0 0 0 0,4-3 0 0 0,0 0 0 0 0,-1 0 0 0 0,1 0 0 0 0,0 0 0 0 0,0 0 0 0 0,-1 0 0 0 0,1 0 0 0 0,0 1 0 0 0,0-1 0 0 0,-1 0 0 0 0,1 0 0 0 0,0 0 0 0 0,0 0 0 0 0,-1 1 0 0 0,1-1 0 0 0,0 0 0 0 0,0 0 0 0 0,0 0 0 0 0,-1 1 0 0 0,1-1 0 0 0,0 0 0 0 0,0 0 0 0 0,0 1 0 0 0,0-1 0 0 0,0 0 0 0 0,0 0 0 0 0,0 1 0 0 0,-1-1 0 0 0,1 0 0 0 0,0 0 0 0 0,0 1 0 0 0,0-1 0 0 0,0 0 0 0 0,0 1 0 0 0,0-1 0 0 0,0 0 0 0 0,0 0 0 0 0,0 1 0 0 0,1-1 0 0 0,-1 0 0 0 0,0 0 0 0 0,0 1 0 0 0,0-1 0 0 0,0 0 0 0 0,0 0 0 0 0,0 1 0 0 0,1-1 0 0 0,-1 0 0 0 0,0 0 0 0 0,0 1 0 0 0,0-1 0 0 0,0 0 0 0 0,1 0 0 0 0,-1 0 0 0 0,0 1 0 0 0,0-1 0 0 0,1 0 0 0 0,-1 0 0 0 0,15 7 0 0 0,-14-7 0 0 0,43 15 0 0 0,36 12 0 0 0,-77-26 0 0 0,-1 0 0 0 0,1 0 0 0 0,0 0 0 0 0,0 0 0 0 0,0 1 0 0 0,-1-1 0 0 0,1 1 0 0 0,4 3 0 0 0,6 4 0 0 0,-5-2 0 0 0,-1 1 0 0 0,-6-7 0 0 0,0 0 0 0 0,0 0 0 0 0,0 0 0 0 0,0 0 0 0 0,0 0 0 0 0,0 1 0 0 0,0-1 0 0 0,-1 0 0 0 0,1 1 0 0 0,0-1 0 0 0,-1 0 0 0 0,1 1 0 0 0,-1-1 0 0 0,0 1 0 0 0,1-1 0 0 0,-1 1 0 0 0,0-1 0 0 0,0 1 0 0 0,0-1 0 0 0,0 0 0 0 0,-1 4 0 0 0,1 3 0 0 0,0-4 0 0 0,-1 0 0 0 0,1 0 0 0 0,-1 0 0 0 0,1 0 0 0 0,-1 0 0 0 0,0 0 0 0 0,-1-1 0 0 0,1 1 0 0 0,-1 0 0 0 0,1-1 0 0 0,-1 1 0 0 0,0-1 0 0 0,0 1 0 0 0,-4 2 0 0 0,-5 8 0 0 0,-24 23 0 0 0,22-25 0 0 0,5-5 0 0 0,0-1 0 0 0,0 0 0 0 0,-15 9 0 0 0,-10 6 0 0 0,-58 36 0 0 0,64-43 0 0 0,-56 19 0 0 0,74-30 0 0 0,0 2 0 0 0,1 2 0 0 0,0 2 0 0 0,3 1 0 0 0,5-9 0 0 0,-1 0 0 0 0,1 0 0 0 0,0 0 0 0 0,0 0 0 0 0,0-1 0 0 0,0 1 0 0 0,1 0 0 0 0,-1 0 0 0 0,0 0 0 0 0,0 0 0 0 0,0-1 0 0 0,1 1 0 0 0,0 1 0 0 0,9 11 0 0 0,-5-8 0 0 0,-1-1 0 0 0,0-1 0 0 0,0 0 0 0 0,0-1 0 0 0,0 1 0 0 0,0-1 0 0 0,7 4 0 0 0,-3-3 0 0 0,1 1 0 0 0,-1-1 0 0 0,1 0 0 0 0,-1-1 0 0 0,1 0 0 0 0,0 0 0 0 0,0-1 0 0 0,0 0 0 0 0,0 0 0 0 0,0-1 0 0 0,15-2 0 0 0,16-1 0 0 0,-28 3 0 0 0,1-1 0 0 0,17-4 0 0 0,18-8 0 0 0,-19 5 0 0 0,34-6 0 0 0,-55 14 0 0 0,-8 8 0 0 0,0-4 0 0 0,-6 11 0 0 0,2-9-64 0 0,3-5-273 0 0,1-1-138 0 0,0 0-33 0 0,-13 0-2204 0 0,9 1 1868 0 0,-6-1-3282 0 0,-5 0 1568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193 140 8287 0 0,'0'0'382'0'0,"0"0"-8"0"0,-3 0-240 0 0,-6-1 19 0 0,7 1 567 0 0,1 0-431 0 0,-1 0 1 0 0,1 0-1 0 0,-1-1 0 0 0,1 1 1 0 0,-1 0-1 0 0,1 0 0 0 0,0-1 1 0 0,-1 1-1 0 0,1 0 0 0 0,-1-1 1 0 0,1 0-1 0 0,0 1 0 0 0,0-1 1 0 0,-1 0-1 0 0,1 0 0 0 0,0 1 1 0 0,0-1-1 0 0,0 0 0 0 0,0 0 1 0 0,0 0-1 0 0,0 0 0 0 0,0-1 1 0 0,0 1-1 0 0,0 0 0 0 0,1 0 1 0 0,-1-1-1 0 0,0 1 0 0 0,1 0 1 0 0,-1-1-1 0 0,1 1 0 0 0,-1 0 1 0 0,1-2-1 0 0,-2-5 270 0 0,0 1-1 0 0,1 0 1 0 0,0-1 0 0 0,0-14-1 0 0,0 15-262 0 0,1 4-213 0 0,0 0 1 0 0,-1 1-1 0 0,1-1 0 0 0,1 1 0 0 0,-1-1 0 0 0,0 0 1 0 0,1 1-1 0 0,-1-1 0 0 0,2-3 0 0 0,1-5-83 0 0,0 2 72 0 0,-3 8 299 0 0,0 1 117 0 0,0 0 21 0 0,0 0-66 0 0,-1 0-434 0 0,0 0 1 0 0,0 0-1 0 0,0 1 0 0 0,0-1 1 0 0,0 0-1 0 0,0 1 1 0 0,0-1-1 0 0,0 1 0 0 0,0 0 1 0 0,0-1-1 0 0,1 1 1 0 0,-1 0-1 0 0,0-1 0 0 0,0 1 1 0 0,-1 1-1 0 0,-11 15 8 0 0,10-13-19 0 0,-15 23 2 0 0,2 1 0 0 0,0 1 0 0 0,2 0 0 0 0,1 1 0 0 0,-12 39 0 0 0,23-63 0 0 0,-4 23 0 0 0,4-14 0 0 0,3 0 0 0 0,-1-14 0 0 0,1 0 0 0 0,-1 0 0 0 0,1 0 0 0 0,-1-1 0 0 0,1 1 0 0 0,-1 0 0 0 0,1 0 0 0 0,-1 0 0 0 0,1-1 0 0 0,0 1 0 0 0,1 1 0 0 0,11 3 0 0 0,2-4 0 0 0,0-4 0 0 0,-2-1 0 0 0,-4-2-64 0 0,-6 3-35 0 0,-1 2-210 0 0,-1 0 0 0 0,0 0 0 0 0,1-1 1 0 0,-1 1-1 0 0,0 0 0 0 0,0 0 0 0 0,0-1 0 0 0,0 1 0 0 0,1-2 0 0 0,-1 1-1164 0 0,-1 2-51 0 0,0 0-11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2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69 15663 0 0,'0'0'356'0'0,"2"-1"50"0"0,1 1-52 0 0,14-12 250 0 0,-6 4 867 0 0,0 0 0 0 0,0 1 0 0 0,18-8 0 0 0,-20 11-1236 0 0,4-1-218 0 0,25-3 1423 0 0,-33 7-997 0 0,4 1-294 0 0,1 0-197 0 0,-8 0-289 0 0,-2 0-138 0 0,0 0-33 0 0,0 0 65 0 0,-12 10-1009 0 0,1-2 228 0 0,0 0 0 0 0,-1 0 0 0 0,1-2 0 0 0,-15 7 0 0 0,-10 5 31 0 0,-6 18-447 0 0,36-33 1803 0 0,5-2-73 0 0,-1-1 1 0 0,0 1 0 0 0,1 0-1 0 0,-1-1 1 0 0,1 1 0 0 0,0 0 0 0 0,-1 0-1 0 0,1 0 1 0 0,0 0 0 0 0,-1 0-1 0 0,1 1 1 0 0,0-1 0 0 0,0 0-1 0 0,0 0 1 0 0,0 1 0 0 0,0-1-1 0 0,0 1 1 0 0,0-1 0 0 0,0 3-1 0 0,0 11-50 0 0,4-11-119 0 0,-1 1 1065 0 0,0-3-477 0 0,2-1-359 0 0,-1 1 0 0 0,1-1 0 0 0,0 0 0 0 0,-1 0 0 0 0,1 0 0 0 0,0 0-1 0 0,0-1 1 0 0,0 1 0 0 0,0-1 0 0 0,6-1 0 0 0,7 0 383 0 0,21-6 0 0 0,-7 2-592 0 0,-20 2-50 0 0,-1 0-1 0 0,1 0 1 0 0,0-1-1 0 0,-1 0 1 0 0,0-1-1 0 0,0 0 1 0 0,13-9-1 0 0,-21 13-398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2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15663 0 0,'0'0'356'0'0,"0"0"50"0"0,0 0 20 0 0,0 0-42 0 0,0 0-112 0 0,0 0 463 0 0,0 0 234 0 0,-1 2 45 0 0,-26 56 1709 0 0,18-41-2580 0 0,1-1 0 0 0,1 1-1 0 0,-7 23 1 0 0,5-13-143 0 0,5-16-269 0 0,4-11 240 0 0,0 0 1 0 0,0 0-1 0 0,0 0 0 0 0,0 0 1 0 0,0 0-1 0 0,1 0 0 0 0,-1 0 1 0 0,0 0-1 0 0,0 0 0 0 0,0 0 1 0 0,0 0-1 0 0,0 0 0 0 0,0 0 1 0 0,0 0-1 0 0,0 0 0 0 0,0 0 1 0 0,0 0-1 0 0,0 0 0 0 0,0 0 1 0 0,0 0-1 0 0,0 0 0 0 0,0 0 1 0 0,0 0-1 0 0,0 0 0 0 0,0 0 1 0 0,0 0-1 0 0,0 0 1 0 0,1 0-1 0 0,-1 0 0 0 0,0 0 1 0 0,0 0-1 0 0,0 0 0 0 0,0 0 1 0 0,0 0-1 0 0,0 0 0 0 0,0 0 1 0 0,0 1-1 0 0,0-1 0 0 0,0 0 1 0 0,0 0-1 0 0,0 0 0 0 0,0 0 1 0 0,0 0-1 0 0,0 0 0 0 0,0 0 1 0 0,0 0-1 0 0,0 0 0 0 0,0 0 1 0 0,11-5-1875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2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7 269 13823 0 0,'0'0'315'0'0,"0"0"45"0"0,3-3 21 0 0,-1 0-303 0 0,-1 2-65 0 0,-1 1 1 0 0,1-1-1 0 0,-1 1 0 0 0,1-1 0 0 0,-1 1 1 0 0,0-1-1 0 0,1 1 0 0 0,-1-1 0 0 0,0 0 0 0 0,0 1 1 0 0,1-1-1 0 0,-1 1 0 0 0,0-1 0 0 0,0 0 1 0 0,0 1-1 0 0,0-1 0 0 0,0 1 0 0 0,0-1 1 0 0,0-1-1 0 0,-11-27 239 0 0,10 26 5 0 0,0-1-1 0 0,0 1 1 0 0,0 0 0 0 0,0-1 0 0 0,1 1-1 0 0,-1-1 1 0 0,1 1 0 0 0,0-1 0 0 0,0 1-1 0 0,0-1 1 0 0,1 1 0 0 0,-1-1 0 0 0,1 1 0 0 0,0 0-1 0 0,0-1 1 0 0,0 1 0 0 0,0 0 0 0 0,0 0-1 0 0,1 0 1 0 0,0-1 0 0 0,-1 2 0 0 0,5-7-1 0 0,4-3 480 0 0,0 1 0 0 0,1 0 0 0 0,22-18 0 0 0,-25 22-108 0 0,76-53-12 0 0,-76 55-616 0 0,-7 4 0 0 0,-1 1 0 0 0,0 0 0 0 0,1-1 0 0 0,-1 1 0 0 0,1 0 0 0 0,-1 0 0 0 0,0-1 0 0 0,1 1 0 0 0,-1 0 0 0 0,1 0 0 0 0,-1 0 0 0 0,1 0 0 0 0,-1-1 0 0 0,1 1 0 0 0,-1 0 0 0 0,1 0 0 0 0,-1 0 0 0 0,1 0 0 0 0,-1 0 0 0 0,1 0 0 0 0,-1 0 0 0 0,1 0 0 0 0,-1 1 0 0 0,1-1 0 0 0,-1 0 0 0 0,1 0 0 0 0,-1 0 0 0 0,1 0 0 0 0,-1 1 0 0 0,1-1 0 0 0,-1 0 0 0 0,1 1 0 0 0,-1-1 0 0 0,0 0 0 0 0,1 1 0 0 0,-1-1 0 0 0,1 1 0 0 0,-1-1 0 0 0,2 2 0 0 0,0-1 0 0 0,0 1 0 0 0,0-1 0 0 0,0 1 0 0 0,-1 0 0 0 0,1-1 0 0 0,-1 1 0 0 0,1 0 0 0 0,-1 0 0 0 0,0 0 0 0 0,2 3 0 0 0,2 9 0 0 0,-6-9 0 0 0,0-2 0 0 0,1 5 0 0 0,0 1 0 0 0,-1-1 0 0 0,-1 0 0 0 0,-2 12 0 0 0,3-16 0 0 0,0-1 0 0 0,-1 1 0 0 0,1 0 0 0 0,-1 0 0 0 0,0-1 0 0 0,0 1 0 0 0,0-1 0 0 0,0 1 0 0 0,-1-1 0 0 0,0 0 0 0 0,-3 3 0 0 0,0-1 0 0 0,6-5 0 0 0,-1 0 0 0 0,1 0 0 0 0,0 0 0 0 0,0 1 0 0 0,-1-1 0 0 0,1 0 0 0 0,0 0 0 0 0,-1 0 0 0 0,1 0 0 0 0,0 1 0 0 0,-1-1 0 0 0,1 0 0 0 0,0 0 0 0 0,-1 0 0 0 0,1 0 0 0 0,0 0 0 0 0,-1 0 0 0 0,1 0 0 0 0,0 0 0 0 0,-1 0 0 0 0,1 0 0 0 0,0 0 0 0 0,-1 0 0 0 0,1 0 0 0 0,0 0 0 0 0,-1-1 0 0 0,1 1 0 0 0,0 0 0 0 0,-1 0 0 0 0,1 0 0 0 0,-3-10 0 0 0,6-11 0 0 0,0 14 0 0 0,1 0 0 0 0,0 0 0 0 0,1 0 0 0 0,-1 1 0 0 0,1-1 0 0 0,0 1 0 0 0,1 0 0 0 0,-1 1 0 0 0,1-1 0 0 0,1 1 0 0 0,-1 0 0 0 0,1 1 0 0 0,-1-1 0 0 0,1 1 0 0 0,0 1 0 0 0,1-1 0 0 0,-1 1 0 0 0,9-2 0 0 0,4 4 0 0 0,-10 3 0 0 0,-1 5 0 0 0,-4-3 0 0 0,-3-2 0 0 0,0 0 0 0 0,0 0 0 0 0,0 0 0 0 0,0 0 0 0 0,-1 0 0 0 0,1 1 0 0 0,0-1 0 0 0,-1 1 0 0 0,2 4 0 0 0,0-1 1 0 0,0 0 0 0 0,-1 0 0 0 0,3 9-1 0 0,2 6-67 0 0,-6-20-270 0 0,-1-1-138 0 0,0 0-33 0 0,0 0-208 0 0,0 0-857 0 0,0 0-379 0 0,0 0-80 0 0,0 0-15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2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182 187 11975 0 0,'1'-4'121'0'0,"0"0"-1"0"0,0 1 0 0 0,1-1 0 0 0,-1 0 0 0 0,1 1 1 0 0,0-1-1 0 0,0 1 0 0 0,4-5 0 0 0,-3 4 174 0 0,-1 0 0 0 0,1 0 0 0 0,-1 0 0 0 0,0 0 0 0 0,0-1 0 0 0,1-4 0 0 0,-2 8 3886 0 0,0 4-1710 0 0,-1 11-1042 0 0,0 17-1274 0 0,-24 79 18 0 0,21-79-172 0 0,-3 0 0 0 0,0-1 0 0 0,-2 0 0 0 0,-1 0 0 0 0,-1 0 0 0 0,-2-1 0 0 0,-1-1 0 0 0,-24 39 0 0 0,27-50 0 0 0,5-9 0 0 0,0 1 0 0 0,-1-1 0 0 0,-11 13 0 0 0,10-13 0 0 0,6-6 0 0 0,0 0 0 0 0,-1 0 0 0 0,1 0 0 0 0,-1 0 0 0 0,0 0 0 0 0,1 0 0 0 0,-1-1 0 0 0,0 1 0 0 0,-4 2 0 0 0,-4 3 0 0 0,2-4 72 0 0,7-2 299 0 0,1-1 117 0 0,0 0 21 0 0,0 0-66 0 0,-1-3-429 0 0,1 0 0 0 0,0 0 0 0 0,0 0 0 0 0,0 1 0 0 0,0-1 0 0 0,0 0 0 0 0,1 0 0 0 0,-1 0 0 0 0,1 1 0 0 0,0-1 0 0 0,2-4 0 0 0,0-6-17 0 0,0-16 3 0 0,-3 22 0 0 0,1 1 0 0 0,-1-1 0 0 0,1 0 0 0 0,3-8 0 0 0,65-185 2048 0 0,-42 134-2048 0 0,3 0 0 0 0,47-76 0 0 0,-72 134 0 0 0,0 1 0 0 0,1-1 0 0 0,0 1 0 0 0,0-1 0 0 0,0 2 0 0 0,14-12 0 0 0,-15 13 0 0 0,-4 3 0 0 0,1 1 0 0 0,0 0 0 0 0,-1-1 0 0 0,1 1 0 0 0,0 0 0 0 0,0 0 0 0 0,0 0 0 0 0,0 0 0 0 0,0 0 0 0 0,1 0 0 0 0,2 0 0 0 0,6-3 0 0 0,2 4 0 0 0,-10 1 9 0 0,0 0 1 0 0,0 0-1 0 0,0 0 1 0 0,0 0-1 0 0,0 1 0 0 0,0-1 1 0 0,0 1-1 0 0,0 0 0 0 0,-1-1 1 0 0,1 1-1 0 0,-1 1 1 0 0,0-1-1 0 0,1 0 0 0 0,-1 1 1 0 0,0-1-1 0 0,2 4 0 0 0,4 6 27 0 0,-1 0 0 0 0,8 18 0 0 0,-9-18-82 0 0,-1-3 214 0 0,-1 1-1 0 0,0 0 1 0 0,0 1-1 0 0,4 20 1 0 0,-7-27-110 0 0,-1 0 0 0 0,1 0 0 0 0,-1 0 1 0 0,0 0-1 0 0,0 1 0 0 0,-1-1 0 0 0,1 0 0 0 0,-1 0 0 0 0,0 0 1 0 0,0 0-1 0 0,0 0 0 0 0,0-1 0 0 0,-1 1 0 0 0,0 0 1 0 0,0 0-1 0 0,-3 4 0 0 0,-3 3-58 0 0,6-7 0 0 0,-1 0 0 0 0,0-1 0 0 0,1 1 0 0 0,-1-1 0 0 0,-1 0 0 0 0,1 0 0 0 0,0 0 0 0 0,-1 0 0 0 0,0-1 0 0 0,1 1 0 0 0,-1-1 0 0 0,0 0 0 0 0,-8 3 0 0 0,7-3-52 0 0,0 0-1 0 0,0 0 1 0 0,-1-1 0 0 0,1 0 0 0 0,0 0-1 0 0,0 0 1 0 0,-1-1 0 0 0,1 1-1 0 0,0-1 1 0 0,-1 0 0 0 0,1-1-1 0 0,0 1 1 0 0,-6-3 0 0 0,-1 0-688 0 0,0 0 0 0 0,0-1 1 0 0,1-1-1 0 0,-17-9 0 0 0,17 8-8469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3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76 11975 0 0,'0'0'267'0'0,"-9"-3"368"0"0,6 2-297 0 0,-11-2 275 0 0,8 1 7438 0 0,13-13-6515 0 0,-4 12-1350 0 0,0-1-1 0 0,0 1 1 0 0,0 0 0 0 0,0 0-1 0 0,1 0 1 0 0,-1 0 0 0 0,1 1-1 0 0,0 0 1 0 0,-1-1 0 0 0,1 1-1 0 0,9-3 1 0 0,-4 2 208 0 0,0 0 1 0 0,0 1-1 0 0,0 0 1 0 0,15-2-1 0 0,-23 4-394 0 0,0 0 0 0 0,0-1 0 0 0,0 1 0 0 0,0 0 0 0 0,0 0 0 0 0,-1 0 0 0 0,1 0 0 0 0,0 0 0 0 0,0 0 0 0 0,0 0 0 0 0,0 0 0 0 0,0 0 0 0 0,0 0 0 0 0,-1 1 0 0 0,1-1 0 0 0,0 0 0 0 0,0 0 0 0 0,0 1 0 0 0,0-1 0 0 0,-1 1 0 0 0,2 0 0 0 0,1 1 0 0 0,5 0 0 0 0,-4-1 0 0 0,-1 1 0 0 0,1-1 0 0 0,0 0 0 0 0,-1 1 0 0 0,6 3 0 0 0,-4-1 0 0 0,-1 1 0 0 0,20 9 0 0 0,-17-9-64 0 0,-5-3-273 0 0,-2-2-138 0 0,0 0-33 0 0,0 0-72 0 0,0 0-285 0 0,0 0-126 0 0,0 0-29 0 0,0 0-140 0 0,0 0-572 0 0,-3-1-253 0 0,-8-1-51 0 0,8 1-11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3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13823 0 0,'0'0'630'0'0,"0"0"-13"0"0,-5 7 2490 0 0,4-7-3431 0 0,-2 7 2768 0 0,3-6-2244 0 0,0 1 0 0 0,0-1-1 0 0,1 0 1 0 0,-1 0 0 0 0,0 0 0 0 0,0 1 0 0 0,1-1 0 0 0,-1 0 0 0 0,1 0 0 0 0,-1 0 0 0 0,1 0 0 0 0,0 0-1 0 0,-1 0 1 0 0,1 0 0 0 0,1 1 0 0 0,0 0-155 0 0,-1-1 1 0 0,1 1-1 0 0,-1-1 0 0 0,1 1 1 0 0,-1-1-1 0 0,1 0 1 0 0,0 0-1 0 0,0 1 0 0 0,0-2 1 0 0,0 1-1 0 0,0 0 0 0 0,0 0 1 0 0,0 0-1 0 0,0-1 0 0 0,3 1 1 0 0,2 0 235 0 0,1-1 0 0 0,-1 0 1 0 0,9-1-1 0 0,3 1-60 0 0,-15 0-221 0 0,1 0-1 0 0,0-1 1 0 0,0 1 0 0 0,-1-1-1 0 0,1 0 1 0 0,0 0 0 0 0,-1 0-1 0 0,1-1 1 0 0,5-2 0 0 0,1 0-61 0 0,13-10-1712 0 0,-15 8-4494 0 0,-8 5-1253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2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13823 0 0,'0'0'315'0'0,"0"0"45"0"0,0 0 21 0 0,0 0-49 0 0,9 0 0 0 0,10-13 2376 0 0,-6 3 845 0 0,-12 9-2979 0 0,-1 1-50 0 0,0 0-11 0 0,0 0-1 0 0,0 0 0 0 0,0 0 0 0 0,0 0 0 0 0,0 0 0 0 0,7 9 535 0 0,2-1-471 0 0,12 31-559 0 0,-18-32-17 0 0,0 0 0 0 0,0 0 0 0 0,0 0 0 0 0,-1 0 0 0 0,0 0 0 0 0,-1 1 0 0 0,2 7 0 0 0,-2-6 0 0 0,0 0 0 0 0,1-1 0 0 0,1 1 0 0 0,5 14 0 0 0,-1-6 0 0 0,-4-10 0 0 0,0 0 0 0 0,1 0 0 0 0,-1 0 0 0 0,1-1 0 0 0,8 10 0 0 0,-6-8 0 0 0,5 2 0 0 0,-7-10 0 0 0,-2 0 0 0 0,9 2 0 0 0,0-3 0 0 0,-3-3 0 0 0,-4-4 0 0 0,-4 6-172 0 0,0 1-1 0 0,1 0 1 0 0,-1 0-1 0 0,0-1 1 0 0,0 1-1 0 0,0-1 1 0 0,0 1 0 0 0,0 0-1 0 0,0-1 1 0 0,0 1-1 0 0,-1 0 1 0 0,0-3-1 0 0,0 1-929 0 0,-1 0 0 0 0,1 0 0 0 0,-1 0 0 0 0,0 0 0 0 0,0 1 0 0 0,-4-5 0 0 0,3 3-164 0 0,-2-2-5816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3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12 294 10135 0 0,'0'0'231'0'0,"0"0"29"0"0,0 0 19 0 0,0 0 105 0 0,0 0 410 0 0,0 0 184 0 0,0 0 40 0 0,0 0 6 0 0,0 0 0 0 0,0 0 0 0 0,0 0 0 0 0,1-9 596 0 0,-13 0 464 0 0,12-6-1229 0 0,-1 12-745 0 0,1 0-1 0 0,0 1 1 0 0,0-1 0 0 0,0 0-1 0 0,1 0 1 0 0,0-4 0 0 0,2-3 72 0 0,1 1 0 0 0,0 0 0 0 0,1 0 0 0 0,0 0 1 0 0,0 1-1 0 0,1 0 0 0 0,7-9 0 0 0,4-3-95 0 0,0 0 0 0 0,1 2 0 0 0,1 0 0 0 0,0 0-1 0 0,2 2 1 0 0,40-25 0 0 0,-59 39-87 0 0,-1 2 0 0 0,-1-1 0 0 0,1 1 0 0 0,0-1 0 0 0,-1 1 0 0 0,1 0 0 0 0,0-1 0 0 0,-1 1 0 0 0,1 0 0 0 0,0-1 0 0 0,-1 1 0 0 0,1 0 0 0 0,0 0 0 0 0,0 0 0 0 0,-1 0 0 0 0,1 0 0 0 0,0 0 0 0 0,0 0 0 0 0,-1 0 0 0 0,1 0 0 0 0,0 0 0 0 0,0 0 0 0 0,-1 0 0 0 0,2 1 0 0 0,7 0 0 0 0,2 5 0 0 0,-9-1 0 0 0,-2-4 0 0 0,4 8 80 0 0,-1 0 0 0 0,0 1 0 0 0,0 0 0 0 0,-1-1 0 0 0,-1 1 1 0 0,1 0-1 0 0,-1 0 0 0 0,-1 0 0 0 0,0 0 0 0 0,0 0 0 0 0,-1-1 0 0 0,-1 1 0 0 0,1 0 0 0 0,-1 0 0 0 0,-1-1 0 0 0,0 1 0 0 0,-6 12 0 0 0,6-15-12 0 0,-1-1-1 0 0,0 0 1 0 0,-1 0-1 0 0,0 0 0 0 0,1 0 1 0 0,-2 0-1 0 0,1-1 1 0 0,-12 9-1 0 0,10-9-67 0 0,7-5 0 0 0,0 0 0 0 0,0 0 0 0 0,-1 0 0 0 0,1 0 0 0 0,0 0 0 0 0,0 0 0 0 0,0 1 0 0 0,0-1 0 0 0,0 0 0 0 0,-1 0 0 0 0,1 0 0 0 0,0 0 0 0 0,0 0 0 0 0,0 0 0 0 0,0 0 0 0 0,-1 0 0 0 0,1 0 0 0 0,0 0 0 0 0,0 0 0 0 0,0 0 0 0 0,-1 0 0 0 0,1 0 0 0 0,0 0 0 0 0,0 0 0 0 0,0 0 0 0 0,0 0 0 0 0,-1 0 0 0 0,1 0 0 0 0,0 0 0 0 0,0-1 0 0 0,0 1 0 0 0,0 0 0 0 0,0 0 0 0 0,-1 0 0 0 0,1 0 0 0 0,0 0 0 0 0,0 0 0 0 0,0 0 0 0 0,0-1 0 0 0,0 1 0 0 0,0 0 0 0 0,0 0 0 0 0,-1 0 0 0 0,1 0 0 0 0,0 0 0 0 0,0-1 0 0 0,0 1 0 0 0,0 0 0 0 0,0 0 0 0 0,0 0 0 0 0,0 0 0 0 0,0-1 0 0 0,0 1 0 0 0,0 0 0 0 0,0 0 0 0 0,0 0 0 0 0,0 0 0 0 0,0-1 0 0 0,0 1 0 0 0,0 0 0 0 0,0 0 0 0 0,0 0 0 0 0,0 0 0 0 0,0-1 0 0 0,2-9 0 0 0,-2 10 0 0 0,2-7 0 0 0,1 0 0 0 0,-1 0 0 0 0,1 0 0 0 0,1 1 0 0 0,-1 0 0 0 0,1-1 0 0 0,0 1 0 0 0,1 1 0 0 0,9-11 0 0 0,6-4 0 0 0,26-19 0 0 0,-33 29 0 0 0,8-8 0 0 0,35-26 0 0 0,-50 39 0 0 0,1 1 0 0 0,1 0 0 0 0,-1 0 0 0 0,1 1 0 0 0,-1 0 0 0 0,12-3 0 0 0,-9 6 0 0 0,-8 0 0 0 0,0 1 0 0 0,-1 0 0 0 0,1-1 0 0 0,0 1 0 0 0,-1 0 0 0 0,1 0 0 0 0,-1 0 0 0 0,1 0 0 0 0,-1 0 0 0 0,0 1 0 0 0,0-1 0 0 0,1 0 0 0 0,-1 1 0 0 0,0-1 0 0 0,0 0 0 0 0,0 1 0 0 0,0 0 0 0 0,0-1 0 0 0,-1 1 0 0 0,1-1 0 0 0,0 1 0 0 0,-1 0 0 0 0,1 0 0 0 0,-1-1 0 0 0,0 1 0 0 0,0 0 0 0 0,1 3 0 0 0,-1 4 0 0 0,0 0 0 0 0,-1 0 0 0 0,1 0 0 0 0,-3 9 0 0 0,-1 4 0 0 0,0-1 0 0 0,-2-1 0 0 0,0 1 0 0 0,-1-1 0 0 0,-10 21 0 0 0,17-40 0 0 0,2-2 0 0 0,7-6 0 0 0,8-10 0 0 0,-6 3-761 0 0,9-22 0 0 0,-5 10-2012 0 0,-2 6-5756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6:3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182 129 11975 0 0,'0'0'267'0'0,"0"0"42"0"0,0 0 17 0 0,0 0-28 0 0,1-2-196 0 0,0-2 346 0 0,1 1 1 0 0,0-1 0 0 0,0 0 0 0 0,0 1 0 0 0,0-1-1 0 0,1 1 1 0 0,-1 0 0 0 0,1-1 0 0 0,0 1 0 0 0,0 1 0 0 0,6-6-1 0 0,-5 5 20 0 0,-3 2 197 0 0,-1 1-121 0 0,1 0-390 0 0,-1 0 0 0 0,0-1 0 0 0,1 1-1 0 0,-1 0 1 0 0,1-1 0 0 0,-1 1 0 0 0,1 0 0 0 0,-1 0-1 0 0,0-1 1 0 0,1 1 0 0 0,-1 0 0 0 0,1 0 0 0 0,-1 0-1 0 0,1 0 1 0 0,-1 0 0 0 0,1 0 0 0 0,-1 0 0 0 0,1 0-1 0 0,0 0 1 0 0,1 3-67 0 0,1 1-1 0 0,-1 1 1 0 0,0-1 0 0 0,0 0-1 0 0,0 0 1 0 0,-1 1 0 0 0,0-1-1 0 0,1 1 1 0 0,-2-1 0 0 0,1 1-1 0 0,0 7 1 0 0,-1 9 438 0 0,-2 27 1 0 0,1-33-465 0 0,-5 31 616 0 0,-3 0 1 0 0,-20 70-1 0 0,29-115-677 0 0,-54 151 19 0 0,27-83-22 0 0,24-61 3 0 0,-2 4 0 0 0,0 1 0 0 0,-11 17 0 0 0,-3 0 0 0 0,18-29 0 0 0,1-1 0 0 0,-1 1 0 0 0,1-1 0 0 0,-1 1 0 0 0,0-1 0 0 0,1 1 0 0 0,-1-1 0 0 0,0 1 0 0 0,1-1 0 0 0,-1 1 0 0 0,0-1 0 0 0,1 0 0 0 0,-1 1 0 0 0,0-1 0 0 0,0 0 0 0 0,1 0 0 0 0,-1 0 0 0 0,0 0 0 0 0,0 0 0 0 0,1 0 0 0 0,-1 0 0 0 0,0 0 0 0 0,0 0 0 0 0,1 0 0 0 0,-1 0 0 0 0,0 0 0 0 0,0 0 0 0 0,1 0 0 0 0,-2-1 0 0 0,-12-5 0 0 0,12 4 0 0 0,0 1 0 0 0,-1-1 0 0 0,1 0 0 0 0,0 0 0 0 0,0 0 0 0 0,0 0 0 0 0,0 0 0 0 0,1 0 0 0 0,-1-1 0 0 0,1 1 0 0 0,-1 0 0 0 0,1-1 0 0 0,0 0 0 0 0,0 1 0 0 0,0-1 0 0 0,0 0 0 0 0,-1-3 0 0 0,0-2 0 0 0,0 0 0 0 0,0 0 0 0 0,1 0 0 0 0,0 1 0 0 0,1-1 0 0 0,0 0 0 0 0,0 0 0 0 0,0 0 0 0 0,3-11 0 0 0,15-63 0 0 0,-3 28 274 0 0,-9 26 81 0 0,1 1 0 0 0,2-1 0 0 0,1 1-1 0 0,21-39 1 0 0,-4 23-355 0 0,67-77 0 0 0,-77 101 0 0 0,1 0 0 0 0,1 1 0 0 0,0 1 0 0 0,36-24 0 0 0,-53 39 0 0 0,1 0 0 0 0,0 1 0 0 0,1-1 0 0 0,-1 1 0 0 0,0 0 0 0 0,6-2 0 0 0,33-2 0 0 0,-37 4 0 0 0,-2 1 0 0 0,0 0 0 0 0,0 0 0 0 0,0 0 0 0 0,0 1 0 0 0,0-1 0 0 0,-1 1 0 0 0,1-1 0 0 0,4 2 0 0 0,-4 0 0 0 0,0-1 0 0 0,0 0 0 0 0,1 1 0 0 0,-1 0 0 0 0,0-1 0 0 0,-1 1 0 0 0,1 0 0 0 0,0 1 0 0 0,0-1 0 0 0,-1 0 0 0 0,1 1 0 0 0,-1 0 0 0 0,0-1 0 0 0,0 1 0 0 0,0 0 0 0 0,0 0 0 0 0,2 6 0 0 0,0 0 0 0 0,0 0 0 0 0,-1 0 0 0 0,0 0 0 0 0,0 0 0 0 0,1 13 0 0 0,-3-13 0 0 0,-1 0 0 0 0,0 0 0 0 0,0 0 0 0 0,-1 0 0 0 0,0 0 0 0 0,-1 0 0 0 0,0 0 0 0 0,0 0 0 0 0,-1 0 0 0 0,-5 12 0 0 0,6-18 38 0 0,0 1 0 0 0,-1-1 0 0 0,1 1 0 0 0,0-1 0 0 0,-1 0 0 0 0,0 0 0 0 0,0 0-1 0 0,0 0 1 0 0,0-1 0 0 0,0 1 0 0 0,-5 1 0 0 0,-5 4 357 0 0,-24 9 0 0 0,21-9-200 0 0,9-5-179 0 0,0 0 0 0 0,-1 0 0 0 0,1-1 0 0 0,-1 0 0 0 0,0 0-1 0 0,0-1 1 0 0,0 0 0 0 0,1 0 0 0 0,-1 0 0 0 0,0-1 0 0 0,0-1 0 0 0,-10-1 0 0 0,16 2-165 0 0,0-1 0 0 0,1 1 1 0 0,-1-1-1 0 0,1 0 0 0 0,-1 0 0 0 0,1 0 1 0 0,-1 0-1 0 0,1 0 0 0 0,0 0 0 0 0,-1 0 1 0 0,1 0-1 0 0,0 0 0 0 0,0-1 1 0 0,0 1-1 0 0,0 0 0 0 0,0-1 0 0 0,0 1 1 0 0,0-1-1 0 0,0 1 0 0 0,0-1 0 0 0,1 1 1 0 0,-1-1-1 0 0,1 0 0 0 0,-1-1 1 0 0,1-17-8079 0 0,3 6-123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7:5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61 8287 0 0,'-3'-21'191'0'0,"2"17"26"0"0,1 4 9 0 0,0-1-34 0 0,-1-3-78 0 0,0 2 274 0 0,1 2 110 0 0,2-14 1379 0 0,0 1-327 0 0,-3 12 1197 0 0,-2 8 2421 0 0,-12 37-4142 0 0,-22 44 0 0 0,27-68-1023 0 0,0-1-1 0 0,-1-1 0 0 0,-2 0 1 0 0,-22 27-1 0 0,31-41-231 0 0,0 0-1 0 0,-1-1 1 0 0,0 1 0 0 0,1-1-1 0 0,-1 0 1 0 0,0-1 0 0 0,0 1 0 0 0,-1-1-1 0 0,-9 3 1 0 0,13-5-5012 0 0,-5-1-1641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7:5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285 400 13823 0 0,'0'0'315'0'0,"1"-2"45"0"0,0 0-233 0 0,-1 0-76 0 0,0 1 0 0 0,0 0 1 0 0,1 0-1 0 0,-1-1 0 0 0,0 1 1 0 0,0 0-1 0 0,0-1 0 0 0,0 1 0 0 0,0 0 1 0 0,-1-1-1 0 0,1 1 0 0 0,0 0 0 0 0,-1 0 1 0 0,0-3-1 0 0,0 2 125 0 0,1-1-1 0 0,-1 1 1 0 0,0 0 0 0 0,0-1-1 0 0,0 1 1 0 0,0 0 0 0 0,-1 0 0 0 0,1 0-1 0 0,-1 0 1 0 0,1 0 0 0 0,-1 0-1 0 0,0 0 1 0 0,1 0 0 0 0,-1 0 0 0 0,0 1-1 0 0,0-1 1 0 0,0 1 0 0 0,0 0-1 0 0,-1-1 1 0 0,1 1 0 0 0,0 0-1 0 0,-1 0 1 0 0,-2 0 0 0 0,1 0 112 0 0,0 0 0 0 0,-1 0 0 0 0,1 0 0 0 0,-1 1-1 0 0,1 0 1 0 0,-1 0 0 0 0,1 0 0 0 0,-1 0 0 0 0,1 1 0 0 0,-1 0 0 0 0,1 0 0 0 0,-6 2 0 0 0,4-1-181 0 0,0 1 0 0 0,0 0 0 0 0,1 0 0 0 0,-1 0 0 0 0,1 1 0 0 0,0 0 0 0 0,-1 0 0 0 0,2 0 0 0 0,-1 1 0 0 0,0-1 0 0 0,1 1 0 0 0,0 0 0 0 0,0 1 0 0 0,-4 6 0 0 0,8-11-78 0 0,-13 17 7 0 0,1 0-1 0 0,1 0 1 0 0,1 1-1 0 0,-11 28 1 0 0,16-33-310 0 0,0 0-159 0 0,1 0-1 0 0,-5 24 0 0 0,4-18 412 0 0,4-18 54 0 0,0 0-1 0 0,0 0 0 0 0,1 0 1 0 0,-1 0-1 0 0,1 0 0 0 0,-1 1 1 0 0,1-1-1 0 0,0 0 0 0 0,0 0 1 0 0,0 1-1 0 0,0-1 0 0 0,1 3 0 0 0,-1-3 444 0 0,0-2 33 0 0,14 3 84 0 0,-11-3-590 0 0,0 0-1 0 0,1-1 0 0 0,-1 1 1 0 0,0 0-1 0 0,0-1 1 0 0,1 0-1 0 0,-1 0 0 0 0,0 0 1 0 0,0 0-1 0 0,0 0 1 0 0,0-1-1 0 0,0 1 1 0 0,4-4-1 0 0,4-3-3 0 0,20-17 0 0 0,-25 19 2 0 0,17-15 0 0 0,0-2 0 0 0,-2 0 0 0 0,-1-1 0 0 0,33-53 0 0 0,-29 36 0 0 0,-3-1 0 0 0,27-73 0 0 0,-15 18 0 0 0,-28 78 0 0 0,0-1 0 0 0,-2 0 0 0 0,2-21 0 0 0,-5 38 93 0 0,0 1 0 0 0,0-1 0 0 0,0 1 0 0 0,0-1 1 0 0,-1 1-1 0 0,1-1 0 0 0,-1 1 0 0 0,0-1 0 0 0,1 1 0 0 0,-4-5 0 0 0,4 6-56 0 0,0 1 0 0 0,-1-1 0 0 0,1 1 0 0 0,0-1 0 0 0,-1 1 0 0 0,1-1 0 0 0,-1 1 1 0 0,1-1-1 0 0,-1 1 0 0 0,1-1 0 0 0,-1 1 0 0 0,0 0 0 0 0,1-1 0 0 0,-1 1 0 0 0,1 0 0 0 0,-1 0 0 0 0,0 0 0 0 0,0-1 0 0 0,-1 1-16 0 0,1 0 1 0 0,0 0-1 0 0,0 0 0 0 0,0 1 1 0 0,0-1-1 0 0,-1 0 0 0 0,1 1 1 0 0,0-1-1 0 0,0 0 0 0 0,0 1 1 0 0,0-1-1 0 0,0 1 0 0 0,0 0 1 0 0,-1 0-1 0 0,-2 3-21 0 0,0-1 0 0 0,0 1 0 0 0,1-1 0 0 0,-1 1 0 0 0,1 0 0 0 0,0 1 0 0 0,0-1 0 0 0,0 0 0 0 0,1 1 0 0 0,-1 0 0 0 0,-2 9 0 0 0,-1 5 0 0 0,-6 36 0 0 0,9-39 0 0 0,-6 28 0 0 0,3 0 0 0 0,2 0 0 0 0,1 1 0 0 0,6 73 0 0 0,-2-112 0 0 0,-1-1 0 0 0,2 1 0 0 0,-1-1 0 0 0,0 0 0 0 0,1 1 0 0 0,0-1 0 0 0,1 0 0 0 0,-1 0 0 0 0,5 6 0 0 0,-1-3 0 0 0,6 2 0 0 0,-8-10 0 0 0,-2 0 0 0 0,-1 1 0 0 0,0-1 0 0 0,0 0 0 0 0,0 1 0 0 0,0-1 0 0 0,0 0 0 0 0,0 0 0 0 0,0 0 0 0 0,0 0 0 0 0,0 0 0 0 0,0 0 0 0 0,0 0 0 0 0,0 0 0 0 0,0 0 0 0 0,1 0 0 0 0,-1-1 0 0 0,-1 1 0 0 0,1 0 0 0 0,0-1 0 0 0,0 1 0 0 0,0-1 0 0 0,0 1 0 0 0,2-2 0 0 0,-1 0 0 0 0,3-1 0 0 0,-1 1 0 0 0,1-1 0 0 0,-1-1 0 0 0,0 1 0 0 0,0-1 0 0 0,0 1 0 0 0,-1-1 0 0 0,1 0 0 0 0,4-9 0 0 0,3-4 0 0 0,10-24 0 0 0,-5 8 0 0 0,-7 16 0 0 0,4-6 0 0 0,12-29 0 0 0,-25 52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0,1-1 0 0 0,-1 1 0 0 0,0 0 0 0 0,0 0 0 0 0,0 0 0 0 0,0 0 0 0 0,0 0 0 0 0,0 0 0 0 0,0 0 0 0 0,0 0 0 0 0,0 0 0 0 0,0 0 0 0 0,0 0 0 0 0,0 0 0 0 0,0 0 0 0 0,0 0 0 0 0,0 0 0 0 0,0 0 0 0 0,0 0 0 0 0,0 0 0 0 0,0-1 0 0 0,0 1 0 0 0,0 8 0 0 0,-2 11 0 0 0,-18 52 0 0 0,-4 22 0 0 0,22-83 0 0 0,0 0 0 0 0,1 1 0 0 0,1-1 0 0 0,0 1 0 0 0,0-1 0 0 0,4 21 0 0 0,-1-21 0 0 0,3-3 0 0 0,-5-6 0 0 0,1 0 0 0 0,0 0 0 0 0,0 0 0 0 0,-1-1 0 0 0,1 1 0 0 0,0-1 0 0 0,0 1 0 0 0,-1-1 0 0 0,1 0 0 0 0,0 0 0 0 0,0 0 0 0 0,0 0 0 0 0,0 0 0 0 0,0 0 0 0 0,-1 0 0 0 0,1 0 0 0 0,0-1 0 0 0,0 1 0 0 0,0-1 0 0 0,-1 0 0 0 0,1 1 0 0 0,0-1 0 0 0,-1 0 0 0 0,1 0 0 0 0,1-1 0 0 0,5-3 0 0 0,-1-1 0 0 0,1 0 0 0 0,9-11 0 0 0,-12 13 0 0 0,13-16 0 0 0,26-38 0 0 0,2-2 0 0 0,-38 50 0 0 0,0-1 0 0 0,10-19 0 0 0,-3 3 0 0 0,-10 22 0 0 0,-4 12 0 0 0,-1-3 0 0 0,1 1 0 0 0,0-1 0 0 0,0 0 0 0 0,0 1 0 0 0,2 3 0 0 0,0 2 0 0 0,-3 6 0 0 0,1-10 0 0 0,9 6 0 0 0,-7-8 0 0 0,9 7 0 0 0,-7-7 0 0 0,0 0 0 0 0,-1 1 0 0 0,1 0 0 0 0,5 9 0 0 0,-3-6 0 0 0,-1 2 0 0 0,-5-9 0 0 0,0 0 0 0 0,0 0 0 0 0,0 0 0 0 0,-1 0 0 0 0,1 0 0 0 0,0 0 0 0 0,-1 0 0 0 0,1 1 0 0 0,-1-1 0 0 0,1 2 0 0 0,0 0 0 0 0,1 6 0 0 0,-2-8 0 0 0,1-1 0 0 0,-1 0 0 0 0,0 1 0 0 0,0-1 0 0 0,0 0 0 0 0,0 1 0 0 0,0-1 0 0 0,0 1 0 0 0,1-1 0 0 0,-1 0 0 0 0,0 1 0 0 0,0-1 0 0 0,0 0 0 0 0,-1 1 0 0 0,1-1 0 0 0,0 1 0 0 0,0-1 0 0 0,0 0 0 0 0,0 1 0 0 0,0 0 0 0 0,-5 11 0 0 0,5-9 0 0 0,-1 0 0 0 0,0 0 0 0 0,0-1 0 0 0,0 1 0 0 0,0 0 0 0 0,0-1 0 0 0,0 1 0 0 0,-1-1 0 0 0,0 0 0 0 0,1 1 0 0 0,-1-1 0 0 0,-3 4 0 0 0,1-4 0 0 0,0 0 0 0 0,0 1 0 0 0,-1-1 0 0 0,1-1 0 0 0,0 1 0 0 0,-9 1 0 0 0,6-1-64 0 0,6-2-273 0 0,1 0-138 0 0,-2 0 79 0 0,0 0 1 0 0,0 0-1 0 0,0-1 0 0 0,0 1 0 0 0,0-1 0 0 0,0 0 1 0 0,0 1-1 0 0,0-1 0 0 0,0 0 0 0 0,0 0 1 0 0,-3-3-1 0 0,-2-1-1636 0 0,-1-3-15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7:5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 21191 0 0,'0'0'480'0'0,"0"0"67"0"0,0 0 31 0 0,-5-15 145 0 0,5 14-648 0 0,0 0 1 0 0,0 0-1 0 0,0 0 0 0 0,0 1 0 0 0,0-1 0 0 0,1 0 1 0 0,-1 0-1 0 0,0 0 0 0 0,0 0 0 0 0,1 0 1 0 0,-1 0-1 0 0,0 1 0 0 0,1-1 0 0 0,-1 0 0 0 0,1 0 1 0 0,-1 1-1 0 0,1-1 0 0 0,-1 0 0 0 0,1 0 1 0 0,0 1-1 0 0,-1-1 0 0 0,1 1 0 0 0,0-1 0 0 0,-1 1 1 0 0,2-2-1 0 0,0 1-148 0 0,6-8 215 0 0,-5 6-109 0 0,8-2-107 0 0,-9 4-263 0 0,6-2-2182 0 0,-6 3-5673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7:5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71 17503 0 0,'0'0'399'0'0,"0"0"60"0"0,0 0 21 0 0,0 0-59 0 0,-5-3-12 0 0,2 4 2831 0 0,-3 9-2871 0 0,1 1 0 0 0,-1-1 0 0 0,2 1-1 0 0,-1 0 1 0 0,2 1 0 0 0,-6 23 0 0 0,7-23-295 0 0,-83 298-74 0 0,81-292 0 0 0,-10 39 0 0 0,13-51 0 0 0,0 1 0 0 0,1-1 0 0 0,0 1 0 0 0,0-1 0 0 0,0 1 0 0 0,2 10 0 0 0,2-7 0 0 0,1-4 0 0 0,-3-6 0 0 0,0 0 0 0 0,0 1 0 0 0,-1-1 0 0 0,1 0 0 0 0,0-1 0 0 0,0 1 0 0 0,0 0 0 0 0,-1-1 0 0 0,1 1 0 0 0,0-1 0 0 0,0 1 0 0 0,-1-1 0 0 0,1 0 0 0 0,0 1 0 0 0,-1-1 0 0 0,1 0 0 0 0,2-2 0 0 0,1-1 0 0 0,0 0 0 0 0,0 0 0 0 0,-1 0 0 0 0,5-5 0 0 0,51-74 748 0 0,-46 61-423 0 0,1 0 0 0 0,2 1 0 0 0,27-29 0 0 0,-35 41-325 0 0,-4 7 0 0 0,-5 6 0 0 0,-4 6 0 0 0,2-4 0 0 0,-2 0 0 0 0,1 0 0 0 0,-1 0 0 0 0,0 0 0 0 0,0 0 0 0 0,-1 0 0 0 0,0-1 0 0 0,0 0 0 0 0,0 0 0 0 0,-7 5 0 0 0,5-7 0 0 0,7-9 0 0 0,0 6 0 0 0,0 0 0 0 0,0 0 0 0 0,0-1 0 0 0,0 1 0 0 0,0 0 0 0 0,0 0 0 0 0,0 0 0 0 0,0-1 0 0 0,0 1 0 0 0,0 0 0 0 0,0 0 0 0 0,1 0 0 0 0,-1 0 0 0 0,0-1 0 0 0,0 1 0 0 0,0 0 0 0 0,0 0 0 0 0,0 0 0 0 0,1 0 0 0 0,-1 0 0 0 0,0 0 0 0 0,0-1 0 0 0,0 1 0 0 0,1 0 0 0 0,-1 0 0 0 0,0 0 0 0 0,0 0 0 0 0,0 0 0 0 0,1 0 0 0 0,0 1 0 0 0,0 0 0 0 0,0 0 0 0 0,0 0 0 0 0,-1 0 0 0 0,1 1 0 0 0,0-1 0 0 0,-1 0 0 0 0,1 0 0 0 0,0 1 0 0 0,-1-1 0 0 0,1 1 0 0 0,-1-1 0 0 0,0 0 0 0 0,0 1 0 0 0,1-1 0 0 0,-1 2 0 0 0,3 27 0 0 0,-4-17 0 0 0,1-9 0 0 0,0-1 0 0 0,-1 1 0 0 0,1-1 0 0 0,1 1 0 0 0,-1-1 0 0 0,0 1 0 0 0,1 0 0 0 0,1 4 0 0 0,-2-5 0 0 0,1 1 0 0 0,7 7 0 0 0,0-4 0 0 0,-7-7 0 0 0,0 1 0 0 0,-1 0 0 0 0,1-1 0 0 0,0 1 0 0 0,0-1 0 0 0,0 1 0 0 0,0-1 0 0 0,-1 1 0 0 0,1-1 0 0 0,0 0 0 0 0,0 0 0 0 0,0 1 0 0 0,0-1 0 0 0,0 0 0 0 0,0 0 0 0 0,0 0 0 0 0,0 0 0 0 0,0 0 0 0 0,0 0 0 0 0,1 0 0 0 0,2-1 0 0 0,3 0 0 0 0,0 1 0 0 0,0-1 0 0 0,0-1 0 0 0,0 1 0 0 0,0-1 0 0 0,-1-1 0 0 0,1 1 0 0 0,-1-1 0 0 0,1 0 0 0 0,-1 0 0 0 0,0-1 0 0 0,6-4 0 0 0,9-8 0 0 0,35-36 0 0 0,-36 32 0 0 0,42-48 0 0 0,-21 22 0 0 0,-17 12 0 0 0,-26 34 0 0 0,-7 6 0 0 0,-9 10 0 0 0,8-2 0 0 0,5-5 0 0 0,5 0 0 0 0,5 1 0 0 0,5-1 0 0 0,-6-8 0 0 0,-1-1 0 0 0,17 5 0 0 0,-15-4 0 0 0,0 0 0 0 0,-1-1 0 0 0,1 0 0 0 0,-1 0 0 0 0,1 0 0 0 0,7-1 0 0 0,-10 1 0 0 0,8-1 0 0 0,0-1 0 0 0,0 4 0 0 0,-9-1 0 0 0,0 0 0 0 0,0 0 0 0 0,0 0 0 0 0,0 0 0 0 0,-1 1 0 0 0,1-1 0 0 0,0 0 0 0 0,0 1 0 0 0,-1-1 0 0 0,1 0 0 0 0,0 1 0 0 0,-1-1 0 0 0,0 1 0 0 0,1-1 0 0 0,-1 1 0 0 0,0-1 0 0 0,0 1 0 0 0,0-1 0 0 0,0 1 0 0 0,0-1 0 0 0,0 3 0 0 0,-6 33 0 0 0,4-32 0 0 0,-2 8 0 0 0,3-9 0 0 0,0 1 0 0 0,0-1 0 0 0,0 0 0 0 0,0 1 0 0 0,1-1 0 0 0,0 0 0 0 0,0 7 0 0 0,1-3 0 0 0,5-1 0 0 0,-4-6 0 0 0,0 0 0 0 0,0 0 0 0 0,0 0 0 0 0,1 0 0 0 0,-1 0 0 0 0,0-1 0 0 0,1 1 0 0 0,-1-1 0 0 0,1 0 0 0 0,-1 0 0 0 0,1 0 0 0 0,-1 0 0 0 0,0 0 0 0 0,1 0 0 0 0,-1-1 0 0 0,1 1 0 0 0,-1-1 0 0 0,0 1 0 0 0,1-1 0 0 0,-1 0 0 0 0,3-1 0 0 0,2-2 0 0 0,1 1 0 0 0,0-1 0 0 0,-1-1 0 0 0,13-9 0 0 0,2-7 0 0 0,0 0 0 0 0,-2-2 0 0 0,-1-1 0 0 0,24-37 0 0 0,-37 52 0 0 0,4-10 443 0 0,-9 18 45 0 0,-1 1 21 0 0,0 0-66 0 0,-8 2-278 0 0,5-1-165 0 0,0 1 0 0 0,1 0 0 0 0,-1 0 0 0 0,1 0 0 0 0,-1 0 0 0 0,1 0 0 0 0,0 0 0 0 0,0 0 0 0 0,0 1 0 0 0,0-1 0 0 0,1 1 0 0 0,-4 5 0 0 0,-13 36 0 0 0,16-36 0 0 0,0-2 0 0 0,0 0 0 0 0,0 1 0 0 0,1-1 0 0 0,0 0 0 0 0,0 1 0 0 0,1-1 0 0 0,0 1 0 0 0,0-1 0 0 0,2 13 0 0 0,-2-18 0 0 0,0 1 0 0 0,0-1 0 0 0,1 0 0 0 0,-1 1 0 0 0,1-1 0 0 0,-1 1 0 0 0,1-1 0 0 0,0 0 0 0 0,0 0 0 0 0,-1 1 0 0 0,1-1 0 0 0,0 0 0 0 0,0 0 0 0 0,0 0 0 0 0,0 0 0 0 0,0 0 0 0 0,0 0 0 0 0,0 0 0 0 0,1-1 0 0 0,-1 1 0 0 0,0 0 0 0 0,0-1 0 0 0,1 1 0 0 0,-1 0 0 0 0,2 0 0 0 0,0-1 0 0 0,0 0 0 0 0,1 0 0 0 0,-1 0 0 0 0,0 0 0 0 0,0 0 0 0 0,0 0 0 0 0,6-2 0 0 0,-5 1 0 0 0,6-2 0 0 0,0 0 0 0 0,0-1 0 0 0,0 0 0 0 0,0 0 0 0 0,0-1 0 0 0,-1-1 0 0 0,0 1 0 0 0,13-11 0 0 0,6-8 0 0 0,27-29 0 0 0,-47 46 0 0 0,8-10 0 0 0,0-1 0 0 0,-1 0 0 0 0,-1-1 0 0 0,-1-1 0 0 0,-1 0 0 0 0,-1 0 0 0 0,0-1 0 0 0,8-25 0 0 0,-9 17 0 0 0,46-135 0 0 0,-54 155 0 0 0,-15 55 0 0 0,-11 90 0 0 0,14-83 0 0 0,5-24 0 0 0,-1-1 0 0 0,-17 47 0 0 0,14-54 0 0 0,3-7 0 0 0,0 0 0 0 0,1 0 0 0 0,0 0 0 0 0,1 0 0 0 0,-2 22 0 0 0,6-21-258 0 0,1-12-295 0 0,1 0-20 0 0,18-6-35 0 0,-17 1 535 0 0,0 0 0 0 0,1 0 0 0 0,-1 0 0 0 0,0 0 0 0 0,0-1 0 0 0,0 1 0 0 0,0-1 0 0 0,-1 1 0 0 0,1-1 0 0 0,-1 0 0 0 0,4-5 0 0 0,21-40-1290 0 0,-20 35 1138 0 0,2-5 21 0 0,0 0 0 0 0,-2 0 0 0 0,0 0 0 0 0,-2-1 0 0 0,0 0 0 0 0,0 0 0 0 0,2-38 0 0 0,-7 54 204 0 0,0-1 0 0 0,0 1 0 0 0,0 0 0 0 0,-1-1 0 0 0,1 1 0 0 0,-1-1 0 0 0,0 1 0 0 0,0 0 0 0 0,-2-6 0 0 0,2 8 0 0 0,1 0 0 0 0,-1 0 0 0 0,0 0 0 0 0,1 1 0 0 0,-1-1 0 0 0,0 0 0 0 0,1 0 0 0 0,-1 1 0 0 0,0-1 0 0 0,0 1 0 0 0,0-1 0 0 0,0 1 0 0 0,0-1 0 0 0,1 1 0 0 0,-1 0 0 0 0,0-1 0 0 0,0 1 0 0 0,0 0 0 0 0,0 0 0 0 0,0-1 0 0 0,0 1 0 0 0,0 0 0 0 0,0 0 0 0 0,0 0 0 0 0,0 0 0 0 0,0 0 0 0 0,0 1 0 0 0,0-1 0 0 0,0 0 0 0 0,0 0 0 0 0,0 1 0 0 0,0-1 0 0 0,0 0 0 0 0,0 1 0 0 0,0-1 0 0 0,1 1 0 0 0,-1-1 0 0 0,-1 2 0 0 0,-4 2 100 0 0,0-1-1 0 0,1 1 1 0 0,-1 1 0 0 0,1-1-1 0 0,0 1 1 0 0,1 0-1 0 0,-1 0 1 0 0,1 0 0 0 0,-5 8-1 0 0,6-8-28 0 0,0-1 0 0 0,1 0 1 0 0,0 1-1 0 0,0-1 0 0 0,0 1 0 0 0,1 0 0 0 0,-1 0 0 0 0,1-1 0 0 0,0 1 1 0 0,0 0-1 0 0,1 0 0 0 0,0 0 0 0 0,0 7 0 0 0,0-9-71 0 0,1 0 0 0 0,-1-1 0 0 0,1 1 0 0 0,0 0 0 0 0,0-1 0 0 0,0 1 0 0 0,0-1 0 0 0,0 0 0 0 0,1 1 0 0 0,-1-1 0 0 0,1 0 0 0 0,-1 0 0 0 0,1 0 0 0 0,3 3 0 0 0,-1-2 0 0 0,-1 0 0 0 0,1-1 0 0 0,0 1 0 0 0,0-1 0 0 0,0 0 0 0 0,0 0 0 0 0,9 3 0 0 0,-4-3 0 0 0,1 0 0 0 0,-1 0 0 0 0,1-1 0 0 0,-1 0 0 0 0,1 0 0 0 0,-1-1 0 0 0,16-2 0 0 0,-1-3-1644 0 0,1-2-3750 0 0,0-1-2568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7:5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140 119 13823 0 0,'0'0'315'0'0,"0"0"45"0"0,0 0 21 0 0,1-1-49 0 0,-1-2-287 0 0,1 1 0 0 0,-1-1 0 0 0,1 1 0 0 0,0-1 0 0 0,0 1 0 0 0,0 0-1 0 0,0 0 1 0 0,0-1 0 0 0,1 1 0 0 0,-1 0 0 0 0,4-3 0 0 0,4-9 1368 0 0,-4 6-638 0 0,-1 1 1 0 0,2-1-1 0 0,-1 1 0 0 0,1 0 0 0 0,9-9 0 0 0,0-1 1730 0 0,-14 17-2483 0 0,-1 0 0 0 0,0 0-1 0 0,0-1 1 0 0,0 1 0 0 0,0 0-1 0 0,0 0 1 0 0,1 0 0 0 0,-1 0-1 0 0,0-1 1 0 0,0 1 0 0 0,0 0 0 0 0,1 0-1 0 0,-1 0 1 0 0,0 0 0 0 0,0 0-1 0 0,1-1 1 0 0,-1 1 0 0 0,0 0-1 0 0,0 0 1 0 0,1 0 0 0 0,-1 0 0 0 0,0 0-1 0 0,0 0 1 0 0,1 0 0 0 0,-1 0-1 0 0,0 0 1 0 0,0 0 0 0 0,1 0-1 0 0,-1 0 1 0 0,0 0 0 0 0,0 0 0 0 0,1 0-1 0 0,-1 0 1 0 0,0 1 0 0 0,0-1-1 0 0,1 0 1 0 0,5 11 1079 0 0,-1 15 291 0 0,-6-6-1392 0 0,-1 0 0 0 0,0-1 0 0 0,-2 0 0 0 0,0 1 0 0 0,-12 29 0 0 0,10-27 0 0 0,-3 4-128 0 0,-1 0-1 0 0,-2 0 1 0 0,0-1-1 0 0,-17 25 1 0 0,-68 87-1013 0 0,80-117 131 0 0,-2-3-13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7:5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0 619 10135 0 0,'0'0'464'0'0,"1"-1"-9"0"0,28-67 2559 0 0,42-71 0 0 0,-64 126-2670 0 0,0-1-1 0 0,-1 1 1 0 0,0-1 0 0 0,-1 0-1 0 0,-1 0 1 0 0,-1 0 0 0 0,3-20-1 0 0,6-28 888 0 0,-7 42-469 0 0,-1 0 0 0 0,2-41-1 0 0,-12-47 1294 0 0,4 101-1906 0 0,2 6-148 0 0,0 1-1 0 0,0 0 0 0 0,0 0 1 0 0,0 0-1 0 0,0 0 1 0 0,0 0-1 0 0,-1-1 1 0 0,1 1-1 0 0,0 0 1 0 0,0 0-1 0 0,0 0 0 0 0,0 0 1 0 0,0 0-1 0 0,-1 0 1 0 0,1 0-1 0 0,0 0 1 0 0,0 0-1 0 0,0 0 1 0 0,0-1-1 0 0,-1 1 0 0 0,1 0 1 0 0,0 0-1 0 0,0 0 1 0 0,0 0-1 0 0,0 0 1 0 0,-1 0-1 0 0,1 0 1 0 0,0 0-1 0 0,0 0 0 0 0,0 0 1 0 0,0 1-1 0 0,-1-1 1 0 0,1 0-1 0 0,0 0 1 0 0,0 0-1 0 0,-2 2 0 0 0,0 1 0 0 0,1-1 0 0 0,0 1 0 0 0,-1-1 0 0 0,1 1 0 0 0,0 0 0 0 0,1 0 0 0 0,-1-1 0 0 0,0 1 0 0 0,1 0 0 0 0,-1 3 0 0 0,0 2 0 0 0,-8 30 0 0 0,2-6 0 0 0,-4 35 0 0 0,2 29 0 0 0,-15 185 0 0 0,23-198 0 0 0,1-84 0 0 0,0 1 0 0 0,1 0 0 0 0,-1 0 0 0 0,0 0 0 0 0,0 0 0 0 0,0 0 0 0 0,0 0 0 0 0,0 0 0 0 0,0 0 0 0 0,0 0 0 0 0,0 0 0 0 0,1 0 0 0 0,-1 0 0 0 0,0 0 0 0 0,0 0 0 0 0,0 0 0 0 0,0 0 0 0 0,0 0 0 0 0,0 0 0 0 0,1 0 0 0 0,-1 0 0 0 0,0 0 0 0 0,0 0 0 0 0,0 0 0 0 0,0 0 0 0 0,0 0 0 0 0,0 0 0 0 0,0 0 0 0 0,1 0 0 0 0,-1 0 0 0 0,0 0 0 0 0,0 0 0 0 0,0 0 0 0 0,0 0 0 0 0,0 0 0 0 0,0 0 0 0 0,0 1 0 0 0,0-1 0 0 0,0 0 0 0 0,1 0 0 0 0,-1 0 0 0 0,0 0 0 0 0,0 0 0 0 0,0 0 0 0 0,0 0 0 0 0,0 0 0 0 0,0 1 0 0 0,0-1 0 0 0,0 0 0 0 0,0 0 0 0 0,0 0 0 0 0,7-12 0 0 0,-6 10 0 0 0,20-36 0 0 0,-10 19 0 0 0,0-1 0 0 0,-1 0 0 0 0,-1-1 0 0 0,7-27 0 0 0,-9 22 0 0 0,1 1 0 0 0,1-1 0 0 0,1 1 0 0 0,1 1 0 0 0,16-25 0 0 0,-24 43 0 0 0,1 1 0 0 0,-1 0 0 0 0,1 1 0 0 0,1-1 0 0 0,-1 1 0 0 0,0 0 0 0 0,1 0 0 0 0,0 0 0 0 0,7-4 0 0 0,-2 3 0 0 0,0 3 0 0 0,-1 3 0 0 0,-1 5 0 0 0,-6-4 0 0 0,0 1 0 0 0,0-1 0 0 0,-1 1 0 0 0,1-1 0 0 0,-1 1 0 0 0,1 0 0 0 0,-1 0 0 0 0,0 0 0 0 0,0 0 0 0 0,0 0 0 0 0,-1 0 0 0 0,1 0 0 0 0,-1 0 0 0 0,0 0 0 0 0,1 0 0 0 0,-1 0 0 0 0,-1 0 0 0 0,1 0 0 0 0,0 0 0 0 0,-1 0 0 0 0,1 0 0 0 0,-1 0 0 0 0,0 0 0 0 0,0 0 0 0 0,0 0 0 0 0,-1-1 0 0 0,-1 5 0 0 0,-3 3 0 0 0,-1 1 0 0 0,0-1 0 0 0,-1 0 0 0 0,0 0 0 0 0,-12 10 0 0 0,15-15 0 0 0,-1-1 0 0 0,0 0 0 0 0,1 0 0 0 0,-2-1 0 0 0,1 1 0 0 0,-8 2 0 0 0,-12 7 0 0 0,16-10 0 0 0,-12 1 0 0 0,6-1 443 0 0,15-3 45 0 0,1 0 21 0 0,0 0-134 0 0,0 0-577 0 0,0 0-248 0 0,0 0-50 0 0,0 0 58 0 0,1 2 293 0 0,17 20 130 0 0,-13-16 20 0 0,1 1-1 0 0,-1 0 1 0 0,6 11 0 0 0,-4-7-1 0 0,7 6 0 0 0,5 11 0 0 0,-18-25 0 0 0,-1-2 0 0 0,1-1 0 0 0,-1 1 0 0 0,1 0 0 0 0,-1 0 0 0 0,1 0 0 0 0,-1-1 0 0 0,1 1 0 0 0,-1 0 0 0 0,1 0 0 0 0,0-1 0 0 0,-1 1 0 0 0,1 0 0 0 0,0-1 0 0 0,0 1 0 0 0,0-1 0 0 0,-1 1 0 0 0,3 0 0 0 0,-3-1 0 0 0,1 1 0 0 0,1 0 0 0 0,0 0 0 0 0,-1 0 0 0 0,1 0 0 0 0,0 0 0 0 0,0 0 0 0 0,0 0 0 0 0,0-1 0 0 0,-1 1 0 0 0,1-1 0 0 0,0 1 0 0 0,0-1 0 0 0,0 0 0 0 0,0 0 0 0 0,0 0 0 0 0,0 0 0 0 0,0 0 0 0 0,0 0 0 0 0,3-1 0 0 0,0 0 0 0 0,-1 0 0 0 0,1 0 0 0 0,-1 0 0 0 0,1 0 0 0 0,-1-1 0 0 0,0 0 0 0 0,1 0 0 0 0,-1 0 0 0 0,0 0 0 0 0,0-1 0 0 0,0 1 0 0 0,-1-1 0 0 0,1 0 0 0 0,4-5 0 0 0,4-5 0 0 0,-1-1 0 0 0,15-23 0 0 0,1 1 0 0 0,-21 28 277 0 0,-1 1 0 0 0,1-1-1 0 0,-1 0 1 0 0,4-11 0 0 0,-8 18 166 0 0,-5 13-278 0 0,-16 62-165 0 0,-10 45 0 0 0,29-113 0 0 0,0-3 0 0 0,1 0 0 0 0,-1 0 0 0 0,1 0 0 0 0,0 0 0 0 0,0 0 0 0 0,0 0 0 0 0,0-1 0 0 0,1 4 0 0 0,1 4 0 0 0,3-2 0 0 0,4-5 0 0 0,-6-3 0 0 0,-1 0 0 0 0,1 0 0 0 0,0-1 0 0 0,0 0 0 0 0,-1 0 0 0 0,1 1 0 0 0,-1-1 0 0 0,1-1 0 0 0,-1 1 0 0 0,1 0 0 0 0,-1-1 0 0 0,0 1 0 0 0,1-1 0 0 0,-1 0 0 0 0,0 1 0 0 0,0-1 0 0 0,2-3 0 0 0,4-3 0 0 0,-2-1 0 0 0,1 1 0 0 0,6-12 0 0 0,-3 2 0 0 0,0-1 0 0 0,-1 0 0 0 0,9-25 0 0 0,-16 37 0 0 0,0 0 0 0 0,0 0 0 0 0,-1 0 0 0 0,0-1 0 0 0,0 1 0 0 0,0 0 0 0 0,-1-1 0 0 0,0 1 0 0 0,-1 0 0 0 0,0-1 0 0 0,0 1 0 0 0,-4-14 0 0 0,5 20 0 0 0,-1 1 0 0 0,1-1 0 0 0,0 0 0 0 0,-1 0 0 0 0,1 1 0 0 0,0-1 0 0 0,-1 0 0 0 0,1 1 0 0 0,-1-1 0 0 0,1 1 0 0 0,-1-1 0 0 0,0 0 0 0 0,1 1 0 0 0,-1-1 0 0 0,1 1 0 0 0,-1 0 0 0 0,0-1 0 0 0,1 1 0 0 0,-1-1 0 0 0,0 1 0 0 0,0 0 0 0 0,1 0 0 0 0,-1-1 0 0 0,0 1 0 0 0,0 0 0 0 0,1 0 0 0 0,-1 0 0 0 0,0 0 0 0 0,0 0 0 0 0,0 0 0 0 0,1 0 0 0 0,-1 0 0 0 0,0 0 0 0 0,0 0 0 0 0,1 1 0 0 0,-1-1 0 0 0,0 0 0 0 0,0 0 0 0 0,1 1 0 0 0,-1-1 0 0 0,0 0 0 0 0,1 1 0 0 0,-1-1 0 0 0,0 1 0 0 0,0 0 0 0 0,-7 3 0 0 0,1 1 0 0 0,-1-1 0 0 0,1 1 0 0 0,1 1 0 0 0,-1 0 0 0 0,1-1 0 0 0,0 2 0 0 0,-6 8 0 0 0,8-6 0 0 0,5-8 0 0 0,0 1 0 0 0,-1-1 0 0 0,1 0 0 0 0,0 0 0 0 0,-1 0 0 0 0,1 0 0 0 0,0 0 0 0 0,0 0 0 0 0,0 0 0 0 0,0-1 0 0 0,0 1 0 0 0,0 0 0 0 0,0 0 0 0 0,0-1 0 0 0,0 1 0 0 0,0-1 0 0 0,0 1 0 0 0,1-1 0 0 0,-1 1 0 0 0,0-1 0 0 0,0 0 0 0 0,0 1 0 0 0,1-1 0 0 0,-1 0 0 0 0,0 0 0 0 0,2 0 0 0 0,2 0 0 0 0,-1 1 0 0 0,0-1 0 0 0,1-1 0 0 0,-1 1 0 0 0,1 0 0 0 0,6-3 0 0 0,76-33 0 0 0,-8 2 0 0 0,-69 30 0 0 0,-7 3 0 0 0,-1 0 0 0 0,1 0 0 0 0,-1 0 0 0 0,1 0 0 0 0,-1 1 0 0 0,1-1 0 0 0,-1 1 0 0 0,6-1 0 0 0,2 5 0 0 0,-9-3 0 0 0,1 1 0 0 0,-1-1 0 0 0,1 0 0 0 0,-1 1 0 0 0,0-1 0 0 0,0 1 0 0 0,0 0 0 0 0,0-1 0 0 0,0 1 0 0 0,0 0 0 0 0,0 0 0 0 0,0 0 0 0 0,-1-1 0 0 0,1 1 0 0 0,0 3 0 0 0,-1 0 0 0 0,1 0 0 0 0,-1-1 0 0 0,0 1 0 0 0,0-1 0 0 0,-1 1 0 0 0,-1 6 0 0 0,-1 3 0 0 0,-1 0 0 0 0,-1-1 0 0 0,-8 18 0 0 0,-1 2 0 0 0,29-55 0 0 0,0 0 0 0 0,28-30 0 0 0,-30 32 0 0 0,-9 13 0 0 0,0 1 0 0 0,0-1 0 0 0,6-6 0 0 0,-6 7 0 0 0,-3 5 0 0 0,-1-1 0 0 0,1 1 0 0 0,0 0 0 0 0,0 0 0 0 0,0 0 0 0 0,0-1 0 0 0,0 1 0 0 0,1 0 0 0 0,-1 0 0 0 0,0 1 0 0 0,0-1 0 0 0,3-1 0 0 0,7 0 0 0 0,-1 7 0 0 0,-1 1 0 0 0,-1 6 0 0 0,-8-7 0 0 0,-1-3 0 0 0,11 76 0 0 0,-8-64 0 0 0,-2-10 0 0 0,-5 11 0 0 0,3-5 0 0 0,2-1 0 0 0,9-5 0 0 0,-6-4 0 0 0,1 0 0 0 0,-1 0 0 0 0,0-1 0 0 0,1 1 0 0 0,-1-1 0 0 0,0 1 0 0 0,0-1 0 0 0,0 0 0 0 0,1 0 0 0 0,-1-1 0 0 0,0 1 0 0 0,0 0 0 0 0,0-1 0 0 0,-1 0 0 0 0,1 0 0 0 0,4-4 0 0 0,5-4 0 0 0,-1-1 0 0 0,13-15 0 0 0,-20 21 0 0 0,45-56 0 0 0,78-126 0 0 0,-70 87 0 0 0,-73 136 0 0 0,2 0 0 0 0,1 2 0 0 0,-13 69 0 0 0,-11 132 0 0 0,36-225 0 0 0,2-5 0 0 0,1-8 0 0 0,2-5 0 0 0,1-3 0 0 0,-1 0 0 0 0,0 0 0 0 0,0 0 0 0 0,-1-1 0 0 0,5-13 0 0 0,-3 8 0 0 0,19-67 0 0 0,-14 44 0 0 0,-4 5 0 0 0,-5 19 0 0 0,-1 12 0 0 0,0 0 0 0 0,0-1 0 0 0,0 1 0 0 0,0 0 0 0 0,0 0 0 0 0,0-1 0 0 0,-1 1 0 0 0,1 0 0 0 0,0 0 0 0 0,0 0 0 0 0,0-1 0 0 0,0 1 0 0 0,0 0 0 0 0,0 0 0 0 0,-1 0 0 0 0,1-1 0 0 0,0 1 0 0 0,0 0 0 0 0,0 0 0 0 0,0 0 0 0 0,-1 0 0 0 0,1-1 0 0 0,0 1 0 0 0,0 0 0 0 0,0 0 0 0 0,-1 0 0 0 0,1 0 0 0 0,0 0 0 0 0,-2 0 0 0 0,1 1 0 0 0,0-1 0 0 0,0 1 0 0 0,0 0 0 0 0,0-1 0 0 0,0 1 0 0 0,0 0 0 0 0,0 0 0 0 0,0-1 0 0 0,0 1 0 0 0,1 0 0 0 0,-1 0 0 0 0,0 0 0 0 0,1 0 0 0 0,-1 0 0 0 0,0 0 0 0 0,1 0 0 0 0,-1 2 0 0 0,-9 23 0 0 0,9-22 0 0 0,1 0 0 0 0,0 0 0 0 0,-1 0 0 0 0,2 0 0 0 0,-1 0 0 0 0,0 0 0 0 0,1 0 0 0 0,-1 0 0 0 0,1 0 0 0 0,1 0 0 0 0,-1 0 0 0 0,0 0 0 0 0,1 0 0 0 0,3 5 0 0 0,2-1 0 0 0,-4-6 0 0 0,0 0 0 0 0,0-1 0 0 0,-1 1 0 0 0,1-1 0 0 0,0 0 0 0 0,0 0 0 0 0,0 0 0 0 0,1-1 0 0 0,-1 1 0 0 0,0-1 0 0 0,0 1 0 0 0,0-1 0 0 0,0 0 0 0 0,5-1 0 0 0,5 0 0 0 0,-1-2 0 0 0,17-4 0 0 0,-2 0 0 0 0,-5 1 0 0 0,-20 4-251 0 0,-1 1 175 0 0,-1 1-1 0 0,1-1 1 0 0,0 1-1 0 0,-1 0 0 0 0,1-1 1 0 0,0 1-1 0 0,0 0 1 0 0,-1 0-1 0 0,1-1 0 0 0,0 1 1 0 0,0 0-1 0 0,-1 0 1 0 0,1 0-1 0 0,0 0 0 0 0,0 0 1 0 0,0 0-1 0 0,-1 0 1 0 0,1 0-1 0 0,1 0 0 0 0,-2 2-2435 0 0,-2 5-6017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7:5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24879 0 0,'0'0'564'0'0,"0"0"83"0"0,0 0 34 0 0,0 0-76 0 0,1-8-374 0 0,3 2 605 0 0,-3 5-633 0 0,0-1 0 0 0,0 1 0 0 0,0-1 1 0 0,0 1-1 0 0,-1 0 0 0 0,1-1 0 0 0,0 1 1 0 0,-1-1-1 0 0,1 1 0 0 0,-1-1 1 0 0,0 0-1 0 0,1 1 0 0 0,-1-1 0 0 0,0 1 1 0 0,0-3-1 0 0,-3-3-187 0 0,-6 5-345 0 0,0 3-2671 0 0,-1 0-7239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2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8 105 4607 0 0,'0'0'208'0'0,"0"0"135"0"0,0 0 440 0 0,0 0 193 0 0,0 0 42 0 0,0 0-63 0 0,0 0-290 0 0,0 0-121 0 0,0 0-28 0 0,0 0-72 0 0,0 0-217 0 0,0 0 161 0 0,0 0 100 0 0,0 0 21 0 0,0 0-66 0 0,0 0-222 0 0,0 0 166 0 0,0 0 101 0 0,0 0 21 0 0,0 0 3 0 0,0 0 0 0 0,0 0 0 0 0,0 0 0 0 0,0 0-69 0 0,0-1-294 0 0,-1-5-61 0 0,1 5 283 0 0,0 1 117 0 0,0 0 21 0 0,0 0-66 0 0,-1-1-294 0 0,0-5-133 0 0,-1-2-16 0 0,1-1 0 0 0,0 1 0 0 0,5 0 0 0 0,7-12 1440 0 0,-10 19-997 0 0,-1 3-294 0 0,1 0-138 0 0,-1 15-6 0 0,-3 3-5 0 0,0-12 115 0 0,0-10 315 0 0,-1-6 465 0 0,4 4-834 0 0,0 0 0 0 0,0 0 0 0 0,0 1-1 0 0,1-1 1 0 0,-1 0 0 0 0,1 1 0 0 0,0-1 0 0 0,0 0-1 0 0,3-6 1 0 0,1 2-61 0 0,3 1 0 0 0,-4-1 0 0 0,1 1 0 0 0,-5 7 0 0 0,0 0 0 0 0,1 0 0 0 0,-1 0 0 0 0,0 0 0 0 0,1 0 0 0 0,-1 0 0 0 0,1-1 0 0 0,-1 1 0 0 0,0 1 0 0 0,1-1 0 0 0,-1 0 0 0 0,0 0 0 0 0,1 0 0 0 0,-1 0 0 0 0,1 0 0 0 0,-1 0 0 0 0,0 0 0 0 0,1 0 0 0 0,-1 1 0 0 0,1-1 0 0 0,4 7 0 0 0,-2 2 0 0 0,-4-1 0 0 0,-4 1 0 0 0,-3 1 0 0 0,5-9 0 0 0,1-1 0 0 0,-7 1 0 0 0,9-1 0 0 0,0 0 0 0 0,-1 1 0 0 0,1-1 0 0 0,0 0 0 0 0,0 0 0 0 0,-1 0 0 0 0,1 0 0 0 0,0 0 0 0 0,0 0 0 0 0,-1 0 0 0 0,1 0 0 0 0,0 0 0 0 0,0 0 0 0 0,-1-1 0 0 0,1 1 0 0 0,0 0 0 0 0,0 0 0 0 0,0 0 0 0 0,-1 0 0 0 0,1 0 0 0 0,0 0 0 0 0,0 0 0 0 0,-1-1 0 0 0,1 1 0 0 0,0 0 0 0 0,0 0 0 0 0,0 0 0 0 0,0 0 0 0 0,-1-1 0 0 0,1 1 0 0 0,0 0 0 0 0,0 0 0 0 0,0 0 0 0 0,0-1 0 0 0,0 1 0 0 0,0 0 0 0 0,0 0 0 0 0,-1-1 0 0 0,1 1 0 0 0,0 0 0 0 0,0 0 0 0 0,0-1 0 0 0,0 1 0 0 0,0 0 0 0 0,0 0 0 0 0,0-1 0 0 0,0 1 0 0 0,3-4 0 0 0,2-4 0 0 0,9-10 0 0 0,-4 13 0 0 0,-7 4 0 0 0,5 0 0 0 0,-7 1 0 0 0,-1 0 0 0 0,0 1 0 0 0,1-1 0 0 0,-1 0 0 0 0,0 0 0 0 0,1 0 0 0 0,-1 0 0 0 0,0 1 0 0 0,0-1 0 0 0,1 0 0 0 0,-1 0 0 0 0,0 1 0 0 0,0-1 0 0 0,1 0 0 0 0,-1 1 0 0 0,0-1 0 0 0,0 0 0 0 0,0 0 0 0 0,0 1 0 0 0,1-1 0 0 0,-1 0 0 0 0,0 1 0 0 0,0 3 0 0 0,-1-1 0 0 0,1 1 0 0 0,-1-1 0 0 0,0 0 0 0 0,0 1 0 0 0,0-1 0 0 0,0 0 0 0 0,-1 1 0 0 0,1-1 0 0 0,-1 0 0 0 0,0 0 0 0 0,0 0 0 0 0,0-1 0 0 0,0 1 0 0 0,-3 2 0 0 0,4-4 0 0 0,1 0 0 0 0,-1 0 0 0 0,0 0 0 0 0,1 0 0 0 0,-1 0 0 0 0,0 0 0 0 0,0 0 0 0 0,0-1 0 0 0,0 1 0 0 0,0 0 0 0 0,0-1 0 0 0,0 1 0 0 0,-1 0 0 0 0,-1 0 0 0 0,-6 4 0 0 0,5-5 0 0 0,8-6 0 0 0,10-13 0 0 0,-13 17 0 0 0,0 1 0 0 0,0-1 0 0 0,0 1 0 0 0,0-1 0 0 0,1 1 0 0 0,-1 0 0 0 0,0 0 0 0 0,1-1 0 0 0,-1 1 0 0 0,3-1 0 0 0,1-1 0 0 0,-7 6-64 0 0,1-2-273 0 0,1-1-138 0 0,0 0-942 0 0,0 0-3824 0 0,0 0-1641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2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11975 0 0,'0'0'267'0'0,"0"0"42"0"0,0 0 17 0 0,0 0-28 0 0,0 0-58 0 0,0 0 491 0 0,0 0 238 0 0,0 0 45 0 0,0 0-61 0 0,0 0-288 0 0,0 0-121 0 0,0 0-28 0 0,0 0-4 0 0,0 0 0 0 0,-1 2 0 0 0,-28 38 1275 0 0,-11 18-415 0 0,25-38-1076 0 0,0 0-1 0 0,-1-1 1 0 0,-1 0 0 0 0,-32 26-1 0 0,-16 18 292 0 0,58-56-651 0 0,5-5-273 0 0,15-8-1647 0 0,2-2-3735 0 0,3-2-1801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3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21 218 10135 0 0,'0'0'231'0'0,"0"0"29"0"0,0 0 19 0 0,3-9 7 0 0,9-30 1706 0 0,-12 38-1480 0 0,5-26 3140 0 0,3 9-628 0 0,-3 8-2306 0 0,-1 0 0 0 0,-1-1 0 0 0,1 1 1 0 0,1-13-1 0 0,6-23 887 0 0,-9 38-1605 0 0,1 3 88 0 0,-2 5 144 0 0,0 12 472 0 0,-3 19 320 0 0,-40 173-1024 0 0,5-38 0 0 0,35-156 0 0 0,1-2 0 0 0,0-1 0 0 0,0 0 0 0 0,0 1 0 0 0,1 8 0 0 0,0-16 0 0 0,0 0 0 0 0,0 0 0 0 0,0 1 0 0 0,0-1 0 0 0,0 0 0 0 0,0 0 0 0 0,0 0 0 0 0,0 1 0 0 0,0-1 0 0 0,0 0 0 0 0,0 0 0 0 0,0 1 0 0 0,0-1 0 0 0,0 0 0 0 0,0 0 0 0 0,0 0 0 0 0,1 1 0 0 0,-1-1 0 0 0,0 0 0 0 0,0 0 0 0 0,0 0 0 0 0,0 0 0 0 0,0 1 0 0 0,1-1 0 0 0,-1 0 0 0 0,0 0 0 0 0,0 0 0 0 0,0 0 0 0 0,0 0 0 0 0,1 1 0 0 0,-1-1 0 0 0,0 0 0 0 0,0 0 0 0 0,0 0 0 0 0,1 0 0 0 0,-1 0 0 0 0,0 0 0 0 0,0 0 0 0 0,1 0 0 0 0,-1 0 0 0 0,0 0 0 0 0,0 0 0 0 0,0 0 0 0 0,1 0 0 0 0,-1 0 0 0 0,0 0 0 0 0,0 0 0 0 0,1 0 0 0 0,-1 0 0 0 0,0 0 0 0 0,0 0 0 0 0,0 0 0 0 0,1 0 0 0 0,-1-1 0 0 0,0 1 0 0 0,0 0 0 0 0,0 0 0 0 0,0 0 0 0 0,1 0 0 0 0,-1 0 0 0 0,0-1 0 0 0,0 1 0 0 0,0 0 0 0 0,0 0 0 0 0,1-1 0 0 0,32-17 0 0 0,-24 13 0 0 0,-1 0 0 0 0,1 2 0 0 0,-8 2 0 0 0,0 1 0 0 0,0 0 0 0 0,0-1 0 0 0,0 1 0 0 0,0 0 0 0 0,0 0 0 0 0,0 0 0 0 0,0 0 0 0 0,0 0 0 0 0,0 0 0 0 0,0 0 0 0 0,0 0 0 0 0,0 0 0 0 0,0 0 0 0 0,0 0 0 0 0,1 1 0 0 0,1 0 0 0 0,-1 0 0 0 0,0-1 0 0 0,1 1 0 0 0,-1 0 0 0 0,1-1 0 0 0,-1 0 0 0 0,1 0 0 0 0,-1 1 0 0 0,1-2 0 0 0,-1 1 0 0 0,3 0 0 0 0,32 0 0 0 0,-26 2 0 0 0,-6-1 0 0 0,1 0 0 0 0,-1 0 0 0 0,1-1 0 0 0,-1 0 0 0 0,9 0 0 0 0,-2 0 0 0 0,-2 0-64 0 0,-8 0-273 0 0,-2 0-138 0 0,0 0-33 0 0,0 0-140 0 0,0 0-572 0 0,0 0-253 0 0,0-2-1246 0 0,0-5-4789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3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10135 0 0,'0'0'231'0'0,"0"0"29"0"0,0-2 19 0 0,5-28 699 0 0,-5 27-100 0 0,0 0 0 0 0,1 0 0 0 0,-1 0 0 0 0,1-1 0 0 0,2-4 0 0 0,-3 6 146 0 0,0 2-69 0 0,0 0-290 0 0,2-3-37 0 0,-1-1 13 0 0,1 3 2734 0 0,21-10-2247 0 0,-21 9-1128 0 0,1 1 0 0 0,0 0 0 0 0,0 1 0 0 0,-1-1 0 0 0,1 0 0 0 0,0 1 0 0 0,4-1 0 0 0,1 1 0 0 0,50-14 72 0 0,-57 14 299 0 0,4 0-144 0 0,-1-1-1 0 0,0 0 1 0 0,1 1 0 0 0,5-3 0 0 0,15-2-1313 0 0,-24 5 1536 0 0,-1 0 50 0 0,0 0-126 0 0,0 0-576 0 0,0 0-248 0 0,0 0-50 0 0,0 0 58 0 0,0 0 221 0 0,0 0-166 0 0,0 0-101 0 0,0 0-21 0 0,0 0-207 0 0,0 0-857 0 0,-10-10-2411 0 0,9 8 1937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3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13823 0 0,'0'0'315'0'0,"0"0"45"0"0,0 0 21 0 0,0 0-49 0 0,0 0-81 0 0,0 0 481 0 0,0 0 237 0 0,2 0 45 0 0,20-11 425 0 0,0 2 1 0 0,33-9 0 0 0,-42 14-1115 0 0,2 1 1 0 0,-1 0 0 0 0,0 1-1 0 0,0 1 1 0 0,22 1 0 0 0,-2 4 775 0 0,-24-2-1085 0 0,-2-1-80 0 0,-6 0-273 0 0,1-1 101 0 0,1 0-1303 0 0,-2 0-5351 0 0,-2 0 4332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3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98 11975 0 0,'0'0'267'0'0,"0"0"42"0"0,6-5 315 0 0,1-2-522 0 0,-4 4 726 0 0,1 0 0 0 0,-1-1 0 0 0,0 1 1 0 0,-1-1-1 0 0,1 0 0 0 0,-1 0 0 0 0,1 0 0 0 0,-1 0 1 0 0,0-1-1 0 0,1-4 0 0 0,-3 8-312 0 0,-3-7 508 0 0,1 5-938 0 0,1 1 0 0 0,-1 0-1 0 0,0 0 1 0 0,0 0 0 0 0,0 0 0 0 0,0 0-1 0 0,0 0 1 0 0,0 1 0 0 0,-1-1 0 0 0,1 1-1 0 0,-1-1 1 0 0,1 1 0 0 0,-1 0-1 0 0,1 0 1 0 0,-1 0 0 0 0,1 0 0 0 0,-1 1-1 0 0,0-1 1 0 0,0 1 0 0 0,1-1 0 0 0,-1 1-1 0 0,-5 0 1 0 0,-1 1 200 0 0,0-1 0 0 0,-1 1 0 0 0,1 1 0 0 0,0 0 0 0 0,-14 4 0 0 0,15-2-452 0 0,0-1 0 0 0,0 1 0 0 0,0 0 0 0 0,1 1 0 0 0,-1 0 0 0 0,1 0 0 0 0,0 1 0 0 0,0 0 0 0 0,1 0 0 0 0,0 0 0 0 0,-7 9 0 0 0,3-5 166 0 0,7-8 0 0 0,1 1 0 0 0,-1-1 0 0 0,1 1 0 0 0,0-1 0 0 0,0 1 0 0 0,0 0 0 0 0,0 0 0 0 0,0 0 0 0 0,-1 4 0 0 0,2-5 0 0 0,-1 0 0 0 0,1 0 0 0 0,0 1 0 0 0,-1-1 0 0 0,1 1 0 0 0,0-1 0 0 0,1 1 0 0 0,-1-1 0 0 0,0 1 0 0 0,1 0 0 0 0,-1-1 0 0 0,1 1 0 0 0,0 0 0 0 0,0-1 0 0 0,0 1 0 0 0,1 3 0 0 0,12 51 0 0 0,-8-37 0 0 0,3 24 0 0 0,-2 1 0 0 0,-2 0 0 0 0,-3 0 0 0 0,-1 0 0 0 0,-13 89 0 0 0,6-94 389 0 0,-2 1 1 0 0,-2-1-1 0 0,-20 49 0 0 0,28-82-774 0 0,0 1 0 0 0,1-1-1 0 0,-2 13 1 0 0,3-11 369 0 0,3-2 80 0 0,-1-6 273 0 0,0 1-272 0 0,0 0 0 0 0,1 0-1 0 0,0-1 1 0 0,-1 1-1 0 0,1-1 1 0 0,0 1 0 0 0,0-1-1 0 0,0 0 1 0 0,0 0-1 0 0,0 0 1 0 0,0 0 0 0 0,0 0-1 0 0,3 1 1 0 0,1 0 49 0 0,0 0 1 0 0,0-1-1 0 0,0 0 0 0 0,0 0 1 0 0,13 1-1 0 0,-16-2-114 0 0,13-2 0 0 0,7-7-1092 0 0,-19 7 800 0 0,-3 1-83 0 0,-1 1 577 0 0,0 0 248 0 0,0 0 50 0 0,0 0-126 0 0,0 0-576 0 0,0 0-248 0 0,0 0-50 0 0,0 0-11 0 0,0 0-1 0 0,0 0 0 0 0,0 0 0 0 0,0 0-136 0 0,0-1 360 0 0,-1-1 1 0 0,0 1-1 0 0,1 0 0 0 0,-1-1 1 0 0,0 1-1 0 0,1 0 0 0 0,-1-1 1 0 0,0 1-1 0 0,0 0 0 0 0,0 0 0 0 0,0 0 1 0 0,-2-1-1 0 0,1 0-189 0 0,-9-9-1058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3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11975 0 0,'0'0'267'0'0,"0"0"42"0"0,0 0 17 0 0,0 0-28 0 0,0 0-58 0 0,0 0 491 0 0,-2-1 238 0 0,2 1-819 0 0,0 0 0 0 0,0 0 0 0 0,0 0 0 0 0,0 0-1 0 0,-1 0 1 0 0,1 0 0 0 0,0 0 0 0 0,0 0 0 0 0,0 0-1 0 0,0 0 1 0 0,0 0 0 0 0,0 0 0 0 0,0 0 0 0 0,0 0-1 0 0,0 0 1 0 0,-1 0 0 0 0,1 0 0 0 0,0 0 0 0 0,0 0 0 0 0,0 0-1 0 0,0 1 1 0 0,0-1 0 0 0,0 0 0 0 0,0 0 0 0 0,0 0-1 0 0,0 0 1 0 0,0 0 0 0 0,-1 0 0 0 0,1 0 0 0 0,0 0 0 0 0,0 0-1 0 0,0 0 1 0 0,0 0 0 0 0,0 0 0 0 0,0 0 0 0 0,0 1-1 0 0,0-1 1 0 0,0 0 0 0 0,0 0 0 0 0,0 0 0 0 0,0 0-1 0 0,0 0 1 0 0,0 0 0 0 0,0 0 0 0 0,0 0 0 0 0,0 1 0 0 0,0-1-1 0 0,0 0 1 0 0,0 0 0 0 0,0 0 0 0 0,0 0 0 0 0,4 9 3076 0 0,14 17-3791 0 0,-2-3 1496 0 0,-4 1-775 0 0,-2 0 0 0 0,-1 0 0 0 0,9 36 0 0 0,-13-39-74 0 0,2 0 0 0 0,0-1 0 0 0,0 0 1 0 0,2 0-1 0 0,18 31 0 0 0,-4-19-82 0 0,-18-26 0 0 0,3 0 0 0 0,-7-5 0 0 0,9 3 15 0 0,3-3-94 0 0,-12-1-258 0 0,-4-6-360 0 0,0 1-186 0 0,0 0-4580 0 0,0-2-2045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3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10135 0 0,'0'0'464'0'0,"0"0"-9"0"0,0 0-87 0 0,0 0 728 0 0,0 0 353 0 0,0 0 73 0 0,0 0-125 0 0,0 0-574 0 0,0 0-250 0 0,0 0-49 0 0,0 0 59 0 0,0 0 287 0 0,0 0 122 0 0,0 0 28 0 0,0 0-133 0 0,-2 0-583 0 0,-5 5-22 0 0,1 0 1 0 0,-1 1-1 0 0,1-1 1 0 0,0 1 0 0 0,-8 10-1 0 0,-26 38 261 0 0,25-33-604 0 0,-226 267 2037 0 0,236-282-1975 0 0,-6 6-17 0 0,0 0 0 0 0,1 1-1 0 0,-12 21 1 0 0,21-33-321 0 0,1-1-138 0 0,0 0-33 0 0,0 0 65 0 0,11-5 278 0 0,-4 2-811 0 0,0 0 0 0 0,0 0 0 0 0,0-1 0 0 0,-1 0 0 0 0,0 0-1 0 0,0-1 1 0 0,0 1 0 0 0,0-1 0 0 0,7-9 0 0 0,-11 11-1071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4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10135 0 0,'0'0'464'0'0,"0"0"-9"0"0,5-20 5377 0 0,3-29-1467 0 0,-3 34-2390 0 0,-5 13-1310 0 0,0 2-121 0 0,0 0-28 0 0,0 0-72 0 0,0 0-217 0 0,0 0 161 0 0,0 0 100 0 0,0 0 21 0 0,1 2-66 0 0,1 11-412 0 0,0 1 0 0 0,0-1 1 0 0,-1 0-1 0 0,-1 17 1 0 0,0-17-31 0 0,0 0 1 0 0,0 0 0 0 0,2 0-1 0 0,5 25 1 0 0,-6-34-2 0 0,1 2 0 0 0,0 0 0 0 0,0 1 0 0 0,0-1 0 0 0,1 0 0 0 0,0 0 0 0 0,1 0 0 0 0,4 6 0 0 0,-8-11 0 0 0,1 0 0 0 0,0 0 0 0 0,-1 0 0 0 0,1-1 0 0 0,0 1 0 0 0,0 0 0 0 0,0 0 0 0 0,0-1 0 0 0,0 1 0 0 0,-1 0 0 0 0,1-1 0 0 0,0 1 0 0 0,0-1 0 0 0,0 1 0 0 0,0-1 0 0 0,1 0 0 0 0,-1 1 0 0 0,0-1 0 0 0,0 0 0 0 0,0 0 0 0 0,0 0 0 0 0,0 0 0 0 0,0 0 0 0 0,2 0 0 0 0,0 0 0 0 0,3 0 0 0 0,-1 0 0 0 0,0 0 0 0 0,1 0 0 0 0,-1-1 0 0 0,0 0 0 0 0,0 0 0 0 0,1 0 0 0 0,-1 0 0 0 0,0-1 0 0 0,0 0 0 0 0,0 0 0 0 0,-1-1 0 0 0,1 1 0 0 0,0-1 0 0 0,-1 0 0 0 0,6-4 0 0 0,-3 0 0 0 0,0 0 0 0 0,0-1 0 0 0,-1 0 0 0 0,0 0 0 0 0,-1 0 0 0 0,1 0 0 0 0,6-17 0 0 0,0 0 0 0 0,-2-1 0 0 0,10-33 0 0 0,-18 55 0 0 0,2-14 0 0 0,-3 11 72 0 0,-1 5 299 0 0,0 2 117 0 0,0 0 21 0 0,0 0-66 0 0,-2 1-294 0 0,1 0-148 0 0,0 0 0 0 0,0 0 1 0 0,0 1-1 0 0,0-1 0 0 0,0 0 0 0 0,0 0 0 0 0,1 1 0 0 0,-1-1 0 0 0,0 0 1 0 0,1 1-1 0 0,-1-1 0 0 0,1 1 0 0 0,-1-1 0 0 0,1 1 0 0 0,-1 1 1 0 0,-1 3-5 0 0,-6 20 3 0 0,0 0 0 0 0,1 1 0 0 0,-5 49 0 0 0,11-67 0 0 0,-26 140 0 0 0,0-36 0 0 0,15-39-64 0 0,12-72-273 0 0,0-2-138 0 0,0 0-33 0 0,0 0 65 0 0,0 0 154 0 0,0 0-452 0 0,0 0-230 0 0,-5-7-6985 0 0,1-1 244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4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17503 0 0,'0'0'399'0'0,"0"0"60"0"0,0 0 21 0 0,0 0-59 0 0,0 0-204 0 0,0 0 170 0 0,0 0 101 0 0,0 0 21 0 0,0 0 3 0 0,0 0 0 0 0,0 0 0 0 0,2-1 0 0 0,3 1-299 0 0,1 0-1 0 0,-1 1 1 0 0,1-1 0 0 0,0 1-1 0 0,5 2 1 0 0,-5-2-41 0 0,0 0 1 0 0,-1 0-1 0 0,1 0 1 0 0,0 0-1 0 0,0-1 1 0 0,0 0 0 0 0,6-1-1 0 0,20-7 372 0 0,-12 4 208 0 0,25-4 0 0 0,-45 8-752 0 0,1 0 0 0 0,-1 0 0 0 0,1 0 0 0 0,-1 0 0 0 0,0 0 0 0 0,1 0 0 0 0,-1 0 0 0 0,0 0 0 0 0,1 0 0 0 0,-1 0 0 0 0,1 0 0 0 0,-1 0 0 0 0,0 0 0 0 0,1 0 0 0 0,-1 0 0 0 0,0 0 0 0 0,1 0 0 0 0,-1 0 0 0 0,0 0 0 0 0,1 1 0 0 0,-1-1 0 0 0,0 0 0 0 0,1 0 0 0 0,-1 1 0 0 0,0-1 0 0 0,1 0 0 0 0,-1 0 0 0 0,0 1 0 0 0,0-1 0 0 0,0 0 0 0 0,1 1 0 0 0,-1-1 0 0 0,0 0 0 0 0,0 1 0 0 0,0-1 0 0 0,1 0 0 0 0,-1 1 0 0 0,0-1 0 0 0,0 0 0 0 0,0 1 0 0 0,0-1 0 0 0,0 0 0 0 0,0 1 0 0 0,0-1 0 0 0,0 1 0 0 0,0-1 0 0 0,0 1 0 0 0,3 13 0 0 0,-1 0 0 0 0,0-1 0 0 0,-1 28 0 0 0,-7 43 0 0 0,2-36 0 0 0,-1 136 0 0 0,-1 2 0 0 0,5-170 0 0 0,-6 134 0 0 0,6-129 213 0 0,0 0 0 0 0,-8 30 0 0 0,3-14 79 0 0,5-35 217 0 0,1-2-66 0 0,-4-7-278 0 0,3 5-165 0 0,0 0 0 0 0,-1 1 0 0 0,1-1 0 0 0,0 1 0 0 0,0-1 0 0 0,-1 1 0 0 0,1-1 0 0 0,-1 1 0 0 0,1 0 0 0 0,-1 0 0 0 0,0-1 0 0 0,0 1 0 0 0,1 1 0 0 0,-4-2 0 0 0,1 0 0 0 0,3 1 0 0 0,-1 0 1 0 0,1 0-1 0 0,0 1 1 0 0,-1-1-1 0 0,1 0 1 0 0,-1 1 0 0 0,1-1-1 0 0,-1 1 1 0 0,1-1-1 0 0,-1 1 1 0 0,1 0-1 0 0,-1 0 1 0 0,0 0 0 0 0,1 0-1 0 0,-1 0 1 0 0,-2 0-1 0 0,-32 1-73 0 0,26-1-946 0 0,5-1-5555 0 0,5 1 4527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8:5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99 6447 0 0,'0'0'142'0'0,"0"0"22"0"0,0 0 13 0 0,3-8 12 0 0,-2 4 679 0 0,-1 0-1 0 0,1 0 1 0 0,-1 0-1 0 0,0 0 1 0 0,0-4-1 0 0,0 2-1044 0 0,0 4 693 0 0,-2-14 2044 0 0,0 13-1875 0 0,1-1-1 0 0,-1 1 1 0 0,0 0 0 0 0,0 0-1 0 0,0 0 1 0 0,-5-5-1 0 0,1 0 156 0 0,5 7-328 0 0,1 1 0 0 0,0 0-489 0 0,0 0 0 0 0,0 0 0 0 0,0 0 0 0 0,0 0 0 0 0,0 0 0 0 0,0 0 0 0 0,-1 0 0 0 0,1 1 0 0 0,0-1-1 0 0,0 0 1 0 0,0 0 0 0 0,0 0 0 0 0,0 0 0 0 0,0 0 0 0 0,0 0 0 0 0,0 0 0 0 0,0 0 0 0 0,0 0 0 0 0,-1 0 0 0 0,1 0 0 0 0,0 0 0 0 0,0 0 0 0 0,0 0-1 0 0,0 0 1 0 0,0 0 0 0 0,0 0 0 0 0,0 0 0 0 0,0-1 0 0 0,0 1 0 0 0,0 0 0 0 0,0 0 0 0 0,-1 0 0 0 0,1 0 0 0 0,0 0 0 0 0,0 0 0 0 0,0 0 0 0 0,0 0-1 0 0,0 0 1 0 0,0 0 0 0 0,0 0 0 0 0,0 0 0 0 0,0 0 0 0 0,0 0 0 0 0,0 0 0 0 0,0-1 0 0 0,0 1 0 0 0,0 0 0 0 0,0 0 0 0 0,0 0 0 0 0,0 0 0 0 0,0 0-1 0 0,0 0 1 0 0,0 0 0 0 0,0 0 0 0 0,0 0 0 0 0,0 0 0 0 0,0-1 0 0 0,0 1 0 0 0,0 0 0 0 0,0 0 0 0 0,0 0 0 0 0,0 0 0 0 0,0 0 0 0 0,0 0 0 0 0,-3 7 126 0 0,3 4 33 0 0,1-1 0 0 0,0 1 0 0 0,1-1 0 0 0,0 0-1 0 0,1 1 1 0 0,0-1 0 0 0,1 0 0 0 0,5 11 0 0 0,6 18 229 0 0,1 15-411 0 0,38 111 0 0 0,-14-48 0 0 0,-33-98 0 0 0,-3-11 0 0 0,-4-8 0 0 0,0 1 0 0 0,1-1 0 0 0,-1 0 0 0 0,0 0 0 0 0,0 1 0 0 0,0-1 0 0 0,0 0 0 0 0,0 0 0 0 0,0 0 0 0 0,1 1 0 0 0,-1-1 0 0 0,0 0 0 0 0,0 0 0 0 0,0 0 0 0 0,0 0 0 0 0,1 1 0 0 0,-1-1 0 0 0,0 0 0 0 0,0 0 0 0 0,0 0 0 0 0,1 0 0 0 0,-1 0 0 0 0,0 0 0 0 0,0 0 0 0 0,1 0 0 0 0,-1 0 0 0 0,0 0 0 0 0,0 1 0 0 0,1-1 0 0 0,-1 0 0 0 0,0 0 0 0 0,0 0 0 0 0,1-1 0 0 0,-1 1 0 0 0,0 0 0 0 0,0 0 0 0 0,0 0 0 0 0,1 0 0 0 0,-1 0 0 0 0,0 0 0 0 0,0 0 0 0 0,1 0 0 0 0,-1 0 0 0 0,0-1 0 0 0,0 1 0 0 0,0 0 0 0 0,1 0 0 0 0,-1 0 0 0 0,0 0 0 0 0,0-1 0 0 0,0 1 0 0 0,0 0 0 0 0,0 0 0 0 0,1 0 0 0 0,-1-1 0 0 0,0 1 0 0 0,0 0 0 0 0,0 0 0 0 0,0 0 0 0 0,0-1 0 0 0,0 1 0 0 0,0 0 0 0 0,0 0 0 0 0,0-1 0 0 0,0 1 0 0 0,0 0 0 0 0,6-22-2390 0 0,-6 18 1080 0 0,0-1 0 0 0,0 0 0 0 0,0 1 0 0 0,0-1 0 0 0,-2-6 0 0 0,-1 0-5328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8:5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15 10135 0 0,'0'0'231'0'0,"0"0"29"0"0,0 0 19 0 0,-1-12 1205 0 0,-1 10 6982 0 0,-6 6-8128 0 0,1 0 0 0 0,1 1 0 0 0,-1 0 0 0 0,1 0 0 0 0,-1 1 0 0 0,-5 7 0 0 0,-33 43-24 0 0,16-20-330 0 0,-181 238 2064 0 0,169-212-2112 0 0,41-61-66 0 0,-1-1 0 0 0,1 0 0 0 0,0 0 0 0 0,0 1 0 0 0,0-1-1 0 0,0 0 1 0 0,-1 0 0 0 0,1 1 0 0 0,0-1 0 0 0,0 0 0 0 0,0 0 0 0 0,0 1 0 0 0,0-1 0 0 0,0 0-1 0 0,0 1 1 0 0,0-1 0 0 0,0 0 0 0 0,0 1 0 0 0,0-1 0 0 0,0 0 0 0 0,0 1 0 0 0,0-1 0 0 0,0 0-1 0 0,0 0 1 0 0,0 1 0 0 0,0-1 0 0 0,0 0 0 0 0,0 1 0 0 0,0-1 0 0 0,1 1 0 0 0,8-1-1505 0 0,12-8-1475 0 0,-11 1-1262 0 0,1 0-990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2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24 11975 0 0,'0'0'267'0'0,"0"0"42"0"0,0 0 17 0 0,0 0-28 0 0,0 0-58 0 0,0 0 491 0 0,0 0 238 0 0,0 0 45 0 0,0 0-61 0 0,0 0-288 0 0,0 0-121 0 0,0 0-28 0 0,0 0-4 0 0,0 0 0 0 0,0 0 0 0 0,0 0 0 0 0,0 0 0 0 0,0 0 0 0 0,0 0 0 0 0,0 0 0 0 0,-14-9 2152 0 0,11 7-2664 0 0,1 0 0 0 0,-1 0 0 0 0,0 1 0 0 0,0 0 0 0 0,1-1 0 0 0,-1 1 0 0 0,0 0 0 0 0,0 1 0 0 0,0-1 0 0 0,0 0 0 0 0,0 1 0 0 0,0 0 0 0 0,0-1 0 0 0,-1 1 0 0 0,1 1 0 0 0,0-1 0 0 0,0 0 0 0 0,0 1 0 0 0,0-1 0 0 0,-5 3 0 0 0,-29 2 0 0 0,29-3 0 0 0,1-1 0 0 0,-16 2 0 0 0,16-2 0 0 0,0-1 0 0 0,0 2 0 0 0,-13 3 0 0 0,10-3 160 0 0,1 1 0 0 0,0 1 0 0 0,0 0 0 0 0,1 0 0 0 0,-1 1 0 0 0,1 0 0 0 0,0 1 0 0 0,-8 6 0 0 0,-16 12-937 0 0,30-23 335 0 0,2 0 293 0 0,-5 5 133 0 0,-1 7 16 0 0,7-9 0 0 0,-1-1 0 0 0,2 11 0 0 0,1-11 0 0 0,-1-1 0 0 0,2 4 0 0 0,1-1 0 0 0,8 3 0 0 0,-6-3 0 0 0,0-1 0 0 0,0 0 0 0 0,0 0 0 0 0,1 0 0 0 0,-1-1 0 0 0,1 0 0 0 0,0 0 0 0 0,0-1 0 0 0,0 0 0 0 0,0 0 0 0 0,10 0 0 0 0,30 1 0 0 0,-29-3 0 0 0,31 5 0 0 0,-16 5 0 0 0,-33-10 1 0 0,-1 1 0 0 0,1-1 0 0 0,0 0 0 0 0,0 0 0 0 0,-1 0 0 0 0,1 1-1 0 0,0-1 1 0 0,-1 0 0 0 0,1 1 0 0 0,0-1 0 0 0,-1 0 0 0 0,1 1 0 0 0,-1-1 0 0 0,1 1 0 0 0,-1-1 0 0 0,1 1-1 0 0,-1-1 1 0 0,1 1 0 0 0,-1 0 0 0 0,1-1 0 0 0,-1 1 0 0 0,1-1 0 0 0,-1 1 0 0 0,0 0 0 0 0,0-1 0 0 0,1 1-1 0 0,-1 0 1 0 0,0 0 0 0 0,0-1 0 0 0,0 1 0 0 0,0 0 0 0 0,0 0 0 0 0,0-1 0 0 0,0 1 0 0 0,0 1 0 0 0,0-2 30 0 0,0 2 49 0 0,0-1-1 0 0,-1 1 0 0 0,1-1 1 0 0,0 1-1 0 0,-1-1 1 0 0,1 1-1 0 0,-1-1 1 0 0,0 0-1 0 0,0 1 0 0 0,1-1 1 0 0,-1 0-1 0 0,0 0 1 0 0,-1 2-1 0 0,-1 0 129 0 0,-4 7-165 0 0,-1 0 0 0 0,0 0 1 0 0,0-1-1 0 0,-1 0 0 0 0,-1 0 0 0 0,1-1 0 0 0,-12 7 1 0 0,-80 43 174 0 0,37-23-174 0 0,-41 31-44 0 0,97-63 0 0 0,6-2 0 0 0,-1 0 0 0 0,1 0 0 0 0,0 0 0 0 0,0 0 0 0 0,0 1 0 0 0,0-1 0 0 0,1 1 0 0 0,-4 2 0 0 0,2 1 0 0 0,11-4 0 0 0,82-11 0 0 0,21-2 0 0 0,-76 9 0 0 0,62-13 0 0 0,-90 15-133 0 0,-6 1-563 0 0,-1 0-258 0 0,0 0-56 0 0,0 0-81 0 0,0 0-286 0 0,-4 1-126 0 0,-13 1-29 0 0,-1-1-4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8:5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15663 0 0,'0'0'356'0'0,"0"0"50"0"0,0 0 20 0 0,0 0-42 0 0,0 1-112 0 0,-2 5 257 0 0,0 0 0 0 0,0 0-1 0 0,0 0 1 0 0,-1 0-1 0 0,0-1 1 0 0,-4 7 0 0 0,3-5-413 0 0,0-1 0 0 0,1 0 0 0 0,0 1 0 0 0,0 0 0 0 0,-2 8 1 0 0,-9 32 1224 0 0,9-33-1286 0 0,0 1 0 0 0,1-1-1 0 0,1 0 1 0 0,-2 23-1 0 0,5-29-255 0 0,0-6-850 0 0,0-2-385 0 0,0 0-78 0 0,0 0-20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8:5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13823 0 0,'0'0'315'0'0,"0"0"45"0"0,2-1 21 0 0,-2 0-358 0 0,1 0 0 0 0,0 1 0 0 0,0-1 0 0 0,0 0 0 0 0,-1 1 0 0 0,1-1 0 0 0,0 0 0 0 0,-1 0 0 0 0,1 0 0 0 0,0 0-1 0 0,-1 0 1 0 0,1 0 0 0 0,-1 0 0 0 0,0 0 0 0 0,1 0 0 0 0,-1 0 0 0 0,0 0 0 0 0,0 0 0 0 0,1 0 0 0 0,-1-2 0 0 0,0 0 385 0 0,1 0 1 0 0,0 0 0 0 0,-1 0 0 0 0,1 1-1 0 0,0-1 1 0 0,1 0 0 0 0,-1 0-1 0 0,0 1 1 0 0,1-1 0 0 0,3-4 0 0 0,-5 7-370 0 0,0 0 1 0 0,0 0-1 0 0,0 0 0 0 0,0 0 1 0 0,0 0-1 0 0,0 0 1 0 0,1 0-1 0 0,-1-1 1 0 0,0 1-1 0 0,0 0 1 0 0,0 0-1 0 0,0 0 1 0 0,0 0-1 0 0,0 0 1 0 0,1 0-1 0 0,-1 0 1 0 0,0 0-1 0 0,0 0 1 0 0,0 0-1 0 0,0 0 1 0 0,0 0-1 0 0,0 0 1 0 0,1 0-1 0 0,-1 0 1 0 0,0 0-1 0 0,0 1 1 0 0,0-1-1 0 0,0 0 1 0 0,0 0-1 0 0,0 0 1 0 0,0 0-1 0 0,1 0 0 0 0,-1 0 1 0 0,0 0-1 0 0,0 0 1 0 0,0 0-1 0 0,0 0 1 0 0,0 0-1 0 0,0 1 1 0 0,0-1-1 0 0,0 0 1 0 0,0 0-1 0 0,0 0 1 0 0,0 0-1 0 0,1 0 1 0 0,-1 0-1 0 0,0 1 1 0 0,0-1-1 0 0,0 0 1 0 0,0 0-1 0 0,0 0 1 0 0,0 0-1 0 0,0 0 1 0 0,0 0-1 0 0,0 1 1 0 0,0-1-1 0 0,0 0 1 0 0,0 0-1 0 0,0 0 1 0 0,0 0-1 0 0,-1 0 1 0 0,5 18 888 0 0,-1 21-642 0 0,-3-27-286 0 0,0-6 0 0 0,1 1 0 0 0,-1-1 0 0 0,1 0 0 0 0,0 1 0 0 0,3 7 0 0 0,-3-10 0 0 0,1-1 0 0 0,0 1 0 0 0,0-1 0 0 0,0 1 0 0 0,0-1 0 0 0,1 0 0 0 0,-1 0 0 0 0,1 0 0 0 0,0 0 0 0 0,0 0 0 0 0,0-1 0 0 0,5 4 0 0 0,-4-3 0 0 0,-3-2 0 0 0,0 0 0 0 0,0 0 0 0 0,0 0 0 0 0,0-1 0 0 0,1 1 0 0 0,-1 0 0 0 0,0-1 0 0 0,0 1 0 0 0,1-1 0 0 0,-1 0 0 0 0,0 1 0 0 0,1-1 0 0 0,-1 0 0 0 0,1 0 0 0 0,-1 0 0 0 0,0 0 0 0 0,1 0 0 0 0,-1 0 0 0 0,1 0 0 0 0,-1 0 0 0 0,0 0 0 0 0,1-1 0 0 0,-1 1 0 0 0,2-1 0 0 0,3-1-1 0 0,1-1-1 0 0,0 0 1 0 0,-1 0-1 0 0,0 0 1 0 0,0-1 0 0 0,0 0-1 0 0,0 0 1 0 0,-1 0-1 0 0,1-1 1 0 0,-1 0 0 0 0,0 0-1 0 0,0 0 1 0 0,-1 0-1 0 0,0-1 1 0 0,6-8-1 0 0,2-7 479 0 0,-1-1-1 0 0,0 0 0 0 0,8-26 1 0 0,-3 8-312 0 0,-14 31-165 0 0,-2 9 0 0 0,1 0 0 0 0,-1 0 0 0 0,0 0 0 0 0,0 0 0 0 0,0 0 0 0 0,0-1 0 0 0,0 1 0 0 0,0 0 0 0 0,0 0 0 0 0,0 0 0 0 0,0 0 0 0 0,0 0 0 0 0,0 0 0 0 0,0 0 0 0 0,0-1 0 0 0,0 1 0 0 0,0 0 0 0 0,0 0 0 0 0,0 0 0 0 0,0 0 0 0 0,0 0 0 0 0,0 0 0 0 0,0-1 0 0 0,0 1 0 0 0,0 0 0 0 0,0 0 0 0 0,-1 0 0 0 0,1 0 0 0 0,0 0 0 0 0,0 0 0 0 0,0 0 0 0 0,0 0 0 0 0,0 0 0 0 0,0-1 0 0 0,0 1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1 0 0 0,-3 2 0 0 0,-4 6 0 0 0,2-1 0 0 0,0 1 0 0 0,0 0 0 0 0,0 0 0 0 0,-6 20 0 0 0,5-13 0 0 0,-41 122 0 0 0,32-98 0 0 0,-13 63 0 0 0,3-33 0 0 0,15-45 306 0 0,8-22-267 0 0,1 1 1 0 0,-1-1 0 0 0,1 1-1 0 0,-1 0 1 0 0,1 0 0 0 0,0 0-1 0 0,1 0 1 0 0,-1 4 0 0 0,1-6-482 0 0,0-1 293 0 0,-1-1 141 0 0,1 0-1 0 0,0 1 1 0 0,0-1 0 0 0,0 0-1 0 0,0 0 1 0 0,1 0 0 0 0,-1 1-1 0 0,0-1 1 0 0,0 0 0 0 0,0 0-1 0 0,0 0 1 0 0,0 1 0 0 0,0-1-1 0 0,0 0 1 0 0,0 0 0 0 0,0 0-1 0 0,0 0 1 0 0,0 1 0 0 0,1-1-1 0 0,-1 0 1 0 0,0 0-1 0 0,0 0 1 0 0,0 0 0 0 0,0 0-1 0 0,1 1 1 0 0,-1-1 0 0 0,0 0-1 0 0,0 0 1 0 0,0 0 0 0 0,0 0-1 0 0,1 0 1 0 0,-1 0 0 0 0,0 0-1 0 0,0 0 1 0 0,0 0 0 0 0,1 0-1 0 0,-1 0 1 0 0,0 0 0 0 0,0 0-1 0 0,0 0 1 0 0,1 0 0 0 0,-1 0-1 0 0,0 0 1 0 0,0 0-1 0 0,0 0 1 0 0,1 0 0 0 0,-1 0-1 0 0,0 0 1 0 0,0 0 0 0 0,0 0-1 0 0,0 0 1 0 0,1 0 0 0 0,-1-1-1 0 0,0 1 1 0 0,0 0 0 0 0,9-6-447 0 0,-9 6 430 0 0,11-9-1573 0 0,-1-1-1 0 0,11-13 1 0 0,0 1-389 0 0,2 1-60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8:5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 11975 0 0,'0'0'267'0'0,"0"0"42"0"0,0 0 17 0 0,3-1-28 0 0,4-3-87 0 0,0-1-1 0 0,-1 1 0 0 0,1-1 0 0 0,-1-1 1 0 0,0 1-1 0 0,0-1 0 0 0,9-13 0 0 0,0 3 676 0 0,4-5 611 0 0,0-2 0 0 0,-2 1 0 0 0,-1-2 0 0 0,15-28 0 0 0,-20 32-1316 0 0,9-29 1 0 0,-14 31 279 0 0,-1 7 44 0 0,-2 0 0 0 0,4-17 0 0 0,-10 36-505 0 0,0 0 0 0 0,-1-1 0 0 0,-5 8 0 0 0,-10 20 0 0 0,13-22 0 0 0,-8 16 0 0 0,2 0 0 0 0,0 0 0 0 0,-13 59 0 0 0,25-85 0 0 0,0 13 0 0 0,0-16 0 0 0,0 1 0 0 0,0 0 0 0 0,0 0 0 0 0,1 0 0 0 0,-1 0 0 0 0,0 0 0 0 0,0 0 0 0 0,1-1 0 0 0,-1 1 0 0 0,0 0 0 0 0,1 0 0 0 0,-1 0 0 0 0,1 0 0 0 0,4 1 0 0 0,-4-2 0 0 0,1 1 0 0 0,0 0 0 0 0,-1 0 0 0 0,1 0 0 0 0,0-1 0 0 0,0 1 0 0 0,0-1 0 0 0,0 1 0 0 0,0-1 0 0 0,0 0 0 0 0,0 1 0 0 0,1-1 0 0 0,-1 0 0 0 0,0-1 0 0 0,0 1 0 0 0,0 0 0 0 0,0-1 0 0 0,0 1 0 0 0,2-1 0 0 0,3-1 0 0 0,3-1 0 0 0,0 0 0 0 0,0 0 0 0 0,-1-1 0 0 0,1 0 0 0 0,-1-1 0 0 0,0 0 0 0 0,-1 0 0 0 0,1-1 0 0 0,-1 0 0 0 0,15-14 0 0 0,-1-3 0 0 0,-1 0 0 0 0,23-33 0 0 0,12-31 0 0 0,-33 51 0 0 0,-19 27 0 0 0,-7 18 0 0 0,-8 17 0 0 0,-10 43 0 0 0,19-61 0 0 0,0 0 0 0 0,1 0 0 0 0,0-1 0 0 0,0 1 0 0 0,1 0 0 0 0,0 0 0 0 0,0 0 0 0 0,1 0 0 0 0,0 0 0 0 0,0 0 0 0 0,4 10 0 0 0,-4-15 0 0 0,8 12 0 0 0,-7-13-138 0 0,0 0 0 0 0,0 0-1 0 0,0 0 1 0 0,0 0 0 0 0,0 0 0 0 0,0-1-1 0 0,0 1 1 0 0,1-1 0 0 0,-1 0 0 0 0,1 0 0 0 0,-1 0-1 0 0,1 0 1 0 0,-1 0 0 0 0,1 0 0 0 0,0 0-1 0 0,-1-1 1 0 0,1 0 0 0 0,0 1 0 0 0,0-1-1 0 0,-1 0 1 0 0,1 0 0 0 0,0-1 0 0 0,5 0-1 0 0,0-1-480 0 0,0 0-1 0 0,0 0 0 0 0,0-1 0 0 0,-1 0 0 0 0,1-1 0 0 0,7-4 0 0 0,9-6-1427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8:5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216 339 15663 0 0,'0'0'356'0'0,"0"0"50"0"0,1-1 20 0 0,13-28 245 0 0,-14 27 49 0 0,0 2 249 0 0,0 0 45 0 0,1-5 337 0 0,-2 4 2468 0 0,-4 2-3806 0 0,-1 1 1 0 0,1 0-1 0 0,0 0 0 0 0,-1 0 0 0 0,1 1 0 0 0,0 0 1 0 0,0 0-1 0 0,1 0 0 0 0,-1 0 0 0 0,0 1 1 0 0,1-1-1 0 0,-4 6 0 0 0,-59 60-13 0 0,58-59 0 0 0,1 1 0 0 0,1 0 0 0 0,0 0 0 0 0,1 0 0 0 0,-7 16 0 0 0,-4 6 0 0 0,13-27 0 0 0,0 0 0 0 0,1 0 0 0 0,0 0 0 0 0,0 1 0 0 0,0 0 0 0 0,1-1 0 0 0,0 1 0 0 0,1 0 0 0 0,-2 10 0 0 0,3-17 0 0 0,0 1 0 0 0,0 0 0 0 0,0-1 0 0 0,0 1 0 0 0,0 0 0 0 0,0 0 0 0 0,0-1 0 0 0,0 1 0 0 0,0 0 0 0 0,0-1 0 0 0,1 1 0 0 0,-1 0 0 0 0,0-1 0 0 0,0 1 0 0 0,1 0 0 0 0,-1-1 0 0 0,1 1 0 0 0,-1-1 0 0 0,0 1 0 0 0,1-1 0 0 0,-1 1 0 0 0,1 0 0 0 0,-1-1 0 0 0,1 0 0 0 0,-1 1 0 0 0,1-1 0 0 0,0 1 0 0 0,-1-1 0 0 0,1 0 0 0 0,0 1 0 0 0,-1-1 0 0 0,1 0 0 0 0,0 0 0 0 0,-1 1 0 0 0,2-1 0 0 0,-1 0 0 0 0,5 2 0 0 0,0-1 0 0 0,-1 0 0 0 0,1 0 0 0 0,0-1 0 0 0,0 1 0 0 0,0-1 0 0 0,0-1 0 0 0,0 1 0 0 0,-1-1 0 0 0,1 0 0 0 0,0 0 0 0 0,0-1 0 0 0,-1 0 0 0 0,1 0 0 0 0,10-5 0 0 0,-3 0 0 0 0,1-1 0 0 0,-2 0 0 0 0,1-1 0 0 0,22-20 0 0 0,-23 17 0 0 0,-1 0 0 0 0,0-1 0 0 0,-1-1 0 0 0,0 0 0 0 0,-1 0 0 0 0,12-26 0 0 0,-21 37 0 0 0,-4 7 0 0 0,-4 7 0 0 0,0 3 0 0 0,0-1 0 0 0,1 2 0 0 0,1-1 0 0 0,0 1 0 0 0,1 0 0 0 0,1 0 0 0 0,0 0 0 0 0,-1 18 0 0 0,5-23 0 0 0,5-1 0 0 0,-4-7 0 0 0,-1-1 0 0 0,0 0 0 0 0,0-1 0 0 0,1 1 0 0 0,-1 0 0 0 0,1-1 0 0 0,-1 1 0 0 0,0-1 0 0 0,1 1 0 0 0,-1-1 0 0 0,1 1 0 0 0,-1-1 0 0 0,1 1 0 0 0,0-1 0 0 0,-1 1 0 0 0,1-1 0 0 0,-1 0 0 0 0,1 1 0 0 0,0-1 0 0 0,-1 0 0 0 0,1 1 0 0 0,0-1 0 0 0,1 0 0 0 0,0 1 0 0 0,1 0 0 0 0,0-1 0 0 0,0 1 0 0 0,0-1 0 0 0,0 1 0 0 0,-1-1 0 0 0,1 0 0 0 0,0 0 0 0 0,0-1 0 0 0,0 1 0 0 0,0-1 0 0 0,0 1 0 0 0,0-1 0 0 0,-1 0 0 0 0,1 0 0 0 0,0 0 0 0 0,-1 0 0 0 0,1 0 0 0 0,4-4 0 0 0,5-3 0 0 0,0 0 0 0 0,17-16 0 0 0,-9 5-6 0 0,-1 0 0 0 0,25-32 1 0 0,29-55 59 0 0,-56 81-19 0 0,-16 24 336 0 0,-1 1 117 0 0,-10 18 613 0 0,2 2-1097 0 0,1 1 0 0 0,1 1 0 0 0,-3 24 0 0 0,7-35-4 0 0,0-2 0 0 0,-1 3 0 0 0,-2 25 0 0 0,5-34 0 0 0,0 0 0 0 0,0 1 0 0 0,1-1 0 0 0,-1 0 0 0 0,0 1 0 0 0,1-1 0 0 0,0 0 0 0 0,0 0 0 0 0,0 1 0 0 0,0-1 0 0 0,1 0 0 0 0,1 4 0 0 0,-2-6 0 0 0,0 0 0 0 0,0 0 0 0 0,0 0 0 0 0,-1 0 0 0 0,1 0 0 0 0,0 0 0 0 0,0 0 0 0 0,0 0 0 0 0,1-1 0 0 0,-1 1 0 0 0,0 0 0 0 0,0 0 0 0 0,0-1 0 0 0,1 1 0 0 0,-1-1 0 0 0,0 1 0 0 0,1-1 0 0 0,-1 0 0 0 0,0 0 0 0 0,1 1 0 0 0,-1-1 0 0 0,0 0 0 0 0,1 0 0 0 0,1 0 0 0 0,2 0 0 0 0,3-1 0 0 0,1 0 0 0 0,0 0 0 0 0,-1-1 0 0 0,1 0 0 0 0,-1 0 0 0 0,0-1 0 0 0,0 0 0 0 0,0 0 0 0 0,0-1 0 0 0,9-6 0 0 0,-9 5 0 0 0,-1 0 0 0 0,0-1 0 0 0,0 1 0 0 0,0-1 0 0 0,-1-1 0 0 0,0 1 0 0 0,0-1 0 0 0,5-9 0 0 0,-4 4 0 0 0,0 0 0 0 0,-1-1 0 0 0,0 0 0 0 0,5-18 0 0 0,-10 27 0 0 0,1-2 0 0 0,0-1 0 0 0,0 1 0 0 0,-1-1 0 0 0,1 0 0 0 0,-1 0 0 0 0,-1 1 0 0 0,1-8 0 0 0,-3 7 0 0 0,2 7 0 0 0,0 0 0 0 0,0 0 0 0 0,0 0 0 0 0,0 0 0 0 0,0-1 0 0 0,0 1 0 0 0,-1 0 0 0 0,1 0 0 0 0,0 0 0 0 0,0 0 0 0 0,0 0 0 0 0,0 0 0 0 0,0 0 0 0 0,-1 0 0 0 0,1-1 0 0 0,0 1 0 0 0,0 0 0 0 0,0 0 0 0 0,0 0 0 0 0,-1 0 0 0 0,1 0 0 0 0,0 0 0 0 0,0 0 0 0 0,0 0 0 0 0,0 0 0 0 0,0 0 0 0 0,-1 0 0 0 0,1 0 0 0 0,0 0 0 0 0,0 0 0 0 0,0 0 0 0 0,0 0 0 0 0,-1 1 0 0 0,1-1 0 0 0,0 0 0 0 0,-2 3 0 0 0,-1 0 0 0 0,1 0 0 0 0,0 1 0 0 0,1-1 0 0 0,-1 1 0 0 0,0-1 0 0 0,-1 7 0 0 0,-2 4 0 0 0,2-8 0 0 0,0 0 0 0 0,1 0 0 0 0,0 0 0 0 0,-1 7 0 0 0,2-11 0 0 0,1 0 0 0 0,0 0 0 0 0,0 0 0 0 0,0 0 0 0 0,0 0 0 0 0,0 1 0 0 0,1-1 0 0 0,-1 0 0 0 0,1 0 0 0 0,-1 0 0 0 0,1 0 0 0 0,0 0 0 0 0,0 0 0 0 0,-1 0 0 0 0,4 3 0 0 0,-4-4 0 0 0,1-1 0 0 0,-1 1 0 0 0,1 0 0 0 0,-1 0 0 0 0,1-1 0 0 0,-1 1 0 0 0,1 0 0 0 0,0-1 0 0 0,-1 1 0 0 0,1-1 0 0 0,0 1 0 0 0,-1-1 0 0 0,1 1 0 0 0,0-1 0 0 0,0 1 0 0 0,0-1 0 0 0,-1 0 0 0 0,1 0 0 0 0,0 1 0 0 0,0-1 0 0 0,0 0 0 0 0,0 0 0 0 0,0 0 0 0 0,0 0 0 0 0,-1 0 0 0 0,1 0 0 0 0,0 0 0 0 0,0 0 0 0 0,2 0 0 0 0,0-1 0 0 0,9 1-13 0 0,-1-1 0 0 0,1 0 0 0 0,0-1 0 0 0,-1 0 0 0 0,1-1 0 0 0,-1 0 0 0 0,0-1 0 0 0,0 0 0 0 0,0-1 0 0 0,10-6 0 0 0,-6 2-28 0 0,-1-1 0 0 0,0 0-1 0 0,-1-1 1 0 0,0-1 0 0 0,0 0-1 0 0,11-15 1 0 0,-3 0-34 0 0,-1 0 0 0 0,20-40 0 0 0,22-57 124 0 0,-52 103 154 0 0,-2 0-1 0 0,10-39 1 0 0,-17 50-203 0 0,-1 10 0 0 0,0 0 0 0 0,0 0 0 0 0,0-1 0 0 0,0 1 0 0 0,0 0 0 0 0,0 0 0 0 0,0-1 0 0 0,0 1 0 0 0,0 0 0 0 0,0 0 0 0 0,0 0 0 0 0,0 0 0 0 0,-1-1 0 0 0,1 1 0 0 0,0 0 0 0 0,0 0 0 0 0,0 0 0 0 0,0 0 0 0 0,-1-1 0 0 0,1 1 0 0 0,0 0 0 0 0,0 0 0 0 0,0 0 0 0 0,0 0 0 0 0,-1 0 0 0 0,1 0 0 0 0,0-1 0 0 0,0 1 0 0 0,0 0 0 0 0,-1 0 0 0 0,1 0 0 0 0,0 0 0 0 0,0 0 0 0 0,-1 0 0 0 0,1 0 0 0 0,0 0 0 0 0,0 0 0 0 0,0 0 0 0 0,-1 0 0 0 0,1 0 0 0 0,0 0 0 0 0,0 0 0 0 0,0 1 0 0 0,-1-1 0 0 0,1 0 0 0 0,0 0 0 0 0,0 0 0 0 0,0 0 0 0 0,-1 0 0 0 0,1 0 0 0 0,0 0 0 0 0,0 1 0 0 0,0-1 0 0 0,0 0 0 0 0,-1 0 0 0 0,1 0 0 0 0,0 0 0 0 0,0 1 0 0 0,-6 3 0 0 0,1 0 0 0 0,0 0 0 0 0,0 0 0 0 0,0 1 0 0 0,1 0 0 0 0,0 0 0 0 0,0 0 0 0 0,0 0 0 0 0,0 1 0 0 0,-4 8 0 0 0,-2 9 0 0 0,-12 34 0 0 0,15-37 0 0 0,-6 15 0 0 0,-8 21 0 0 0,2 1 0 0 0,-19 100 0 0 0,35-137 0 0 0,1-11 0 0 0,1 1 0 0 0,-1 0 0 0 0,2 0 0 0 0,0 20 0 0 0,3-20 0 0 0,3-4 0 0 0,-4-5 0 0 0,0 0 0 0 0,0 0 0 0 0,0 0 0 0 0,1 0 0 0 0,-1-1 0 0 0,0 1 0 0 0,0-1 0 0 0,0 0 0 0 0,1 0 0 0 0,-1 0 0 0 0,0 0 0 0 0,0 0 0 0 0,1 0 0 0 0,-1 0 0 0 0,0-1 0 0 0,0 1 0 0 0,1-1 0 0 0,-1 0 0 0 0,0 1 0 0 0,0-1 0 0 0,4-2 0 0 0,3-3 0 0 0,1 0 0 0 0,-1-1 0 0 0,10-8 0 0 0,-7 5 0 0 0,40-33 0 0 0,47-34 0 0 0,-78 65 0 0 0,-20 12 0 0 0,-1-1 0 0 0,0 1 0 0 0,1 0 0 0 0,-1 0 0 0 0,0-1 0 0 0,0 1 0 0 0,1 0 0 0 0,-1 0 0 0 0,0 0 0 0 0,1 0 0 0 0,-1 0 0 0 0,1-1 0 0 0,-1 1 0 0 0,0 0 0 0 0,1 0 0 0 0,-1 0 0 0 0,0 0 0 0 0,1 0 0 0 0,-1 0 0 0 0,0 0 0 0 0,1 0 0 0 0,-1 0 0 0 0,1 0 0 0 0,-1 0 0 0 0,0 0 0 0 0,1 1 0 0 0,-1-1 0 0 0,0 0 0 0 0,1 0 0 0 0,-1 0 0 0 0,0 0 0 0 0,1 1 0 0 0,-1-1 0 0 0,0 0 0 0 0,1 0 0 0 0,-1 1 0 0 0,0-1 0 0 0,0 0 0 0 0,1 0 0 0 0,-1 1 0 0 0,0-1 0 0 0,0 0 0 0 0,0 1 0 0 0,1-1 0 0 0,-1 0 0 0 0,0 1 0 0 0,0-1 0 0 0,0 0 0 0 0,0 1 0 0 0,0-1 0 0 0,0 1 0 0 0,0-1 0 0 0,1 3 0 0 0,1-1 0 0 0,-2 1 0 0 0,1-1 0 0 0,0 1 0 0 0,0 0 0 0 0,-1 0 0 0 0,0-1 0 0 0,1 1 0 0 0,-1 0 0 0 0,0 0 0 0 0,-1 4 0 0 0,-7 33 0 0 0,3-15 0 0 0,3-11 8 0 0,-2 9-78 0 0,1 1 1 0 0,1 25-1 0 0,3-49-45 0 0,-1 1 1 0 0,1-1-1 0 0,-1 0 1 0 0,1 0-1 0 0,-1 1 0 0 0,0-1 1 0 0,1 0-1 0 0,-1 0 1 0 0,1 0-1 0 0,-1 0 1 0 0,1 1-1 0 0,0-1 1 0 0,-1 0-1 0 0,1 0 0 0 0,-1 0 1 0 0,1 0-1 0 0,-1 0 1 0 0,1 0-1 0 0,0 0 1 0 0,-1-1-82 0 0,12 0-1319 0 0,-1-5-18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8:5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0-42 0 0,0 0 750 0 0,0 0 352 0 0,0 0 76 0 0,0 0-191 0 0,0 0-860 0 0,0 0-306 0 0,0 0 207 0 0,0 0 116 0 0,1 1 23 0 0,2 2-408 0 0,0-1 0 0 0,1 1 0 0 0,-1-1 0 0 0,1 0 0 0 0,0 0 0 0 0,0 0 0 0 0,0-1 0 0 0,-1 1 0 0 0,2-1 0 0 0,4 2 0 0 0,0-2 204 0 0,0 1 1 0 0,0-1 0 0 0,0-1 0 0 0,11 0 0 0 0,245-11-290 0 0,-252 10-16 0 0,-4 0 0 0 0,0 1 0 0 0,1 0 0 0 0,14 2 0 0 0,-15-1 0 0 0,0-1 0 0 0,-1 0-64 0 0,-6 0-273 0 0,-2 0-138 0 0,0 0-33 0 0,0 0-208 0 0,0 0-857 0 0,0 0-379 0 0,0 0-80 0 0,0 0-15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0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15663 0 0,'0'0'356'0'0,"0"0"50"0"0,0 0 20 0 0,0 0-42 0 0,1 1-250 0 0,3 0 74 0 0,-1 0 1 0 0,0-1 0 0 0,0 1 0 0 0,1 0 0 0 0,-1-1 0 0 0,0 0 0 0 0,1 0 0 0 0,-1 0 0 0 0,1 0-1 0 0,5-1 1 0 0,9-1 1758 0 0,49-4 1350 0 0,-48 6-3021 0 0,32-5 0 0 0,11 0 1169 0 0,-7 5-857 0 0,-51 0-608 0 0,1 0 0 0 0,-1-1 0 0 0,1 1 0 0 0,-1-1 0 0 0,0 0 0 0 0,0 0 0 0 0,5-3 0 0 0,-8 4 0 0 0,19-7-1960 0 0,-13 5-283 0 0,-7 2 710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0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19351 0 0,'0'0'439'0'0,"0"-8"596"0"0,-1 6-801 0 0,0-2-288 0 0,5-8 2356 0 0,-4 11-2209 0 0,0 1-1 0 0,0-1 1 0 0,0 0-1 0 0,1 1 1 0 0,-1-1-1 0 0,0 0 1 0 0,0 1-1 0 0,1-1 1 0 0,-1 1-1 0 0,0-1 1 0 0,1 1-1 0 0,-1-1 1 0 0,1 1-1 0 0,-1-1 1 0 0,1 1-1 0 0,-1-1 1 0 0,1 1-1 0 0,-1-1 1 0 0,1 1-1 0 0,-1 0 1 0 0,1-1-1 0 0,0 1 1 0 0,-1 0-1 0 0,1 0 1 0 0,0-1-1 0 0,1 2 98 0 0,0-1 1 0 0,0 1-1 0 0,0-1 0 0 0,-1 1 1 0 0,1 0-1 0 0,0-1 0 0 0,-1 1 0 0 0,1 0 1 0 0,2 2-1 0 0,20 11-190 0 0,0-2 0 0 0,1-1 0 0 0,45 14 0 0 0,-24-9 0 0 0,48 23 0 0 0,-16-6 0 0 0,-73-31 0 0 0,0-1 0 0 0,0 2 0 0 0,-1-1 0 0 0,1 0 0 0 0,-1 1 0 0 0,0 0 0 0 0,1 0 0 0 0,-1 0 0 0 0,-1 1 0 0 0,1-1 0 0 0,0 1 0 0 0,-1 0 0 0 0,0 0 0 0 0,0 0 0 0 0,0 0 0 0 0,0 0 0 0 0,-1 1 0 0 0,1 0 0 0 0,-1-1 0 0 0,0 1 0 0 0,-1 0 0 0 0,1 0 0 0 0,-1 0 0 0 0,0 0 0 0 0,0 0 0 0 0,-1 0 0 0 0,1 8 0 0 0,-2-8 57 0 0,0 1 1 0 0,-1-1-1 0 0,1 1 0 0 0,-1-1 1 0 0,0 0-1 0 0,0 1 0 0 0,0-1 1 0 0,-1 0-1 0 0,0 0 0 0 0,0-1 1 0 0,0 1-1 0 0,-1-1 0 0 0,0 1 1 0 0,-6 5-1 0 0,-8 7 317 0 0,-1-1 0 0 0,-21 14 1 0 0,23-18-310 0 0,-8 5-58 0 0,6-4-30 0 0,1 1-1 0 0,-25 25 0 0 0,41-38-313 0 0,2-1-138 0 0,0 0-33 0 0,6-22-3911 0 0,-3 15-492 0 0,0-3-3247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0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229 627 8287 0 0,'0'0'191'0'0,"0"0"26"0"0,0 0 9 0 0,-3-3-34 0 0,-9-7-10 0 0,12 9-16 0 0,0-1 0 0 0,0 0 0 0 0,0 1 0 0 0,0-1-1 0 0,0 1 1 0 0,1-1 0 0 0,-1 1 0 0 0,1-1 0 0 0,1-2-1 0 0,1-6 913 0 0,-2 6-643 0 0,1 0 0 0 0,0-1 0 0 0,0 1 0 0 0,0 0 0 0 0,0 0 0 0 0,1 0-1 0 0,-1 1 1 0 0,1-1 0 0 0,4-3 0 0 0,-3 2-53 0 0,0 0 1 0 0,0 0-1 0 0,-1-1 0 0 0,4-6 0 0 0,-1-3 131 0 0,0 0-1 0 0,2 1 1 0 0,-1 0-1 0 0,2 0 1 0 0,0 0 0 0 0,16-18-1 0 0,-13 18 239 0 0,21-32-1 0 0,-8 9-611 0 0,-3 7-221 0 0,34-62 0 0 0,-47 75 423 0 0,-2 0 0 0 0,0 0 0 0 0,-1 0 0 0 0,-1-1 1 0 0,6-33-1 0 0,-9 44-211 0 0,-1-16-95 0 0,-1 23-35 0 0,1-1 0 0 0,-1 1 0 0 0,0 0 0 0 0,0 0 0 0 0,0 0 0 0 0,0-1 0 0 0,0 1 0 0 0,0 0 0 0 0,0 0 0 0 0,0 0 0 0 0,-1-1 0 0 0,1 1 0 0 0,0 0 0 0 0,0 0 0 0 0,0 0 0 0 0,0 0 0 0 0,0-1 0 0 0,0 1 0 0 0,0 0 0 0 0,0 0 0 0 0,0 0 0 0 0,0 0 0 0 0,-1 0 0 0 0,1-1 0 0 0,0 1 0 0 0,0 0 0 0 0,0 0 0 0 0,0 0 0 0 0,0 0 0 0 0,-1 0 0 0 0,1 0 0 0 0,0 0 0 0 0,0 0 0 0 0,0-1 0 0 0,0 1 0 0 0,-1 0 0 0 0,1 0 0 0 0,0 0 0 0 0,0 0 0 0 0,0 0 0 0 0,-1 0 0 0 0,1 0 0 0 0,0 0 0 0 0,0 0 0 0 0,0 0 0 0 0,0 0 0 0 0,-1 0 0 0 0,1 0 0 0 0,0 0 0 0 0,0 0 0 0 0,0 1 0 0 0,-1-1 0 0 0,1 0 0 0 0,0 0 0 0 0,0 0 0 0 0,0 0 0 0 0,0 0 0 0 0,0 0 0 0 0,-1 0 0 0 0,1 1 0 0 0,0-1 0 0 0,0 0 0 0 0,0 0 0 0 0,0 0 0 0 0,0 0 0 0 0,0 0 0 0 0,0 1 0 0 0,-1-1 0 0 0,-7 9 0 0 0,-5 10 0 0 0,1 0 0 0 0,2 2 0 0 0,0-1 0 0 0,-14 43 0 0 0,5-12 0 0 0,-98 271 0 0 0,96-242 0 0 0,-17 54 0 0 0,11-50 0 0 0,4 1 0 0 0,-15 110 0 0 0,37-187 0 0 0,0-5 0 0 0,1 0 0 0 0,-1 0 0 0 0,1 0 0 0 0,0 1 0 0 0,1-1 0 0 0,0 5 0 0 0,-2 1 0 0 0,1-9 0 0 0,0 1 0 0 0,0-1 0 0 0,0 0 0 0 0,0 0 0 0 0,0 0 0 0 0,0 1 0 0 0,0-1 0 0 0,0 0 0 0 0,-1 0 0 0 0,1 0 0 0 0,0 0 0 0 0,0 1 0 0 0,0-1 0 0 0,0 0 0 0 0,0 0 0 0 0,-1 0 0 0 0,1 0 0 0 0,0 0 0 0 0,0 1 0 0 0,0-1 0 0 0,0 0 0 0 0,-1 0 0 0 0,1 0 0 0 0,0 0 0 0 0,0 0 0 0 0,0 0 0 0 0,-1 0 0 0 0,1 0 0 0 0,0 0 0 0 0,0 0 0 0 0,0 0 0 0 0,-1 0 0 0 0,0-3 0 0 0,1-1 0 0 0,-1 1 0 0 0,1 0 0 0 0,0-1 0 0 0,0 1 0 0 0,1 0 0 0 0,-1-1 0 0 0,2-5 0 0 0,-1 0 0 0 0,4-23 0 0 0,2 1 0 0 0,1 0 0 0 0,18-46 0 0 0,-1 14 0 0 0,-14 38 0 0 0,-1-1 0 0 0,-1 0 0 0 0,9-43 0 0 0,-17 63 0 0 0,-1 1 0 0 0,1-1 0 0 0,-1 0 0 0 0,0 0 0 0 0,0 1 0 0 0,-1-1 0 0 0,-1-8 0 0 0,1 12 0 0 0,0 0 0 0 0,1 0 0 0 0,-1 0 0 0 0,0 0 0 0 0,0 0 0 0 0,0 1 0 0 0,0-1 0 0 0,-1 0 0 0 0,1 0 0 0 0,0 1 0 0 0,-1-1 0 0 0,1 1 0 0 0,-1-1 0 0 0,1 1 0 0 0,-1 0 0 0 0,0-1 0 0 0,0 1 0 0 0,0 0 0 0 0,1 0 0 0 0,-1 0 0 0 0,0 0 0 0 0,-4 0 0 0 0,-2-1 0 0 0,-1 0 0 0 0,1 2 0 0 0,0-1 0 0 0,-1 1 0 0 0,1 0 0 0 0,0 0 0 0 0,-1 1 0 0 0,1 0 0 0 0,0 1 0 0 0,-1 0 0 0 0,1 0 0 0 0,0 1 0 0 0,-9 4 0 0 0,3-1 0 0 0,1 1 0 0 0,0 0 0 0 0,0 1 0 0 0,1 1 0 0 0,0 0 0 0 0,-18 17 0 0 0,22-18 0 0 0,8-8 0 0 0,0 1 0 0 0,-1-1 0 0 0,1 0 0 0 0,0 0 0 0 0,0 0 0 0 0,-1 0 0 0 0,1 1 0 0 0,0-1 0 0 0,0 0 0 0 0,-1 0 0 0 0,1 1 0 0 0,0-1 0 0 0,0 0 0 0 0,0 0 0 0 0,0 1 0 0 0,0-1 0 0 0,-1 0 0 0 0,1 1 0 0 0,0-1 0 0 0,0 0 0 0 0,0 1 0 0 0,0-1 0 0 0,0 0 0 0 0,0 0 0 0 0,0 1 0 0 0,0-1 0 0 0,0 0 0 0 0,0 1 0 0 0,0-1 0 0 0,0 0 0 0 0,0 1 0 0 0,0-1 0 0 0,1 0 0 0 0,-1 0 0 0 0,0 1 0 0 0,0-1 0 0 0,0 0 0 0 0,0 1 0 0 0,0-1 0 0 0,1 0 0 0 0,-1 0 0 0 0,0 1 0 0 0,0-1 0 0 0,1 0 0 0 0,-1 0 0 0 0,0 0 0 0 0,0 1 0 0 0,1-1 0 0 0,-1 0 0 0 0,0 0 0 0 0,0 0 0 0 0,1 0 0 0 0,-1 0 0 0 0,0 0 0 0 0,1 0 0 0 0,-1 1 0 0 0,0-1 0 0 0,0 0 0 0 0,1 0 0 0 0,-1 0 0 0 0,5 1 0 0 0,-1 1 0 0 0,0-1 0 0 0,0 0 0 0 0,1 0 0 0 0,-1 0 0 0 0,1 0 0 0 0,-1-1 0 0 0,1 0 0 0 0,-1 0 0 0 0,7-1 0 0 0,45-8 0 0 0,-36 3 0 0 0,-1 0 0 0 0,0-2 0 0 0,21-11 0 0 0,-23 11 0 0 0,28-20-201 0 0,-42 27-199 0 0,4-3-3 0 0,-7 1-2796 0 0,0 2 1666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0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11975 0 0,'0'0'267'0'0,"0"0"42"0"0,0 0 17 0 0,0 0-28 0 0,0 0-58 0 0,12-14 4636 0 0,-11 14-4775 0 0,0 0 0 0 0,1 0 0 0 0,-1 0 0 0 0,0 0 0 0 0,0 0-1 0 0,1 0 1 0 0,-1 0 0 0 0,0 0 0 0 0,1 0 0 0 0,-1 0 0 0 0,0 1 0 0 0,0-1 0 0 0,0 1-1 0 0,1-1 1 0 0,-1 1 0 0 0,0-1 0 0 0,0 1 0 0 0,0 0 0 0 0,0-1 0 0 0,0 1 0 0 0,0 0-1 0 0,0 0 1 0 0,0 0 0 0 0,0 0 0 0 0,0 0 0 0 0,-1 0 0 0 0,1 0 0 0 0,1 2 0 0 0,4 6 1192 0 0,0 0 0 0 0,6 16 0 0 0,-5-12-822 0 0,33 69-471 0 0,-22-51 0 0 0,-11-21 0 0 0,-1 1 0 0 0,0-1 0 0 0,-1 1 0 0 0,0 1 0 0 0,5 19 0 0 0,-4-1 0 0 0,-4-27-223 0 0,0-9-323 0 0,0-8-785 0 0,-5-17-4226 0 0,1 20 3510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0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8287 0 0,'0'0'382'0'0,"0"0"-8"0"0,0 0-102 0 0,0 0 463 0 0,0 0 234 0 0,0 0 45 0 0,0 0 8 0 0,0 0 2 0 0,0 0 0 0 0,0 0 0 0 0,0 0-69 0 0,0 0-290 0 0,0 0-121 0 0,0 0-28 0 0,0 0-4 0 0,0 0 0 0 0,-1 1 0 0 0,-66 59 2419 0 0,11-8-2686 0 0,39-36-245 0 0,-23 27 0 0 0,26-26 0 0 0,-33 29 0 0 0,30-31 0 0 0,1 1 0 0 0,-21 25 0 0 0,16-17 0 0 0,21-24 0 0 0,0 0 0 0 0,0 0 0 0 0,0 0 0 0 0,0 0 0 0 0,0 1 0 0 0,0-1 0 0 0,0 0 0 0 0,-1 0 0 0 0,1 0 0 0 0,0 0 0 0 0,0 0 0 0 0,0 1 0 0 0,0-1 0 0 0,0 0 0 0 0,0 0 0 0 0,0 0 0 0 0,0 0 0 0 0,0 0 0 0 0,0 1 0 0 0,0-1 0 0 0,0 0 0 0 0,0 0 0 0 0,0 0 0 0 0,0 1 0 0 0,0-1 0 0 0,0 0 0 0 0,0 0 0 0 0,0 0 0 0 0,0 0 0 0 0,0 0 0 0 0,0 1 0 0 0,0-1 0 0 0,0 0 0 0 0,1 0 0 0 0,-1 0 0 0 0,0 0 0 0 0,0 0 0 0 0,0 1 0 0 0,0-1 0 0 0,0 0 0 0 0,0 0 0 0 0,1 0 0 0 0,-1 0 0 0 0,0 0 0 0 0,0 0 0 0 0,0 0 0 0 0,0 0 0 0 0,0 1 0 0 0,1-1 0 0 0,-1 0 0 0 0,0 0 0 0 0,0 0 0 0 0,0 0 0 0 0,0 0 0 0 0,1 0 0 0 0,-1 0 0 0 0,0 0 0 0 0,0 0 0 0 0,0 0 0 0 0,0 0 0 0 0,1 0 0 0 0,-1 0 0 0 0,0 0 0 0 0,0 0 0 0 0,0 0 0 0 0,0-1 0 0 0,0 1 0 0 0,1 0 0 0 0,-1 0 0 0 0,12-1 0 0 0,23-16-1520 0 0,-12 4-3479 0 0,-19 10 2908 0 0,10-6-4347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2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38 13823 0 0,'0'0'315'0'0,"0"0"45"0"0,0 0 21 0 0,0 0-49 0 0,-8-7-286 0 0,5 4 4920 0 0,-2-12-3074 0 0,0 2 1685 0 0,1 14-2203 0 0,-1 9-825 0 0,-9 44-549 0 0,12-49 0 0 0,0 0 0 0 0,0 1 0 0 0,0-1 0 0 0,1 1 0 0 0,0 0 0 0 0,0-1 0 0 0,1 1 0 0 0,-1 0 0 0 0,1 6 0 0 0,2-3 0 0 0,2 0 0 0 0,2-1 0 0 0,-5-7 0 0 0,-1-1 0 0 0,1 1 0 0 0,-1-1 0 0 0,1 1 0 0 0,-1-1 0 0 0,1 1 0 0 0,0-1 0 0 0,-1 1 0 0 0,1-1 0 0 0,0 0 0 0 0,-1 1 0 0 0,1-1 0 0 0,0 0 0 0 0,0 1 0 0 0,-1-1 0 0 0,1 0 0 0 0,0 0 0 0 0,0 0 0 0 0,-1 0 0 0 0,1 0 0 0 0,1 0 0 0 0,0 0 0 0 0,2 1 0 0 0,0-1 0 0 0,-1 0 0 0 0,1 0 0 0 0,-1 0 0 0 0,1 0 0 0 0,-1-1 0 0 0,1 1 0 0 0,-1-1 0 0 0,1 0 0 0 0,-1 0 0 0 0,0 0 0 0 0,7-3 0 0 0,4-4 0 0 0,21-12 0 0 0,-25 13 0 0 0,5-4 361 0 0,-1 0 0 0 0,17-16 0 0 0,-14 10-4 0 0,-8 9 235 0 0,-30 50-576 0 0,6-16-16 0 0,-19 46 0 0 0,13-27 0 0 0,-32 76 0 0 0,39-86 0 0 0,-6 14 0 0 0,-20 47 0 0 0,29-66 0 0 0,10-25 0 0 0,-1 1 0 0 0,0-1 0 0 0,0 0 0 0 0,0 0 0 0 0,-1 0 0 0 0,1 0 0 0 0,-1 0 0 0 0,-1 0 0 0 0,-5 6 0 0 0,9-11 30 0 0,-1 1-1 0 0,1-1 1 0 0,-1 1 0 0 0,1-1-1 0 0,-1 1 1 0 0,1-1-1 0 0,-1 0 1 0 0,0 1 0 0 0,1-1-1 0 0,-1 0 1 0 0,1 0 0 0 0,-1 0-1 0 0,0 1 1 0 0,1-1-1 0 0,-1 0 1 0 0,0 0 0 0 0,0 0-1 0 0,1 0 1 0 0,-1 0 0 0 0,0 0-1 0 0,1 0 1 0 0,-1 0 0 0 0,0 0-1 0 0,-1-1 1 0 0,-11-5 1018 0 0,12 5-954 0 0,-28-19 38 0 0,23 16-129 0 0,1-1 1 0 0,-1 1-1 0 0,0 1 0 0 0,-1-1 0 0 0,1 1 1 0 0,0 0-1 0 0,-1 1 0 0 0,0-1 1 0 0,-9-1-1 0 0,12 3-3 0 0,0 0 0 0 0,1 0 0 0 0,-1 1 0 0 0,0-1 0 0 0,0 1 0 0 0,1 0 0 0 0,-8 1 0 0 0,4 1 0 0 0,-1 0 0 0 0,1 1 0 0 0,0-1 0 0 0,1 2 0 0 0,-10 4 0 0 0,3 2-6972 0 0,12-10 3076 0 0,1 0-5092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0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10135 0 0,'0'0'464'0'0,"0"0"-9"0"0,0 0-155 0 0,0 0 443 0 0,13 3 2016 0 0,-8-2 1588 0 0,-3 0-4168 0 0,-1-1-1 0 0,0 1 0 0 0,0-1 1 0 0,0 1-1 0 0,0-1 0 0 0,0 1 1 0 0,0 0-1 0 0,0 0 1 0 0,0-1-1 0 0,-1 1 0 0 0,1 0 1 0 0,0 0-1 0 0,0 0 0 0 0,-1 0 1 0 0,1 0-1 0 0,0 0 0 0 0,-1 0 1 0 0,1 1-1 0 0,0 1-53 0 0,0 0-1 0 0,0 0 1 0 0,-1 0-1 0 0,1 0 1 0 0,-1 0-1 0 0,0 0 1 0 0,1 3-1 0 0,-2 4-141 0 0,0 0 0 0 0,-1-1-1 0 0,-4 16 1 0 0,5-19 137 0 0,0-1 0 0 0,0 0 0 0 0,-1 0 0 0 0,0 0 0 0 0,0 0 0 0 0,-1 0 0 0 0,1-1 0 0 0,-1 1 0 0 0,0-1 0 0 0,0 1 0 0 0,-5 3 0 0 0,7-7-96 0 0,1-1-1 0 0,-1 1 0 0 0,1-1 1 0 0,-1 1-1 0 0,1-1 1 0 0,-1 1-1 0 0,1-1 0 0 0,-1 1 1 0 0,1-1-1 0 0,-1 1 1 0 0,1 0-1 0 0,-1-1 1 0 0,1 1-1 0 0,0 0 0 0 0,0-1 1 0 0,-1 1-1 0 0,1 0 1 0 0,0-1-1 0 0,0 1 0 0 0,0 0 1 0 0,0 0-1 0 0,0-1 1 0 0,0 2-1 0 0,-4 30-41 0 0,3-31-319 0 0,1-1-138 0 0,0 0-33 0 0,0 0-140 0 0,0 0-572 0 0,2 0-253 0 0,7-2-51 0 0,1-2-11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0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14 113 4607 0 0,'0'0'208'0'0,"0"0"135"0"0,0 0 440 0 0,0 0 193 0 0,0 0 42 0 0,0 0 6 0 0,0 0 0 0 0,0 0 0 0 0,2-17 2164 0 0,-2-32 1424 0 0,0 48-4100 0 0,0 1 0 0 0,0 0 0 0 0,2-12 1254 0 0,-3 8-676 0 0,-2 12-770 0 0,0 3-320 0 0,0 0 0 0 0,1 0 0 0 0,0 1 0 0 0,0-1 0 0 0,1 1 0 0 0,1 18 0 0 0,0-28 0 0 0,0 0 0 0 0,0 0 0 0 0,0 0 0 0 0,0 0 0 0 0,1 0 0 0 0,-1-1 0 0 0,0 1 0 0 0,1 0 0 0 0,-1 0 0 0 0,1 0 0 0 0,0 0 0 0 0,0-1 0 0 0,0 1 0 0 0,1 2 0 0 0,2 1 0 0 0,-4-2 0 0 0,0-2 0 0 0,0 0 0 0 0,1-1 0 0 0,-1 1 0 0 0,0 0 0 0 0,0-1 0 0 0,1 1 0 0 0,-1 0 0 0 0,0-1 0 0 0,1 1 0 0 0,-1 0 0 0 0,1-1 0 0 0,-1 1 0 0 0,0 0 0 0 0,1-1 0 0 0,0 1 0 0 0,-1-1 0 0 0,1 1 0 0 0,-1-1 0 0 0,1 0 0 0 0,0 1 0 0 0,-1-1 0 0 0,1 0 0 0 0,1 1 0 0 0,0 1 4 0 0,1 1-14 0 0,12 0 88 0 0,-12-2-28 0 0,1-1-1 0 0,-1-1 1 0 0,1 1 0 0 0,-1 0-1 0 0,1-1 1 0 0,-1 0-1 0 0,1 0 1 0 0,-1 0 0 0 0,1 0-1 0 0,-1-1 1 0 0,0 1 0 0 0,0-1-1 0 0,0 0 1 0 0,1 1-1 0 0,-2-2 1 0 0,1 1 0 0 0,0 0-1 0 0,0 0 1 0 0,-1-1 0 0 0,4-4-1 0 0,-1 1 55 0 0,0 0 0 0 0,0-1-1 0 0,0 1 1 0 0,-1-1 0 0 0,0 0 0 0 0,-1-1 0 0 0,1 1-1 0 0,1-9 1 0 0,-1 5-104 0 0,0-6 0 0 0,0 1 0 0 0,3-27 0 0 0,-7 37 72 0 0,0 5 299 0 0,-1 2 117 0 0,-3 4-352 0 0,0 0 1 0 0,1-1-1 0 0,0 2 1 0 0,0-1 0 0 0,0 0-1 0 0,0 0 1 0 0,1 1-1 0 0,-3 8 1 0 0,-10 51-369 0 0,12-53 288 0 0,-70 261-1751 0 0,63-245 2161 0 0,-6 19 811 0 0,14-37-1261 0 0,1-1-80 0 0,18-43-2280 0 0,-11 14-216 0 0,-4 10-5632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1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61 8287 0 0,'0'0'191'0'0,"0"0"26"0"0,0 0 9 0 0,1-1-34 0 0,7-7-398 0 0,16-16 1916 0 0,-1-2 4432 0 0,-22 25-5630 0 0,-1 1 0 0 0,0 0 0 0 0,0 0 0 0 0,0 0 0 0 0,0 0 0 0 0,0 0 0 0 0,0 0 0 0 0,-1 0-68 0 0,0-1-424 0 0,-1 1-1 0 0,1 0 0 0 0,0 0 1 0 0,0 0-1 0 0,0 0 1 0 0,0 0-1 0 0,0 0 0 0 0,0 0 1 0 0,0 1-1 0 0,0-1 0 0 0,0 0 1 0 0,-1 1-1 0 0,1-1 1 0 0,0 1-1 0 0,0-1 0 0 0,0 1 1 0 0,1-1-1 0 0,-1 1 1 0 0,0 0-1 0 0,0-1 0 0 0,0 1 1 0 0,-1 1-1 0 0,-1 0 150 0 0,-3 3-24 0 0,0 1 1 0 0,0 0 0 0 0,0 0-1 0 0,0 0 1 0 0,1 0 0 0 0,0 1-1 0 0,0 0 1 0 0,1 0-1 0 0,0 0 1 0 0,-6 15 0 0 0,-9 16-143 0 0,4-13 225 0 0,1 1-1 0 0,2 1 1 0 0,0 0-1 0 0,2 0 1 0 0,1 1-1 0 0,1 0 1 0 0,2 1 0 0 0,-5 45-1 0 0,11-71-227 0 0,0 0 0 0 0,0 1 0 0 0,0-1 0 0 0,0 1 0 0 0,1-1 0 0 0,0 0 0 0 0,0 1 0 0 0,0-1 0 0 0,0 0 0 0 0,0 0 0 0 0,1 0 0 0 0,-1 0 0 0 0,1 0 0 0 0,0 0 0 0 0,0 0 0 0 0,0 0 0 0 0,0-1 0 0 0,0 1 0 0 0,1-1 0 0 0,-1 1 0 0 0,1-1 0 0 0,-1 0 0 0 0,1 0 0 0 0,0 0 0 0 0,3 1 0 0 0,0 1 0 0 0,5 2 0 0 0,20-2 0 0 0,-31-4-30 0 0,0 0 0 0 0,0 0 0 0 0,0 0 0 0 0,0 0 0 0 0,0 0 0 0 0,0 0 0 0 0,1 0 0 0 0,-1 0 0 0 0,0 0 0 0 0,0 0-1 0 0,0 0 1 0 0,0 0 0 0 0,0 0 0 0 0,1 0 0 0 0,-1 0 0 0 0,0 0 0 0 0,0 0 0 0 0,0 0 0 0 0,0 0 0 0 0,0 0 0 0 0,0 0 0 0 0,1 0 0 0 0,-1 0 0 0 0,0 0 0 0 0,0 0 0 0 0,0 0 0 0 0,0-1-1 0 0,0 1 1 0 0,0 0 0 0 0,0 0 0 0 0,1 0 0 0 0,-1 0 0 0 0,0 0 0 0 0,0 0 0 0 0,0 0 0 0 0,0 0 0 0 0,0-1 0 0 0,0 1 0 0 0,0 0 0 0 0,0 0 0 0 0,0 0 0 0 0,0 0 0 0 0,0 0-1 0 0,0 0 1 0 0,0-1 0 0 0,0 1 0 0 0,0 0 0 0 0,0 0 0 0 0,0 0 0 0 0,0 0 0 0 0,0 0 0 0 0,0 0 0 0 0,0-1 0 0 0,0 1 0 0 0,0 0 0 0 0,0 0 0 0 0,0 0 0 0 0,0 0 0 0 0,-6-10-4071 0 0,2 4-275 0 0,4 6-2262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1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11975 0 0,'0'0'547'0'0,"0"0"-11"0"0,4-5 150 0 0,-1 4 6748 0 0,2 2-7326 0 0,0 1 0 0 0,-1 0 0 0 0,1 0 0 0 0,-1 1 1 0 0,0-1-1 0 0,0 1 0 0 0,0 0 0 0 0,0 0 0 0 0,0 0 0 0 0,0 1 0 0 0,-1-1 0 0 0,0 1 1 0 0,0 0-1 0 0,6 8 0 0 0,0 5 608 0 0,0-1 1 0 0,10 32-1 0 0,4 6-98 0 0,-15-38-618 0 0,2 0 0 0 0,0 0 0 0 0,19 22 0 0 0,-24-31 0 0 0,2-1 0 0 0,-1 1 0 0 0,0-3-64 0 0,-5-3-273 0 0,-1-1-138 0 0,0 0-33 0 0,-2-10-3733 0 0,-1 2 2209 0 0,-2-1-15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1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 13823 0 0,'0'0'315'0'0,"0"0"45"0"0,0 0 21 0 0,0 0-49 0 0,0 0-81 0 0,0 0 481 0 0,2-5 852 0 0,-4 4 2517 0 0,-1 3-3924 0 0,0 0 1 0 0,-1 0-1 0 0,1 0 0 0 0,0 1 0 0 0,0-1 1 0 0,0 1-1 0 0,0-1 0 0 0,-3 6 0 0 0,-22 30-170 0 0,16-22 31 0 0,-3 6-38 0 0,-37 49 0 0 0,-47 85 0 0 0,95-147-201 0 0,3-8-850 0 0,11 1-2957 0 0,0-2-2812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1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13823 0 0,'0'0'630'0'0,"0"0"-13"0"0,0 0-252 0 0,0 0 391 0 0,0 0 216 0 0,0 0 42 0 0,0 0-61 0 0,0 0-288 0 0,0 0-121 0 0,0 0-28 0 0,0 0-4 0 0,0 0 0 0 0,0 0 0 0 0,0 2 0 0 0,-1 19-176 0 0,-4 26-1 0 0,1-25-362 0 0,0 28-1 0 0,5-47 28 0 0,-1-3 0 0 0,-5 27 0 0 0,3-20-201 0 0,2-6-850 0 0,0-1-385 0 0,0 0-78 0 0,0 0-20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1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8287 0 0,'0'0'191'0'0,"0"0"26"0"0,0 0 9 0 0,2-1-34 0 0,10-12 60 0 0,-9 9 474 0 0,0-1 0 0 0,0 0 1 0 0,0 0-1 0 0,0 0 0 0 0,-1 0 1 0 0,1 0-1 0 0,-1 0 0 0 0,-1 0 1 0 0,1-1-1 0 0,-1 1 1 0 0,0-1-1 0 0,1-5 0 0 0,-2 9-214 0 0,0 2 0 0 0,0 0 0 0 0,0 0 0 0 0,0 0 0 0 0,0 0 0 0 0,0-6 406 0 0,-4 3-4398 0 0,-13-3 1946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1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83 8287 0 0,'0'0'382'0'0,"2"1"-8"0"0,0 0-305 0 0,13 1 149 0 0,-13-2 502 0 0,-2 0 249 0 0,0 0 45 0 0,0 0-61 0 0,0 0-288 0 0,1-10 907 0 0,-3 5-967 0 0,0 0 0 0 0,0-1 1 0 0,1 1-1 0 0,0 0 0 0 0,0-1 0 0 0,1 1 0 0 0,-1-1 0 0 0,1 1 0 0 0,0-1 0 0 0,2-8 0 0 0,-2 13-93 0 0,0 0-459 0 0,0 1 0 0 0,0 0 0 0 0,0-1 0 0 0,0 1 0 0 0,0 0-1 0 0,0-1 1 0 0,0 1 0 0 0,0-1 0 0 0,0 1 0 0 0,-1 0 0 0 0,1-1 0 0 0,0 1 0 0 0,0 0 0 0 0,0-1-1 0 0,0 1 1 0 0,-1 0 0 0 0,1-1 0 0 0,0 1 0 0 0,0 0 0 0 0,-1-1 0 0 0,-2 4-52 0 0,0 1 1 0 0,0-1-1 0 0,1 1 0 0 0,-1-1 1 0 0,1 1-1 0 0,0 0 0 0 0,0 0 1 0 0,0 0-1 0 0,0 0 1 0 0,-1 7-1 0 0,-6 11 444 0 0,6-13-127 0 0,0-1 0 0 0,1 0-1 0 0,0 1 1 0 0,-1 9 0 0 0,2-4-299 0 0,4-10-20 0 0,-2-2-1 0 0,5 10 2 0 0,-2-11 0 0 0,-2 0 0 0 0,-2-1 0 0 0,1 1 0 0 0,0-1 0 0 0,-1 1 0 0 0,1-1 0 0 0,0 1 0 0 0,0-1 0 0 0,-1 0 0 0 0,1 1 0 0 0,0-1 0 0 0,0 0 0 0 0,-1 0 0 0 0,1 1 0 0 0,0-1 0 0 0,0 0 0 0 0,0 0 0 0 0,0 0 0 0 0,-1 0 0 0 0,1 0 0 0 0,0 0 0 0 0,0 0 0 0 0,0 0 0 0 0,-1-1 0 0 0,1 1 0 0 0,0 0 0 0 0,0 0 0 0 0,0-1 0 0 0,-1 1 0 0 0,1 0 0 0 0,0-1 0 0 0,1 0 0 0 0,0-1 0 0 0,7-2 0 0 0,-1-1 0 0 0,1 1 0 0 0,-1-2 0 0 0,0 1 0 0 0,0-1 0 0 0,-1-1 0 0 0,0 1 0 0 0,0-1 0 0 0,0-1 0 0 0,-1 1 0 0 0,0-1 0 0 0,8-14 0 0 0,-11 17-5 0 0,10-24 82 0 0,-12 28 294 0 0,-1 1 117 0 0,0 0 21 0 0,0 0-66 0 0,-2 1-429 0 0,1 0 0 0 0,-1 1 0 0 0,1 0 0 0 0,-1-1 0 0 0,1 1 0 0 0,0 0 0 0 0,0 0 0 0 0,0 0 0 0 0,0 0 0 0 0,0 0 0 0 0,0 2 0 0 0,-4 6-17 0 0,-1 1 3 0 0,2-1 0 0 0,-1 1 0 0 0,2 1 0 0 0,-1-1 0 0 0,2 1 0 0 0,-1-1 0 0 0,0 20 0 0 0,-6 22 0 0 0,2-12 0 0 0,-3 59 0 0 0,3-28 0 0 0,-16 61 0 0 0,19-109 0 0 0,-1 0 0 0 0,-1-1 0 0 0,-11 27 0 0 0,16-48 0 0 0,0 0 0 0 0,0 1 0 0 0,0-1 0 0 0,-1 0 0 0 0,1-1 0 0 0,0 1 0 0 0,-3 2 0 0 0,4-3 0 0 0,-1 0 0 0 0,1-1 0 0 0,-1 1 0 0 0,1 0 0 0 0,-1-1 0 0 0,0 1 0 0 0,1-1 0 0 0,-1 1 0 0 0,0-1 0 0 0,1 1 0 0 0,-1-1 0 0 0,0 0 0 0 0,0 1 0 0 0,1-1 0 0 0,-1 0 0 0 0,0 0 0 0 0,0 0 0 0 0,0 1 0 0 0,1-1 0 0 0,-1 0 0 0 0,0 0 0 0 0,0 0 0 0 0,0 0 0 0 0,0 0 0 0 0,1 0 0 0 0,-3-1 0 0 0,1 1 0 0 0,-2 0 0 0 0,0 0 0 0 0,0-1 0 0 0,1 1 0 0 0,-1-1 0 0 0,0 1 0 0 0,-6-3 0 0 0,1-2 0 0 0,6 3 0 0 0,0 1 0 0 0,0-1 0 0 0,0 0 0 0 0,1 0 0 0 0,-1 0 0 0 0,-4-4 0 0 0,-10-6 0 0 0,9 5 11 0 0,6 5-17 0 0,0 0-1 0 0,-1 0 0 0 0,1 1 0 0 0,-1-1 0 0 0,1 1 0 0 0,-1-1 0 0 0,0 1 1 0 0,0 0-1 0 0,0 0 0 0 0,-3-1 0 0 0,-3-5-4587 0 0,3-7 2269 0 0,5 11 1651 0 0,0 1-1373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1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13823 0 0,'0'0'315'0'0,"0"0"45"0"0,0 0 21 0 0,0-2-49 0 0,23-25 228 0 0,-17 24 407 0 0,1 0-1 0 0,-1 0 0 0 0,1 1 1 0 0,0 0-1 0 0,0 0 0 0 0,0 0 0 0 0,13-1 1 0 0,-18 3-889 0 0,0-1 0 0 0,0 1 1 0 0,0 0-1 0 0,0 0 0 0 0,0 0 1 0 0,0 0-1 0 0,0 1 0 0 0,0-1 0 0 0,0 0 1 0 0,0 1-1 0 0,0-1 0 0 0,0 1 1 0 0,0 0-1 0 0,0-1 0 0 0,0 1 0 0 0,0 0 1 0 0,-1 0-1 0 0,1 1 0 0 0,0-1 1 0 0,-1 0-1 0 0,1 0 0 0 0,-1 1 0 0 0,1-1 1 0 0,-1 1-1 0 0,1 1 0 0 0,1 0-48 0 0,2 4-30 0 0,2 4 324 0 0,-1 0-1 0 0,1 0 1 0 0,-2 1-1 0 0,6 17 1 0 0,0-1 106 0 0,4 16-430 0 0,-11-34 0 0 0,0 0 0 0 0,-2 0 0 0 0,1 0 0 0 0,-1 0 0 0 0,0 0 0 0 0,-1 0 0 0 0,-1 1 0 0 0,1-1 0 0 0,-2 0 0 0 0,1 1 0 0 0,-1-1 0 0 0,-4 16 0 0 0,-32 99 0 0 0,34-117 0 0 0,-48 130 2048 0 0,38-103-2112 0 0,13-33-273 0 0,0-2-138 0 0,0 0-33 0 0,0 0 65 0 0,0 0 154 0 0,-12-8-3391 0 0,5 4-2308 0 0,2-1-1724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1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17503 0 0,'0'0'803'0'0,"0"0"-18"0"0,0 0-358 0 0,0 0 341 0 0,0 0 205 0 0,0 0 40 0 0,0 0-59 0 0,0 0-289 0 0,7-7 839 0 0,16 0-1469 0 0,1 1-1 0 0,-1 1 0 0 0,1 1 1 0 0,26 0-1 0 0,-46 3-34 0 0,0 1 0 0 0,1 0 0 0 0,-1-1 0 0 0,0 0 0 0 0,5-2 0 0 0,-3 1 0 0 0,0 1 0 0 0,1 0 0 0 0,-1 0 0 0 0,0 0 0 0 0,11 0 0 0 0,-10 0-64 0 0,-6 1-273 0 0,-1 0-138 0 0,0 0-33 0 0,0 0-140 0 0,0 0-572 0 0,0 0-253 0 0,-3 2-51 0 0,-12 6-11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8:5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209 507 6447 0 0,'0'0'298'0'0,"0"0"-10"0"0,5-10 1650 0 0,-4 8-1647 0 0,1-7 707 0 0,0-1-1 0 0,-1 0 1 0 0,0 1 0 0 0,0-1 0 0 0,-1 0 0 0 0,-1-13 0 0 0,0 20-769 0 0,0 1 0 0 0,0-1 0 0 0,0 0 0 0 0,0 1 0 0 0,-1-1 0 0 0,1 0 0 0 0,-1 1 0 0 0,0 0 1 0 0,1-1-1 0 0,-1 1 0 0 0,0 0 0 0 0,-1 0 0 0 0,1 0 0 0 0,0 0 0 0 0,0 0 0 0 0,-1 1 0 0 0,1-1 0 0 0,-1 1 0 0 0,0-1 0 0 0,1 1 0 0 0,-1 0 0 0 0,0 0 0 0 0,0 0 0 0 0,0 1 0 0 0,0-1 0 0 0,1 1 0 0 0,-1-1 0 0 0,0 1 0 0 0,0 0 0 0 0,-6 1 0 0 0,4 0-213 0 0,1 0 0 0 0,-1 1-1 0 0,0 0 1 0 0,1 0 0 0 0,-1 0-1 0 0,1 1 1 0 0,0-1 0 0 0,0 1-1 0 0,0 0 1 0 0,0 0 0 0 0,-5 6-1 0 0,-1 3-23 0 0,0 0 0 0 0,-11 18 0 0 0,18-25 16 0 0,-3 5-8 0 0,1 1 0 0 0,0-1 0 0 0,1 1 0 0 0,0 0 0 0 0,1 1 0 0 0,-3 16 0 0 0,-1 5 0 0 0,5-27 0 0 0,1-3 0 0 0,0 0 0 0 0,0 0 0 0 0,1 0 0 0 0,-1 1 0 0 0,1-1 0 0 0,0 0 0 0 0,0 0 0 0 0,0 0 0 0 0,0 0 0 0 0,1 0 0 0 0,1 5 0 0 0,2 0 0 0 0,-2-6 0 0 0,0 0 0 0 0,1-1 0 0 0,-1 0 0 0 0,1 1 0 0 0,-1-1 0 0 0,1 0 0 0 0,0 0 0 0 0,-1-1 0 0 0,1 1 0 0 0,0-1 0 0 0,0 1 0 0 0,0-1 0 0 0,-1 0 0 0 0,1 0 0 0 0,0 0 0 0 0,0 0 0 0 0,-1 0 0 0 0,1-1 0 0 0,0 1 0 0 0,0-1 0 0 0,-1 0 0 0 0,1 0 0 0 0,3-2 0 0 0,6-1 0 0 0,-1-2 0 0 0,0 0 0 0 0,19-14 0 0 0,-11 6 128 0 0,-2-1 0 0 0,1-1 0 0 0,-2-1 0 0 0,0 0 0 0 0,-1-1 0 0 0,-1-1 0 0 0,15-26 0 0 0,-9 10 128 0 0,-2-1 0 0 0,-1-1 0 0 0,16-55 0 0 0,-13 20-256 0 0,11-87 0 0 0,-30 150 0 0 0,-2 2 0 0 0,-5 7 0 0 0,3 2 0 0 0,1-1 0 0 0,0 1 0 0 0,0-1 0 0 0,0 1 0 0 0,0 0 0 0 0,0 0 0 0 0,0 0 0 0 0,0 0 0 0 0,1 0 0 0 0,-1 1 0 0 0,-1 2 0 0 0,-14 30 0 0 0,16-32 0 0 0,-25 66 0 0 0,-30 133 0 0 0,51-179 0 0 0,-5 43 0 0 0,9-58 0 0 0,1 0 0 0 0,0 0 0 0 0,0 0 0 0 0,1 0 0 0 0,0 0 0 0 0,0 0 0 0 0,1 0 0 0 0,0 0 0 0 0,3 9 0 0 0,-3-14 0 0 0,0 0 0 0 0,0 0 0 0 0,0 0 0 0 0,0 0 0 0 0,0 0 0 0 0,0-1 0 0 0,5 4 0 0 0,-7-5 0 0 0,1 1 0 0 0,0-2 0 0 0,0 1 0 0 0,0 0 0 0 0,0 0 0 0 0,0 0 0 0 0,0 0 0 0 0,1-1 0 0 0,-1 1 0 0 0,0 0 0 0 0,0-1 0 0 0,0 1 0 0 0,1-1 0 0 0,-1 0 0 0 0,0 1 0 0 0,1-1 0 0 0,-1 0 0 0 0,0 0 0 0 0,1 1 0 0 0,-1-1 0 0 0,2-1 0 0 0,2 1 0 0 0,2 0 0 0 0,1 0 0 0 0,-1-1 0 0 0,1 1 0 0 0,-1-2 0 0 0,0 1 0 0 0,1-1 0 0 0,-1 0 0 0 0,0-1 0 0 0,0 0 0 0 0,0 0 0 0 0,0 0 0 0 0,-1-1 0 0 0,1 0 0 0 0,-1 0 0 0 0,0-1 0 0 0,0 1 0 0 0,-1-1 0 0 0,1-1 0 0 0,8-10 0 0 0,-3 2 0 0 0,1-1 0 0 0,-1 0 0 0 0,-1 0 0 0 0,0-1 0 0 0,-1 0 0 0 0,10-22 0 0 0,-13 22 0 0 0,-4 14 0 0 0,-7 36 0 0 0,-1-6 0 0 0,2-14 0 0 0,0 1 0 0 0,1-1 0 0 0,1 1 0 0 0,1 0 0 0 0,0 15 0 0 0,2-18 0 0 0,2-2 0 0 0,5-2 0 0 0,-5-7 0 0 0,-1 0 0 0 0,1 0 0 0 0,-1 0 0 0 0,1 0 0 0 0,0 0 0 0 0,-1 0 0 0 0,1-1 0 0 0,0 1 0 0 0,0-1 0 0 0,-1 0 0 0 0,1 0 0 0 0,0 0 0 0 0,0 0 0 0 0,0 0 0 0 0,-1-1 0 0 0,1 1 0 0 0,0-1 0 0 0,-1 0 0 0 0,1 0 0 0 0,0 0 0 0 0,-1 0 0 0 0,4-2 0 0 0,5-3 0 0 0,1-2 0 0 0,-2 1 0 0 0,17-15 0 0 0,-9 7 0 0 0,7-7 0 0 0,41-47 0 0 0,-37 38 0 0 0,-12 9 0 0 0,7-5 0 0 0,-17 23 0 0 0,-1 8 0 0 0,-5-3 0 0 0,0 0 0 0 0,-1-1 0 0 0,1 1 0 0 0,0 0 0 0 0,-1-1 0 0 0,1 1 0 0 0,0 0 0 0 0,-1 0 0 0 0,1 0 0 0 0,-1 0 0 0 0,1 0 0 0 0,-1 0 0 0 0,1 0 0 0 0,-1-1 0 0 0,0 1 0 0 0,0 0 0 0 0,1 1 0 0 0,-1 2 0 0 0,2 0 0 0 0,2 6 0 0 0,0 1 0 0 0,0-2 0 0 0,1 1 0 0 0,0 0 0 0 0,1-1 0 0 0,0 0 0 0 0,1-1 0 0 0,0 1 0 0 0,14 13 0 0 0,-11-12 0 0 0,-8-8 0 0 0,6 12 0 0 0,-3-5 0 0 0,-4 1 0 0 0,-2 5 0 0 0,-2-11 0 0 0,1-2 0 0 0,1 1 6 0 0,-1 0-1 0 0,0-1 1 0 0,1 1-1 0 0,-1 0 1 0 0,-1-1-1 0 0,1 1 1 0 0,0-1-1 0 0,-1 1 1 0 0,1-1 0 0 0,-1 0-1 0 0,1 0 1 0 0,-5 2-1 0 0,5-3 146 0 0,1-1 0 0 0,0 1-1 0 0,-1 0 1 0 0,1-1 0 0 0,0 0 0 0 0,-1 1-1 0 0,1-1 1 0 0,0 0 0 0 0,-1 0 0 0 0,1 0 0 0 0,-1 0-1 0 0,-1 0 1 0 0,2 0-188 0 0,1 1 0 0 0,-1-1 1 0 0,0 0-1 0 0,0 0 0 0 0,0-1 0 0 0,0 1 0 0 0,0 0 0 0 0,1 0 0 0 0,-1 0 1 0 0,0 0-1 0 0,0-1 0 0 0,0 1 0 0 0,1 0 0 0 0,-1-1 0 0 0,0 1 0 0 0,0-1 1 0 0,1 1-1 0 0,-1-1 0 0 0,0 1 0 0 0,1-1 0 0 0,-1 0 0 0 0,1 1 0 0 0,-1-1 1 0 0,0 1-1 0 0,1-1 0 0 0,-1 0 0 0 0,1 0 0 0 0,0 1 0 0 0,-1-1 1 0 0,1 0-1 0 0,0 0 0 0 0,-1-1 0 0 0,1-1-243 0 0,-1 0 0 0 0,1 0 0 0 0,0 0 0 0 0,0 0 0 0 0,1 0-1 0 0,0-5 1 0 0,0 3-347 0 0,1-9-1758 0 0,1-1-5466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3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189 167 4607 0 0,'0'0'102'0'0,"0"0"20"0"0,0 0 6 0 0,0 0 51 0 0,0 0 213 0 0,0 0 96 0 0,0 0 21 0 0,0 0 3 0 0,0 0 0 0 0,0 0 0 0 0,0 0 0 0 0,0 0 0 0 0,0 0 0 0 0,0 0 0 0 0,0 0 0 0 0,0 0 0 0 0,0 0 0 0 0,0 0 0 0 0,0 0 0 0 0,8-7 2560 0 0,0-1-2457 0 0,0 0-1 0 0,-1-1 0 0 0,0 0 1 0 0,6-10-1 0 0,-3-2-7 0 0,6-14 834 0 0,-13 27-828 0 0,4-19-546 0 0,-6 25 304 0 0,-1 2 117 0 0,0 0 21 0 0,0 0-66 0 0,-1-1-294 0 0,0 1-148 0 0,0-1 0 0 0,1 0 0 0 0,-1 0 0 0 0,0 0 0 0 0,0 1 0 0 0,0-1 0 0 0,0 0 0 0 0,0 1 0 0 0,0-1 0 0 0,0 1 0 0 0,0-1 0 0 0,0 1 0 0 0,0-1 0 0 0,-2 1 0 0 0,0-1 0 0 0,2 0-1 0 0,0 1 0 0 0,0 0 0 0 0,0-1 0 0 0,0 1 0 0 0,0 0 0 0 0,0 0 0 0 0,0 0 0 0 0,0-1 0 0 0,0 1 0 0 0,0 0 0 0 0,0 0 0 0 0,0 1 0 0 0,0-1 0 0 0,0 0 0 0 0,0 0 0 0 0,0 0 0 0 0,1 1 0 0 0,-1-1 0 0 0,0 0 0 0 0,-1 1 0 0 0,-1 0 0 0 0,0 0 0 0 0,0 0 0 0 0,0 0 0 0 0,1 0 0 0 0,-1 0 0 0 0,1 1 0 0 0,-1-1 0 0 0,1 0 0 0 0,-1 1 0 0 0,-3 3 0 0 0,-5 3 0 0 0,0-1 0 0 0,0 1 0 0 0,0 0 0 0 0,1 0 0 0 0,0 1 0 0 0,-16 19 0 0 0,-39 57 0 0 0,53-68 0 0 0,6-9 0 0 0,1 1 0 0 0,0 0 0 0 0,0 0 0 0 0,-6 18 0 0 0,7-13 0 0 0,5-10 0 0 0,0-2 0 0 0,2 7 0 0 0,4-2 0 0 0,-5-5 0 0 0,1-1 0 0 0,0 0 0 0 0,0 0 0 0 0,0 0 0 0 0,0 0 0 0 0,0-1 0 0 0,1 1 0 0 0,-1-1 0 0 0,0 0 0 0 0,0 0 0 0 0,0 0 0 0 0,0 0 0 0 0,6-1 0 0 0,-1-1 0 0 0,0 1 0 0 0,0-1 0 0 0,-1-1 0 0 0,11-4 0 0 0,-12 4 0 0 0,1-1 0 0 0,0-1 0 0 0,-1 1 0 0 0,0-1 0 0 0,0 0 0 0 0,-1 0 0 0 0,1-1 0 0 0,6-9 0 0 0,3-5 0 0 0,16-29 0 0 0,-17 22 443 0 0,-13 26 45 0 0,-1 1 21 0 0,0 0-66 0 0,-5 20-278 0 0,-13 52-165 0 0,16-63 0 0 0,4-1 0 0 0,0 2 0 0 0,1-2 0 0 0,2 0 0 0 0,-5-7-3 0 0,1 0 0 0 0,-1-1-1 0 0,1 1 1 0 0,0 0 0 0 0,0 0-1 0 0,-1-1 1 0 0,1 1 0 0 0,0-1 0 0 0,0 1-1 0 0,0-1 1 0 0,-1 1 0 0 0,1-1 0 0 0,0 1-1 0 0,0-1 1 0 0,0 0 0 0 0,0 1-1 0 0,0-1 1 0 0,0 0 0 0 0,0 0 0 0 0,0 0-1 0 0,0 1 1 0 0,0-1 0 0 0,0 0 0 0 0,0-1-1 0 0,0 1 1 0 0,0 0 0 0 0,1 0-1 0 0,12-5-305 0 0,-13 4-166 0 0,16-10-1478 0 0,-4-3-258 0 0,-5 5-3019 0 0,-7 8 4842 0 0,5-7-6050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1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19351 0 0,'0'0'886'0'0,"0"0"-21"0"0,2-1-410 0 0,121-18 5603 0 0,-107 15-7945 0 0,22-6-3826 0 0,-38 10-2879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1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271 470 11975 0 0,'0'0'267'0'0,"2"-2"42"0"0,37-40 449 0 0,-20 20 652 0 0,29-25 0 0 0,-32 32-532 0 0,0 0 1 0 0,-1-1 0 0 0,-1-1-1 0 0,17-25 1 0 0,-11 10 608 0 0,27-60-1 0 0,-42 81-1227 0 0,0 0 0 0 0,-1-1 0 0 0,0 0 0 0 0,-1 0 0 0 0,-1 0 0 0 0,0 0 0 0 0,1-15 0 0 0,-4 19-259 0 0,0 1 72 0 0,1 5 299 0 0,0 2 117 0 0,0 0 21 0 0,0 0-66 0 0,-1 0-438 0 0,1 0 0 0 0,0 0 0 0 0,-1-1 0 0 0,1 1 0 0 0,-1 0 0 0 0,1 0 1 0 0,-1 0-1 0 0,1 0 0 0 0,-1 0 0 0 0,1 0 0 0 0,-1 0 0 0 0,1 0 0 0 0,-1 0 0 0 0,1 0 1 0 0,-1 0-1 0 0,1 0 0 0 0,-1 0 0 0 0,1 0 0 0 0,0 0 0 0 0,-1 1 0 0 0,1-1 0 0 0,-1 0 0 0 0,1 0 1 0 0,-1 1-1 0 0,1-1 0 0 0,0 0 0 0 0,-1 0 0 0 0,1 1 0 0 0,-1-1 0 0 0,1 1 0 0 0,-12 10 2 0 0,-1 9-7 0 0,1 0 0 0 0,1 1 0 0 0,0 0 0 0 0,-14 45 0 0 0,8-24 0 0 0,-65 184 0 0 0,50-138 0 0 0,-10 36 0 0 0,-26 137 0 0 0,66-255 0 0 0,0 2 0 0 0,1 0 0 0 0,0 0 0 0 0,0 1 0 0 0,1-1 0 0 0,-1 1 0 0 0,3 14 0 0 0,-2-22 0 0 0,0-1 0 0 0,0 0 0 0 0,0 0 0 0 0,0 1 0 0 0,0-1 0 0 0,0 0 0 0 0,0 0 0 0 0,0 1 0 0 0,1-1 0 0 0,-1 0 0 0 0,0 0 0 0 0,0 1 0 0 0,0-1 0 0 0,0 0 0 0 0,0 0 0 0 0,0 1 0 0 0,1-1 0 0 0,-1 0 0 0 0,0 0 0 0 0,0 0 0 0 0,0 1 0 0 0,0-1 0 0 0,1 0 0 0 0,-1 0 0 0 0,0 0 0 0 0,0 0 0 0 0,1 0 0 0 0,-1 0 0 0 0,0 1 0 0 0,0-1 0 0 0,1 0 0 0 0,-1 0 0 0 0,0 0 0 0 0,0 0 0 0 0,1 0 0 0 0,-1 0 0 0 0,0 0 0 0 0,0 0 0 0 0,1 0 0 0 0,-1 0 0 0 0,0 0 0 0 0,0 0 0 0 0,1 0 0 0 0,-1 0 0 0 0,0 0 0 0 0,0 0 0 0 0,1-1 0 0 0,-1 1 0 0 0,0 0 0 0 0,0 0 0 0 0,1 0 0 0 0,-1 0 0 0 0,0 0 0 0 0,0-1 0 0 0,0 1 0 0 0,1 0 0 0 0,-1 0 0 0 0,0 0 0 0 0,0-1 0 0 0,0 1 0 0 0,0 0 0 0 0,13-10 0 0 0,-11 6 0 0 0,-2 2 0 0 0,6-11 0 0 0,-2 1 0 0 0,1 0 0 0 0,-2-1 0 0 0,0 0 0 0 0,3-18 0 0 0,2-12 0 0 0,-1 14 0 0 0,21-97 0 0 0,-24 99 0 0 0,0-1 0 0 0,-1-44 0 0 0,-3 64 0 0 0,-1 0 0 0 0,0 0 0 0 0,0 0 0 0 0,-1 0 0 0 0,0 0 0 0 0,0 0 0 0 0,-1 1 0 0 0,0-1 0 0 0,0 1 0 0 0,-7-12 0 0 0,8 16 0 0 0,-1-1 0 0 0,1 1 0 0 0,-1 0 0 0 0,0 0 0 0 0,0 0 0 0 0,-1 0 0 0 0,1 0 0 0 0,0 1 0 0 0,-1-1 0 0 0,0 1 0 0 0,1 0 0 0 0,-1 0 0 0 0,0 0 0 0 0,0 1 0 0 0,0-1 0 0 0,0 1 0 0 0,-1 0 0 0 0,1 0 0 0 0,0 1 0 0 0,0-1 0 0 0,-7 1 0 0 0,0 0 0 0 0,0 1 0 0 0,1 1 0 0 0,-1 0 0 0 0,0 0 0 0 0,1 1 0 0 0,0 0 0 0 0,-1 1 0 0 0,1 0 0 0 0,-16 10 0 0 0,18-9 0 0 0,0 0 0 0 0,0 0 0 0 0,1 1 0 0 0,0 0 0 0 0,0 0 0 0 0,0 1 0 0 0,1-1 0 0 0,0 2 0 0 0,0-1 0 0 0,1 1 0 0 0,-8 14 0 0 0,13-21 0 0 0,-1 1 0 0 0,0-1 0 0 0,1 0 0 0 0,0 1 0 0 0,-1-1 0 0 0,1 1 0 0 0,0-1 0 0 0,0 0 0 0 0,-1 1 0 0 0,1-1 0 0 0,0 1 0 0 0,1 1 0 0 0,2 5 0 0 0,0-5 0 0 0,-1-1 0 0 0,0-1 0 0 0,1 1 0 0 0,-1 0 0 0 0,1 0 0 0 0,-1-1 0 0 0,1 0 0 0 0,0 1 0 0 0,0-1 0 0 0,0 0 0 0 0,-1 0 0 0 0,1-1 0 0 0,0 1 0 0 0,0-1 0 0 0,0 1 0 0 0,4-1 0 0 0,4 1 0 0 0,0-1 0 0 0,0-1 0 0 0,12-1 0 0 0,42-13 0 0 0,-46 9 0 0 0,36-5 0 0 0,-48 10-118 0 0,0 0-1 0 0,0 0 1 0 0,0-1-1 0 0,0 0 1 0 0,-1-1-1 0 0,9-3 1 0 0,-14 5-836 0 0,-1 1-1011 0 0,0 0-4023 0 0,0 0-1724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1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8287 0 0,'0'0'191'0'0,"0"0"26"0"0,0 0 9 0 0,0 0 110 0 0,0 0 444 0 0,0 0 196 0 0,0 0 42 0 0,0 0-63 0 0,0 0-290 0 0,0 0-121 0 0,0 0-28 0 0,0 0-4 0 0,0 0 0 0 0,0 0 0 0 0,0 0 0 0 0,0 0 0 0 0,0 0 0 0 0,0 0 0 0 0,0 0 0 0 0,0 0 0 0 0,0 0 0 0 0,0 0 0 0 0,0 0 0 0 0,0 0 0 0 0,0 0 0 0 0,0 0 0 0 0,0 0 0 0 0,0 0-68 0 0,-1 1-289 0 0,0 1-102 0 0,-1 0 0 0 0,1 1 1 0 0,0-1-1 0 0,0 0 0 0 0,0 1 0 0 0,0-1 0 0 0,0 0 1 0 0,0 1-1 0 0,0-1 0 0 0,1 1 0 0 0,-1 0 1 0 0,1-1-1 0 0,0 1 0 0 0,0-1 0 0 0,0 5 1 0 0,1 0 170 0 0,1-1 1 0 0,-1 0 0 0 0,1 0 0 0 0,3 8-1 0 0,-1-4-134 0 0,2 2-90 0 0,0 1 0 0 0,14 22 0 0 0,-3-8 0 0 0,-8-12 194 0 0,-1 1 0 0 0,-1 0-1 0 0,0 0 1 0 0,-1 0 0 0 0,7 35 0 0 0,-3-4 611 0 0,-10-46-1126 0 0,0-1-154 0 0,0 0-33 0 0,0 0 65 0 0,1-1 294 0 0,0 1 106 0 0,-1-1 0 0 0,1 0 1 0 0,-1 0-1 0 0,1 1 0 0 0,-1-1 0 0 0,0 0 0 0 0,1 0 0 0 0,-1 0 0 0 0,0 0 1 0 0,0 1-1 0 0,1-1 0 0 0,-1 0 0 0 0,0 0 0 0 0,0 0 0 0 0,0 0 0 0 0,0 0 1 0 0,0 0-1 0 0,0 0 0 0 0,0 1 0 0 0,0-1 0 0 0,-1 0 0 0 0,1 0 0 0 0,0 0 1 0 0,0 0-1 0 0,-1 0 0 0 0,1 1 0 0 0,-1-2 0 0 0,0-1-488 0 0,-6-12-3420 0 0,4 8 1905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1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8287 0 0,'0'0'382'0'0,"0"0"-8"0"0,0 0-32 0 0,0 0 750 0 0,0 0 352 0 0,0 0 76 0 0,0 0-123 0 0,0 0-574 0 0,0 0-250 0 0,0 0-49 0 0,0 0-11 0 0,0 0-1 0 0,0 0 0 0 0,0 0 0 0 0,0 0 0 0 0,0 0 0 0 0,0 0 0 0 0,0 0 0 0 0,0 0 0 0 0,-2 1 0 0 0,-9 5 229 0 0,9-6-671 0 0,1 1-1 0 0,-1-1 0 0 0,1 1 0 0 0,-1 0 0 0 0,1-1 0 0 0,0 1 0 0 0,-1 0 1 0 0,1 0-1 0 0,0 0 0 0 0,0 0 0 0 0,-1 0 0 0 0,0 2 0 0 0,-81 112 1250 0 0,29-37-590 0 0,42-61-729 0 0,2 1 0 0 0,0-1 0 0 0,-9 25 0 0 0,12-23-3657 0 0,8-20-1860 0 0,8-3-1565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1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 13823 0 0,'0'0'630'0'0,"0"0"-13"0"0,0 0-320 0 0,0 0 105 0 0,0 0 87 0 0,0 0 20 0 0,0 0 71 0 0,0 0 286 0 0,-5-3 761 0 0,2 3 1436 0 0,-4 1-2619 0 0,6-1-439 0 0,1 0 1 0 0,-1 0-1 0 0,1 0 0 0 0,-1 0 0 0 0,1 0 0 0 0,-1 0 1 0 0,1 0-1 0 0,-1 0 0 0 0,1 0 0 0 0,-1 0 0 0 0,1 1 1 0 0,-1-1-1 0 0,1 0 0 0 0,-1 0 0 0 0,1 1 0 0 0,0-1 1 0 0,-1 0-1 0 0,1 0 0 0 0,-1 1 0 0 0,1-1 0 0 0,-1 1 1 0 0,1-1-1 0 0,0 0 0 0 0,-1 1 0 0 0,1-1 0 0 0,0 1 1 0 0,0-1-1 0 0,-1 1 0 0 0,1-1 0 0 0,0 1 0 0 0,-1 1 6 0 0,-13 14 226 0 0,12-14-117 0 0,-1 0 0 0 0,1 0 1 0 0,0 1-1 0 0,0-1 0 0 0,0 1 1 0 0,0-1-1 0 0,1 1 0 0 0,-1 0 1 0 0,-1 3-1 0 0,-11 32 68 0 0,5-14-104 0 0,0 0 0 0 0,2 1 0 0 0,0 0 0 0 0,-4 41 0 0 0,9-41-84 0 0,-1 40 0 0 0,0-26 0 0 0,2-31 0 0 0,1 1 0 0 0,-1-1 0 0 0,1 0 0 0 0,2 16 0 0 0,-1-21 0 0 0,0 1 0 0 0,-1-1 0 0 0,1 0 0 0 0,-1 0 0 0 0,0 1 0 0 0,1-1 0 0 0,-2 0 0 0 0,1 1 0 0 0,0-1 0 0 0,-1 0 0 0 0,-1 7 0 0 0,0-7 36 0 0,0 23-273 0 0,2-25-814 0 0,8-1-1556 0 0,-6 0-3784 0 0,-2 0-247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2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0,'0'0'547'0'0,"0"0"-11"0"0,2 0-203 0 0,32 0 3427 0 0,-33 0-2736 0 0,-1 0 0 0 0,2 1 0 0 0,2 2-790 0 0,0-1 0 0 0,0 1 0 0 0,0 0 1 0 0,0 1-1 0 0,0-1 0 0 0,-1 1 0 0 0,1-1 0 0 0,-1 1 0 0 0,0 0 0 0 0,0 1 0 0 0,-1-1 0 0 0,1 0 0 0 0,-1 1 0 0 0,3 6 1 0 0,2 9-373 0 0,-1 0 0 0 0,5 25 1 0 0,-6-23 406 0 0,-2 1 519 0 0,6 20 400 0 0,-6-34-1188 0 0,2 0 0 0 0,-5-9-21 0 0,1 1 0 0 0,-1-1 0 0 0,0 1-1 0 0,0-1 1 0 0,1 0 0 0 0,-1 1 0 0 0,0-1 0 0 0,1 1-1 0 0,-1-1 1 0 0,1 0 0 0 0,-1 1 0 0 0,0-1 0 0 0,1 0-1 0 0,-1 1 1 0 0,1-1 0 0 0,-1 0 0 0 0,1 0 0 0 0,-1 1-1 0 0,1-1 1 0 0,-1 0 0 0 0,1 0 0 0 0,-1 0 0 0 0,1 0 0 0 0,-1 0-1 0 0,1 0 1 0 0,-1 0 0 0 0,1 0 0 0 0,0 0 0 0 0,0 0-1 0 0,1 0-218 0 0,0 0 24 0 0,-1 0-1 0 0,0 0 1 0 0,1 0 0 0 0,-1-1-1 0 0,0 1 1 0 0,0 0 0 0 0,1-1-1 0 0,-1 1 1 0 0,0 0 0 0 0,0-1-1 0 0,0 0 1 0 0,1 1 0 0 0,-1-1 0 0 0,0 0-1 0 0,0 1 1 0 0,0-1 0 0 0,0 0-1 0 0,0 0 1 0 0,0 0 0 0 0,-1 0-1 0 0,1 0 1 0 0,0 0 0 0 0,1-2-1 0 0,3-5-6947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2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13823 0 0,'0'0'630'0'0,"0"0"-13"0"0,-2 1-252 0 0,-3 6 499 0 0,0-1 1 0 0,0 1-1 0 0,0 0 0 0 0,1 0 0 0 0,0 1 1 0 0,1-1-1 0 0,0 1 0 0 0,-3 8 0 0 0,-5 11-582 0 0,3-11 108 0 0,0 0 0 0 0,-19 26-1 0 0,0-2 498 0 0,14-21-795 0 0,-28 32-1 0 0,8-11-2290 0 0,32-39 979 0 0,1-1-253 0 0,0 0-51 0 0,0 0-11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2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17503 0 0,'2'1'399'0'0,"3"0"-232"0"0,-1 0 0 0 0,0 0 1 0 0,0 0-1 0 0,1-1 0 0 0,-1 1 0 0 0,0-1 1 0 0,1-1-1 0 0,7 0 0 0 0,-8 1-35 0 0,-1 0 1 0 0,1 0-1 0 0,0 0 0 0 0,0 1 1 0 0,0 0-1 0 0,-1-1 0 0 0,1 1 0 0 0,0 1 1 0 0,-1-1-1 0 0,1 0 0 0 0,-1 1 1 0 0,1 0-1 0 0,3 2 0 0 0,-5-2 28 0 0,-1-1 0 0 0,0 0 0 0 0,0 1 0 0 0,0-1-1 0 0,0 1 1 0 0,0-1 0 0 0,0 1 0 0 0,0-1 0 0 0,0 1 0 0 0,-1 0 0 0 0,1-1 0 0 0,0 4-1 0 0,1 1-34 0 0,1 0-25 0 0,-1 0-1 0 0,0 1 1 0 0,0-1 0 0 0,0 1 0 0 0,-1-1 0 0 0,0 1 0 0 0,-1 0-1 0 0,1 0 1 0 0,-1-1 0 0 0,-1 1 0 0 0,1 0 0 0 0,-1 0-1 0 0,0-1 1 0 0,-4 13 0 0 0,3-10-37 0 0,0 1-1 0 0,1-1 1 0 0,0 1 0 0 0,0 0 0 0 0,1-1-1 0 0,1 12 1 0 0,0-11-35 0 0,-1 1 0 0 0,0-1 0 0 0,-1 1 1 0 0,0-1-1 0 0,-3 14 0 0 0,-2-4-28 0 0,-1-1 0 0 0,-1 0 0 0 0,0-1 0 0 0,-17 27 0 0 0,-53 61 0 0 0,34-43-201 0 0,44-62-850 0 0,0-1-385 0 0,0 0-78 0 0,0 0-20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2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21191 0 0,'0'0'480'0'0,"0"0"67"0"0,0 0 31 0 0,0-1-56 0 0,9-19 3167 0 0,-8 19-3246 0 0,-1 1-358 0 0,0 0-406 0 0,0 0-154 0 0,0 0-1125 0 0,0 0-4590 0 0,0 0-1968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2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269 282 13823 0 0,'1'-1'630'0'0,"23"-21"221"0"0,-23 20-799 0 0,0 1 0 0 0,1 0 0 0 0,-1-1 0 0 0,0 1 1 0 0,0-1-1 0 0,-1 1 0 0 0,1-1 0 0 0,0 1 1 0 0,0-1-1 0 0,-1 0 0 0 0,1 1 0 0 0,-1-1 0 0 0,0 0 1 0 0,1 1-1 0 0,-1-1 0 0 0,0-2 0 0 0,0-1 388 0 0,-1 0-1 0 0,1 0 1 0 0,1 0-1 0 0,-1 0 1 0 0,1 0-1 0 0,-1 1 1 0 0,1-1-1 0 0,1 0 1 0 0,2-7-1 0 0,3-5 1107 0 0,12-20 0 0 0,-2 4-273 0 0,16-48 274 0 0,-33 79-1038 0 0,0 1-66 0 0,-1-2-332 0 0,-3 6-64 0 0,-5 7-40 0 0,4 0-7 0 0,0 0 0 0 0,0 0 0 0 0,1 0 0 0 0,0 1 0 0 0,1-1 0 0 0,-4 20 0 0 0,4-13 0 0 0,-11 26 0 0 0,-48 135 0 0 0,21-53 0 0 0,-16 15 0 0 0,28-74 0 0 0,-24 86 0 0 0,52-146 0 0 0,-2 1 0 0 0,1-1 0 0 0,1 1 0 0 0,-1 0 0 0 0,1 0 0 0 0,1 0 0 0 0,-1 0 0 0 0,1 0 0 0 0,1 7 0 0 0,1-7 0 0 0,5-2 0 0 0,1-5 0 0 0,-4-1 0 0 0,0-1 0 0 0,0 0 0 0 0,1-1 0 0 0,-2 1 0 0 0,1 0 0 0 0,0-1 0 0 0,0 0 0 0 0,-1 0 0 0 0,1 0 0 0 0,-1-1 0 0 0,0 1 0 0 0,0-1 0 0 0,0 1 0 0 0,2-7 0 0 0,38-88-64 0 0,-34 75-375 0 0,-1 0-1 0 0,5-25 0 0 0,5-14-153 0 0,-16 58 591 0 0,-1-1 1 0 0,0 0-1 0 0,0 0 0 0 0,0 0 1 0 0,0 1-1 0 0,-1-1 0 0 0,0 0 1 0 0,0 0-1 0 0,0 0 0 0 0,-1 0 1 0 0,-1-7-1 0 0,1 9 2 0 0,1 1 0 0 0,-1-1 1 0 0,0 1-1 0 0,-1 0 0 0 0,1-1 0 0 0,0 1 0 0 0,-1 0 1 0 0,1 0-1 0 0,-1-1 0 0 0,1 1 0 0 0,-1 1 0 0 0,0-1 0 0 0,0 0 1 0 0,0 0-1 0 0,0 1 0 0 0,0-1 0 0 0,-1 1 0 0 0,1-1 0 0 0,0 1 1 0 0,-1 0-1 0 0,1 0 0 0 0,-5-1 0 0 0,0 0 0 0 0,-1 1 0 0 0,1 0 0 0 0,0 0 0 0 0,-1 1 0 0 0,1 0 0 0 0,-1 0 0 0 0,1 1 0 0 0,-1-1 0 0 0,1 2 0 0 0,-1-1 0 0 0,1 1 0 0 0,0 0 0 0 0,0 1 0 0 0,0 0 0 0 0,-12 6 0 0 0,-1 0 0 0 0,-10 5 0 0 0,29-13 0 0 0,-1 0 0 0 0,1 0 0 0 0,0 0 0 0 0,-1 0 0 0 0,1 0 0 0 0,0 0 0 0 0,0 1 0 0 0,0-1 0 0 0,0 0 0 0 0,0 1 0 0 0,0-1 0 0 0,1 1 0 0 0,-1-1 0 0 0,0 1 0 0 0,1-1 0 0 0,-1 3 0 0 0,-1 5 0 0 0,3 1 0 0 0,3-1 0 0 0,-2-7 0 0 0,1 0 0 0 0,-1-1 0 0 0,0 1 0 0 0,0 0 0 0 0,1-1 0 0 0,-1 0 0 0 0,0 0 0 0 0,1 0 0 0 0,0 0 0 0 0,-1 0 0 0 0,1 0 0 0 0,-1 0 0 0 0,1-1 0 0 0,0 0 0 0 0,3 1 0 0 0,2-1 0 0 0,0 1 0 0 0,0-2 0 0 0,0 1 0 0 0,8-2 0 0 0,12-4-570 0 0,1 0 0 0 0,30-12-1 0 0,-42 11-7982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3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8287 0 0,'0'0'382'0'0,"0"0"-8"0"0,0 0-102 0 0,7-2 1065 0 0,-3 0 1662 0 0,-1 0-2479 0 0,0-1-1 0 0,0 1 0 0 0,0 0 1 0 0,0 0-1 0 0,0 1 0 0 0,0-1 1 0 0,1 0-1 0 0,-1 1 1 0 0,1 0-1 0 0,-1 0 0 0 0,1 0 1 0 0,-1 0-1 0 0,1 1 0 0 0,0-1 1 0 0,-1 1-1 0 0,1 0 0 0 0,0 0 1 0 0,4 1-1 0 0,0 1-430 0 0,-6-2 36 0 0,0 1 0 0 0,1 0 1 0 0,-1-1-1 0 0,0 1 0 0 0,0 0 0 0 0,0 0 0 0 0,0 0 1 0 0,2 2-1 0 0,-1-1-33 0 0,-1 1 1 0 0,0-1-1 0 0,1 1 1 0 0,-1 0-1 0 0,0-1 1 0 0,-1 1-1 0 0,1 0 1 0 0,2 6-1 0 0,9 16-92 0 0,2-1 0 0 0,18 25 0 0 0,-24-36 0 0 0,-4-5 0 0 0,-1 0 0 0 0,1 1 0 0 0,1-1 0 0 0,-1 0 0 0 0,-4-7 0 0 0,-1-1 0 0 0,1 1 0 0 0,-1 0 0 0 0,1-1 0 0 0,-1 1 0 0 0,1 0 0 0 0,-1-1 0 0 0,1 1 0 0 0,-1-1 0 0 0,1 1 0 0 0,0-1 0 0 0,-1 1 0 0 0,1-1 0 0 0,0 0 0 0 0,-1 1 0 0 0,1-1 0 0 0,0 0 0 0 0,0 1 0 0 0,-1-1 0 0 0,2 0 0 0 0,1 1 0 0 0,7 3 0 0 0,-3-3-64 0 0,-6-1-273 0 0,-1 0-138 0 0,0 0-33 0 0,0 0-72 0 0,0 0-285 0 0,0 0-126 0 0,2-2-29 0 0,-1 0 537 0 0,1 0-1 0 0,-1-1 0 0 0,0 1 0 0 0,1-1 1 0 0,-1 1-1 0 0,0-1 0 0 0,-1 1 1 0 0,1-1-1 0 0,0 0 0 0 0,-1 0 1 0 0,1 1-1 0 0,-1-5 0 0 0,0 4-4972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2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2 132 15663 0 0,'0'0'719'0'0,"0"-1"-20"0"0,-1-26 1820 0 0,0 21-1605 0 0,1 1 1 0 0,0-1-1 0 0,0 0 0 0 0,1 1 1 0 0,0-1-1 0 0,2-9 0 0 0,-3 14-418 0 0,0 1 15 0 0,0 0-68 0 0,4 22-278 0 0,-2 8-165 0 0,-2-24 0 0 0,0 1 0 0 0,1 0 0 0 0,0 0 0 0 0,0-1 0 0 0,1 1 0 0 0,2 7 0 0 0,0-1 0 0 0,-3-11 0 0 0,-1 1 0 0 0,1-1 0 0 0,0 1 0 0 0,0-1 0 0 0,0 0 0 0 0,0 1 0 0 0,1-1 0 0 0,-1 0 0 0 0,1 0 0 0 0,-1 0 0 0 0,1 0 0 0 0,0 0 0 0 0,0 0 0 0 0,0 0 0 0 0,0 0 0 0 0,0-1 0 0 0,2 2 0 0 0,-2-2 0 0 0,0 1 0 0 0,0-1 0 0 0,-1 0 0 0 0,1 0 0 0 0,0 0 0 0 0,0 0 0 0 0,0-1 0 0 0,0 1 0 0 0,0-1 0 0 0,0 1 0 0 0,0-1 0 0 0,1 1 0 0 0,-1-1 0 0 0,0 0 0 0 0,0 0 0 0 0,0 0 0 0 0,0 0 0 0 0,4-2 0 0 0,-2 1 0 0 0,0 0 0 0 0,0-1 0 0 0,0 0 0 0 0,-1 0 0 0 0,1 0 0 0 0,5-5 0 0 0,-2 2 0 0 0,1-1-2 0 0,-1 0 0 0 0,0 0 1 0 0,0-1-1 0 0,-1 0 0 0 0,1 0 0 0 0,-2-1 0 0 0,1 1 1 0 0,-1-1-1 0 0,6-12 0 0 0,-4 4 20 0 0,0 1 0 0 0,-1-1 0 0 0,0-1 0 0 0,3-21 0 0 0,-9 38 1 0 0,1-1 0 0 0,-1 0 0 0 0,0 1 0 0 0,0-1 0 0 0,0 0 0 0 0,1 0 0 0 0,-1 1 0 0 0,0-1-1 0 0,0 0 1 0 0,0 1 0 0 0,0-1 0 0 0,0 0 0 0 0,0 0 0 0 0,-1 1 0 0 0,1-1 0 0 0,0 0 0 0 0,0 1 0 0 0,-1-2 0 0 0,1 2 15 0 0,-1 0 1 0 0,1 0 0 0 0,-1 0-1 0 0,1 1 1 0 0,-1-1-1 0 0,1 0 1 0 0,-1 0 0 0 0,1 1-1 0 0,0-1 1 0 0,-1 0 0 0 0,1 1-1 0 0,0-1 1 0 0,-1 0-1 0 0,1 1 1 0 0,0-1 0 0 0,-1 0-1 0 0,1 1 1 0 0,-1 0 0 0 0,-16 26 921 0 0,17-27-954 0 0,-13 28-2 0 0,0 1 0 0 0,2 0 0 0 0,1 1 0 0 0,-7 39 0 0 0,1-6 0 0 0,-26 110-133 0 0,41-172-563 0 0,-5-2-863 0 0,4 1-2941 0 0,2 0 3476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2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47 17503 0 0,'35'-46'4769'0'0,"-35"45"-3815"0"0,0 1-289 0 0,0 0-121 0 0,0 0-28 0 0,0 0-72 0 0,0 0-217 0 0,0 4-122 0 0,0-1 0 0 0,0 0 0 0 0,0 0-1 0 0,-1 1 1 0 0,0-1 0 0 0,1 0 0 0 0,-1 0 0 0 0,0 0 0 0 0,-1 0 0 0 0,1 0 0 0 0,-1 0 0 0 0,1 0 0 0 0,-1 0 0 0 0,0-1-1 0 0,0 1 1 0 0,0 0 0 0 0,0-1 0 0 0,-4 4 0 0 0,-13 15 121 0 0,0 1 0 0 0,2 1-1 0 0,0 1 1 0 0,2 1 0 0 0,1 0 0 0 0,0 0-1 0 0,2 2 1 0 0,-14 44 0 0 0,22-58-224 0 0,0 0-1 0 0,1 0 0 0 0,1 1 1 0 0,0-1-1 0 0,0 0 1 0 0,2 1-1 0 0,0-1 1 0 0,0 1-1 0 0,1-1 1 0 0,3 16-1 0 0,-3-26-30 0 0,0 0 0 0 0,0-1-1 0 0,1 1 1 0 0,-1 0 0 0 0,1 0 0 0 0,-1-1 0 0 0,1 1-1 0 0,0-1 1 0 0,0 1 0 0 0,0-1 0 0 0,0 0 0 0 0,1 0-1 0 0,-1 0 1 0 0,1 0 0 0 0,-1 0 0 0 0,1 0 0 0 0,-1-1 0 0 0,1 1-1 0 0,0-1 1 0 0,0 0 0 0 0,5 2 0 0 0,-2-2-85 0 0,1 1 0 0 0,-1-1 0 0 0,0 0 0 0 0,1-1 0 0 0,-1 1 0 0 0,1-1 0 0 0,-1 0-1 0 0,1-1 1 0 0,7-1 0 0 0,6-4-2534 0 0,0-1-6561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2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 21191 0 0,'0'0'480'0'0,"0"0"67"0"0,0 0 31 0 0,0 0-56 0 0,2 0-341 0 0,7-3-21 0 0,-6 3 565 0 0,-3 0 246 0 0,0 0 42 0 0,0 0-59 0 0,0 0-289 0 0,0 0-121 0 0,0 0-28 0 0,0 0-72 0 0,3 40-272 0 0,-8 24-172 0 0,4-61 0 0 0,4 14 0 0 0,-1-8 0 0 0,3 0 0 0 0,5-5 0 0 0,-6-4 0 0 0,-1 0 0 0 0,1 1 0 0 0,0-1 0 0 0,0-1 0 0 0,-1 1 0 0 0,1 0 0 0 0,0-1 0 0 0,-1 0 0 0 0,1 0 0 0 0,-1 0 0 0 0,1 0 0 0 0,-1-1 0 0 0,1 1 0 0 0,-1-1 0 0 0,0 0 0 0 0,5-3 0 0 0,1-3 0 0 0,0 0 0 0 0,0-1 0 0 0,12-15 0 0 0,5-5 0 0 0,-20 22 0 0 0,-1 1 72 0 0,-4 5 299 0 0,-1 1 117 0 0,0 0 21 0 0,0 0-66 0 0,1 2-427 0 0,-1 0 1 0 0,1 0-1 0 0,-1 0 1 0 0,1 0-1 0 0,-1 1 1 0 0,0-1-1 0 0,0 0 1 0 0,0 0-1 0 0,0 4 1 0 0,-3 21-234 0 0,-2-1 1 0 0,-8 31-1 0 0,4-20 152 0 0,-26 160 648 0 0,25-126-483 0 0,6-43-100 0 0,0-1 0 0 0,-11 38 0 0 0,12-57 0 0 0,-2-1 0 0 0,4-6 0 0 0,0 0 0 0 0,0 0 0 0 0,1-1 0 0 0,-1 1 0 0 0,0 0 0 0 0,0 0 0 0 0,0-1 0 0 0,0 1 0 0 0,0-1 0 0 0,0 1 0 0 0,0-1 0 0 0,-1 1 0 0 0,1-1 0 0 0,0 1 0 0 0,0-1 0 0 0,0 0 0 0 0,0 0 0 0 0,0 0 0 0 0,-1 0 0 0 0,1 0 0 0 0,0 0 0 0 0,0 0 0 0 0,0 0 0 0 0,-1 0 0 0 0,1 0 0 0 0,0-1 0 0 0,0 1 0 0 0,0 0 0 0 0,0-1 0 0 0,-2 0 0 0 0,0-1 0 0 0,0-1 0 0 0,0 1 0 0 0,1-1 0 0 0,-1 0 0 0 0,1 1 0 0 0,0-1 0 0 0,0 0 0 0 0,0 0 0 0 0,0-1 0 0 0,-3-5 0 0 0,3 4 0 0 0,-1 0 0 0 0,0 0 0 0 0,-5-7 0 0 0,5 9 0 0 0,1 0 0 0 0,0-1 0 0 0,0 1 0 0 0,1 0 0 0 0,-1-1 0 0 0,1 0 0 0 0,0 1 0 0 0,-1-1 0 0 0,2 0 0 0 0,-1 0 0 0 0,0 1 0 0 0,1-1 0 0 0,0 0 0 0 0,0 0 0 0 0,0 0 0 0 0,0 0 0 0 0,0 0 0 0 0,2-4 0 0 0,0-2 0 0 0,0 0 0 0 0,1 0 0 0 0,1 0 0 0 0,0 0 0 0 0,7-14 0 0 0,-9 20 0 0 0,1-1 0 0 0,0 1 0 0 0,0-1 0 0 0,0 1 0 0 0,1 0 0 0 0,0 0 0 0 0,0 0 0 0 0,0 1 0 0 0,0-1 0 0 0,0 1 0 0 0,9-5 0 0 0,-1 1 7 0 0,17-14 1 0 0,-7 5-106 0 0,10-3-992 0 0,-22 13-189 0 0,0 0 0 0 0,14-10-1 0 0,-14 4-1477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2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17047 0 0,'0'0'1311'0'0,"2"0"-846"0"0,2-2 20 0 0,1 1 0 0 0,0 0-1 0 0,0 1 1 0 0,0-1-1 0 0,0 1 1 0 0,0 0 0 0 0,0 1-1 0 0,-1-1 1 0 0,1 1 0 0 0,0 0-1 0 0,0 0 1 0 0,0 0 0 0 0,-1 0-1 0 0,1 1 1 0 0,-1 0 0 0 0,1 0-1 0 0,-1 1 1 0 0,6 2 0 0 0,-7-2-362 0 0,1-1 0 0 0,-1 1 1 0 0,0 0-1 0 0,0 0 1 0 0,0 0-1 0 0,0 1 1 0 0,4 6-1 0 0,3 10 117 0 0,-1 0-1 0 0,0 0 1 0 0,-2 1-1 0 0,0 0 1 0 0,-2 1 0 0 0,0 0-1 0 0,-2-1 1 0 0,0 1-1 0 0,0 26 1 0 0,-3-24-210 0 0,-2 1 1 0 0,0 0-1 0 0,-1-1 1 0 0,-1 0-1 0 0,-1 0 0 0 0,-2 0 1 0 0,0 0-1 0 0,-2-1 1 0 0,-15 30-1 0 0,21-47-200 0 0,-1 0-1 0 0,0-1 0 0 0,-1 1 1 0 0,1-1-1 0 0,-1 0 1 0 0,0-1-1 0 0,-1 1 1 0 0,-8 5-1 0 0,7-6-1429 0 0,-1-4-425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4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17503 0 0,'0'0'399'0'0,"0"0"60"0"0,0 0 21 0 0,0 0-59 0 0,8-3 1027 0 0,27-12 31 0 0,-24 9-704 0 0,1 1 0 0 0,0 0 1 0 0,0 1-1 0 0,0 1 0 0 0,0 0 0 0 0,22-3 0 0 0,6 3-218 0 0,26-1 769 0 0,-44 4-1161 0 0,2 8-298 0 0,-23-8-563 0 0,-1 0-258 0 0,0 7-7561 0 0,0-5 165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4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0,0 0-65 0 0,2 1-309 0 0,14 2 574 0 0,0-1-1 0 0,0 0 1 0 0,0-1 0 0 0,0-1 0 0 0,0 0-1 0 0,0-1 1 0 0,1-1 0 0 0,15-4 0 0 0,-30 6-246 0 0,-2 0 21 0 0,0 0-66 0 0,0 0-427 0 0,0 0-696 0 0,0 0-274 0 0,0 0-1694 0 0,0 0-6561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4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10135 0 0,'0'0'231'0'0,"0"0"29"0"0,0 0 19 0 0,-2 2-41 0 0,-5 5-44 0 0,5-6 552 0 0,-16-3 3298 0 0,-3 1 3399 0 0,19 1-7061 0 0,2 0 114 0 0,0 0 15 0 0,0 0-68 0 0,0 0-222 0 0,0 0 166 0 0,0 0 101 0 0,0 0 21 0 0,0 0-66 0 0,19 3-278 0 0,-5-1-165 0 0,-8-2 0 0 0,-1 1 0 0 0,1 0 0 0 0,0 0 0 0 0,-1 0 0 0 0,1 1 0 0 0,9 4 0 0 0,-5-2 0 0 0,0-1 0 0 0,8-2-401 0 0,-17-1-74 0 0,-1 0-33 0 0,0 0-72 0 0,0 0-285 0 0,8-1-1010 0 0,-6 1-4643 0 0,-2 0-564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4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83 175 11975 0 0,'0'0'267'0'0,"0"0"42"0"0,0 0 17 0 0,0 0-28 0 0,0 0-126 0 0,0 0 204 0 0,-7-5 3056 0 0,5 3-3122 0 0,1 0-1 0 0,0 0 1 0 0,1 0 0 0 0,-1 0-1 0 0,0 0 1 0 0,1 0-1 0 0,-1-1 1 0 0,1 1 0 0 0,0 0-1 0 0,0 0 1 0 0,-1-1-1 0 0,2 1 1 0 0,-1 0 0 0 0,0-1-1 0 0,0 1 1 0 0,1 0-1 0 0,-1 0 1 0 0,1 0 0 0 0,0-3-1 0 0,4-9-118 0 0,-5 12-48 0 0,1 0-1 0 0,-1 0 0 0 0,1 0 0 0 0,0 0 0 0 0,0 0 0 0 0,0 0 0 0 0,0 0 0 0 0,0 1 0 0 0,1-3 0 0 0,1 0 107 0 0,-2 3-226 0 0,-1 0-1 0 0,1 0 0 0 0,0-1 1 0 0,0 1-1 0 0,0 0 1 0 0,0 1-1 0 0,0-1 1 0 0,0 0-1 0 0,0 0 1 0 0,0 0-1 0 0,0 1 0 0 0,0-1 1 0 0,1 0-1 0 0,-1 1 1 0 0,2-1-1 0 0,3-3-22 0 0,1 1 0 0 0,0 0 0 0 0,-1 0 0 0 0,1 1 0 0 0,0-1 0 0 0,1 2 0 0 0,-1-1 0 0 0,0 1 0 0 0,0 0 0 0 0,1 1 0 0 0,-1-1 0 0 0,0 1 0 0 0,1 1 0 0 0,-1 0 0 0 0,0 0 0 0 0,1 0 0 0 0,-1 1 0 0 0,0 0 0 0 0,0 0 0 0 0,0 1 0 0 0,12 6 0 0 0,-6-2 0 0 0,-1 0 0 0 0,0 1 0 0 0,18 15 0 0 0,-26-19 75 0 0,1-1 1 0 0,-1 1-1 0 0,0-1 0 0 0,1 0 1 0 0,0-1-1 0 0,0 1 0 0 0,-1-1 1 0 0,1 0-1 0 0,1 0 0 0 0,-1 0 0 0 0,0-1 1 0 0,0 0-1 0 0,1 0 0 0 0,-1 0 1 0 0,0-1-1 0 0,1 1 0 0 0,-1-1 1 0 0,1-1-1 0 0,-1 1 0 0 0,1-1 1 0 0,-1 0-1 0 0,0 0 0 0 0,0 0 0 0 0,7-3 1 0 0,-9 2-63 0 0,56-28 133 0 0,-52 26-145 0 0,0 0 0 0 0,-1-1 0 0 0,0 0 0 0 0,0 0-1 0 0,0 0 1 0 0,7-9 0 0 0,-12 12 18 0 0,0 1 0 0 0,1-1 0 0 0,-1 0-1 0 0,0 0 1 0 0,0 0 0 0 0,0 0 0 0 0,0 0 0 0 0,0 0-1 0 0,0 0 1 0 0,0 0 0 0 0,-1 0 0 0 0,1 0 0 0 0,-1 0 0 0 0,0 0-1 0 0,1-1 1 0 0,-1-1 0 0 0,0 3 15 0 0,-1-1-1 0 0,1 1 1 0 0,-1 0-1 0 0,1 0 1 0 0,-1 0-1 0 0,1 0 1 0 0,-1 0-1 0 0,1 0 1 0 0,-1 0-1 0 0,0 0 1 0 0,0 0-1 0 0,1 0 1 0 0,-1 0-1 0 0,0 0 1 0 0,0 0-1 0 0,0 1 1 0 0,0-1-1 0 0,0 0 1 0 0,0 1 0 0 0,-2-2-1 0 0,-1 1 60 0 0,-1-1 0 0 0,1 1 0 0 0,-1-1 0 0 0,0 1 1 0 0,1 1-1 0 0,-1-1 0 0 0,0 1 0 0 0,0-1 0 0 0,1 1 0 0 0,-9 2 0 0 0,5-1-93 0 0,1 1 0 0 0,0 0 0 0 0,0 1 0 0 0,1-1 0 0 0,-1 1 0 0 0,0 1 0 0 0,1-1 0 0 0,0 1 0 0 0,0 0 0 0 0,0 1 0 0 0,-8 7 0 0 0,-3 5 0 0 0,1 1 0 0 0,-16 23 0 0 0,21-26 0 0 0,3-3 0 0 0,0 0 0 0 0,1 1 0 0 0,-10 25 0 0 0,14-28 0 0 0,-2 0 0 0 0,1 0 0 0 0,-1 0 0 0 0,0-1 0 0 0,-1 0 0 0 0,0 0 0 0 0,-1 0 0 0 0,-10 10 0 0 0,13-16 0 0 0,0 0 0 0 0,-1 0 0 0 0,1 0 0 0 0,-1 0 0 0 0,1-1 0 0 0,-1 0 0 0 0,0 0 0 0 0,0 0 0 0 0,0-1 0 0 0,0 0 0 0 0,0 0 0 0 0,0 0 0 0 0,-1 0 0 0 0,1-1 0 0 0,0 0 0 0 0,0 0 0 0 0,0 0 0 0 0,-9-2 0 0 0,4 0 0 0 0,0 0 0 0 0,0-1 0 0 0,1 0 0 0 0,-1-1 0 0 0,0 0 0 0 0,1-1 0 0 0,0 1 0 0 0,-13-10 0 0 0,18 11-156 0 0,1-1 1 0 0,-1 1-1 0 0,1-1 1 0 0,-4-5-1 0 0,-5-5-450 0 0,8 10 278 0 0,1 0-1 0 0,0 0 1 0 0,0 0-1 0 0,0-1 1 0 0,-3-8-1 0 0,0-2-7030 0 0,3 3-799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4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13823 0 0,'0'0'315'0'0,"0"0"45"0"0,0 0 21 0 0,0 0-49 0 0,-18 0 2634 0 0,-28 10 736 0 0,44-10-3190 0 0,2 0-393 0 0,0 0 0 0 0,-1 1 0 0 0,1-1 0 0 0,0 0 0 0 0,-1 0 0 0 0,1 0 0 0 0,-1 0 0 0 0,1 0 0 0 0,-1 1 0 0 0,1-1 0 0 0,-1 0 0 0 0,1 0 0 0 0,0 0 0 0 0,-1 0 0 0 0,1 0 0 0 0,-1 0 0 0 0,1 0 0 0 0,-1 0 0 0 0,0-1 0 0 0,-3 2 1821 0 0,11 2-1036 0 0,8 1-988 0 0,0 0-1 0 0,1-1 1 0 0,-1-1 0 0 0,26 1 0 0 0,-2 0-324 0 0,-22 1-8499 0 0,-15-4 1195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4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93 175 15663 0 0,'0'0'356'0'0,"0"0"50"0"0,0 0 20 0 0,0 0-42 0 0,1-1-250 0 0,2-6 697 0 0,1 0 1 0 0,0 1-1 0 0,0-1 0 0 0,0 1 1 0 0,1 0-1 0 0,7-7 1 0 0,-5 7-342 0 0,1 0 0 0 0,0 0 0 0 0,0 1 0 0 0,17-8 0 0 0,-19 10-325 0 0,0 1-1 0 0,0 0 1 0 0,0 0 0 0 0,0 0-1 0 0,0 1 1 0 0,1 0 0 0 0,-1 0-1 0 0,1 1 1 0 0,-1-1 0 0 0,0 1-1 0 0,8 1 1 0 0,12 7-165 0 0,31 14 0 0 0,-47-18 0 0 0,-6-2 0 0 0,-3-1 0 0 0,1 0 0 0 0,-1-1 0 0 0,1 1 0 0 0,-1 0 0 0 0,1-1 0 0 0,-1 1 0 0 0,1-1 0 0 0,-1 0 0 0 0,1 0 0 0 0,-1 1 0 0 0,1-1 0 0 0,2 0 0 0 0,5 0 0 0 0,-1 1 0 0 0,1-1 0 0 0,0-1 0 0 0,-1 1 0 0 0,17-5 0 0 0,41-14 0 0 0,-49 14 74 0 0,0-1 0 0 0,0 0-1 0 0,-1-2 1 0 0,0 0 0 0 0,17-11 0 0 0,-32 18 270 0 0,0 1-281 0 0,-1-1-1 0 0,1 1 0 0 0,-1 0 0 0 0,0 0 0 0 0,1-1 1 0 0,-1 1-1 0 0,0 0 0 0 0,1-1 0 0 0,-1 1 1 0 0,0-1-1 0 0,0 1 0 0 0,1 0 0 0 0,-1-1 1 0 0,0 1-1 0 0,0-1 0 0 0,0 1 0 0 0,0-1 1 0 0,1 1-1 0 0,-1-1 0 0 0,0 0-61 0 0,0 1-1 0 0,0-1 1 0 0,0 0 0 0 0,0 1-1 0 0,0-1 1 0 0,0 0 0 0 0,0 1 0 0 0,0-1-1 0 0,0 0 1 0 0,0 1 0 0 0,0-1-1 0 0,-1 0 1 0 0,1 1 0 0 0,0-1-1 0 0,0 1 1 0 0,-1-1 0 0 0,1 0-1 0 0,0 1 1 0 0,-1-1 0 0 0,1 1-1 0 0,-1-1 1 0 0,1 1 0 0 0,-1-1 0 0 0,1 1-1 0 0,-1-1 1 0 0,1 1 0 0 0,-1 0-1 0 0,0-1 1 0 0,-14-6-5 0 0,14 7 4 0 0,-6-1 0 0 0,1 0 0 0 0,-1 0 0 0 0,0 0 0 0 0,0 1 0 0 0,1 0 0 0 0,-1 0 0 0 0,-12 3 0 0 0,8-1 0 0 0,-1 0 0 0 0,0 2 0 0 0,-17 6 0 0 0,17-3 0 0 0,-1 0 0 0 0,1 1 0 0 0,-21 18 0 0 0,24-19 0 0 0,-6 7 0 0 0,1 0 0 0 0,0 1 0 0 0,1 0 0 0 0,1 1 0 0 0,0 1 0 0 0,-18 33 0 0 0,23-36 0 0 0,0-1 0 0 0,-15 20 0 0 0,15-25 0 0 0,5-7 0 0 0,0 1 0 0 0,0-1 0 0 0,0 0 0 0 0,0 0 0 0 0,-1 1 0 0 0,1-1 0 0 0,0-1 0 0 0,-1 1 0 0 0,1 0 0 0 0,0 0 0 0 0,-1-1 0 0 0,1 0 0 0 0,-1 1 0 0 0,1-1 0 0 0,-1 0 0 0 0,1 0 0 0 0,-1 0 0 0 0,1-1 0 0 0,-1 1 0 0 0,-2-1 0 0 0,-1-1 0 0 0,0-1 0 0 0,0 1 0 0 0,0-1 0 0 0,0-1 0 0 0,-7-4 0 0 0,4 2 0 0 0,-19-12-226 0 0,0 0-609 0 0,-35-17 0 0 0,60 34 590 0 0,0 0 1 0 0,1-1-1 0 0,-1 1 0 0 0,1-1 0 0 0,-1 0 1 0 0,1 0-1 0 0,-4-3 0 0 0,-1-6-6615 0 0,4 3-1298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3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5 10135 0 0,'0'0'464'0'0,"0"0"-9"0"0,0 0-87 0 0,0 0 728 0 0,-15-5 5705 0 0,9 8-6323 0 0,-1 1-1 0 0,1-1 0 0 0,0 1 1 0 0,0 1-1 0 0,1-1 0 0 0,-8 7 1 0 0,-30 36 578 0 0,32-36-1254 0 0,-24 30 198 0 0,2-3 0 0 0,-42 38 0 0 0,65-67-11 0 0,-1 1 1 0 0,1 1-1 0 0,1-1 0 0 0,0 2 1 0 0,-9 13-1 0 0,16-23-326 0 0,2-2-138 0 0,0 0-33 0 0,3 0 66 0 0,0 0 0 0 0,0 0-1 0 0,0 0 1 0 0,-1 0 0 0 0,1-1-1 0 0,0 1 1 0 0,0-1 0 0 0,-1 0 0 0 0,1 0-1 0 0,3-2 1 0 0,9-3-1093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4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396 100 4607 0 0,'0'0'208'0'0,"1"-1"-9"0"0,30-21 2722 0 0,-30 22-1966 0 0,12-17 1214 0 0,-9 12-2014 0 0,1-2-66 0 0,-5 5 282 0 0,0 2 117 0 0,0 0 21 0 0,2-1-306 0 0,-1-1-1 0 0,0 1 0 0 0,0-1 1 0 0,0 0-1 0 0,-1 1 0 0 0,1-1 1 0 0,0 0-1 0 0,0-3 0 0 0,0-4 5172 0 0,-1 9-5298 0 0,0-1 0 0 0,0 1 1 0 0,0-1-1 0 0,0 0 0 0 0,-1 1 1 0 0,1-1-1 0 0,0 0 0 0 0,-1 1 0 0 0,1-1 1 0 0,0 1-1 0 0,-1-1 0 0 0,1 1 1 0 0,-1-1-1 0 0,1 1 0 0 0,0-1 1 0 0,-1 1-1 0 0,0 0 0 0 0,1-1 0 0 0,-1 1 1 0 0,1-1-1 0 0,-1 1 0 0 0,0 0 1 0 0,-13-6-50 0 0,12 6 239 0 0,1-1 222 0 0,1 1 21 0 0,-12 2 83 0 0,-2 0-576 0 0,4 0-17 0 0,-3 2 2 0 0,8-2-1 0 0,1-1 0 0 0,1 0 0 0 0,-1 0 0 0 0,1 1 0 0 0,0 0 0 0 0,0-1 0 0 0,0 1 0 0 0,-4 3 0 0 0,-7 8 0 0 0,6-4 205 0 0,0-1 0 0 0,0 1 0 0 0,1 1-1 0 0,0-1 1 0 0,0 1 0 0 0,1 0 0 0 0,1 1 0 0 0,0 0-1 0 0,-6 17 1 0 0,5-11-205 0 0,-32 106 0 0 0,32-97 0 0 0,0 0 0 0 0,-3 49 0 0 0,-1 14 0 0 0,0-21 0 0 0,9-54 0 0 0,0 9 0 0 0,-1-2 0 0 0,-1 1 0 0 0,-1 0 0 0 0,-1-1 0 0 0,-12 34 0 0 0,15-52 64 0 0,0 0 0 0 0,1 0 0 0 0,-1 0 0 0 0,0 0 0 0 0,-1-1 0 0 0,1 1 0 0 0,0 0 0 0 0,-1-1 0 0 0,1 0 0 0 0,-1 1 0 0 0,0-1 0 0 0,0 0 0 0 0,0 0 0 0 0,0-1 0 0 0,-4 3 0 0 0,4-3-15 0 0,1 0 0 0 0,-1-1-1 0 0,0 1 1 0 0,1 0 0 0 0,-1-1 0 0 0,1 0-1 0 0,-1 0 1 0 0,0 1 0 0 0,1-2 0 0 0,-1 1-1 0 0,0 0 1 0 0,1 0 0 0 0,-1-1 0 0 0,0 1-1 0 0,1-1 1 0 0,-1 0 0 0 0,1 0 0 0 0,-1 0 0 0 0,1 0-1 0 0,-4-3 1 0 0,-7-5-49 0 0,7 3 0 0 0,1 0 0 0 0,1-1 0 0 0,-14-25-9705 0 0,18 32 7658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4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12 312 11975 0 0,'0'0'267'0'0,"2"-17"778"0"0,-2-7-186 0 0,0 22 110 0 0,1 1-661 0 0,0 0 0 0 0,0-1 0 0 0,0 0 0 0 0,0 1 0 0 0,-1-1 0 0 0,1 0 0 0 0,0 1 0 0 0,0-4 0 0 0,-1 4-20 0 0,4-9 836 0 0,-3 4-740 0 0,0 1-1 0 0,1 0 1 0 0,0 0 0 0 0,0 0-1 0 0,1 0 1 0 0,0 0 0 0 0,-1 1-1 0 0,1-1 1 0 0,1 1-1 0 0,3-5 1 0 0,-3 6-196 0 0,0 0 1 0 0,0-1-1 0 0,1 1 0 0 0,-1 1 0 0 0,1-1 1 0 0,-1 1-1 0 0,1 0 0 0 0,0 0 1 0 0,9-2-1 0 0,36-20-23 0 0,-43 21-165 0 0,0 0 0 0 0,0 0 0 0 0,0 0 0 0 0,0 1 0 0 0,0 0 0 0 0,1 0 0 0 0,-1 1 0 0 0,1 0 0 0 0,8 0 0 0 0,140 4 0 0 0,-137-3 0 0 0,32-5 0 0 0,-41 3 0 0 0,-1-3 0 0 0,1-4 0 0 0,-8 5 0 0 0,-2 2 0 0 0,0 2 0 0 0,1-1 0 0 0,-1 0 0 0 0,1 1 0 0 0,-1-1 0 0 0,0 0 0 0 0,1 1 0 0 0,-1-1 0 0 0,0 0 0 0 0,0 1 0 0 0,1-1 0 0 0,-1 0 0 0 0,0 1 0 0 0,0-1 0 0 0,0 0 0 0 0,0 0 0 0 0,0 1 0 0 0,0-1 0 0 0,0 0 0 0 0,0 0 0 0 0,0 1 0 0 0,-1-1 0 0 0,1 0 0 0 0,0 1 0 0 0,0-1 0 0 0,-1 0 0 0 0,1 1 0 0 0,0-1 0 0 0,-1 0 0 0 0,0 0 0 0 0,0-1 0 0 0,-2-3 85 0 0,1 1 1 0 0,-1 0-1 0 0,1 0 0 0 0,-1 0 1 0 0,0 1-1 0 0,-1-1 0 0 0,1 1 1 0 0,0-1-1 0 0,-1 1 0 0 0,0 0 1 0 0,0 1-1 0 0,0-1 0 0 0,0 1 1 0 0,0-1-1 0 0,-1 1 0 0 0,1 0 1 0 0,-1 1-1 0 0,1-1 0 0 0,-1 1 1 0 0,0 0-1 0 0,1 0 0 0 0,-1 1 1 0 0,-9-1-1 0 0,12 1-85 0 0,0 0 0 0 0,0-1 0 0 0,1 1 0 0 0,-1 1 0 0 0,0-1 0 0 0,0 0 0 0 0,0 0 0 0 0,1 1 0 0 0,-1-1 0 0 0,0 1 0 0 0,1-1 0 0 0,-1 1 0 0 0,-2 1 0 0 0,-1 1 0 0 0,-2 0 0 0 0,-1-1 0 0 0,2 1 0 0 0,-1 1 0 0 0,0 0 0 0 0,1 0 0 0 0,0 0 0 0 0,-1 0 0 0 0,2 1 0 0 0,-1 0 0 0 0,1 1 0 0 0,-1-1 0 0 0,1 1 0 0 0,1 0 0 0 0,-1 0 0 0 0,1 0 0 0 0,0 1 0 0 0,1 0 0 0 0,-1-1 0 0 0,1 1 0 0 0,1 1 0 0 0,-1-1 0 0 0,1 0 0 0 0,1 0 0 0 0,-1 1 0 0 0,0 9 0 0 0,2-16 0 0 0,-1 17 0 0 0,-1 0 0 0 0,-1-1 0 0 0,0 1 0 0 0,-2-1 0 0 0,0 0 0 0 0,-11 26 0 0 0,10-31 0 0 0,-1 0 0 0 0,0 0 0 0 0,-1-1 0 0 0,-11 14 0 0 0,16-22 0 0 0,0 0 0 0 0,0 0 0 0 0,0 0 0 0 0,-1 0 0 0 0,1 0 0 0 0,-1-1 0 0 0,0 1 0 0 0,1-1 0 0 0,-1 0 0 0 0,0 0 0 0 0,0-1 0 0 0,-1 1 0 0 0,1-1 0 0 0,0 0 0 0 0,0 0 0 0 0,-1 0 0 0 0,-5 0 0 0 0,5-1 0 0 0,0 0 0 0 0,0 0 0 0 0,0-1 0 0 0,1 1 0 0 0,-9-3 0 0 0,10 2 0 0 0,1 0 0 0 0,0 0 0 0 0,0 0 0 0 0,0-1 0 0 0,0 1 0 0 0,0 0 0 0 0,0-1 0 0 0,1 1 0 0 0,-1-1 0 0 0,0 0 0 0 0,1 0 0 0 0,-1 1 0 0 0,1-1 0 0 0,-2-3 0 0 0,-1-3 0 0 0,1-1 0 0 0,0 1 0 0 0,0-1 0 0 0,0 1 0 0 0,1-1 0 0 0,1 0 0 0 0,0 0 0 0 0,0 0 0 0 0,0 0 0 0 0,1 0 0 0 0,1 0 0 0 0,2-17 0 0 0,-2 19-133 0 0,-1 6-563 0 0,0 1-258 0 0,5-2-167 0 0,-2 1-548 0 0,-2 0-3463 0 0,-1 1 3085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4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21 11975 0 0,'0'0'267'0'0,"0"0"42"0"0,0 0 17 0 0,0 0-28 0 0,-10-7 935 0 0,7 3 2534 0 0,2 3-3647 0 0,-1 0-1 0 0,1 0 1 0 0,-1 0-1 0 0,1 1 1 0 0,-1-1-1 0 0,1 0 1 0 0,-1 0-1 0 0,1 1 1 0 0,-1-1-1 0 0,0 1 1 0 0,1-1-1 0 0,-1 1 1 0 0,0 0-1 0 0,1 0 1 0 0,-1 0-1 0 0,0 0 1 0 0,0 0-1 0 0,1 0 1 0 0,-1 0-1 0 0,0 0 1 0 0,1 1-1 0 0,-1-1 1 0 0,0 1-1 0 0,1-1 1 0 0,-1 1-1 0 0,-2 1 1 0 0,-6 3 835 0 0,1 0 0 0 0,0 1 0 0 0,-12 8 0 0 0,9-5-610 0 0,0 1-60 0 0,0 0 0 0 0,1 1 1 0 0,1 1-1 0 0,-18 22 0 0 0,-10 12 321 0 0,28-35-603 0 0,0 1 1 0 0,1 0-1 0 0,0 0 0 0 0,1 1 1 0 0,-13 27-1 0 0,18-32-3 0 0,-1 1-1 0 0,2-1 1 0 0,-1 1 0 0 0,1-1-1 0 0,1 1 1 0 0,-1 0 0 0 0,2 0-1 0 0,-1 0 1 0 0,1-1 0 0 0,0 1-1 0 0,3 14 1 0 0,0-12 0 0 0,1 0 0 0 0,0 0 0 0 0,0 0 0 0 0,1-1 0 0 0,1 1 0 0 0,7 9 0 0 0,5 12 0 0 0,-10-17 0 0 0,0-2 0 0 0,-2 0 0 0 0,8 20 0 0 0,-13-28 0 0 0,1 0 0 0 0,-1 0 0 0 0,0 0 0 0 0,-1 0 0 0 0,1 0 0 0 0,-1 0 0 0 0,0 0 0 0 0,0 0 0 0 0,-1 0 0 0 0,-1 10 0 0 0,-1-3 0 0 0,-9 21 0 0 0,11-29 0 0 0,-1 0 0 0 0,0-1 0 0 0,0 0 0 0 0,0 1 0 0 0,0-1 0 0 0,-1 0 0 0 0,1 0 0 0 0,-1 0 0 0 0,0-1 0 0 0,-3 3 0 0 0,-1 1 0 0 0,0-1 0 0 0,-1 0 0 0 0,0 0 0 0 0,0-1 0 0 0,0 0 0 0 0,0 0 0 0 0,-1-1 0 0 0,1 0 0 0 0,-1-1 0 0 0,0 0 0 0 0,0 0 0 0 0,1-1 0 0 0,-17 1 0 0 0,14-1 0 0 0,8 0 0 0 0,1-1 0 0 0,-1 0 0 0 0,1 0 0 0 0,0 1 0 0 0,-1-1 0 0 0,1-1 0 0 0,-1 1 0 0 0,1 0 0 0 0,0 0 0 0 0,-1-1 0 0 0,1 0 0 0 0,0 1 0 0 0,-1-1 0 0 0,1 0 0 0 0,0 0 0 0 0,-3-2 0 0 0,-1-2 0 0 0,3-1 0 0 0,2-1-269 0 0,1 6-1135 0 0,3-8-2534 0 0,1-1 1893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28 275 17503 0 0,'0'0'399'0'0,"0"0"60"0"0,0 0 21 0 0,0 0-59 0 0,1-1-276 0 0,2-5-327 0 0,1 0 701 0 0,0-1-1 0 0,0 0 0 0 0,1 1 1 0 0,-1-1-1 0 0,2 1 1 0 0,-1 1-1 0 0,1-1 1 0 0,6-4-1 0 0,-10 8-391 0 0,7-5 469 0 0,1 1 0 0 0,0 0 1 0 0,0 0-1 0 0,16-6 0 0 0,-13 8-515 0 0,11-5 26 0 0,0 1 0 0 0,0 1 0 0 0,1 1 0 0 0,30-3 0 0 0,24 4-107 0 0,-35 3 0 0 0,0-1 0 0 0,75-16 0 0 0,-114 18 0 0 0,0-1 0 0 0,0 1 0 0 0,0-1 0 0 0,0 0 0 0 0,0 0 0 0 0,-1-1 0 0 0,8-4 0 0 0,-11 6 0 0 0,0 1 0 0 0,-1-1 0 0 0,1 1 0 0 0,-1-1 0 0 0,1 1 0 0 0,-1-1 0 0 0,1 1 0 0 0,-1-1 0 0 0,1 0 0 0 0,-1 1 0 0 0,1-1 0 0 0,-1 0 0 0 0,0 1 0 0 0,0-1 0 0 0,1 0 0 0 0,-1 1 0 0 0,0-1 0 0 0,0 0 0 0 0,0 0 0 0 0,0 1 0 0 0,1-1 0 0 0,-1 0 0 0 0,0 0 0 0 0,-1 1 0 0 0,1-1 0 0 0,0 0 0 0 0,0 0 0 0 0,0 1 0 0 0,0-1 0 0 0,0 0 0 0 0,-1 0 0 0 0,1 1 0 0 0,-1-2 0 0 0,0 1 0 0 0,0-2 64 0 0,0 1 0 0 0,-1-1 0 0 0,0 1 0 0 0,0-1 0 0 0,1 1 0 0 0,-1 0 0 0 0,-1 0 0 0 0,1 0 0 0 0,0 0 0 0 0,0 0 0 0 0,-1 0 0 0 0,1 1 0 0 0,-1-1 0 0 0,0 1 0 0 0,-4-2 0 0 0,-1 0 192 0 0,-1-1 0 0 0,0 2 0 0 0,-15-4 0 0 0,14 5-299 0 0,0 0-1 0 0,0 1 1 0 0,0 0 0 0 0,0 0-1 0 0,1 1 1 0 0,-1 0-1 0 0,0 1 1 0 0,0 0 0 0 0,1 1-1 0 0,-1 0 1 0 0,1 0-1 0 0,-17 9 1 0 0,13-4-59 0 0,-1 0-1 0 0,1 1 1 0 0,0 1-1 0 0,1 0 1 0 0,0 0-1 0 0,1 2 1 0 0,-14 15-1 0 0,20-19 174 0 0,-1 0-1 0 0,1 0 1 0 0,0 1-1 0 0,1-1 1 0 0,0 1-1 0 0,0 0 1 0 0,-2 10-1 0 0,4-13 5 0 0,0 1-1 0 0,1 0 1 0 0,0 0-1 0 0,0 0 1 0 0,1 0-1 0 0,0 0 1 0 0,0 0-1 0 0,0 0 1 0 0,1 0 0 0 0,2 9-1 0 0,-3-15-74 0 0,2 10 0 0 0,-1 10 0 0 0,0-15 0 0 0,-1-1 0 0 0,0 1 0 0 0,0-1 0 0 0,-1 1 0 0 0,1-1 0 0 0,-1 1 0 0 0,-1-1 0 0 0,1 1 0 0 0,-1-1 0 0 0,0 0 0 0 0,0 1 0 0 0,0-1 0 0 0,-1 0 0 0 0,-5 8 0 0 0,-2 1 0 0 0,7-9 0 0 0,-1-1 0 0 0,1 1 0 0 0,-1-1 0 0 0,0 0 0 0 0,0 0 0 0 0,0-1 0 0 0,-8 6 0 0 0,8-7 0 0 0,0 1 0 0 0,-1-1 0 0 0,1 0 0 0 0,-1 0 0 0 0,0 0 0 0 0,1-1 0 0 0,-1 1 0 0 0,0-1 0 0 0,0 0 0 0 0,0-1 0 0 0,0 1 0 0 0,0-1 0 0 0,0 0 0 0 0,-10-1 0 0 0,11 0 0 0 0,-1 0 0 0 0,0 0 0 0 0,1 0 0 0 0,-1 0 0 0 0,1-1 0 0 0,-1 1 0 0 0,1-1 0 0 0,0 0 0 0 0,0-1 0 0 0,-1 1 0 0 0,2-1 0 0 0,-1 0 0 0 0,0 0 0 0 0,0 0 0 0 0,-4-6 0 0 0,3 2 0 0 0,0 1 0 0 0,1-1 0 0 0,0 0 0 0 0,1 0 0 0 0,0-1 0 0 0,0 1 0 0 0,0-1 0 0 0,1 1 0 0 0,0-1 0 0 0,0 0 0 0 0,0-13 0 0 0,-3-15-3252 0 0,5 35 1779 0 0,0 1-1382 0 0,0 0-5333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8287 0 0,'0'0'191'0'0,"0"0"26"0"0,0 0 9 0 0,2-9 4 0 0,-1 2-86 0 0,-1 6 598 0 0,0 1 234 0 0,0-1-369 0 0,0 0 1 0 0,0-1 0 0 0,1 1 0 0 0,-1 0-1 0 0,0 0 1 0 0,0 0 0 0 0,1 0 0 0 0,-1-1-1 0 0,0 1 1 0 0,1 0 0 0 0,-1 0-1 0 0,1 0 1 0 0,0 0 0 0 0,-1 0 0 0 0,2-1-1 0 0,12-12 3096 0 0,-13 13-3191 0 0,-1 1 0 0 0,0 0 0 0 0,1 0-471 0 0,-1 0 1 0 0,1 0-1 0 0,-1 0 0 0 0,1-1 0 0 0,-1 1 0 0 0,1 0 1 0 0,-1 0-1 0 0,1 0 0 0 0,-1 0 0 0 0,1 0 0 0 0,-1 0 1 0 0,1 0-1 0 0,0 0 0 0 0,-1 0 0 0 0,1 0 1 0 0,-1 1-1 0 0,1-1 0 0 0,-1 0 0 0 0,1 0 0 0 0,-1 0 1 0 0,1 1-1 0 0,0-1 0 0 0,11 7 651 0 0,-8-4-692 0 0,-1 0 0 0 0,1 1 0 0 0,-1-1 0 0 0,0 1 0 0 0,-1 0 0 0 0,1 0 0 0 0,-1 0 0 0 0,1 0 0 0 0,-1 0 0 0 0,-1 1 0 0 0,3 4 0 0 0,1 8 0 0 0,4 30 0 0 0,-1-8 0 0 0,31 87 0 0 0,-33-100 0 0 0,-5-17 0 0 0,2 1 0 0 0,2-1 0 0 0,0 1 0 0 0,-1-2-133 0 0,-3-6-563 0 0,-1-2-258 0 0,0 0-56 0 0,0-5-590 0 0,0 2 1112 0 0,0 1 0 0 0,0 0 0 0 0,0-1 0 0 0,0 1 1 0 0,-1 0-1 0 0,1-1 0 0 0,-1-2 0 0 0,-4-3-1048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32 15663 0 0,'0'0'356'0'0,"0"0"50"0"0,8-13 538 0 0,1 0-791 0 0,-8 12 567 0 0,1-4 3170 0 0,-8 11-455 0 0,-5 4-3435 0 0,1 2 0 0 0,0 0 0 0 0,0 0 0 0 0,1 0 0 0 0,-12 24 0 0 0,-5 6 0 0 0,-1-1 0 0 0,-21 49 0 0 0,39-68-133 0 0,8-19-130 0 0,-1 1-195 0 0,2-1-8393 0 0,0-3 6804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102 203 15663 0 0,'0'0'356'0'0,"0"0"50"0"0,0-1 20 0 0,4-9-108 0 0,-1 1-1 0 0,2-14 1 0 0,4-47 5304 0 0,0 3-2049 0 0,-7 47-2957 0 0,-2 20-616 0 0,0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0,-1 0 0 0 0,1 0 0 0 0,0 0 0 0 0,0 0 0 0 0,0 0 0 0 0,0 0 0 0 0,0 0 0 0 0,0 0 0 0 0,0 0 0 0 0,0 0 0 0 0,0 0 0 0 0,0 0 0 0 0,0 0 0 0 0,0 0 0 0 0,0 0 0 0 0,0 0 0 0 0,-1 0 0 0 0,1 0 0 0 0,0 0 0 0 0,0 0 0 0 0,0 0 0 0 0,0 0 0 0 0,0 0 0 0 0,0 0 0 0 0,0 0 0 0 0,-4 4 0 0 0,-4 8 0 0 0,1 4 7 0 0,0 1 0 0 0,1 0 0 0 0,-7 34 0 0 0,12-45-5 0 0,0 1 0 0 0,0 0 0 0 0,1 0 0 0 0,-1 0 0 0 0,2 0 0 0 0,-1 0 0 0 0,1-1 0 0 0,0 1 0 0 0,0 0 0 0 0,1 0 0 0 0,-1-1 0 0 0,2 1 0 0 0,2 7 0 0 0,-4-12-2 0 0,0 0 0 0 0,0 0 0 0 0,1-1 0 0 0,-1 1 0 0 0,0 0 0 0 0,1-1 0 0 0,-1 1 0 0 0,1 0 0 0 0,-1-1 0 0 0,1 0 0 0 0,0 1 0 0 0,-1-1 0 0 0,1 0 0 0 0,0 0 0 0 0,0 0 0 0 0,0 0 0 0 0,0 0 0 0 0,0-1 0 0 0,0 1 0 0 0,0-1 0 0 0,3 1 0 0 0,2-1 0 0 0,-1 0 0 0 0,1 0 0 0 0,0-1 0 0 0,-1 0 0 0 0,10-2 0 0 0,-11 2 0 0 0,1-1 56 0 0,-1 0 0 0 0,1 0 0 0 0,-1 0-1 0 0,1-1 1 0 0,-1 1 0 0 0,0-1 0 0 0,0-1 0 0 0,0 1-1 0 0,0-1 1 0 0,0 0 0 0 0,-1 0 0 0 0,0 0 0 0 0,0-1 0 0 0,6-8-1 0 0,-2 2 110 0 0,-1-1 0 0 0,0 0 0 0 0,-1-1 0 0 0,0 0 0 0 0,4-14 0 0 0,-9 24-16 0 0,-8 11-129 0 0,-2 8-24 0 0,-5 23 4 0 0,1 0 0 0 0,-12 66 0 0 0,8 31 0 0 0,4-21 0 0 0,13-114 0 0 0,-4 22 0 0 0,-9 29 0 0 0,11-45 0 0 0,0-1 0 0 0,-1 1 0 0 0,0-1 0 0 0,0 0 0 0 0,0 1 0 0 0,-1-2 0 0 0,0 1 0 0 0,-9 10 0 0 0,12-15 0 0 0,1-1 0 0 0,-1 1 0 0 0,1 0 0 0 0,-1-1 0 0 0,1 1 0 0 0,-1-1 0 0 0,0 1 0 0 0,1-1 0 0 0,-1 1 0 0 0,0-1 0 0 0,1 1 0 0 0,-1-1 0 0 0,0 0 0 0 0,0 1 0 0 0,1-1 0 0 0,-1 0 0 0 0,0 0 0 0 0,0 0 0 0 0,0 0 0 0 0,1 1 0 0 0,-1-1 0 0 0,0 0 0 0 0,0 0 0 0 0,0-1 0 0 0,1 1 0 0 0,-1 0 0 0 0,-1 0 0 0 0,-1-1 0 0 0,-3 0-221 0 0,0-1 1 0 0,0 0-1 0 0,0 0 0 0 0,0 0 0 0 0,0-1 1 0 0,0 0-1 0 0,1 0 0 0 0,-1 0 0 0 0,1-1 1 0 0,0 0-1 0 0,-6-4 0 0 0,5 2-144 0 0,-2 1 0 0 0,1 0 0 0 0,0 0 0 0 0,-1 1-1 0 0,-9-5 1 0 0,5 5-659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343 374 11975 0 0,'0'0'267'0'0,"0"0"42"0"0,0 0 17 0 0,2 0-28 0 0,1-1-227 0 0,0-1-1 0 0,0 0 0 0 0,0 1 0 0 0,-1-1 0 0 0,1 0 1 0 0,0 0-1 0 0,-1 0 0 0 0,0-1 0 0 0,1 1 1 0 0,-1 0-1 0 0,4-6 0 0 0,20-37 2992 0 0,-11 18-1851 0 0,-12 22-994 0 0,50-84 2540 0 0,-44 72-2092 0 0,-1-1 1 0 0,-1 0 0 0 0,7-23-1 0 0,-13 37-490 0 0,0-1-1 0 0,0 0 1 0 0,0 0-1 0 0,-1 0 1 0 0,0 0-1 0 0,1 1 1 0 0,-2-10-1 0 0,0 12-118 0 0,1 0 0 0 0,-1 0 0 0 0,1 0 0 0 0,-1 0 0 0 0,0 0 0 0 0,0 1 0 0 0,0-1 0 0 0,0 0 0 0 0,0 0 0 0 0,0 1 0 0 0,0-1 0 0 0,0 1-1 0 0,-1-1 1 0 0,1 1 0 0 0,-1-1 0 0 0,1 1 0 0 0,-1 0 0 0 0,1 0 0 0 0,-1-1 0 0 0,-2 0 0 0 0,2 2-17 0 0,0-1 0 0 0,1 1 0 0 0,-1-1 0 0 0,1 1 0 0 0,-1 0 0 0 0,0 0 0 0 0,1 0 1 0 0,-1 0-1 0 0,0 0 0 0 0,1 0 0 0 0,-1 0 0 0 0,0 0 0 0 0,1 1 0 0 0,-1-1 0 0 0,1 1 0 0 0,-3 0 0 0 0,-22 12 412 0 0,25-13-449 0 0,-7 5-2 0 0,1 1 0 0 0,0-1 0 0 0,0 1 0 0 0,0 0 0 0 0,1 1 0 0 0,0 0 0 0 0,0 0 0 0 0,0 0 0 0 0,1 0 0 0 0,-5 11 0 0 0,-4 9 0 0 0,-17 50 0 0 0,18-43 0 0 0,-8 26 0 0 0,2 0 0 0 0,-14 87 0 0 0,-5 127 0 0 0,35-248 0 0 0,-5 39 0 0 0,1 102 0 0 0,7-156 0 0 0,1 1 0 0 0,0-1 0 0 0,0 0 0 0 0,7 22 0 0 0,-8-33 0 0 0,1 1 0 0 0,-1-1 0 0 0,0 1 0 0 0,0-1 0 0 0,0 1 0 0 0,1-1 0 0 0,-1 1 0 0 0,0-1 0 0 0,1 1 0 0 0,-1-1 0 0 0,0 0 0 0 0,1 1 0 0 0,-1-1 0 0 0,0 0 0 0 0,1 1 0 0 0,-1-1 0 0 0,1 0 0 0 0,-1 1 0 0 0,1-1 0 0 0,-1 0 0 0 0,1 0 0 0 0,-1 1 0 0 0,1-1 0 0 0,-1 0 0 0 0,1 0 0 0 0,-1 0 0 0 0,1 0 0 0 0,-1 0 0 0 0,1 0 0 0 0,-1 0 0 0 0,1 0 0 0 0,0 0 0 0 0,-1 0 0 0 0,1 0 0 0 0,-1 0 0 0 0,1 0 0 0 0,-1 0 0 0 0,1-1 0 0 0,-1 1 0 0 0,1 0 0 0 0,-1 0 0 0 0,1-1 0 0 0,-1 1 0 0 0,1 0 0 0 0,-1 0 0 0 0,0-1 0 0 0,1 0 0 0 0,0 1 0 0 0,2-2-59 0 0,0 0-1 0 0,0 0 0 0 0,0-1 1 0 0,0 1-1 0 0,-1-1 1 0 0,1 1-1 0 0,-1-1 1 0 0,0 0-1 0 0,0 0 1 0 0,0 0-1 0 0,0 0 0 0 0,2-4 1 0 0,2-8-418 0 0,7-21 0 0 0,-11 30 446 0 0,6-20 283 0 0,-2-1-1 0 0,-1 0 0 0 0,-1 0 0 0 0,-1 0 1 0 0,-1 0-1 0 0,-3-33 0 0 0,0 48-251 0 0,0 1 0 0 0,0 0 0 0 0,-1-1 0 0 0,-1 1 0 0 0,0 0 0 0 0,-1 0 0 0 0,0 0 0 0 0,0 0 0 0 0,-8-12 0 0 0,9 19 0 0 0,0-1 0 0 0,0 1 0 0 0,0 0 0 0 0,0 0 0 0 0,-1 0 0 0 0,0 0 0 0 0,0 1 0 0 0,0-1 0 0 0,0 1 0 0 0,0 0 0 0 0,-1 1 0 0 0,1-1 0 0 0,-1 1 0 0 0,0-1 0 0 0,0 1 0 0 0,0 1 0 0 0,0-1 0 0 0,0 1 0 0 0,0 0 0 0 0,0 0 0 0 0,0 0 0 0 0,-8 1 0 0 0,3 0 0 0 0,0 0 0 0 0,0 1 0 0 0,0 1 0 0 0,0 0 0 0 0,1 0 0 0 0,-1 0 0 0 0,1 2 0 0 0,0-1 0 0 0,0 1 0 0 0,0 0 0 0 0,0 1 0 0 0,0 0 0 0 0,-9 8 0 0 0,18-13 0 0 0,-1 0 0 0 0,1 0 0 0 0,0 0 0 0 0,-1 0 0 0 0,1 1 0 0 0,0-1 0 0 0,-1 0 0 0 0,1 0 0 0 0,0 1 0 0 0,-1-1 0 0 0,1 0 0 0 0,0 1 0 0 0,0-1 0 0 0,-1 0 0 0 0,1 1 0 0 0,0-1 0 0 0,0 1 0 0 0,0-1 0 0 0,-1 0 0 0 0,1 1 0 0 0,0-1 0 0 0,0 1 0 0 0,0-1 0 0 0,0 0 0 0 0,0 1 0 0 0,0-1 0 0 0,0 1 0 0 0,0-1 0 0 0,0 0 0 0 0,0 1 0 0 0,0-1 0 0 0,0 1 0 0 0,0-1 0 0 0,0 0 0 0 0,0 1 0 0 0,1-1 0 0 0,-1 1 0 0 0,0-1 0 0 0,0 0 0 0 0,0 1 0 0 0,1-1 0 0 0,-1 1 0 0 0,11 5 0 0 0,-11-6 0 0 0,5 2 0 0 0,-1-1 0 0 0,1 1 0 0 0,0-1 0 0 0,-1-1 0 0 0,1 1 0 0 0,0 0 0 0 0,0-1 0 0 0,6-1 0 0 0,41-6 0 0 0,-12 1 0 0 0,-21 3-840 0 0,0 0-1 0 0,0-2 1 0 0,-1 0-1 0 0,28-11 0 0 0,-34 11-692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 15663 0 0,'0'0'356'0'0,"0"0"50"0"0,0 0 20 0 0,-1-1-42 0 0,0 0-359 0 0,1 1-1 0 0,0 0 1 0 0,-1-1-1 0 0,1 1 0 0 0,0 0 1 0 0,0-1-1 0 0,-1 1 1 0 0,1-1-1 0 0,0 1 1 0 0,0 0-1 0 0,0-1 1 0 0,-1 1-1 0 0,1-1 0 0 0,0 1 1 0 0,0-1-1 0 0,0 1 1 0 0,0-1-1 0 0,0 1 1 0 0,0 0-1 0 0,0-1 1 0 0,0 1-1 0 0,0-1 0 0 0,0 1 1 0 0,0-1-1 0 0,0 1 1 0 0,0-1-1 0 0,0 1 1 0 0,1 0-1 0 0,-1-1 1 0 0,0 1-1 0 0,0-1 0 0 0,0 1 1 0 0,1-1-1 0 0,0 0 152 0 0,1-13 1454 0 0,-2 12-1392 0 0,0 1 1 0 0,0 0-1 0 0,0-1 1 0 0,0 1 0 0 0,1 0-1 0 0,-1 0 1 0 0,0-1-1 0 0,1 1 1 0 0,-1 0-1 0 0,1 0 1 0 0,-1 0-1 0 0,1 0 1 0 0,0 0-1 0 0,0-1 1 0 0,-1 1 0 0 0,3-1-1 0 0,-2 1 274 0 0,-1 1 0 0 0,0-1-417 0 0,0 1-1 0 0,0-1 1 0 0,1 1-1 0 0,-1-1 1 0 0,0 0-1 0 0,0 1 1 0 0,1-1-1 0 0,-1 1 1 0 0,1-1-1 0 0,-1 1 1 0 0,0 0-1 0 0,1-1 1 0 0,-1 1-1 0 0,1-1 1 0 0,-1 1-1 0 0,1 0 1 0 0,-1-1 0 0 0,1 1-1 0 0,-1 0 1 0 0,1-1-1 0 0,0 1 1 0 0,-1 0-1 0 0,1 0 1 0 0,-1 0-1 0 0,1 0 1 0 0,-1 0-1 0 0,2-1 1 0 0,0 1-26 0 0,-1 0 0 0 0,1 0 1 0 0,0 0-1 0 0,-1 0 0 0 0,1 0 0 0 0,0 0 1 0 0,-1 0-1 0 0,1 0 0 0 0,0 0 0 0 0,-1 1 1 0 0,1-1-1 0 0,0 1 0 0 0,-1-1 1 0 0,1 1-1 0 0,-1 0 0 0 0,1 0 0 0 0,-1-1 1 0 0,0 1-1 0 0,1 0 0 0 0,-1 0 1 0 0,0 1-1 0 0,1-1 0 0 0,-1 0 0 0 0,1 2 1 0 0,8 5 247 0 0,-5-4-314 0 0,-1-1 0 0 0,0 1 0 0 0,0 0 1 0 0,0 1-1 0 0,7 8 0 0 0,2 4-6 0 0,137 174 3 0 0,-133-169 0 0 0,10 17 0 0 0,-23-32 0 0 0,-4-7 0 0 0,0 0 0 0 0,1 0 0 0 0,-1 0 0 0 0,0 1 0 0 0,0-1 0 0 0,1 0 0 0 0,-1 0 0 0 0,0 0 0 0 0,0 0 0 0 0,1 0 0 0 0,-1 0 0 0 0,0 0 0 0 0,0 0 0 0 0,1 1 0 0 0,-1-1 0 0 0,0 0 0 0 0,0 0 0 0 0,1 0 0 0 0,-1 0 0 0 0,0 0 0 0 0,1 0 0 0 0,-1 0 0 0 0,0-1 0 0 0,1 1 0 0 0,0-1-78 0 0,0 0 0 0 0,0 0 0 0 0,0 0-1 0 0,-1-1 1 0 0,1 1 0 0 0,0 0 0 0 0,0-1 0 0 0,-1 1 0 0 0,1 0-1 0 0,-1-1 1 0 0,1 1 0 0 0,-1-1 0 0 0,0 1 0 0 0,1-1 0 0 0,-1 1-1 0 0,0-4 1 0 0,1-30-2045 0 0,-1 28 1755 0 0,0-4-1926 0 0,0 0-3376 0 0,0-2-2042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11 11975 0 0,'0'0'547'0'0,"0"0"-11"0"0,1-1-344 0 0,14-8 1410 0 0,-15 9-1548 0 0,0 0 0 0 0,0 0 1 0 0,0 0-1 0 0,0 0 0 0 0,0 0 1 0 0,0 0-1 0 0,0 0 0 0 0,0 0 1 0 0,0 0-1 0 0,0 0 0 0 0,0 0 0 0 0,0 0 1 0 0,0 1-1 0 0,0-1 0 0 0,0 0 1 0 0,0 0-1 0 0,0 0 0 0 0,0 0 1 0 0,0 0-1 0 0,0 0 0 0 0,0 0 0 0 0,0 0 1 0 0,0 0-1 0 0,0 0 0 0 0,0 0 1 0 0,0 0-1 0 0,0 0 0 0 0,0 0 0 0 0,0 0 1 0 0,0 0-1 0 0,0 0 0 0 0,0 0 1 0 0,1 0-1 0 0,-1 0 0 0 0,0 1 1 0 0,0-1-1 0 0,0 0 0 0 0,0 0 0 0 0,0 0 1 0 0,0 0-1 0 0,0 0 0 0 0,0 0 1 0 0,0 0-1 0 0,0 0 0 0 0,0 0 1 0 0,0 0-1 0 0,0 0 0 0 0,0 0 0 0 0,1-1 1 0 0,-1 1-1 0 0,0 0 0 0 0,0 0 1 0 0,0 0-1 0 0,0 0 0 0 0,0 0 1 0 0,0 0-1 0 0,0 0 0 0 0,0 0 0 0 0,0 0 1 0 0,0 0-1 0 0,0 0 0 0 0,0 0 1 0 0,0 0-1 0 0,0 0 0 0 0,0 0 0 0 0,0 0 1 0 0,-11 16 6667 0 0,8-12-6367 0 0,-27 32 132 0 0,-41 37 0 0 0,26-28-21 0 0,-5 4-117 0 0,-29 32-90 0 0,68-64-392 0 0,10-16-563 0 0,3-1-258 0 0,4-1 234 0 0,0 0 0 0 0,0 0 0 0 0,1-1 0 0 0,-1 0-1 0 0,0-1 1 0 0,0 1 0 0 0,-1-1 0 0 0,1 0-1 0 0,-1 0 1 0 0,8-6 0 0 0,12-8-1327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3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11975 0 0,'0'0'547'0'0,"0"0"-11"0"0,0 0-271 0 0,0 0 133 0 0,0 0 91 0 0,0 0 20 0 0,12-2 1927 0 0,-1-2-1760 0 0,-1 1-1 0 0,1 1 0 0 0,12-2 1 0 0,151-3 2986 0 0,-168 7-3662 0 0,38-2 0 0 0,-21 0 0 0 0,-14 2 0 0 0,13 2 684 0 0,-19-2-2768 0 0,2 1-6221 0 0,-5-1 6258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19351 0 0,'0'0'439'0'0,"0"0"62"0"0,0 0 33 0 0,0 0-65 0 0,0 0-169 0 0,0 0 442 0 0,0 0 229 0 0,0 0 42 0 0,0 2-59 0 0,-1 1-809 0 0,0-1 1 0 0,0 1 0 0 0,0 0-1 0 0,0 0 1 0 0,0-1 0 0 0,-1 1-1 0 0,1-1 1 0 0,-1 1-1 0 0,0-1 1 0 0,-2 4 0 0 0,-13 19 593 0 0,8-2-739 0 0,0-5 0 0 0,2 1 0 0 0,-5 20 0 0 0,11-31 0 0 0,0-1-64 0 0,1-5-273 0 0,0-2-138 0 0,0 0-33 0 0,0 0-140 0 0,17-7-3569 0 0,-9 0 2682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19351 0 0,'0'0'439'0'0,"1"-1"62"0"0,15-22 751 0 0,-15 23-1198 0 0,-1-1-1 0 0,1 0 0 0 0,-1 0 1 0 0,1 1-1 0 0,0-1 0 0 0,-1 0 1 0 0,1 1-1 0 0,0-1 0 0 0,-1 1 1 0 0,1-1-1 0 0,0 1 0 0 0,0-1 1 0 0,1 0-1 0 0,-2 1 1 0 0,0 0 0 0 0,1 0 0 0 0,-1 0 1 0 0,0 0-1 0 0,1 0 0 0 0,-1 0 0 0 0,0 0 0 0 0,0 0 1 0 0,1 0-1 0 0,-1 1 0 0 0,0-1 0 0 0,0 0 0 0 0,0 0 1 0 0,1 0-1 0 0,-1 0 0 0 0,0 0 0 0 0,0 0 0 0 0,1 1 0 0 0,-1-1 1 0 0,0 0-1 0 0,0 0 0 0 0,0 0 0 0 0,0 1 0 0 0,1-1 1 0 0,-1 0-1 0 0,0 0 0 0 0,0 1 0 0 0,0-1 0 0 0,0 0 1 0 0,1 4 493 0 0,1 0 0 0 0,-2-1 1 0 0,1 1-1 0 0,0 0 0 0 0,-1 3 0 0 0,1 2-138 0 0,6 79-410 0 0,-5-47 0 0 0,-3-32 0 0 0,2 0 0 0 0,1 16 0 0 0,-1-22 0 0 0,0 0 0 0 0,-1 0 0 0 0,1-1 0 0 0,0 1 0 0 0,1 0 0 0 0,-1-1 0 0 0,0 1 0 0 0,1-1 0 0 0,-1 0 0 0 0,1 1 0 0 0,0-1 0 0 0,0 0 0 0 0,2 2 0 0 0,8 4 0 0 0,-7-8 0 0 0,-3-1 0 0 0,3 1 0 0 0,1-1 0 0 0,-1 0 0 0 0,1 0 0 0 0,-1 0 0 0 0,0-1 0 0 0,0 1 0 0 0,0-1 0 0 0,0 0 0 0 0,0-1 0 0 0,0 1 0 0 0,0-1 0 0 0,-1 0 0 0 0,6-4 0 0 0,2-3 0 0 0,-1-1 0 0 0,0 0 0 0 0,13-17 0 0 0,-19 22 314 0 0,0-2 0 0 0,0 1-1 0 0,-1 0 1 0 0,0-1 0 0 0,6-16 0 0 0,-10 24-312 0 0,0 0 0 0 0,0 0 1 0 0,0 0-1 0 0,0 0 0 0 0,-1 0 0 0 0,1 0 1 0 0,0 1-1 0 0,0-1 0 0 0,0 0 0 0 0,0 0 1 0 0,-1 0-1 0 0,1 0 0 0 0,0 0 0 0 0,0 0 1 0 0,0 0-1 0 0,0 0 0 0 0,-1 0 1 0 0,1 0-1 0 0,0 0 0 0 0,0 0 0 0 0,0 0 1 0 0,0 0-1 0 0,-1 0 0 0 0,1-1 0 0 0,0 1 1 0 0,0 0-1 0 0,0 0 0 0 0,0 0 0 0 0,0 0 1 0 0,-1 0-1 0 0,1 0 0 0 0,0 0 1 0 0,0 0-1 0 0,0-1 0 0 0,0 1 0 0 0,0 0 1 0 0,0 0-1 0 0,-1 0 0 0 0,1 0 0 0 0,0 0 1 0 0,0-1-1 0 0,0 1 0 0 0,0 0 0 0 0,0 0 1 0 0,0 0-1 0 0,0 0 0 0 0,0-1 1 0 0,0 1-1 0 0,0 0 0 0 0,0 0 0 0 0,0 0 1 0 0,0 0-1 0 0,0-1 0 0 0,0 1 0 0 0,0 0 1 0 0,0 0-1 0 0,0 0 0 0 0,0 0 0 0 0,0-1 1 0 0,0 1-1 0 0,0 0 0 0 0,0 0 1 0 0,0 0-1 0 0,0 0 0 0 0,1 0 0 0 0,-1-1 1 0 0,0 1-1 0 0,0 0 0 0 0,0 0 0 0 0,-8 4 5 0 0,4 0-7 0 0,-1 0 0 0 0,1 0 0 0 0,0 0 0 0 0,0 0 0 0 0,0 1 0 0 0,1 0 0 0 0,-6 9 0 0 0,-17 42 0 0 0,10-21 0 0 0,-81 170 0 0 0,95-201 0 0 0,1 0 0 0 0,0-1 0 0 0,0 1 0 0 0,0 0 0 0 0,0 0 0 0 0,0 0 0 0 0,1 0 0 0 0,0 0 0 0 0,0 0 0 0 0,0 1 0 0 0,0-1 0 0 0,0 0 0 0 0,2 4 0 0 0,-3-2-502 0 0,-2-7-653 0 0,-3-7-1008 0 0,5 1-145 0 0,1-3-3348 0 0,3-1-2056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29 15663 0 0,'0'0'356'0'0,"0"0"50"0"0,3-1 20 0 0,0 0-316 0 0,5-4 189 0 0,-2-15-37 0 0,-6 18 458 0 0,0 2 249 0 0,0 0 45 0 0,0 0 8 0 0,0 0 2 0 0,0 0 0 0 0,0 0 0 0 0,0 0-137 0 0,0 0-509 0 0,0 0 38 0 0,0 0 80 0 0,0 2 15 0 0,-17 34-332 0 0,-20 65 0 0 0,-2 44 38 0 0,20-69-184 0 0,11-46-33 0 0,1 0 0 0 0,2 1 0 0 0,1-1 0 0 0,1 1 0 0 0,1 34 0 0 0,6-41 0 0 0,-2-14 0 0 0,4-3 0 0 0,-4-6-38 0 0,-1 0-1 0 0,1 0 1 0 0,0 0 0 0 0,-1 0 0 0 0,1 0-1 0 0,0 0 1 0 0,0 0 0 0 0,0-1-1 0 0,0 1 1 0 0,0-1 0 0 0,0 1-1 0 0,0-1 1 0 0,0 0 0 0 0,0 0-1 0 0,0 0 1 0 0,0 0 0 0 0,0 0-1 0 0,0 0 1 0 0,3-1 0 0 0,0-1-466 0 0,1 1 0 0 0,-1-1 0 0 0,0 0 0 0 0,0 0 0 0 0,0-1 0 0 0,5-3-1 0 0,2-4-8024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15663 0 0,'0'0'356'0'0,"0"0"50"0"0,0 0 20 0 0,0 0-42 0 0,2-1-250 0 0,30-14 1708 0 0,-31 14-828 0 0,3 1-552 0 0,-1 0 1 0 0,0 0 0 0 0,0 0 0 0 0,1 0 0 0 0,-1 0-1 0 0,0 1 1 0 0,4 0 0 0 0,-5 0-388 0 0,0 0 0 0 0,0-1 0 0 0,0 1 0 0 0,0 0-1 0 0,0 0 1 0 0,0 0 0 0 0,-1 0 0 0 0,1 0 0 0 0,0 1 0 0 0,-1-1 0 0 0,1 0 0 0 0,-1 1-1 0 0,0 0 1 0 0,1-1 0 0 0,-1 1 0 0 0,0-1 0 0 0,0 1 0 0 0,0 0 0 0 0,0 0 0 0 0,1 2-1 0 0,1 5 403 0 0,0-1 0 0 0,-1 1 0 0 0,2 12 0 0 0,-1-5-269 0 0,3 12-208 0 0,-2-3 0 0 0,1-1 0 0 0,2-1 0 0 0,0 1 0 0 0,11 23 0 0 0,-15-41 0 0 0,-2-3 0 0 0,1-1 0 0 0,0 1 0 0 0,-1 0 0 0 0,1 0 0 0 0,0-1 0 0 0,0 1 0 0 0,0-1 0 0 0,1 1 0 0 0,-1-1 0 0 0,1 0 0 0 0,-1 0 0 0 0,1 0 0 0 0,5 2 0 0 0,2 2-133 0 0,-1-6-563 0 0,-7-1-258 0 0,-2 1-56 0 0,1-1-149 0 0,0-3 361 0 0,0 1-1 0 0,1-1 0 0 0,-1 0 1 0 0,-1 0-1 0 0,1 0 0 0 0,0-6 1 0 0,-1 9 635 0 0,0-2-1884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13823 0 0,'0'0'630'0'0,"0"0"-13"0"0,0 0-184 0 0,0 0 677 0 0,0 0 340 0 0,0 0 72 0 0,0 0-125 0 0,0 2-574 0 0,-3 9-260 0 0,-1 0 0 0 0,0 0 0 0 0,0 0 0 0 0,-11 18 0 0 0,-4 9 384 0 0,17-33-947 0 0,-1 2 0 0 0,0 1 0 0 0,0-1 0 0 0,1 0 0 0 0,0 1 0 0 0,0-1 0 0 0,-1 14 0 0 0,2-11-74 0 0,-1-1 0 0 0,1 1 0 0 0,-2-1 0 0 0,1 0 0 0 0,-1 0 0 0 0,-6 11 0 0 0,2-2-237 0 0,3 1-2517 0 0,4-17-2689 0 0,0-2-1565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19351 0 0,'0'0'439'0'0,"0"0"62"0"0,0 0 33 0 0,0 0-65 0 0,0 2-309 0 0,-6 74 1369 0 0,6-52-668 0 0,-2 0 1 0 0,-7 40-1 0 0,7-61-808 0 0,-4 21-375 0 0,6-23-1082 0 0,0-1-511 0 0,0 0-107 0 0,0 0-24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19351 0 0,'0'0'439'0'0,"0"0"62"0"0,0 0 33 0 0,0 0-65 0 0,2-1-309 0 0,7-3-3 0 0,-8 4-111 0 0,1-1-1 0 0,-1 1 1 0 0,0 0-1 0 0,0-1 1 0 0,0 1 0 0 0,1 0-1 0 0,-1 0 1 0 0,0 0-1 0 0,0 0 1 0 0,1 0-1 0 0,-1 0 1 0 0,0 0-1 0 0,0 0 1 0 0,0 1-1 0 0,1-1 1 0 0,-1 0 0 0 0,0 1-1 0 0,0-1 1 0 0,0 1-1 0 0,2 0 1 0 0,-2 0 112 0 0,1 0-1 0 0,0 1 1 0 0,-1-1 0 0 0,0 1-1 0 0,1 0 1 0 0,-1-1 0 0 0,0 1-1 0 0,1 0 1 0 0,-1-1 0 0 0,0 1-1 0 0,0 2 1 0 0,3 5 462 0 0,-1 1-1 0 0,-1-1 1 0 0,0 0 0 0 0,1 11-1 0 0,-2-15-562 0 0,2 16-57 0 0,-1-11 0 0 0,-1-4 0 0 0,0 0 0 0 0,0 0 0 0 0,0 0 0 0 0,1-1 0 0 0,4 9 0 0 0,-6-13 0 0 0,0 0 0 0 0,1 0 0 0 0,-1 0 0 0 0,0 0 0 0 0,1 0 0 0 0,-1 0 0 0 0,1-1 0 0 0,-1 1 0 0 0,1 0 0 0 0,0 0 0 0 0,-1 0 0 0 0,1-1 0 0 0,0 1 0 0 0,-1 0 0 0 0,1-1 0 0 0,0 1 0 0 0,0-1 0 0 0,0 1 0 0 0,-1-1 0 0 0,1 1 0 0 0,0-1 0 0 0,0 0 0 0 0,0 1 0 0 0,0-1 0 0 0,0 0 0 0 0,2 1 0 0 0,-1-1 0 0 0,-1 0 0 0 0,1 0 0 0 0,0 0 0 0 0,0 0 0 0 0,0 0 0 0 0,-1 0 0 0 0,1 0 0 0 0,0 0 0 0 0,0-1 0 0 0,-1 1 0 0 0,1-1 0 0 0,0 1 0 0 0,-1-1 0 0 0,3-1 0 0 0,21-13 0 0 0,-21 12 0 0 0,7-6 0 0 0,-1 0 0 0 0,0-1 0 0 0,-1 0 0 0 0,0-1 0 0 0,-1 0 0 0 0,11-18 0 0 0,10-13 0 0 0,-26 35 72 0 0,-3 6 299 0 0,0 1 117 0 0,0 0 21 0 0,0 0-66 0 0,-1 2-294 0 0,-82 261-133 0 0,59-167-16 0 0,11-41 0 0 0,11-37 32 0 0,3-12-65 0 0,-2 0 0 0 0,1 1 0 0 0,0-1 0 0 0,-3 9 0 0 0,3-13-663 0 0,0-2-258 0 0,0 0-56 0 0,0-2-81 0 0,4-32-3321 0 0,-5 18 2876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21191 0 0,'0'0'969'0'0,"2"1"-18"0"0,2 2-858 0 0,1 0 0 0 0,-1 0 0 0 0,0 1 1 0 0,0-1-1 0 0,0 1 0 0 0,-1 0 0 0 0,1 0 0 0 0,-1 1 0 0 0,0-1 0 0 0,4 9 0 0 0,1 1 523 0 0,-2 0 0 0 0,9 24 0 0 0,-8-14-211 0 0,-2 0 1 0 0,0 0-1 0 0,2 47 0 0 0,-7-32 66 0 0,-6 67 0 0 0,1-67-129 0 0,-17 65 0 0 0,17-85-269 0 0,-1-1-1 0 0,-1-1 0 0 0,-1 1 0 0 0,0-1 0 0 0,-18 26 0 0 0,13-22-398 0 0,6-10-322 0 0,0 0-1 0 0,-13 14 1 0 0,18-23 540 0 0,0 0 1 0 0,0 0 0 0 0,0 0 0 0 0,0 0-1 0 0,0 0 1 0 0,0-1 0 0 0,-1 1-1 0 0,1-1 1 0 0,-1 0 0 0 0,1 1 0 0 0,-1-1-1 0 0,0 0 1 0 0,1-1 0 0 0,-1 1-1 0 0,0 0 1 0 0,1-1 0 0 0,-4 1-1 0 0,-7-2-1425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39:5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245 271 15663 0 0,'0'0'719'0'0,"0"-8"230"0"0,2-5-1590 0 0,-1 1 2706 0 0,0-1 0 0 0,0 0 0 0 0,-2-15 0 0 0,1 28-2046 0 0,0-1 1 0 0,0 1-1 0 0,0-1 0 0 0,-1 1 1 0 0,1-1-1 0 0,0 1 0 0 0,0-1 1 0 0,0 1-1 0 0,0 0 0 0 0,-1-1 1 0 0,1 1-1 0 0,0-1 1 0 0,-1 1-1 0 0,1 0 0 0 0,0-1 1 0 0,0 1-1 0 0,-1 0 0 0 0,1-1 1 0 0,-1 1-1 0 0,1 0 0 0 0,0-1 1 0 0,-1 1-1 0 0,1 0 1 0 0,-1 0-1 0 0,1 0 0 0 0,0-1 1 0 0,-1 1-1 0 0,0 0 0 0 0,-17 1 881 0 0,11 1-599 0 0,0 0 0 0 0,0 0 0 0 0,-6 4 0 0 0,-3 3-301 0 0,1 1 0 0 0,0 1 0 0 0,1 0 0 0 0,0 0 0 0 0,1 2 0 0 0,0-1 0 0 0,1 2 0 0 0,1 0 0 0 0,0 0 0 0 0,0 1 0 0 0,-14 28 0 0 0,22-36 0 0 0,-1 1 0 0 0,1-1 0 0 0,-2 13 0 0 0,4-17 0 0 0,0-1 0 0 0,1 1 0 0 0,0-1 0 0 0,-1 1 0 0 0,1-1 0 0 0,0 1 0 0 0,0-1 0 0 0,0 1 0 0 0,1 0 0 0 0,-1-1 0 0 0,1 1 0 0 0,-1-1 0 0 0,1 0 0 0 0,0 1 0 0 0,2 3 0 0 0,-3-5 0 0 0,0-1 0 0 0,1 1 0 0 0,0 0 0 0 0,-1 0 0 0 0,1 0 0 0 0,-1-1 0 0 0,1 1 0 0 0,0 0 0 0 0,0 0 0 0 0,-1-1 0 0 0,1 1 0 0 0,0-1 0 0 0,0 1 0 0 0,0-1 0 0 0,0 1 0 0 0,0-1 0 0 0,-1 1 0 0 0,1-1 0 0 0,0 0 0 0 0,0 0 0 0 0,0 1 0 0 0,0-1 0 0 0,0 0 0 0 0,0 0 0 0 0,0 0 0 0 0,2 0 0 0 0,0 0 0 0 0,1 0 0 0 0,0 1 0 0 0,0-1 0 0 0,-1 0 0 0 0,1-1 0 0 0,0 1 0 0 0,0-1 0 0 0,0 0 0 0 0,-1 0 0 0 0,1 0 0 0 0,0 0 0 0 0,-1 0 0 0 0,1-1 0 0 0,3-2 0 0 0,4-3 0 0 0,0 0 0 0 0,14-14 0 0 0,-12 11 0 0 0,-4 1 0 0 0,0 0 0 0 0,0 0 0 0 0,-1-1 0 0 0,0 0 0 0 0,11-17 0 0 0,25-60 0 0 0,-27 51 471 0 0,-2-1-1 0 0,-1-1 1 0 0,14-66 0 0 0,-28 102-455 0 0,1 0 1 0 0,-1 0-1 0 0,0 0 1 0 0,0 0-1 0 0,0 0 1 0 0,0 0-1 0 0,0 0 1 0 0,0 0 0 0 0,-1-3-1 0 0,1 5-16 0 0,0 0 0 0 0,0-1 0 0 0,0 1 0 0 0,0 0 0 0 0,-1-1 0 0 0,1 1 0 0 0,0 0 0 0 0,0-1 0 0 0,0 1 0 0 0,0 0 0 0 0,-1 0 0 0 0,1-1 0 0 0,0 1 0 0 0,0 0 0 0 0,-1 0 0 0 0,1-1 0 0 0,0 1 0 0 0,-1 0 0 0 0,1 0 0 0 0,0 0 0 0 0,0-1 0 0 0,-1 1 0 0 0,1 0 0 0 0,0 0 0 0 0,-1 0 0 0 0,1 0 0 0 0,0 0 0 0 0,-1 0 0 0 0,1 0 0 0 0,-1 0 0 0 0,1 0 0 0 0,0 0 0 0 0,-1 0 0 0 0,1 0 0 0 0,0 0 0 0 0,-1 0 0 0 0,1 0 0 0 0,0 0 0 0 0,-1 0 0 0 0,1 0 0 0 0,0 0 0 0 0,-1 0 0 0 0,1 1 0 0 0,0-1 0 0 0,-1 0 0 0 0,1 0 0 0 0,0 1 0 0 0,-5 0 0 0 0,1 1 0 0 0,0 0 0 0 0,0 0 0 0 0,0 1 0 0 0,1-1 0 0 0,-1 1 0 0 0,0 0 0 0 0,1 0 0 0 0,0 0 0 0 0,0 1 0 0 0,-5 6 0 0 0,-4 6 0 0 0,-12 25 0 0 0,10-17 0 0 0,-4 6 0 0 0,-22 51 0 0 0,34-67 0 0 0,0 1 0 0 0,2-1 0 0 0,0 1 0 0 0,0 1 0 0 0,2-1 0 0 0,-2 16 0 0 0,4-27 0 0 0,0 1 0 0 0,0-1 0 0 0,0 0 0 0 0,0 0 0 0 0,1 0 0 0 0,0 0 0 0 0,0 1 0 0 0,0-1 0 0 0,0 0 0 0 0,0 0 0 0 0,1 0 0 0 0,0-1 0 0 0,0 1 0 0 0,0 0 0 0 0,0-1 0 0 0,1 1 0 0 0,-1-1 0 0 0,1 0 0 0 0,0 0 0 0 0,0 0 0 0 0,0 0 0 0 0,0 0 0 0 0,0-1 0 0 0,1 1 0 0 0,0-1 0 0 0,-1 0 0 0 0,1 0 0 0 0,0 0 0 0 0,0-1 0 0 0,0 1 0 0 0,0-1 0 0 0,0 0 0 0 0,0 0 0 0 0,0 0 0 0 0,0-1 0 0 0,0 1 0 0 0,1-1 0 0 0,-1 0 0 0 0,0 0 0 0 0,0-1 0 0 0,7-1 0 0 0,8-2 0 0 0,0-2 0 0 0,-1 0 0 0 0,0-1 0 0 0,0-1 0 0 0,0-1 0 0 0,-1-1 0 0 0,0 0 0 0 0,22-18 0 0 0,4-13 0 0 0,-42 41 0 0 0,-1 0 0 0 0,0 0 0 0 0,0-1 0 0 0,0 1 0 0 0,1 0 0 0 0,-1 0 0 0 0,0 0 0 0 0,0 0 0 0 0,1-1 0 0 0,-1 1 0 0 0,0 0 0 0 0,0 0 0 0 0,1 0 0 0 0,-1 0 0 0 0,0 0 0 0 0,0 0 0 0 0,1 0 0 0 0,-1 0 0 0 0,0 0 0 0 0,0 0 0 0 0,1 0 0 0 0,-1 0 0 0 0,0 0 0 0 0,1 0 0 0 0,-1 0 0 0 0,0 0 0 0 0,0 0 0 0 0,1 0 0 0 0,-1 0 0 0 0,0 0 0 0 0,0 0 0 0 0,1 1 0 0 0,-1-1 0 0 0,0 0 0 0 0,0 0 0 0 0,1 0 0 0 0,-1 0 0 0 0,0 1 0 0 0,0-1 0 0 0,0 0 0 0 0,0 0 0 0 0,1 1 0 0 0,3 9 0 0 0,-3-9 0 0 0,11 29 0 0 0,-8-16 0 0 0,1-1 0 0 0,1-1 0 0 0,0 1 0 0 0,1-1 0 0 0,0 0 0 0 0,17 20 0 0 0,-14-20 0 0 0,0-1 0 0 0,0-1 0 0 0,0 0 0 0 0,22 16 0 0 0,-29-23 0 0 0,-2-2 0 0 0,-1 0 0 0 0,1-1 0 0 0,0 1 0 0 0,0 0 0 0 0,0-1 0 0 0,0 1 0 0 0,0-1 0 0 0,0 1 0 0 0,0-1 0 0 0,0 1 0 0 0,0-1 0 0 0,0 1 0 0 0,0-1 0 0 0,2 0 0 0 0,-1 1-127 0 0,0 0 0 0 0,0-1 1 0 0,0 1-1 0 0,0-1 0 0 0,1 1 0 0 0,-1-1 1 0 0,0 0-1 0 0,0 0 0 0 0,0 0 0 0 0,0 0 0 0 0,1-1 1 0 0,-1 1-1 0 0,0 0 0 0 0,0-1 0 0 0,0 0 0 0 0,0 1 1 0 0,0-1-1 0 0,4-2 0 0 0,-4 1-271 0 0,1 1 1 0 0,-1-1-1 0 0,0 0 0 0 0,1 0 0 0 0,-1-1 1 0 0,0 1-1 0 0,0 0 0 0 0,0-1 0 0 0,-1 1 0 0 0,1-1 1 0 0,-1 0-1 0 0,3-5 0 0 0,1-5-7790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0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15663 0 0,'0'0'719'0'0,"0"0"-20"0"0,-7 5-421 0 0,-8 8 835 0 0,1 0-1 0 0,0 1 0 0 0,-20 27 1 0 0,-31 53 4347 0 0,56-80-5286 0 0,-12 16-32 0 0,10-14-190 0 0,0-1 0 0 0,1 2 1 0 0,1-1-1 0 0,-8 21 0 0 0,17-36-1356 0 0,0-1-511 0 0,0 0-108 0 0,0 0-22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3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 13823 0 0,'0'0'315'0'0,"0"0"45"0"0,0 0 21 0 0,1-1-49 0 0,3-5-81 0 0,-3 5 481 0 0,-1 1 237 0 0,0 0 45 0 0,0 0-61 0 0,0 0-288 0 0,0 0-121 0 0,0 0-28 0 0,0 0-72 0 0,0 2-301 0 0,-1 0 0 0 0,1 1-1 0 0,-1-1 1 0 0,1 0 0 0 0,0 1-1 0 0,0-1 1 0 0,0 4 0 0 0,0 5 327 0 0,-3 6-329 0 0,-1 0 0 0 0,-1 0 0 0 0,-10 21 0 0 0,7-16-97 0 0,2-7-44 0 0,1 0 0 0 0,1 1 0 0 0,-5 31 0 0 0,8-45-10 0 0,1-1-1 0 0,0-1 1 0 0,0 1-1 0 0,0 0 1 0 0,0-1-1 0 0,0 1 0 0 0,0 0 1 0 0,0 0-1 0 0,0-1 0 0 0,0 1 1 0 0,0 0-1 0 0,0-1 1 0 0,1 1-1 0 0,-1 0 0 0 0,0-1 1 0 0,1 1-1 0 0,-1 0 0 0 0,1 0 1 0 0,0 1-1041 0 0,8 2-1899 0 0,0-3 1416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0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295 387 17503 0 0,'0'0'399'0'0,"-1"-9"540"0"0,-2-26-272 0 0,2 19 1278 0 0,0-1 0 0 0,-8-32 0 0 0,6 37-590 0 0,-6-19-530 0 0,8 30-780 0 0,1 0-1 0 0,-1 0 1 0 0,0 0-1 0 0,1 0 0 0 0,-1 0 1 0 0,0 0-1 0 0,1 0 1 0 0,-1 0-1 0 0,0 0 0 0 0,0 0 1 0 0,0 0-1 0 0,0 1 0 0 0,0-1 1 0 0,0 0-1 0 0,0 1 1 0 0,0-1-1 0 0,0 1 0 0 0,0-1 1 0 0,0 1-1 0 0,0-1 1 0 0,-1 1-1 0 0,0-1 0 0 0,-4 1 1 0 0,1 0-1 0 0,-1 1 0 0 0,1 0 1 0 0,-1-1-1 0 0,1 2 0 0 0,0-1 1 0 0,-1 0-1 0 0,1 1 0 0 0,0 0 1 0 0,0 1-1 0 0,0-1 0 0 0,0 1 0 0 0,1 0 1 0 0,-8 5-1 0 0,-6 7 107 0 0,1 0-1 0 0,-17 20 1 0 0,30-32-149 0 0,-5 6-2 0 0,-7 8 0 0 0,-18 24 0 0 0,31-37 0 0 0,-1 1 0 0 0,1 0 0 0 0,0 0 0 0 0,0 1 0 0 0,1-1 0 0 0,0 1 0 0 0,0-1 0 0 0,0 1 0 0 0,0-1 0 0 0,0 9 0 0 0,4-4 0 0 0,-1-9 0 0 0,0 1 0 0 0,0-1 0 0 0,1 0 0 0 0,-1 0 0 0 0,1 0 0 0 0,-1 0 0 0 0,1 0 0 0 0,-1-1 0 0 0,1 1 0 0 0,-1 0 0 0 0,1-1 0 0 0,0 1 0 0 0,0-1 0 0 0,-1 1 0 0 0,1-1 0 0 0,0 0 0 0 0,0 0 0 0 0,-1 0 0 0 0,1 0 0 0 0,0 0 0 0 0,2 0 0 0 0,1-1 0 0 0,0 0 0 0 0,-1 0 0 0 0,1 0 0 0 0,0 0 0 0 0,-1-1 0 0 0,1 1 0 0 0,3-3 0 0 0,5-4 0 0 0,-2 0 0 0 0,1-1 0 0 0,-1 0 0 0 0,0 0 0 0 0,-1-1 0 0 0,0-1 0 0 0,-1 0 0 0 0,0 0 0 0 0,0-1 0 0 0,-2 0 0 0 0,1 0 0 0 0,6-17 0 0 0,2-8 0 0 0,-2 0 0 0 0,-2-1 0 0 0,9-46 0 0 0,-19 76 5 0 0,0 0 68 0 0,0-1 0 0 0,0 1 0 0 0,-1-1 0 0 0,0 1 0 0 0,-1-19 0 0 0,0 27-50 0 0,0-1 0 0 0,0 0 0 0 0,-1 1 0 0 0,1-1 0 0 0,0 0 0 0 0,0 0-1 0 0,0 1 1 0 0,-1-1 0 0 0,1 0 0 0 0,0 1 0 0 0,-1-1 0 0 0,1 0 0 0 0,0 1 0 0 0,-1-1 0 0 0,1 1 0 0 0,-1-1 0 0 0,1 0 0 0 0,-1 1 0 0 0,1-1 0 0 0,-1 1 0 0 0,0 0 0 0 0,1-1 0 0 0,-1 1 0 0 0,1-1 0 0 0,-1 1 0 0 0,0 0 0 0 0,0 0 0 0 0,1-1 0 0 0,-1 1 0 0 0,0 0 0 0 0,1 0 0 0 0,-1 0 0 0 0,0 0 0 0 0,0 0 0 0 0,1 0-1 0 0,-1 0 1 0 0,0 0 0 0 0,0 0 0 0 0,-1 0 0 0 0,0 1 35 0 0,0-1-1 0 0,0 1 0 0 0,0 0 0 0 0,-1 0 0 0 0,1 0 1 0 0,0 0-1 0 0,0 0 0 0 0,1 0 0 0 0,-1 0 1 0 0,0 1-1 0 0,-2 2 0 0 0,-13 16-57 0 0,2 0 0 0 0,0 1 0 0 0,2 1 0 0 0,0 0 0 0 0,1 1 0 0 0,-9 27 0 0 0,15-35 0 0 0,1 1 0 0 0,0 0 0 0 0,-4 29 0 0 0,8-40 0 0 0,1 1 0 0 0,-1 0 0 0 0,1-1 0 0 0,0 1 0 0 0,1 0 0 0 0,0-1 0 0 0,-1 1 0 0 0,2 0 0 0 0,-1-1 0 0 0,1 1 0 0 0,0-1 0 0 0,0 0 0 0 0,0 0 0 0 0,5 8 0 0 0,-4-10 0 0 0,-1 0 0 0 0,1 0 0 0 0,0-1 0 0 0,0 0 0 0 0,0 1 0 0 0,0-1 0 0 0,1 0 0 0 0,-1 0 0 0 0,0 0 0 0 0,1-1 0 0 0,0 0 0 0 0,-1 1 0 0 0,1-1 0 0 0,0 0 0 0 0,0-1 0 0 0,-1 1 0 0 0,1 0 0 0 0,0-1 0 0 0,0 0 0 0 0,6-1 0 0 0,3 0 0 0 0,0 0 0 0 0,-1-1 0 0 0,0 0 0 0 0,1-1 0 0 0,13-5 0 0 0,-9 0 0 0 0,1 0 0 0 0,-1-1 0 0 0,0-1 0 0 0,-1-1 0 0 0,0 0 0 0 0,-1-1 0 0 0,0 0 0 0 0,-1-2 0 0 0,0 1 0 0 0,12-18 0 0 0,-22 25 0 0 0,0 0 0 0 0,0 0 0 0 0,3-9 0 0 0,-3 8 0 0 0,0-2 0 0 0,-7 5 0 0 0,2 4 0 0 0,0 0 0 0 0,-1 0 0 0 0,1 0 0 0 0,0 0 0 0 0,0 0 0 0 0,-1 0 0 0 0,1 1 0 0 0,0-1 0 0 0,0 1 0 0 0,0-1 0 0 0,0 1 0 0 0,-1-1 0 0 0,1 1 0 0 0,0-1 0 0 0,-1 2 0 0 0,-16 11 0 0 0,11-5 0 0 0,0-1 0 0 0,0 1 0 0 0,1 0 0 0 0,0 0 0 0 0,-9 17 0 0 0,13-20 0 0 0,-1 0 0 0 0,1 0 0 0 0,0 1 0 0 0,0-1 0 0 0,1 0 0 0 0,0 1 0 0 0,0-1 0 0 0,0 1 0 0 0,0 0 0 0 0,1-1 0 0 0,0 1 0 0 0,1 6 0 0 0,3 2 0 0 0,0-10 0 0 0,-2-4 0 0 0,1 3 0 0 0,1 0 0 0 0,0-1 0 0 0,0 1 0 0 0,0-1 0 0 0,1 0 0 0 0,-1-1 0 0 0,0 1 0 0 0,1-1 0 0 0,-1 0 0 0 0,1 0 0 0 0,-1 0 0 0 0,1 0 0 0 0,7-1 0 0 0,1 0 0 0 0,1 0 0 0 0,-1-2 0 0 0,21-3 0 0 0,-7-2 0 0 0,-1-1 0 0 0,1-1 0 0 0,-2-1 0 0 0,1-1 0 0 0,-1-2 0 0 0,-1 0 0 0 0,0-2 0 0 0,36-28 0 0 0,-39 27 0 0 0,-12 12 0 0 0,-9 4 0 0 0,0 0 0 0 0,1 0 0 0 0,-1 0 0 0 0,0 0 0 0 0,1 0 0 0 0,-1 0 0 0 0,0 1 0 0 0,1-1 0 0 0,-1 0 0 0 0,0 0 0 0 0,1 1 0 0 0,-1-1 0 0 0,0 0 0 0 0,0 0 0 0 0,1 1 0 0 0,-1-1 0 0 0,0 0 0 0 0,0 1 0 0 0,1-1 0 0 0,-1 1 0 0 0,2 3 0 0 0,0 1 0 0 0,0-1 0 0 0,0 1 0 0 0,0 0 0 0 0,-1-1 0 0 0,0 1 0 0 0,1 8 0 0 0,0 37 0 0 0,-1-11 0 0 0,5 8 0 0 0,2 53 0 0 0,-8-54 0 0 0,-2 0 0 0 0,-2 0 0 0 0,-17 76 0 0 0,19-115 0 0 0,0 0 0 0 0,0 0 0 0 0,-1 0 0 0 0,0 0 0 0 0,0-1 0 0 0,-1 1 0 0 0,0-1 0 0 0,0 0 0 0 0,0 0 0 0 0,-1 0 0 0 0,0 0 0 0 0,-6 5 0 0 0,9-10 0 0 0,0 0 0 0 0,1 0 0 0 0,-1-1 0 0 0,0 1 0 0 0,0 0 0 0 0,0-1 0 0 0,0 1 0 0 0,1-1 0 0 0,-1 1 0 0 0,0-1 0 0 0,0 0 0 0 0,0 0 0 0 0,0 0 0 0 0,0 0 0 0 0,0 0 0 0 0,0-1 0 0 0,0 1 0 0 0,0 0 0 0 0,0-1 0 0 0,0 0 0 0 0,0 1 0 0 0,1-1 0 0 0,-1 0 0 0 0,0 0 0 0 0,-2-1 0 0 0,-4-3 0 0 0,0 0 0 0 0,1 0 0 0 0,-1 0 0 0 0,-6-8 0 0 0,5 5 0 0 0,0 0 0 0 0,0-1 0 0 0,1 0 0 0 0,0 0 0 0 0,1 0 0 0 0,0-1 0 0 0,0-1 0 0 0,-5-11 0 0 0,9 14-71 0 0,-1 0-1 0 0,-1 1 1 0 0,1-1 0 0 0,-1 1-1 0 0,-1 0 1 0 0,1 0-1 0 0,-1 1 1 0 0,-9-8 0 0 0,11 10-17 0 0,-1 0 0 0 0,0 1 1 0 0,0-1-1 0 0,0 1 0 0 0,0 0 0 0 0,-1 0 1 0 0,1 1-1 0 0,-1 0 0 0 0,0 0 1 0 0,1 0-1 0 0,-1 1 0 0 0,-11-2 0 0 0,2 2-2697 0 0,0-3-7111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1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 15663 0 0,'0'0'356'0'0,"0"0"50"0"0,0 0 20 0 0,0 0-42 0 0,0 0-180 0 0,0 0 176 0 0,0 0 107 0 0,0 0 22 0 0,-3-1 3 0 0,-12-3 512 0 0,15 4-512 0 0,0 0 0 0 0,0 0 0 0 0,0 0 0 0 0,0 0 0 0 0,1 0-69 0 0,17 0-278 0 0,33-5 1718 0 0,-47 5-1859 0 0,-1 0 1 0 0,1 0-1 0 0,-1-1 1 0 0,1 1 0 0 0,5-2-1 0 0,2 0-3 0 0,19 7-24 0 0,-20-4 3 0 0,0-1 0 0 0,0-1 0 0 0,-2-1-64 0 0,-6 2-273 0 0,-2 0-138 0 0,0 0-33 0 0,0 0-140 0 0,0 0-572 0 0,0 0-253 0 0,0 0-1108 0 0,0 0-4241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1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0,2 1-112 0 0,8 3 636 0 0,0 0 0 0 0,1-1 0 0 0,-1-1 0 0 0,1 0 0 0 0,0 0 0 0 0,17 0 0 0 0,5 2 624 0 0,-31-4-1511 0 0,4 1-7 0 0,-1 0-1 0 0,0 0 1 0 0,0-1 0 0 0,1 0 0 0 0,-1 0-1 0 0,0 0 1 0 0,1 0 0 0 0,-1-1 0 0 0,0 0-1 0 0,7-2 1 0 0,-1-1-14 0 0,-2 6-1135 0 0,-7-2-4768 0 0,-2 0-2059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1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36 10135 0 0,'0'0'231'0'0,"0"0"29"0"0,0 0 19 0 0,1-1-41 0 0,6-10 702 0 0,-7 10 38 0 0,0 1 40 0 0,1-4 1 0 0,-1-8 7810 0 0,0 11-8770 0 0,-1 0 1 0 0,0 1-1 0 0,0-1 0 0 0,0 1 0 0 0,0-1 1 0 0,0 1-1 0 0,0-1 0 0 0,0 1 0 0 0,1 0 1 0 0,-1 0-1 0 0,0-1 0 0 0,0 1 0 0 0,0 0 1 0 0,0 0-1 0 0,-2 0 0 0 0,0 0 18 0 0,0 1 0 0 0,0-1 0 0 0,0 1 0 0 0,0-1 0 0 0,0 1-1 0 0,0 0 1 0 0,1 0 0 0 0,-5 2 0 0 0,3 0-49 0 0,-1 1 0 0 0,1-1 0 0 0,0 1 0 0 0,0-1-1 0 0,0 1 1 0 0,-5 7 0 0 0,-5 6 220 0 0,6-8-16 0 0,1 0 1 0 0,0 1-1 0 0,1 0 0 0 0,0 0 1 0 0,-6 14-1 0 0,0 1-21 0 0,7-15-211 0 0,0-1 0 0 0,1 1 0 0 0,0 0 0 0 0,1 0 0 0 0,0 1 0 0 0,0-1 0 0 0,1 1 0 0 0,1 0 0 0 0,-1 21 0 0 0,2-12 0 0 0,-3 28 0 0 0,1-29 0 0 0,2 36 0 0 0,2 3 0 0 0,-5 61 0 0 0,2-110 0 0 0,-1 0 0 0 0,0 0 0 0 0,0 1 0 0 0,-1-1 0 0 0,0-1 0 0 0,0 1 0 0 0,-1 0 0 0 0,-8 12 0 0 0,-2 2 0 0 0,-30 35 0 0 0,43-55 0 0 0,-11 6 0 0 0,5-5 0 0 0,0-3 72 0 0,6 0-35 0 0,1-1 1 0 0,-1 0-1 0 0,1 0 0 0 0,-1 0 0 0 0,0 0 0 0 0,1 0 1 0 0,-1-1-1 0 0,1 1 0 0 0,-1 0 0 0 0,0 0 0 0 0,1 0 1 0 0,-1 0-1 0 0,1-1 0 0 0,-1 1 0 0 0,1 0 1 0 0,-1 0-1 0 0,1-1 0 0 0,-1 1 0 0 0,1 0 0 0 0,-1-1 1 0 0,1 1-1 0 0,-1-1 0 0 0,1 1 0 0 0,0-1 0 0 0,-1 1 1 0 0,1-1-1 0 0,-1 0 0 0 0,-9-22 897 0 0,7-3-998 0 0,3 24-273 0 0,0 2-138 0 0,0 0-33 0 0,0 0-72 0 0,0 0-285 0 0,0 0-126 0 0,0 0-1530 0 0,0 0-6010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1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8287 0 0,'0'0'191'0'0,"0"0"26"0"0,0 0 9 0 0,0 0 42 0 0,-19 6 3214 0 0,-5 3-1946 0 0,23-9-1024 0 0,-16 10 1024 0 0,-35 9 27 0 0,0-4 1482 0 0,37-15-2364 0 0,12-1 3326 0 0,5-1-4006 0 0,-1 1 0 0 0,0 0 0 0 0,1 0 0 0 0,-1 0 1 0 0,1 0-1 0 0,-1 0 0 0 0,1 0 0 0 0,-1 0 0 0 0,1 0 0 0 0,0 0 0 0 0,-1 1 0 0 0,1-1 0 0 0,0 1 0 0 0,0-1 1 0 0,3 0-1 0 0,1 0-3 0 0,2 0 2 0 0,0 0 0 0 0,0 0 0 0 0,0 1 0 0 0,0 0 0 0 0,0 0 0 0 0,-1 1 0 0 0,1 0 0 0 0,15 3 0 0 0,-15 0 0 0 0,-5 4 0 0 0,-3 1-64 0 0,0-8-273 0 0,0-1-138 0 0,0 0-33 0 0,0 0-208 0 0,0 0-857 0 0,0 0-379 0 0,0 0-80 0 0,0 0-15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1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133 208 15663 0 0,'0'0'356'0'0,"0"0"50"0"0,0 0 20 0 0,0 0-42 0 0,3-8-236 0 0,-5-10 1207 0 0,1 15-1002 0 0,0 1 0 0 0,1-1 1 0 0,0 1-1 0 0,0-1 0 0 0,0 1 1 0 0,0-1-1 0 0,0 0 0 0 0,0 1 1 0 0,2-6-1 0 0,-1 5-238 0 0,1-1 1 0 0,-1 1-1 0 0,1-1 0 0 0,0 1 1 0 0,0 0-1 0 0,0 0 0 0 0,1 0 1 0 0,-1 0-1 0 0,1 0 0 0 0,-1 0 0 0 0,6-3 1 0 0,-2 1 233 0 0,0 1 1 0 0,1 0-1 0 0,-1 0 0 0 0,13-5 1 0 0,-16 9-333 0 0,1-1-1 0 0,-1 1 1 0 0,0 0 0 0 0,1 0 0 0 0,-1 0-1 0 0,1 1 1 0 0,-1-1 0 0 0,0 1 0 0 0,4 0-1 0 0,1 1-18 0 0,21 9 2 0 0,15 7 0 0 0,-31-11 0 0 0,1-1 0 0 0,18 4 0 0 0,-28-8 0 0 0,1-1 0 0 0,-1-1 0 0 0,1 1 0 0 0,0-1 0 0 0,-1 0 0 0 0,1 0 0 0 0,0 0 0 0 0,-1 0 0 0 0,1-1 0 0 0,0 0 0 0 0,5-2 0 0 0,2 0 0 0 0,-6 1 0 0 0,1 0 0 0 0,-1-1 0 0 0,0 0 0 0 0,0 0 0 0 0,0 0 0 0 0,8-6 0 0 0,-12 7 44 0 0,0 1-1 0 0,0-1 1 0 0,-1 1-1 0 0,1-1 1 0 0,0 0 0 0 0,0 0-1 0 0,-1 1 1 0 0,0-1-1 0 0,1-1 1 0 0,-1 1-1 0 0,0 0 1 0 0,0 0 0 0 0,0 0-1 0 0,0-1 1 0 0,0 1-1 0 0,0 0 1 0 0,-1-1-1 0 0,1 1 1 0 0,-1-1 0 0 0,0 1-1 0 0,0 0 1 0 0,1-1-1 0 0,-2 1 1 0 0,1-1-1 0 0,0 1 1 0 0,0-1 0 0 0,-1 1-1 0 0,1 0 1 0 0,-1-1-1 0 0,0 1 1 0 0,0 0-1 0 0,0-1 1 0 0,0 1 0 0 0,0 0-1 0 0,0 0 1 0 0,-1 0-1 0 0,1 0 1 0 0,-1 0-1 0 0,1 0 1 0 0,-1 0 0 0 0,0 1-1 0 0,0-1 1 0 0,0 0-1 0 0,0 1 1 0 0,0 0-1 0 0,-2-2 1 0 0,1 1-44 0 0,1 1 0 0 0,-1-1 0 0 0,0 1 0 0 0,1 0 0 0 0,-1 0 0 0 0,0 0 0 0 0,0 0 0 0 0,0 0 0 0 0,0 0 0 0 0,0 1 0 0 0,0-1 0 0 0,0 1 0 0 0,0 0 0 0 0,0 0 0 0 0,0 0 0 0 0,0 1 0 0 0,0-1 0 0 0,0 1 0 0 0,0-1 0 0 0,0 1 0 0 0,0 0 0 0 0,0 0 0 0 0,0 0 0 0 0,0 1 0 0 0,1-1 0 0 0,-1 1 0 0 0,1-1 0 0 0,-4 4 0 0 0,-4 3 0 0 0,0 0 0 0 0,0 0 0 0 0,1 1 0 0 0,1 1 0 0 0,0-1 0 0 0,0 1 0 0 0,-11 20 0 0 0,-38 84 0 0 0,35-63 0 0 0,14-33 0 0 0,6-12 0 0 0,0-1 0 0 0,-1 1 0 0 0,1-1 0 0 0,-1 0 0 0 0,-6 9 0 0 0,8-14 0 0 0,1 1 0 0 0,-1 0 0 0 0,0 0 0 0 0,1 0 0 0 0,-1-1 0 0 0,0 1 0 0 0,1 0 0 0 0,-1-1 0 0 0,0 1 0 0 0,0-1 0 0 0,0 1 0 0 0,1-1 0 0 0,-1 1 0 0 0,0-1 0 0 0,0 1 0 0 0,0-1 0 0 0,0 0 0 0 0,0 0 0 0 0,0 1 0 0 0,0-1 0 0 0,0 0 0 0 0,0 0 0 0 0,0 0 0 0 0,0 0 0 0 0,0 0 0 0 0,0 0 0 0 0,-2-1 0 0 0,0 1 0 0 0,-1-1 0 0 0,0 0 0 0 0,-1 0 0 0 0,1 0 0 0 0,0 0 0 0 0,0-1 0 0 0,0 1 0 0 0,0-1 0 0 0,0 0 0 0 0,-4-4 0 0 0,-33-25 0 0 0,29 21 0 0 0,-1-3-893 0 0,0-1 1 0 0,1 0-1 0 0,0-1 0 0 0,1 0 0 0 0,1 0 1 0 0,-14-28-1 0 0,19 31-642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1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19 208 10135 0 0,'0'0'464'0'0,"0"0"-9"0"0,3-7-70 0 0,-1 2 526 0 0,-1 1-1 0 0,1-1 0 0 0,0 1 0 0 0,0-1 0 0 0,1 1 1 0 0,-1 0-1 0 0,1-1 0 0 0,0 1 0 0 0,0 1 1 0 0,5-6-1 0 0,-5 7-778 0 0,0-1 1 0 0,0 1-1 0 0,0 0 0 0 0,0 0 1 0 0,0 1-1 0 0,0-1 0 0 0,0 1 1 0 0,1-1-1 0 0,-1 1 1 0 0,1 0-1 0 0,-1 1 0 0 0,1-1 1 0 0,-1 0-1 0 0,1 1 0 0 0,4 0 1 0 0,24-1 298 0 0,52 3 1135 0 0,-80-1-1566 0 0,29 3 0 0 0,0-1 0 0 0,0-2 0 0 0,54-5 0 0 0,-75 2 0 0 0,-1-2 0 0 0,0 1 0 0 0,0-1 0 0 0,-1-1 0 0 0,1 0 0 0 0,19-12 0 0 0,-28 16 43 0 0,-1-1 1 0 0,1 1-1 0 0,-1 0 0 0 0,1-1 0 0 0,-1 1 1 0 0,1-1-1 0 0,-1 1 0 0 0,0-1 0 0 0,0 0 0 0 0,0 1 1 0 0,0-1-1 0 0,0 0 0 0 0,0 0 0 0 0,0 0 1 0 0,0 0-1 0 0,-1 0 0 0 0,1 0 0 0 0,-1 0 1 0 0,0 0-1 0 0,1 0 0 0 0,-1 0 0 0 0,0 0 0 0 0,0 0 1 0 0,0 0-1 0 0,-1 0 0 0 0,1 0 0 0 0,0 0 1 0 0,-1 0-1 0 0,1 0 0 0 0,-1 0 0 0 0,0 0 1 0 0,0 0-1 0 0,1 0 0 0 0,-1 1 0 0 0,-1-1 1 0 0,1 0-1 0 0,0 1 0 0 0,0-1 0 0 0,0 0 0 0 0,-1 1 1 0 0,1-1-1 0 0,-1 1 0 0 0,1 0 0 0 0,-1 0 1 0 0,0-1-1 0 0,-3 0 0 0 0,2 0-42 0 0,0 0 0 0 0,-1 1-1 0 0,1 0 1 0 0,-1-1 0 0 0,1 1 0 0 0,-1 1 0 0 0,1-1-1 0 0,-1 0 1 0 0,1 1 0 0 0,-1 0 0 0 0,0 0 0 0 0,1 0-1 0 0,-1 0 1 0 0,0 0 0 0 0,1 1 0 0 0,-1 0 0 0 0,1 0-1 0 0,-1 0 1 0 0,-6 3 0 0 0,-3 0-1 0 0,0 2 0 0 0,0 0 0 0 0,1 0 0 0 0,0 1 0 0 0,0 0 0 0 0,1 1 0 0 0,-14 13 0 0 0,17-14 0 0 0,0 0 0 0 0,1 1 0 0 0,0 0 0 0 0,1 1 0 0 0,0-1 0 0 0,0 1 0 0 0,1 1 0 0 0,0-1 0 0 0,0 1 0 0 0,-3 11 0 0 0,4-11 0 0 0,0 1 0 0 0,-1-1 0 0 0,0-1 0 0 0,-1 1 0 0 0,0-1 0 0 0,-9 11 0 0 0,14-18 0 0 0,-1 0 0 0 0,0 1 0 0 0,-1-1 0 0 0,1 1 0 0 0,-1-1 0 0 0,1 0 0 0 0,-1 0 0 0 0,0 0 0 0 0,0 0 0 0 0,0 0 0 0 0,0-1 0 0 0,-1 1 0 0 0,1-1 0 0 0,0 0 0 0 0,0 0 0 0 0,-1 0 0 0 0,1 0 0 0 0,-4-1 0 0 0,0 1 0 0 0,1-1 0 0 0,0 1 0 0 0,-1-2 0 0 0,1 1 0 0 0,0-1 0 0 0,-1 0 0 0 0,1 0 0 0 0,-9-4 0 0 0,-7 0 0 0 0,19 4 0 0 0,-1 1 0 0 0,1-1 0 0 0,0 0 0 0 0,-1 0 0 0 0,1 0 0 0 0,0-1 0 0 0,0 1 0 0 0,-1-1 0 0 0,-4-3 0 0 0,7 4 0 0 0,0 1 0 0 0,1 0 0 0 0,-1-1 0 0 0,0 1 0 0 0,1-1 0 0 0,-1 1 0 0 0,1-1 0 0 0,-1 0 0 0 0,1 1 0 0 0,-1-1 0 0 0,1 0 0 0 0,-1 1 0 0 0,1-1 0 0 0,-1 0 0 0 0,1 1 0 0 0,0-1 0 0 0,-1 0 0 0 0,1 0 0 0 0,0 1 0 0 0,0-2 0 0 0,-1-1 0 0 0,-1-1-252 0 0,1 0-1 0 0,0 0 1 0 0,-1 0-1 0 0,1 0 1 0 0,1-1-1 0 0,-1 1 1 0 0,0-5-1 0 0,1 5-261 0 0,0 0-1 0 0,0 1 1 0 0,1-1-1 0 0,-1 0 1 0 0,1 1 0 0 0,0-1-1 0 0,0 1 1 0 0,0-1 0 0 0,0 1-1 0 0,1-1 1 0 0,0 1-1 0 0,-1 0 1 0 0,1 0 0 0 0,2-3-1 0 0,3-2-7197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1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15 11975 0 0,'0'0'267'0'0,"0"0"42"0"0,0 0 17 0 0,0 0-28 0 0,-6-4 933 0 0,-2-1 3562 0 0,1 3-3782 0 0,-1 1 0 0 0,1 0-1 0 0,-1 0 1 0 0,-11 0 0 0 0,16 1-782 0 0,-1 0-1 0 0,1 1 1 0 0,-1-1 0 0 0,1 1 0 0 0,-1-1 0 0 0,1 1 0 0 0,-1 0 0 0 0,1 1-1 0 0,-1-1 1 0 0,1 0 0 0 0,-5 4 0 0 0,6-5 215 0 0,29 2-307 0 0,-14 0-128 0 0,0-1 0 0 0,0-1-1 0 0,14-1 1 0 0,-20 0-9 0 0,1 0 0 0 0,-1 1 0 0 0,0 0 0 0 0,0 0 0 0 0,11 2 0 0 0,-17-2 0 0 0,7 1-64 0 0,-6 0-273 0 0,-2-1-138 0 0,0 0-33 0 0,0 0-276 0 0,0 0-1144 0 0,0 0-506 0 0,0 0-102 0 0,0 0-22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2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87 253 11975 0 0,'0'0'267'0'0,"0"0"42"0"0,0 0 17 0 0,0 0-28 0 0,1-1-196 0 0,2-1 353 0 0,0-1 0 0 0,0 1 0 0 0,0-1 1 0 0,-1 0-1 0 0,1 0 0 0 0,-1 0 0 0 0,0 0 0 0 0,3-5 1 0 0,13-16 1489 0 0,-13 19-1525 0 0,0 1 1 0 0,1 1-1 0 0,0-1 0 0 0,0 1 1 0 0,-1 0-1 0 0,2 0 0 0 0,7-2 1 0 0,-6 2 146 0 0,0-1 0 0 0,0 0 1 0 0,10-6-1 0 0,-16 9-533 0 0,1 0-1 0 0,-1 0 1 0 0,1 0 0 0 0,0 0 0 0 0,0 1-1 0 0,-1-1 1 0 0,1 1 0 0 0,0-1-1 0 0,0 1 1 0 0,-1 0 0 0 0,5 0-1 0 0,34 5 172 0 0,-35-5-198 0 0,2 2-7 0 0,1-1 0 0 0,0 0 0 0 0,0 0 0 0 0,0-1 0 0 0,0 0 0 0 0,-1-1 0 0 0,1 1 0 0 0,9-4 0 0 0,-13 3 136 0 0,-1 0-1 0 0,0 0 1 0 0,0-1-1 0 0,0 0 0 0 0,0 0 1 0 0,-1 0-1 0 0,1 0 1 0 0,-1-1-1 0 0,1 0 1 0 0,-1 1-1 0 0,0-1 1 0 0,0 0-1 0 0,0-1 1 0 0,3-3-1 0 0,-4 5-134 0 0,-1 0-1 0 0,1 1 1 0 0,-1-1-1 0 0,0 0 1 0 0,0 0-1 0 0,0 0 1 0 0,0 0-1 0 0,0 0 1 0 0,0 0 0 0 0,-1 0-1 0 0,1 0 1 0 0,0-1-1 0 0,-1 1 1 0 0,0 0-1 0 0,0 0 1 0 0,0 0-1 0 0,0-1 1 0 0,0 1 0 0 0,0 0-1 0 0,0 0 1 0 0,-1-1-1 0 0,1 1 1 0 0,-1 0-1 0 0,1 0 1 0 0,-1 0-1 0 0,0 0 1 0 0,0 0 0 0 0,-2-4-1 0 0,-3-7 0 0 0,6 11 0 0 0,-1 1 0 0 0,0 0 0 0 0,1-1 0 0 0,-1 1 0 0 0,0 0 0 0 0,0 0 0 0 0,0 0 0 0 0,0 0 0 0 0,0 0 0 0 0,0 0 0 0 0,0 0 0 0 0,0 0 0 0 0,0 0 0 0 0,0 0 0 0 0,-2-1 0 0 0,1 1 0 0 0,0 0 0 0 0,1 0 0 0 0,-1 0 0 0 0,0 0 0 0 0,0 0 0 0 0,0 0 0 0 0,0 0 0 0 0,0 0 0 0 0,0 1 0 0 0,0-1 0 0 0,0 1 0 0 0,0 0 0 0 0,0 0 0 0 0,0-1 0 0 0,0 1 0 0 0,0 0 0 0 0,0 1 0 0 0,0-1 0 0 0,0 0 0 0 0,0 1 0 0 0,0-1 0 0 0,0 1 0 0 0,0-1 0 0 0,0 1 0 0 0,0 0 0 0 0,0 0 0 0 0,0 0 0 0 0,1 0 0 0 0,-1 0 0 0 0,0 0 0 0 0,1 1 0 0 0,-1-1 0 0 0,-2 3 0 0 0,-4 5 0 0 0,0 0 0 0 0,0 1 0 0 0,1 0 0 0 0,-8 15 0 0 0,13-23 0 0 0,-27 51 0 0 0,-30 79 0 0 0,46-94 0 0 0,11-29 0 0 0,-1 1 0 0 0,-1-1 0 0 0,1 0 0 0 0,-10 16 0 0 0,8-18 0 0 0,4-6 0 0 0,0 0 0 0 0,1 0 0 0 0,-1 0 0 0 0,0 0 0 0 0,0 0 0 0 0,0 0 0 0 0,0 0 0 0 0,0 0 0 0 0,-1-1 0 0 0,1 1 0 0 0,0 0 0 0 0,0-1 0 0 0,0 1 0 0 0,-1-1 0 0 0,1 0 0 0 0,0 1 0 0 0,0-1 0 0 0,-1 0 0 0 0,1 0 0 0 0,0 0 0 0 0,-1 1 0 0 0,0-2 0 0 0,-3 1 0 0 0,-1 0 0 0 0,0-1 0 0 0,0 0 0 0 0,0 0 0 0 0,0 0 0 0 0,0-1 0 0 0,1 0 0 0 0,-1 0 0 0 0,0-1 0 0 0,1 1 0 0 0,-8-6 0 0 0,-10-4 0 0 0,-30-18-2476 0 0,43 21-3714 0 0,6-2-1968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2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 6447 0 0,'0'0'298'0'0,"0"0"-10"0"0,0 0-50 0 0,0 0 493 0 0,0 0 238 0 0,0 0 45 0 0,0 0 8 0 0,0 0 2 0 0,0 0 0 0 0,0 0 0 0 0,0 0-137 0 0,0 0-508 0 0,0 0 37 0 0,0 0 80 0 0,0 0 14 0 0,0 0 2 0 0,0 0 0 0 0,0 0 0 0 0,0 0 0 0 0,0 0 0 0 0,0 0 0 0 0,0 0 0 0 0,0 0 0 0 0,0 0-69 0 0,-18 2 653 0 0,6 3-926 0 0,0 0 0 0 0,0 0 0 0 0,1 2-1 0 0,0-1 1 0 0,0 1 0 0 0,-18 16 0 0 0,14-8 297 0 0,9-10-165 0 0,0 1-1 0 0,1-1 1 0 0,-1 1 0 0 0,-5 9 0 0 0,3 0-302 0 0,1 0 0 0 0,1 0 0 0 0,0 1 0 0 0,0 0 0 0 0,-3 25 0 0 0,-2 2 0 0 0,3-17 420 0 0,-11 38 1192 0 0,12-45-1595 0 0,-13 28-18 0 0,13-32 1 0 0,-9 23 0 0 0,11-23 0 0 0,-14 26 0 0 0,11-26 0 0 0,2-1 0 0 0,-1 1 0 0 0,2 1 0 0 0,0-1 0 0 0,1 1 0 0 0,0-1 0 0 0,1 1 0 0 0,1 0 0 0 0,1 1 0 0 0,0 16 0 0 0,0-22 0 0 0,0-1 0 0 0,-1-1 0 0 0,0 1 0 0 0,-1 0 0 0 0,0 0 0 0 0,-1-1 0 0 0,0 0 0 0 0,0 1 0 0 0,-1-1 0 0 0,-6 8 0 0 0,6-10 0 0 0,-3 3 0 0 0,4-7 0 0 0,-11 6 0 0 0,14-8 0 0 0,0-1 0 0 0,1 1 0 0 0,-1-1 0 0 0,0 1 0 0 0,0-1 0 0 0,1 1 0 0 0,-1-1 0 0 0,0 1 0 0 0,0-1 0 0 0,0 0 0 0 0,0 0 0 0 0,0 1 0 0 0,0-1 0 0 0,1 0 0 0 0,-1 0 0 0 0,0 0 0 0 0,0 0 0 0 0,0 0 0 0 0,0 0 0 0 0,0 0 0 0 0,0 0 0 0 0,0-1 0 0 0,-1 1 0 0 0,-1-1 0 0 0,2 1 0 0 0,0 0 0 0 0,-1 0 0 0 0,1-1 0 0 0,0 1 0 0 0,0 0 0 0 0,0 0 0 0 0,0-1 0 0 0,0 1 0 0 0,0-1 0 0 0,0 1 0 0 0,0-1 0 0 0,0 1 0 0 0,0-1 0 0 0,0 0 0 0 0,0 1 0 0 0,-1-2 0 0 0,-1-1 0 0 0,-4-3 0 0 0,2-1 0 0 0,2 1 0 0 0,0 0-133 0 0,2 5-563 0 0,1 1-258 0 0,0 0-1558 0 0,0 0-6017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3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8 407 11975 0 0,'0'0'267'0'0,"0"0"42"0"0,0 0 17 0 0,0 0-28 0 0,-3-8-186 0 0,2 1 564 0 0,0 0-1 0 0,0 1 0 0 0,0-1 0 0 0,0 0 0 0 0,1 0 1 0 0,1 0-1 0 0,-1 0 0 0 0,1 0 0 0 0,3-11 1 0 0,2-6 869 0 0,14-32 0 0 0,-12 34-1328 0 0,45-106 770 0 0,-45 110-362 0 0,-4 7-473 0 0,1-1 0 0 0,-2 0 0 0 0,5-23 0 0 0,-8 36-152 0 0,0-1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0,-1 0 0 0 0,1 0 0 0 0,0 0 0 0 0,0 0 0 0 0,0-1 0 0 0,0 1 0 0 0,0 0 0 0 0,0 0 0 0 0,0 0 0 0 0,0 0 0 0 0,0 0 0 0 0,0 0 0 0 0,0 0 0 0 0,0 0 0 0 0,0 0 0 0 0,0 0 0 0 0,0 0 0 0 0,0 0 0 0 0,0 0 0 0 0,0 0 0 0 0,0 0 0 0 0,0 0 0 0 0,0-1 0 0 0,-7 10 0 0 0,-5 11 0 0 0,-4 16 0 0 0,2 1 0 0 0,-17 73 0 0 0,17-59 0 0 0,12-42 0 0 0,-2 3 0 0 0,0 0 0 0 0,2 0 0 0 0,-1 1 0 0 0,1-1 0 0 0,1 1 0 0 0,1 24 0 0 0,0-36 0 0 0,0 0 0 0 0,0 0 0 0 0,0 0 0 0 0,0 0 0 0 0,0 0 0 0 0,0 0 0 0 0,1 0 0 0 0,-1 0 0 0 0,0 0 0 0 0,1 0 0 0 0,-1 0 0 0 0,0 0 0 0 0,1 0 0 0 0,-1-1 0 0 0,1 1 0 0 0,0 0 0 0 0,-1 0 0 0 0,1 0 0 0 0,0-1 0 0 0,-1 1 0 0 0,1 0 0 0 0,0-1 0 0 0,0 1 0 0 0,-1-1 0 0 0,3 1 0 0 0,-1 1 0 0 0,1 0 0 0 0,0-1 0 0 0,1 1 0 0 0,-1-1 0 0 0,0 0 0 0 0,0 0 0 0 0,1 0 0 0 0,-1 0 0 0 0,0 0 0 0 0,1-1 0 0 0,-1 1 0 0 0,0-1 0 0 0,1 0 0 0 0,-1 0 0 0 0,1-1 0 0 0,-1 1 0 0 0,4-1 0 0 0,4-2 0 0 0,0 0 0 0 0,-1 0 0 0 0,17-8 0 0 0,-15 5 0 0 0,-1 0 0 0 0,0-1 0 0 0,-1 0 0 0 0,0-1 0 0 0,0 0 0 0 0,0 0 0 0 0,-1-1 0 0 0,-1 0 0 0 0,1-1 0 0 0,-1 0 0 0 0,12-21 0 0 0,-19 29 0 0 0,0 0 0 0 0,0 1 0 0 0,0-1 0 0 0,-1 0 0 0 0,1 0 0 0 0,0 0 0 0 0,-1 0 0 0 0,1-2 0 0 0,-1 4 2 0 0,0 0 0 0 0,0 0 0 0 0,0-1 0 0 0,0 1 0 0 0,0 0 0 0 0,0 0 0 0 0,0-1 0 0 0,0 1 0 0 0,0 0 0 0 0,0 0 0 0 0,0 0 0 0 0,0-1-1 0 0,0 1 1 0 0,0 0 0 0 0,0 0 0 0 0,0-1 0 0 0,0 1 0 0 0,0 0 0 0 0,0 0 0 0 0,0 0 0 0 0,0-1 0 0 0,0 1 0 0 0,-1 0 0 0 0,1 0 0 0 0,0 0 0 0 0,0-1 0 0 0,0 1 0 0 0,0 0 0 0 0,0 0 0 0 0,-1 0 0 0 0,1 0 0 0 0,0-1-1 0 0,0 1 1 0 0,0 0 0 0 0,-1 0 0 0 0,1 0 0 0 0,0 0 0 0 0,0 0 0 0 0,0 0 0 0 0,-1 0 0 0 0,1 0 0 0 0,0 0 0 0 0,0 0 0 0 0,-1 0 0 0 0,1 0 0 0 0,0 0 0 0 0,0 0 0 0 0,0 0 0 0 0,-1 0 0 0 0,1 0 0 0 0,0 0 0 0 0,0 0 0 0 0,-1 0-1 0 0,-8 5 337 0 0,9-5-314 0 0,-3 3 114 0 0,0-1 0 0 0,1 1 0 0 0,-1 0 0 0 0,1 0-1 0 0,0 0 1 0 0,0 1 0 0 0,0-1 0 0 0,1 0 0 0 0,-1 1 0 0 0,-2 6 0 0 0,4-8-475 0 0,0-2-138 0 0,0 0 416 0 0,0 1 0 0 0,1-1 0 0 0,-1 1 0 0 0,0-1 0 0 0,1 1 0 0 0,-1-1 0 0 0,1 1 0 0 0,-1-1 0 0 0,1 1 0 0 0,-1-1 0 0 0,0 0 0 0 0,1 1 0 0 0,0-1 1 0 0,-1 1-1 0 0,1-1 0 0 0,-1 0 0 0 0,1 0 0 0 0,-1 1 0 0 0,1-1 0 0 0,0 0 0 0 0,-1 0 0 0 0,2 0 0 0 0,13 3-2142 0 0,-5-5-3518 0 0,0-1-1801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2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216 244 11975 0 0,'0'0'267'0'0,"0"0"42"0"0,0 0 17 0 0,0 0-28 0 0,0-8-186 0 0,1-17 1040 0 0,1 10 6252 0 0,-1 14-6860 0 0,16-7 579 0 0,-6 2-1114 0 0,-3 4-19 0 0,1 1 0 0 0,-1-1 0 0 0,1 1 0 0 0,-1 1 1 0 0,1-1-1 0 0,10 2 0 0 0,-12 0 121 0 0,1-1 0 0 0,0 0 0 0 0,-1 0 0 0 0,1-1 0 0 0,0 0 0 0 0,-1 0 1 0 0,1-1-1 0 0,9-3 0 0 0,-7 0 45 0 0,1 1 36 0 0,-1 0 0 0 0,0-1 1 0 0,0-1-1 0 0,12-9 0 0 0,0-1-207 0 0,-12 10 59 0 0,16-17-1 0 0,-23 20 42 0 0,0 1 72 0 0,-1 0-1 0 0,0-1 0 0 0,1 1 0 0 0,-1-1 0 0 0,0 0 0 0 0,1-2 1 0 0,-2 3-121 0 0,-1 1 0 0 0,1 0 0 0 0,-1 0 1 0 0,0-1-1 0 0,1 1 0 0 0,-1 0 0 0 0,0-1 1 0 0,0 1-1 0 0,0 0 0 0 0,0-1 0 0 0,0 1 1 0 0,0 0-1 0 0,0-1 0 0 0,0 1 0 0 0,0 0 1 0 0,-1-1-1 0 0,1 1 0 0 0,-1 0 0 0 0,1 0 1 0 0,-1-1-1 0 0,0-1 0 0 0,0 2-36 0 0,-1-1 0 0 0,1 0 0 0 0,0 0 0 0 0,-1 0 0 0 0,1 1 0 0 0,-1-1 0 0 0,1 0 0 0 0,-1 1 0 0 0,0 0 0 0 0,1-1 0 0 0,-1 1 0 0 0,0 0 0 0 0,0 0 0 0 0,0 0 0 0 0,0 0 0 0 0,-3-1 0 0 0,1 1 0 0 0,1 1 0 0 0,-1-1 0 0 0,1 1 0 0 0,-1-1 0 0 0,0 1 0 0 0,1 1 0 0 0,-1-1 0 0 0,0 0 0 0 0,-4 2 0 0 0,-3 1 0 0 0,0 1 0 0 0,1 0 0 0 0,-1 0 0 0 0,1 1 0 0 0,-13 9 0 0 0,15-9 0 0 0,0 1 0 0 0,0 0 0 0 0,1 0 0 0 0,0 1 0 0 0,1 0 0 0 0,-1 0 0 0 0,1 1 0 0 0,1-1 0 0 0,-7 13 0 0 0,4-5 0 0 0,0 1 0 0 0,1 0 0 0 0,1 0 0 0 0,-5 23 0 0 0,8-24 0 0 0,1 0 0 0 0,1 0 0 0 0,0 1 0 0 0,2 19 0 0 0,0-21 0 0 0,-1 1 0 0 0,0-1 0 0 0,-1 0 0 0 0,-6 27 0 0 0,7-40 0 0 0,0 1 0 0 0,-1 0 0 0 0,1 0 0 0 0,-1 0 0 0 0,0-1 0 0 0,0 1 0 0 0,1 0 0 0 0,-1-1 0 0 0,0 1 0 0 0,0 0 0 0 0,-1-1 0 0 0,1 1 0 0 0,-2 1 0 0 0,-2 2 0 0 0,2-2 0 0 0,0 0 0 0 0,-1 1 0 0 0,0-1 0 0 0,1-1 0 0 0,-1 1 0 0 0,0-1 0 0 0,0 1 0 0 0,0-1 0 0 0,-1 0 0 0 0,1 0 0 0 0,-1-1 0 0 0,1 0 0 0 0,-1 1 0 0 0,1-2 0 0 0,-1 1 0 0 0,1 0 0 0 0,-1-1 0 0 0,-6 0 0 0 0,-3 0 0 0 0,0-1 0 0 0,0 0 0 0 0,0-1 0 0 0,-25-7 0 0 0,35 8-218 0 0,0 0-1 0 0,0-1 1 0 0,0 0-1 0 0,0 1 1 0 0,0-1-1 0 0,0-1 1 0 0,0 1-1 0 0,1 0 1 0 0,-1-1-1 0 0,-5-6 1 0 0,6 6-304 0 0,1 0 0 0 0,-1 0 0 0 0,1-1 0 0 0,0 1 0 0 0,0-1 0 0 0,1 0 0 0 0,-1 0 0 0 0,1 1 0 0 0,0-1 0 0 0,0 0 0 0 0,-1-8 1 0 0,0-5-7637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2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10135 0 0,'0'0'231'0'0,"0"0"29"0"0,0 0 19 0 0,1-2-41 0 0,1 1 452 0 0,0-1 0 0 0,-1 0 0 0 0,1 0-1 0 0,-1 0 1 0 0,1 0 0 0 0,-1-1 0 0 0,0 1-1 0 0,0 0 1 0 0,0 0 0 0 0,0-1 0 0 0,0 1-1 0 0,-1-1 1 0 0,1 1 0 0 0,0-4 0 0 0,0-4 723 0 0,-1 9-901 0 0,0 1 0 0 0,0 0 0 0 0,0 0 0 0 0,0 0-68 0 0,0 0-217 0 0,0 0 161 0 0,0 0 100 0 0,0 0 21 0 0,2 1-66 0 0,5 4-426 0 0,-1 0-1 0 0,0 1 1 0 0,0 0 0 0 0,-1 0 0 0 0,0 0-1 0 0,0 0 1 0 0,0 1 0 0 0,6 11 0 0 0,27 65-2 0 0,-28-59-16 0 0,-4-11 1 0 0,4 11 0 0 0,0-1 0 0 0,2-1 0 0 0,23 34 0 0 0,-15-22 0 0 0,-16-29-64 0 0,-3-3-273 0 0,-14-12-2091 0 0,3-6-195 0 0,2 5-3147 0 0,2 0-1312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2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15 15663 0 0,'0'0'356'0'0,"0"0"50"0"0,0 0 20 0 0,0 0-42 0 0,0 0-112 0 0,1-2 463 0 0,4-6 265 0 0,-2 4 2161 0 0,-5 11-1973 0 0,-6 11-983 0 0,-1-1 0 0 0,0 1 0 0 0,-1-2 0 0 0,-12 17 0 0 0,-53 58 745 0 0,73-89-949 0 0,-59 62-1 0 0,-4 5 0 0 0,26-26-64 0 0,38-42-273 0 0,1-1-138 0 0,10-5-6753 0 0,3-2-292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2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100 167 10135 0 0,'0'0'231'0'0,"0"0"29"0"0,0 0 19 0 0,-1-1-41 0 0,1-4 246 0 0,-1 0 0 0 0,1 0 0 0 0,0 0 0 0 0,0-1 0 0 0,0 1 0 0 0,0 0 0 0 0,1 0 0 0 0,0 0 0 0 0,0 0 0 0 0,1 0 0 0 0,0 0 0 0 0,-1 0 0 0 0,5-7 0 0 0,4-13 1392 0 0,-9 18-1355 0 0,2 1 0 0 0,-1-1 0 0 0,6-9 0 0 0,-5 10 199 0 0,-4 9 532 0 0,-5 10 464 0 0,-8 32-1716 0 0,11-36 0 0 0,0 0 0 0 0,0 1 0 0 0,1-1 0 0 0,0 0 0 0 0,0 1 0 0 0,1-1 0 0 0,0 1 0 0 0,1 12 0 0 0,3 3 0 0 0,0-11 0 0 0,1-11 0 0 0,-2-1 0 0 0,0 0 0 0 0,-2-1 0 0 0,1 0 0 0 0,-1 0 0 0 0,1 0 0 0 0,0 0 0 0 0,-1 0 0 0 0,1 0 0 0 0,0-1 0 0 0,0 1 0 0 0,0 0 0 0 0,0 0 0 0 0,0-1 0 0 0,0 1 0 0 0,0-1 0 0 0,0 1 0 0 0,0-1 0 0 0,0 1 0 0 0,0-1 0 0 0,0 0 0 0 0,0 1 0 0 0,0-1 0 0 0,0 0 0 0 0,0 0 0 0 0,0 0 0 0 0,0 0 0 0 0,1 0 0 0 0,-1 0 0 0 0,0 0 0 0 0,0 0 0 0 0,0 0 0 0 0,0-1 0 0 0,2 0 0 0 0,2 0 0 0 0,0 0 0 0 0,0-1 0 0 0,0 0 0 0 0,0 0 0 0 0,-1-1 0 0 0,1 1 0 0 0,-1-1 0 0 0,6-4 0 0 0,31-30 0 0 0,-27 23 236 0 0,-1-1-1 0 0,0 0 1 0 0,-1-1-1 0 0,-1-1 1 0 0,0 0-1 0 0,-1 0 1 0 0,-1-1 0 0 0,10-28-1 0 0,-18 45 136 0 0,-1 1 117 0 0,0 0 21 0 0,0 0-66 0 0,-4 4-427 0 0,0 1 1 0 0,0 0 0 0 0,1 0-1 0 0,0 0 1 0 0,0 0-1 0 0,0 0 1 0 0,1 1 0 0 0,-3 10-1 0 0,-10 51 2 0 0,10-45-20 0 0,-8 77 2 0 0,0-1 0 0 0,10-83 0 0 0,-1 1 0 0 0,-1-1 0 0 0,0 0 0 0 0,-9 17 0 0 0,5-13 0 0 0,-2 0 0 0 0,0-1 0 0 0,-17 22 0 0 0,25-37 0 0 0,0-1 0 0 0,1 1 0 0 0,-1-1 0 0 0,0 0 0 0 0,-1 0 0 0 0,1 0 0 0 0,0 0 0 0 0,0 0 0 0 0,-1-1 0 0 0,1 1 0 0 0,-6 0 0 0 0,1 0 0 0 0,0 0 0 0 0,-1-1 0 0 0,1 0 0 0 0,-10 0 0 0 0,9-2-125 0 0,0-1 0 0 0,0 0 0 0 0,0-1-1 0 0,0 0 1 0 0,1 0 0 0 0,-9-5 0 0 0,15 7-293 0 0,1 0 1 0 0,0 1-1 0 0,0-1 1 0 0,0 0-1 0 0,0 0 0 0 0,0-1 1 0 0,0 1-1 0 0,0 0 0 0 0,-1-2 1 0 0,1 2 629 0 0,-4-6-1236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3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277 400 13823 0 0,'0'0'315'0'0,"0"0"45"0"0,3-1 21 0 0,3-4-297 0 0,0 0 0 0 0,0-1 0 0 0,-1 1 0 0 0,1-1 1 0 0,-1 0-1 0 0,0 0 0 0 0,6-12 0 0 0,27-55 1454 0 0,-25 46-415 0 0,1-5 1134 0 0,18-62 0 0 0,-30 87-2081 0 0,-1 4-125 0 0,2-5 239 0 0,-1 0 1 0 0,0-1-1 0 0,0 1 0 0 0,0 0 1 0 0,-1-1-1 0 0,0 1 0 0 0,-1-1 1 0 0,-1-12-1 0 0,1 20-270 0 0,0 0 0 0 0,0 0 0 0 0,0 0-1 0 0,-1 0 1 0 0,1 0 0 0 0,0 0 0 0 0,-1 0-1 0 0,1 0 1 0 0,-1 0 0 0 0,1 0 0 0 0,-1 0 0 0 0,0 0-1 0 0,1 0 1 0 0,-2-1 0 0 0,2 2 6 0 0,0 0-1 0 0,-1 0 1 0 0,1 0-1 0 0,0-1 1 0 0,-1 1-1 0 0,1 0 1 0 0,0 0 0 0 0,-1 0-1 0 0,1 0 1 0 0,0 0-1 0 0,-1 0 1 0 0,1 0-1 0 0,0 0 1 0 0,-1 0 0 0 0,1 0-1 0 0,-1 0 1 0 0,1 0-1 0 0,0 0 1 0 0,-1 0-1 0 0,1 0 1 0 0,0 0-1 0 0,-1 0 1 0 0,1 1 0 0 0,0-1-1 0 0,-1 0 1 0 0,-1 2 128 0 0,0-1-1 0 0,0 1 1 0 0,0 0 0 0 0,1-1 0 0 0,-1 1-1 0 0,-2 4 1 0 0,3-5-144 0 0,-10 17-10 0 0,0 2 0 0 0,1-1 0 0 0,1 1 0 0 0,-12 40 0 0 0,0-2 0 0 0,-166 441 0 0 0,182-484 0 0 0,1 0 0 0 0,-2 22 0 0 0,-2 7 0 0 0,8-37 0 0 0,4-7 0 0 0,4-7 0 0 0,-7 7 0 0 0,9-12 0 0 0,0 0 0 0 0,-1-1 0 0 0,0 0 0 0 0,-1-1 0 0 0,0 0 0 0 0,-1 0 0 0 0,-1-1 0 0 0,0 1 0 0 0,-1-1 0 0 0,0-1 0 0 0,-2 1 0 0 0,0-1 0 0 0,0 1 0 0 0,-1-1 0 0 0,-1 0 0 0 0,-1-16 0 0 0,-1 25 0 0 0,0-1 0 0 0,0 0 0 0 0,0 1 0 0 0,-1-1 0 0 0,0 1 0 0 0,-5-13 0 0 0,6 18 0 0 0,0-1 0 0 0,-1 1 0 0 0,1 0 0 0 0,-1 0 0 0 0,1 0 0 0 0,-1 0 0 0 0,0 0 0 0 0,0 0 0 0 0,0 0 0 0 0,0 0 0 0 0,0 1 0 0 0,0-1 0 0 0,0 1 0 0 0,0 0 0 0 0,-1-1 0 0 0,1 1 0 0 0,0 0 0 0 0,-1 0 0 0 0,1 1 0 0 0,-1-1 0 0 0,0 0 0 0 0,-3 0 0 0 0,0 1 0 0 0,0 0 0 0 0,0 0 0 0 0,0 1 0 0 0,0 0 0 0 0,0 0 0 0 0,0 0 0 0 0,1 1 0 0 0,-1 0 0 0 0,0 0 0 0 0,1 0 0 0 0,0 0 0 0 0,-1 1 0 0 0,1 0 0 0 0,-6 5 0 0 0,4-3 0 0 0,-1 1 0 0 0,1 0 0 0 0,1 1 0 0 0,-1 0 0 0 0,1 0 0 0 0,0 0 0 0 0,1 1 0 0 0,-7 10 0 0 0,8-5 0 0 0,6-9 0 0 0,-1-3 0 0 0,4 8 0 0 0,-3-7 0 0 0,1 0 0 0 0,-1-1 0 0 0,1 1 0 0 0,-1 0 0 0 0,1-1 0 0 0,0 0 0 0 0,0 1 0 0 0,0-1 0 0 0,0 0 0 0 0,0-1 0 0 0,0 1 0 0 0,0 0 0 0 0,0-1 0 0 0,0 0 0 0 0,6 0 0 0 0,5 0 0 0 0,-1-1 0 0 0,19-5 0 0 0,-12 3 0 0 0,26-5-2020 0 0,20-8-5696 0 0,-45 8 4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3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17503 0 0,'0'0'399'0'0,"0"0"60"0"0,0 0 21 0 0,2-2-59 0 0,5-4-136 0 0,-6 4 457 0 0,-1-6 842 0 0,2 6 2553 0 0,2 3-3888 0 0,-2-1-169 0 0,0 0 0 0 0,0 0 0 0 0,0 1-1 0 0,0-1 1 0 0,-1 1 0 0 0,1 0 0 0 0,0-1-1 0 0,0 1 1 0 0,0 0 0 0 0,-1 0 0 0 0,1 0-1 0 0,0 0 1 0 0,-1 1 0 0 0,1-1 0 0 0,-1 0-1 0 0,2 3 1 0 0,5 4-59 0 0,-1 1 0 0 0,0 0 0 0 0,0 0 0 0 0,-1 0 0 0 0,0 1 0 0 0,7 18 0 0 0,-6-14 78 0 0,0 0-1 0 0,13 17 1 0 0,-3-6 312 0 0,-12-17-278 0 0,0 0-1 0 0,0-1 1 0 0,1 1 0 0 0,0-1-1 0 0,1-1 1 0 0,-1 1 0 0 0,1-1-1 0 0,10 6 1 0 0,-11-8-130 0 0,-6-3-3 0 0,0-1 0 0 0,1 1 0 0 0,-1-1-1 0 0,1 0 1 0 0,-1 1 0 0 0,1-1 0 0 0,-1 0 0 0 0,1 1 0 0 0,-1-1 0 0 0,1 0-1 0 0,-1 0 1 0 0,1 1 0 0 0,-1-1 0 0 0,1 0 0 0 0,-1 0 0 0 0,1 0 0 0 0,-1 0-1 0 0,1 0 1 0 0,-1 0 0 0 0,1 0 0 0 0,1 0 0 0 0,7 0-64 0 0,-8 0-273 0 0,12-14-1089 0 0,-6 1 1283 0 0,-8 9 119 0 0,1 3 26 0 0,0 0-2 0 0,-1-12-1195 0 0,2 0-1 0 0,0 1 1 0 0,4-24 0 0 0,-3 22-329 0 0,-2-2-11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3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15663 0 0,'0'0'356'0'0,"0"0"50"0"0,0 0 20 0 0,0 0-42 0 0,0 0-42 0 0,0 0 750 0 0,0 0 352 0 0,0 0 76 0 0,0 0-123 0 0,0 0-575 0 0,0 0-248 0 0,0 0-50 0 0,-6 7 76 0 0,-8 8-125 0 0,0 0 0 0 0,1 2 0 0 0,-19 28 0 0 0,21-29-394 0 0,-14 17 0 0 0,-6 7-78 0 0,-21 34-136 0 0,52-73-563 0 0,0-1-258 0 0,0 0-56 0 0,0 0-149 0 0,15-10-2558 0 0,10-10 1681 0 0,-2 1-11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3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21191 0 0,'0'0'480'0'0,"0"0"67"0"0,0 0 31 0 0,0 0-56 0 0,-3 6-321 0 0,-20 18 768 0 0,18-20-595 0 0,0 1 0 0 0,0 0-1 0 0,-8 10 1 0 0,-3 12-51 0 0,2 1 0 0 0,0 1-1 0 0,-14 43 1 0 0,-2 7 18 0 0,14-40-341 0 0,-19 70 0 0 0,28-88 0 0 0,5-17 0 0 0,1-1 0 0 0,0 1 0 0 0,0 0 0 0 0,0-1 0 0 0,0 1 0 0 0,0 0 0 0 0,1 0 0 0 0,0 5 0 0 0,0-8-37 0 0,0 0-1 0 0,0 0 1 0 0,0-1-1 0 0,0 1 1 0 0,0 0-1 0 0,0-1 1 0 0,0 1 0 0 0,0 0-1 0 0,0 0 1 0 0,1-1-1 0 0,-1 1 1 0 0,0 0-1 0 0,0-1 1 0 0,1 1-1 0 0,-1-1 1 0 0,1 1 0 0 0,-1 0-1 0 0,0-1 1 0 0,1 1-1 0 0,-1-1 1 0 0,1 1-1 0 0,0-1 1 0 0,-1 1 0 0 0,1-1-1 0 0,-1 0 1 0 0,1 1-1 0 0,0-1 1 0 0,-1 0-1 0 0,1 1 1 0 0,0-1-1 0 0,-1 0 1 0 0,1 0 0 0 0,0 0-1 0 0,-1 1 1 0 0,1-1-1 0 0,0 0 1 0 0,-1 0-1 0 0,1 0 1 0 0,1 0-1 0 0,0 0-247 0 0,1 0 12 0 0,0 0 0 0 0,0 0 0 0 0,-1 0 0 0 0,1-1 0 0 0,0 1 0 0 0,0-1 0 0 0,0 1-1 0 0,-1-1 1 0 0,1 0 0 0 0,0 0 0 0 0,4-2 0 0 0,26-19-2834 0 0,-31 21 2978 0 0,16-13-1407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3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17503 0 0,'-13'14'1904'0'0,"12"-13"-1767"0"0,0 0 0 0 0,0-1-1 0 0,0 1 1 0 0,0 0-1 0 0,0 0 1 0 0,0 0 0 0 0,0 0-1 0 0,0 1 1 0 0,1-1 0 0 0,-1 0-1 0 0,0 0 1 0 0,1 0 0 0 0,-1 1-1 0 0,1-1 1 0 0,-1 0 0 0 0,1 1-1 0 0,-1-1 1 0 0,1 0 0 0 0,0 1-1 0 0,0-1 1 0 0,0 1 0 0 0,0-1-1 0 0,0 0 1 0 0,0 1 0 0 0,0-1-1 0 0,0 1 1 0 0,1-1 0 0 0,-1 0-1 0 0,1 2 1 0 0,0 1 107 0 0,1-1 1 0 0,0 1-1 0 0,0-1 1 0 0,0 0 0 0 0,0 0-1 0 0,0 1 1 0 0,3 1-1 0 0,10 12 115 0 0,1-2-1 0 0,1 0 1 0 0,0-1 0 0 0,1-1-1 0 0,25 15 1 0 0,-32-22-359 0 0,-2 1 0 0 0,17 15 0 0 0,-14-11 0 0 0,1-1 0 0 0,23 15 0 0 0,-35-25-51 0 0,0 1 1 0 0,-1 0-1 0 0,1-1 0 0 0,0 1 1 0 0,1-1-1 0 0,-1 1 0 0 0,0-1 1 0 0,0 0-1 0 0,0 1 0 0 0,0-1 1 0 0,0 0-1 0 0,0 0 0 0 0,0 0 0 0 0,1 0 1 0 0,-1 0-1 0 0,2 0 0 0 0,-2 0-66 0 0,0-1 0 0 0,-1 1 0 0 0,1-1 0 0 0,0 1 0 0 0,0-1 0 0 0,0 1 0 0 0,0-1 0 0 0,-1 0 0 0 0,1 1 0 0 0,0-1 0 0 0,-1 0 0 0 0,1-1 0 0 0,3-2-329 0 0,6-9-1938 0 0,-5 5-3625 0 0,-4 6-1073 0 0</inkml:trace>
  <inkml:trace contextRef="#ctx0" brushRef="#br0" timeOffset="1">281 56 17503 0 0,'0'0'399'0'0,"0"0"60"0"0,0 0 21 0 0,-1 2-59 0 0,-4 4-276 0 0,-5 3 465 0 0,8-8-338 0 0,1 0 698 0 0,1-1 43 0 0,0 0-59 0 0,-1 1-289 0 0,-13 10-251 0 0,0 1 0 0 0,1 1-1 0 0,1 0 1 0 0,0 0 0 0 0,1 1 0 0 0,1 1 0 0 0,0 0-1 0 0,-9 19 1 0 0,13-21-879 0 0,-1-2-1 0 0,0 1 0 0 0,-1-1 1 0 0,0 0-1 0 0,-12 12 1 0 0,12-20-4214 0 0,8-3 3855 0 0,0 0-712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3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19351 0 0,'0'0'439'0'0,"0"0"62"0"0,0 0 33 0 0,2 1-65 0 0,9 11-168 0 0,0 0 0 0 0,-1 1 0 0 0,-1 0 0 0 0,1 0 0 0 0,-2 1 0 0 0,0 0 0 0 0,-1 1 0 0 0,0 0 0 0 0,-1 0 0 0 0,-1 0 0 0 0,0 1 0 0 0,-1-1 0 0 0,-1 1 0 0 0,-1 0 0 0 0,0 1 0 0 0,-1-1 0 0 0,0 0 0 0 0,-2 0 0 0 0,0 0 0 0 0,-3 18 0 0 0,1-13-908 0 0,-2-1 0 0 0,0 0 0 0 0,-1 0-1 0 0,-13 28 1 0 0,16-42 255 0 0,0 0-1 0 0,0-1 0 0 0,0 1 1 0 0,-1-1-1 0 0,0 1 0 0 0,0-1 1 0 0,0 0-1 0 0,-1-1 0 0 0,1 1 1 0 0,-1-1-1 0 0,0 0 1 0 0,-1 0-1 0 0,1 0 0 0 0,-1-1 1 0 0,1 0-1 0 0,-1 0 0 0 0,0 0 1 0 0,-8 2-1 0 0,13-5-7359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3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38 103 8287 0 0,'0'0'191'0'0,"0"0"26"0"0,0 0 9 0 0,0 0 42 0 0,0 0 158 0 0,0-2 72 0 0,0-5 638 0 0,-1 0 0 0 0,2 0 1 0 0,-1 0-1 0 0,1 0 0 0 0,0 0 0 0 0,1 0 1 0 0,-1 0-1 0 0,5-10 0 0 0,3-4 2099 0 0,-8 20-2847 0 0,-1-3 344 0 0,0 4-716 0 0,0 0 0 0 0,0 0 0 0 0,0 0 0 0 0,0 0 0 0 0,0 0 0 0 0,0 0-1 0 0,0 0 1 0 0,0 0 0 0 0,0 0 0 0 0,-1 0 0 0 0,1 0 0 0 0,0 0 0 0 0,0 0-1 0 0,0 0 1 0 0,0 0 0 0 0,0 0 0 0 0,0 0 0 0 0,0 0 0 0 0,0 0 0 0 0,0 0 0 0 0,0 0-1 0 0,0 0 1 0 0,0 0 0 0 0,0 0 0 0 0,0 0 0 0 0,0 0 0 0 0,0 0 0 0 0,0 0-1 0 0,0 0 1 0 0,0 0 0 0 0,0 0 0 0 0,0 0 0 0 0,0 0 0 0 0,0 0 0 0 0,0 0 0 0 0,0-1-1 0 0,0 1 1 0 0,0 0 0 0 0,0 0 0 0 0,-1 0 0 0 0,1 0 0 0 0,0 0 0 0 0,0 0-1 0 0,0 0 1 0 0,0 0 0 0 0,0 0 0 0 0,0 0 0 0 0,0 0 0 0 0,0 0 0 0 0,0 0 0 0 0,0 0-1 0 0,0 0 1 0 0,1 0 0 0 0,-9 12-13 0 0,0 0-1 0 0,1 1 1 0 0,1 0 0 0 0,0 0-1 0 0,-7 26 1 0 0,3 3-3 0 0,10-32 0 0 0,0-9 0 0 0,0-1 0 0 0,0 1 0 0 0,0 0 0 0 0,0-1 0 0 0,0 1 0 0 0,0-1 0 0 0,0 1 0 0 0,0-1 0 0 0,1 1 0 0 0,-1-1 0 0 0,0 1 0 0 0,0 0 0 0 0,0-1 0 0 0,1 1 0 0 0,-1-1 0 0 0,0 1 0 0 0,1-1 0 0 0,-1 1 0 0 0,0-1 0 0 0,1 0 0 0 0,-1 1 0 0 0,0-1 0 0 0,1 1 0 0 0,-1-1 0 0 0,1 0 0 0 0,-1 1 0 0 0,1-1 0 0 0,-1 0 0 0 0,2 1 0 0 0,-1-1 0 0 0,2 2 0 0 0,1 0 0 0 0,-1 0 0 0 0,1-1 0 0 0,-1 0 0 0 0,1 1 0 0 0,-1-1 0 0 0,1-1 0 0 0,0 1 0 0 0,0 0 0 0 0,-1-1 0 0 0,1 0 0 0 0,0 0 0 0 0,0 0 0 0 0,7-1 0 0 0,-5 0 0 0 0,1-1 0 0 0,0 1 0 0 0,0-1 0 0 0,-1 0 0 0 0,1 0 0 0 0,-1-1 0 0 0,8-4 0 0 0,4-4 0 0 0,-1-2 0 0 0,28-27 0 0 0,-30 27 125 0 0,-2 1 313 0 0,1-1 1 0 0,12-17-1 0 0,-25 29 5 0 0,-13 18 165 0 0,3-3-477 0 0,0 0 0 0 0,1 1 0 0 0,1-1 1 0 0,0 1-1 0 0,1 1 0 0 0,-6 19 0 0 0,6-9 41 0 0,1 0 0 0 0,1 1-1 0 0,-1 28 1 0 0,5-47-172 0 0,-1-1 0 0 0,0 1 0 0 0,0-1 0 0 0,-3 8 0 0 0,-16 37 0 0 0,19-49 0 0 0,-1 0 0 0 0,1-1 0 0 0,-1 1 0 0 0,0 0 0 0 0,0-1 0 0 0,-3 5 0 0 0,-1 0 0 0 0,5-6 0 0 0,1 0 0 0 0,-1 0 0 0 0,1 0 0 0 0,-1-1 0 0 0,0 1 0 0 0,1 0 0 0 0,-1 0 0 0 0,0 0 0 0 0,0-1 0 0 0,0 1 0 0 0,1 0 0 0 0,-1-1 0 0 0,0 1 0 0 0,0-1 0 0 0,0 1 0 0 0,0-1 0 0 0,0 1 0 0 0,0-1 0 0 0,0 0 0 0 0,0 1 0 0 0,-2-1 0 0 0,0 1 0 0 0,-5 0 0 0 0,-10-1-2742 0 0,18 0 2567 0 0,-1 0 0 0 0,1-1-1 0 0,-1 1 1 0 0,1 0 0 0 0,0 0-1 0 0,-1 0 1 0 0,1-1-1 0 0,-1 1 1 0 0,1 0 0 0 0,0 0-1 0 0,-1-1 1 0 0,1 1-1 0 0,-1 0 1 0 0,1-1 0 0 0,0 1-1 0 0,0 0 1 0 0,-1-1 0 0 0,1 1-1 0 0,-1-1 1 0 0,-3-9-1360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3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17503 0 0,'0'0'803'0'0,"0"0"-18"0"0,0 0-358 0 0,0 0 341 0 0,0 0 205 0 0,0 0 40 0 0,0 0 10 0 0,6-5 1025 0 0,-1-1-1116 0 0,-5 4-736 0 0,1 1-1 0 0,0 0 1 0 0,0 0-1 0 0,-1 0 1 0 0,1 0-1 0 0,0 0 1 0 0,0 0-1 0 0,0 0 1 0 0,0 0-1 0 0,1 0 1 0 0,-1 0-1 0 0,0 0 1 0 0,0 1-1 0 0,0-1 1 0 0,1 1 0 0 0,1-2-1 0 0,-1 2-532 0 0,-14 2-4161 0 0,10-1 169 0 0,1-1-4459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3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431 143 13823 0 0,'1'-2'315'0'0,"1"-4"-193"0"0,0 1-1 0 0,0-1 1 0 0,-1 0 0 0 0,0 1-1 0 0,0-1 1 0 0,-1 0 0 0 0,1 0-1 0 0,-1-8 1 0 0,-1-2 2373 0 0,-5-31 0 0 0,5 46-2242 0 0,1 0 0 0 0,0 0 0 0 0,0 0-1 0 0,0 0 1 0 0,-1 0 0 0 0,1 0 0 0 0,0 0 0 0 0,-1 0 0 0 0,1 0-1 0 0,-1 0 1 0 0,1 1 0 0 0,-1-1 0 0 0,0 0 0 0 0,1 0-1 0 0,-1 0 1 0 0,-1-1 0 0 0,1 2-201 0 0,1 0 0 0 0,-1 0 0 0 0,1 0 0 0 0,-1-1 0 0 0,1 1 0 0 0,-1 0 0 0 0,0 0 0 0 0,1 0 0 0 0,-1 0-1 0 0,1 0 1 0 0,-1 0 0 0 0,1 0 0 0 0,-1 0 0 0 0,1 0 0 0 0,-1 1 0 0 0,1-1 0 0 0,-1 0 0 0 0,1 0 0 0 0,-1 0 0 0 0,1 1 0 0 0,-1-1 0 0 0,0 1 0 0 0,-2 1 26 0 0,1 0 0 0 0,-1 0 0 0 0,1 0 1 0 0,0 1-1 0 0,-1-1 0 0 0,1 1 0 0 0,0-1 0 0 0,1 1 1 0 0,-3 3-1 0 0,-14 32 218 0 0,-24 67 0 0 0,-3 44 194 0 0,33-106-455 0 0,-3 9-35 0 0,-43 131 0 0 0,32-118 0 0 0,-23 67 0 0 0,47-127 0 0 0,1 0 0 0 0,0 0 0 0 0,0 1 0 0 0,0 8 0 0 0,1-14 0 0 0,0 1 0 0 0,0-1 0 0 0,0 0 0 0 0,0 0 0 0 0,0 1 0 0 0,0-1 0 0 0,1 0 0 0 0,-1 0 0 0 0,0 1 0 0 0,0-1 0 0 0,0 0 0 0 0,0 0 0 0 0,0 1 0 0 0,0-1 0 0 0,1 0 0 0 0,-1 0 0 0 0,0 0 0 0 0,0 1 0 0 0,0-1 0 0 0,0 0 0 0 0,1 0 0 0 0,-1 0 0 0 0,0 0 0 0 0,0 0 0 0 0,1 1 0 0 0,-1-1 0 0 0,0 0 0 0 0,0 0 0 0 0,1 0 0 0 0,-1 0 0 0 0,0 0 0 0 0,0 0 0 0 0,1 0 0 0 0,-1 0 0 0 0,0 0 0 0 0,0 0 0 0 0,1 0 0 0 0,-1 0 0 0 0,0 0 0 0 0,0 0 0 0 0,1 0 0 0 0,-1 0 0 0 0,0 0 0 0 0,0 0 0 0 0,0 0 0 0 0,1-1 0 0 0,-1 1 0 0 0,12-5 0 0 0,-11 5 0 0 0,6-6 0 0 0,0 1 0 0 0,0-1 0 0 0,-1 0 0 0 0,0 0 0 0 0,0-1 0 0 0,0 0 0 0 0,-1 0 0 0 0,9-15 0 0 0,-8 10 0 0 0,0-1 0 0 0,0 0 0 0 0,-2 0 0 0 0,1 0 0 0 0,2-14 0 0 0,-6 19 0 0 0,1 1 0 0 0,-1-1 0 0 0,0 0 0 0 0,-1 0 0 0 0,0 1 0 0 0,0-1 0 0 0,-1 0 0 0 0,0 0 0 0 0,0 1 0 0 0,-3-11 0 0 0,3 16 0 0 0,0 0 0 0 0,-1 0 0 0 0,1 0 0 0 0,0 0 0 0 0,-1 1 0 0 0,1-1 0 0 0,-1 0 0 0 0,0 1 0 0 0,1-1 0 0 0,-1 1 0 0 0,0-1 0 0 0,0 1 0 0 0,0 0 0 0 0,0 0 0 0 0,0 0 0 0 0,0 0 0 0 0,0 0 0 0 0,0 0 0 0 0,-1 1 0 0 0,1-1 0 0 0,0 1 0 0 0,0-1 0 0 0,-1 1 0 0 0,1 0 0 0 0,0 0 0 0 0,-3 0 0 0 0,-7 0 0 0 0,1 1 0 0 0,-1 0 0 0 0,-19 5 0 0 0,18-3 0 0 0,-1 1 0 0 0,-19 8 0 0 0,28-9 0 0 0,0-1 0 0 0,-1 1 0 0 0,1 0 0 0 0,0 0 0 0 0,1 1 0 0 0,-1-1 0 0 0,1 1 0 0 0,-7 7 0 0 0,6-2 0 0 0,4-9 0 0 0,1 1 0 0 0,0-1 0 0 0,0 0 0 0 0,0 1 0 0 0,0-1 0 0 0,0 1 0 0 0,0-1 0 0 0,0 0 0 0 0,0 1 0 0 0,0-1 0 0 0,0 1 0 0 0,0-1 0 0 0,0 1 0 0 0,0-1 0 0 0,0 0 0 0 0,0 1 0 0 0,0-1 0 0 0,1 1 0 0 0,-1-1 0 0 0,0 1 0 0 0,2 1 1 0 0,0-1 0 0 0,0 1 0 0 0,-1-1 0 0 0,1 0 0 0 0,0 0 0 0 0,0 0 0 0 0,0 0 0 0 0,0 0 0 0 0,1 0 0 0 0,-1 0 0 0 0,0 0 0 0 0,0-1 0 0 0,0 1 0 0 0,1-1 0 0 0,3 1 0 0 0,2-1-21 0 0,0 1 0 0 0,0-1 0 0 0,10-2 0 0 0,34-6-1089 0 0,-18-1-6384 0 0,-12 0-665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3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21191 0 0,'0'0'480'0'0,"0"-2"67"0"0,4-6 65 0 0,-3 6-548 0 0,1-1-1 0 0,-1 1 1 0 0,0 0-1 0 0,0-1 0 0 0,0 1 1 0 0,-1-1-1 0 0,1 1 1 0 0,-1-1-1 0 0,1 1 0 0 0,-1-1 1 0 0,0-3-1 0 0,0 4 177 0 0,1 1 0 0 0,-1-1 0 0 0,1 0 0 0 0,-1 0 0 0 0,1 1 0 0 0,0-1 0 0 0,-1 0 0 0 0,3-2 0 0 0,0-2 2067 0 0,-28 131-2678 0 0,23-117 369 0 0,2 1-1 0 0,-1-1 1 0 0,1 0-1 0 0,0 1 1 0 0,1-1-1 0 0,0 0 1 0 0,4 15-1 0 0,-5-21 3 0 0,1 1 0 0 0,-1-1 0 0 0,1 0 1 0 0,0 0-1 0 0,0 0 0 0 0,0 0 0 0 0,0 0 0 0 0,1-1 0 0 0,-1 1 0 0 0,0 0 0 0 0,1 0 0 0 0,-1-1 1 0 0,1 1-1 0 0,0-1 0 0 0,0 1 0 0 0,-1-1 0 0 0,1 0 0 0 0,0 0 0 0 0,0 0 0 0 0,0 0 0 0 0,0 0 1 0 0,0 0-1 0 0,0 0 0 0 0,0-1 0 0 0,1 1 0 0 0,-1-1 0 0 0,0 0 0 0 0,0 1 0 0 0,0-1 1 0 0,1 0-1 0 0,-1 0 0 0 0,0 0 0 0 0,0-1 0 0 0,3 0 0 0 0,0 0 30 0 0,0 0-1 0 0,0-1 1 0 0,0 1-1 0 0,0-1 1 0 0,-1 0-1 0 0,1-1 1 0 0,-1 1-1 0 0,8-6 1 0 0,30-30 484 0 0,-34 31-418 0 0,0-1 28 0 0,0 0 0 0 0,0-1 0 0 0,-1 0 0 0 0,-1-1 0 0 0,1 1 0 0 0,-1-1 0 0 0,-1-1 0 0 0,9-20 0 0 0,-14 31-124 0 0,-1 0 0 0 0,1 0 0 0 0,0 0 0 0 0,0 0 0 0 0,0 0 0 0 0,0 0 0 0 0,0 0 0 0 0,0 0 0 0 0,0 0 0 0 0,0 0 0 0 0,0 0 0 0 0,0 0 0 0 0,0 0 0 0 0,0 0 0 0 0,0 0 0 0 0,0 0 0 0 0,0 0 0 0 0,0 0 0 0 0,0 0 0 0 0,0 0 0 0 0,0 0 0 0 0,0 0 0 0 0,0 0 0 0 0,0-1 0 0 0,-1 1 0 0 0,1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0,-5 5 0 0 0,-5 7 0 0 0,-7 12 0 0 0,2 1 0 0 0,-20 42 0 0 0,14-24 0 0 0,10-20 0 0 0,1 0 0 0 0,0 0 0 0 0,2 1 0 0 0,0 0 0 0 0,-3 26 0 0 0,11-46 11 0 0,-5 11-86 0 0,5-14-262 0 0,0-1-138 0 0,1 0-33 0 0,2 0 242 0 0,-1 0 0 0 0,1 0 0 0 0,-1-1 0 0 0,1 1 0 0 0,-1-1 0 0 0,1 0 0 0 0,-1 1 0 0 0,1-1 0 0 0,-1 0 0 0 0,0-1 0 0 0,4-1 0 0 0,6-7-6942 0 0,-5 2-504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3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23 19351 0 0,'5'-17'2103'0'0,"-2"13"-1946"0"0,-2 3 568 0 0,-1 1 246 0 0,0 0 42 0 0,0 0-59 0 0,0 0-289 0 0,0 0-121 0 0,-8 15-146 0 0,-10 23 336 0 0,-54 140 559 0 0,32-88-703 0 0,9-6-373 0 0,29-76-377 0 0,0 1 1 0 0,0-1-1 0 0,1 1 1 0 0,0 0-1 0 0,0 0 1 0 0,1-1-1 0 0,0 1 1 0 0,1 9-1 0 0,0-17 104 0 0,-1 1 0 0 0,0-1 0 0 0,0 0-1 0 0,1 0 1 0 0,-1 1 0 0 0,1-1 0 0 0,-1 0 0 0 0,1 0 0 0 0,-1 1-1 0 0,1-1 1 0 0,0 0 0 0 0,0 0 0 0 0,0 0 0 0 0,-1 0 0 0 0,1 0-1 0 0,0 0 1 0 0,0 0 0 0 0,2 1 0 0 0,9 2-2040 0 0,3-4-4071 0 0,0-1-1991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3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19351 0 0,'0'0'886'0'0,"-1"1"-21"0"0,-3-1-694 0 0,0 1 1 0 0,0 0-1 0 0,0 0 0 0 0,0 0 1 0 0,1 0-1 0 0,-1 1 1 0 0,0 0-1 0 0,1 0 0 0 0,-1 0 1 0 0,1 0-1 0 0,0 0 1 0 0,0 0-1 0 0,0 1 0 0 0,0 0 1 0 0,0 0-1 0 0,0 0 1 0 0,1 0-1 0 0,-1 0 0 0 0,1 0 1 0 0,0 0-1 0 0,0 1 1 0 0,0-1-1 0 0,0 1 0 0 0,1 0 1 0 0,0-1-1 0 0,-1 1 1 0 0,1 0-1 0 0,1 0 0 0 0,-1 0 1 0 0,0 0-1 0 0,1 0 1 0 0,0 0-1 0 0,0 0 0 0 0,0 0 1 0 0,0 0-1 0 0,1 0 1 0 0,1 7-1 0 0,-1-9-171 0 0,0 1 0 0 0,0-1 0 0 0,1 0 0 0 0,-1 1 0 0 0,0-1 0 0 0,1 0 0 0 0,0 0 0 0 0,-1 1 0 0 0,1-1 0 0 0,0-1 0 0 0,0 1 0 0 0,0 0 0 0 0,0 0 0 0 0,3 1 0 0 0,-4-2 0 0 0,1 0 0 0 0,-1 0 0 0 0,0 0 0 0 0,1 0 0 0 0,-1 0 0 0 0,1 0 0 0 0,-1-1 0 0 0,1 1 0 0 0,-1-1 0 0 0,1 1 0 0 0,0-1 0 0 0,-1 1 0 0 0,1-1 0 0 0,0 0 0 0 0,-1 0 0 0 0,1 0 0 0 0,2 0 0 0 0,1 0 0 0 0,4 1 98 0 0,-1-1-1 0 0,0 0 1 0 0,0-1-1 0 0,0 0 1 0 0,0 0-1 0 0,0-1 1 0 0,0 0-1 0 0,0 0 1 0 0,0 0-1 0 0,0-1 1 0 0,-1-1-1 0 0,1 1 1 0 0,-1-1-1 0 0,0-1 1 0 0,0 1-1 0 0,-1-1 1 0 0,1 0-1 0 0,-1 0 1 0 0,0-1 0 0 0,9-11-1 0 0,-8 7-97 0 0,2 0 0 0 0,17-17 0 0 0,-20 20 72 0 0,-5 6 299 0 0,-1 1 117 0 0,0 0 21 0 0,0 0-66 0 0,-1 11-278 0 0,-2 8-165 0 0,-2-1 0 0 0,-9 26 0 0 0,-2 7 0 0 0,-8 76 0 0 0,17-83 0 0 0,-24 84 0 0 0,28-120 0 0 0,0 0 0 0 0,-1 1 0 0 0,0-1 0 0 0,0-1 0 0 0,-1 1 0 0 0,-10 13 0 0 0,13-19 0 0 0,0 0 0 0 0,0 1 0 0 0,-1-1 0 0 0,1 0 0 0 0,0 0 0 0 0,-1-1 0 0 0,0 1 0 0 0,1 0 0 0 0,-1-1 0 0 0,0 1 0 0 0,0-1 0 0 0,0 0 0 0 0,0 0 0 0 0,0 0 0 0 0,0-1 0 0 0,0 1 0 0 0,0-1 0 0 0,0 1 0 0 0,0-1 0 0 0,0 0 0 0 0,-1 0 0 0 0,-3-1 0 0 0,-4-1-548 0 0,0-1-1 0 0,1 1 1 0 0,-1-2 0 0 0,-11-4-1 0 0,19 7 397 0 0,1-1-1 0 0,-1 1 1 0 0,1 0-1 0 0,0-1 1 0 0,0 1-1 0 0,-1-1 1 0 0,1 1-1 0 0,0-1 1 0 0,0 0-1 0 0,0 0 1 0 0,1 0-1 0 0,-1 0 1 0 0,0 0-1 0 0,1-1 1 0 0,0 1-1 0 0,-1 0 1 0 0,1-1-1 0 0,0 1 1 0 0,0-1-1 0 0,0 1 1 0 0,0-1-1 0 0,0-5 1 0 0,2-6-1383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0,'0'0'886'0'0,"3"2"-21"0"0,4 2-720 0 0,-1 1 0 0 0,0 0 0 0 0,0 0 1 0 0,0 1-1 0 0,-1 0 0 0 0,0 0 0 0 0,0 0 0 0 0,0 0 1 0 0,-1 1-1 0 0,5 8 0 0 0,4 12 1499 0 0,14 40-1 0 0,-13-28-1146 0 0,-2-8-256 0 0,-3 1 0 0 0,0 1-1 0 0,-2 0 1 0 0,4 57 0 0 0,-10-74-61 0 0,-2 0-1 0 0,0 0 1 0 0,-1-1 0 0 0,0 1-1 0 0,-1-1 1 0 0,-1 0 0 0 0,-1 0-1 0 0,0 0 1 0 0,-1 0-1 0 0,-14 26 1 0 0,17-36-379 0 0,0 0-1 0 0,-1 0 0 0 0,1-1 1 0 0,-1 0-1 0 0,0 1 1 0 0,0-1-1 0 0,0-1 1 0 0,-1 1-1 0 0,1-1 1 0 0,-1 1-1 0 0,0-2 1 0 0,0 1-1 0 0,-9 4 1 0 0,-8 0-824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3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160 370 11975 0 0,'1'-1'547'0'0,"4"0"-223"0"0,-3 1-289 0 0,0-1 1 0 0,0 0-1 0 0,0 0 1 0 0,0 0-1 0 0,0 0 1 0 0,0 0-1 0 0,0 0 0 0 0,-1 0 1 0 0,1 0-1 0 0,0-1 1 0 0,2-2-1 0 0,-2 2 270 0 0,1 0 0 0 0,-1 0-1 0 0,0 0 1 0 0,-1 0 0 0 0,1 0 0 0 0,0 0-1 0 0,-1 0 1 0 0,1 0 0 0 0,-1-1 0 0 0,0 1-1 0 0,1-1 1 0 0,-1 1 0 0 0,0-1-1 0 0,-1 1 1 0 0,1-1 0 0 0,0 1 0 0 0,0-5-1 0 0,-1 5-58 0 0,0 0-13 0 0,1 0 0 0 0,-1 0 0 0 0,1 0 0 0 0,0 1 0 0 0,-1-1 0 0 0,1 0 0 0 0,0 1-1 0 0,0-1 1 0 0,0 1 0 0 0,0-1 0 0 0,0 1 0 0 0,1-1 0 0 0,1-1 0 0 0,-3 2-89 0 0,1 0 0 0 0,-1 0 0 0 0,0-1 0 0 0,1 1 0 0 0,-1 0-1 0 0,0-1 1 0 0,0 1 0 0 0,0 0 0 0 0,0-1 0 0 0,0 1 0 0 0,0 0 0 0 0,0-2 0 0 0,-1-2 157 0 0,1-7 202 0 0,0 0-1 0 0,-1 0 0 0 0,0 0 1 0 0,-1 0-1 0 0,-6-18 1 0 0,-2 32-338 0 0,2 1-165 0 0,1 1 0 0 0,0 0 0 0 0,0 0 0 0 0,0 0 0 0 0,0 1 0 0 0,1 0 0 0 0,-7 6 0 0 0,1 0 0 0 0,-2 1 0 0 0,1 1 0 0 0,0 0 0 0 0,0 1 0 0 0,-19 30 0 0 0,24-33 0 0 0,1 1 0 0 0,1 1 0 0 0,0-1 0 0 0,0 1 0 0 0,1 0 0 0 0,1 1 0 0 0,-3 16 0 0 0,6-27 0 0 0,1-1 0 0 0,0 1 0 0 0,-1 0 0 0 0,1 0 0 0 0,1 0 0 0 0,-1-1 0 0 0,1 5 0 0 0,3 3 0 0 0,-3-8 0 0 0,1-1 0 0 0,0 0 0 0 0,-1 1 0 0 0,1-1 0 0 0,0 0 0 0 0,0 0 0 0 0,0 0 0 0 0,-1 0 0 0 0,1-1 0 0 0,0 1 0 0 0,0 0 0 0 0,0-1 0 0 0,0 1 0 0 0,0-1 0 0 0,1 0 0 0 0,-1 0 0 0 0,0 0 0 0 0,0 0 0 0 0,0 0 0 0 0,0 0 0 0 0,0 0 0 0 0,0-1 0 0 0,0 1 0 0 0,0-1 0 0 0,2 0 0 0 0,5-2 0 0 0,-1 0 0 0 0,1-1 0 0 0,-1 0 0 0 0,11-7 0 0 0,-8 5 0 0 0,-1-1 0 0 0,0-1 0 0 0,0 0 0 0 0,0 0 0 0 0,-1-1 0 0 0,-1 0 0 0 0,1-1 0 0 0,7-11 0 0 0,19-29 31 0 0,-13 20 106 0 0,-1-1 1 0 0,23-46-1 0 0,-41 71-97 0 0,30-71 880 0 0,-28 64-791 0 0,-1 0 0 0 0,-1 1 0 0 0,0-2 0 0 0,1-16 0 0 0,-4 21-129 0 0,0 8 0 0 0,0 1 0 0 0,0 0 0 0 0,0-1 0 0 0,0 1 0 0 0,0 0 0 0 0,0 0 0 0 0,0-1 0 0 0,0 1 0 0 0,0 0 0 0 0,0 0 0 0 0,0-1 0 0 0,0 1 0 0 0,0 0 0 0 0,0 0 0 0 0,0-1 0 0 0,0 1 0 0 0,0 0 0 0 0,-1 0 0 0 0,1-1 0 0 0,0 1 0 0 0,0 0 0 0 0,0 0 0 0 0,0-1 0 0 0,-1 1 0 0 0,1 0 0 0 0,0 0 0 0 0,0 0 0 0 0,0 0 0 0 0,-1-1 0 0 0,1 1 0 0 0,0 0 0 0 0,0 0 0 0 0,-1 0 0 0 0,1 0 0 0 0,0 0 0 0 0,-1 0 0 0 0,1 0 0 0 0,0 0 0 0 0,0 0 0 0 0,-1 0 0 0 0,1 0 0 0 0,0 0 0 0 0,0 0 0 0 0,-1 0 0 0 0,1 0 0 0 0,0 0 0 0 0,0 0 0 0 0,-1 0 0 0 0,1 0 0 0 0,0 0 0 0 0,-1 0 0 0 0,1 0 0 0 0,0 0 0 0 0,-1 1 0 0 0,-1 0 0 0 0,-1 0 0 0 0,1 0 0 0 0,-1 1 0 0 0,1-1 0 0 0,-1 1 0 0 0,1 0 0 0 0,0-1 0 0 0,0 1 0 0 0,0 0 0 0 0,0 0 0 0 0,0 0 0 0 0,-2 5 0 0 0,-20 29 0 0 0,10-6 0 0 0,-19 51 0 0 0,18-41 0 0 0,8-19 0 0 0,1 0 0 0 0,1 1 0 0 0,0-1 0 0 0,2 1 0 0 0,1 0 0 0 0,0 0 0 0 0,1 0 0 0 0,3 22 0 0 0,-2-41 0 0 0,1 0 0 0 0,-1-1 0 0 0,1 1 0 0 0,-1 0 0 0 0,1 0 0 0 0,0 0 0 0 0,0-1 0 0 0,0 1 0 0 0,0 0 0 0 0,1-1 0 0 0,-1 1 0 0 0,1-1 0 0 0,-1 1 0 0 0,1-1 0 0 0,0 0 0 0 0,0 0 0 0 0,0 0 0 0 0,0 0 0 0 0,1 0 0 0 0,-1 0 0 0 0,0-1 0 0 0,1 1 0 0 0,-1-1 0 0 0,1 1 0 0 0,0-1 0 0 0,-1 0 0 0 0,1 0 0 0 0,0 0 0 0 0,0 0 0 0 0,0-1 0 0 0,-1 1 0 0 0,1-1 0 0 0,5 0 0 0 0,0 0 0 0 0,0 0 0 0 0,0 0 0 0 0,0-1 0 0 0,0-1 0 0 0,0 0 0 0 0,0 0 0 0 0,0 0 0 0 0,0-1 0 0 0,-1 0 0 0 0,15-8 0 0 0,-11 4 0 0 0,1-1 0 0 0,-1 0 0 0 0,-1-1 0 0 0,0-1 0 0 0,15-16 0 0 0,37-59 0 0 0,-18 24 0 0 0,-7 8 72 0 0,-36 51 299 0 0,-1 2 117 0 0,0 0 21 0 0,0 0-66 0 0,2 12-278 0 0,1 9-165 0 0,1 0 0 0 0,1 0 0 0 0,14 36 0 0 0,-13-44 0 0 0,0-1 0 0 0,0 0 0 0 0,1 0 0 0 0,1-1 0 0 0,0 0 0 0 0,1 0 0 0 0,9 9 0 0 0,-10-11-39 0 0,28 25-593 0 0,-32-32 553 0 0,-1 1 0 0 0,1-1-1 0 0,-1 1 1 0 0,1-1 0 0 0,0 0 0 0 0,0 0-1 0 0,0-1 1 0 0,7 3 0 0 0,-10-4-364 0 0,-1 0 154 0 0,8-13-2436 0 0,-6 9 2130 0 0,-1 0 1 0 0,-1 0 0 0 0,1-1 0 0 0,-1 1-1 0 0,1 0 1 0 0,-1 0 0 0 0,0 0 0 0 0,0 0-1 0 0,-1 0 1 0 0,0 0 0 0 0,1 0-1 0 0,-1 0 1 0 0,-3-8 0 0 0,-7-14-1965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3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19351 0 0,'-2'1'105'0'0,"-1"-1"0"0"0,0 1-1 0 0,1 0 1 0 0,-1-1 0 0 0,1 1 0 0 0,0 1 0 0 0,-1-1-1 0 0,1 0 1 0 0,0 1 0 0 0,0-1 0 0 0,0 1-1 0 0,0-1 1 0 0,0 1 0 0 0,0 0 0 0 0,0 0-1 0 0,0 0 1 0 0,1 0 0 0 0,-1 0 0 0 0,1 0-1 0 0,-1 1 1 0 0,0 2 0 0 0,-5 7 484 0 0,1 1 0 0 0,-7 21 0 0 0,5-13 10 0 0,-2 0 0 0 0,0-1 0 0 0,-1 0 0 0 0,-24 33 0 0 0,-14 7-2026 0 0,-3-5-6101 0 0,50-53 8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3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175 497 19351 0 0,'1'-2'439'0'0,"5"-18"694"0"0,-2-1-1 0 0,0 0 1 0 0,2-43-1 0 0,-5 50-211 0 0,0 8-575 0 0,0-1 0 0 0,-1 1 0 0 0,0 0 0 0 0,0-1 0 0 0,0 1 0 0 0,-1 0 0 0 0,0 0 0 0 0,0-1 0 0 0,-1 1 0 0 0,-3-8 0 0 0,5 13 98 0 0,-9 1-272 0 0,6 0-172 0 0,0 0 0 0 0,0 1 0 0 0,0 0 0 0 0,0 0 0 0 0,0 0 0 0 0,0 0 0 0 0,0 0 0 0 0,1 0 0 0 0,-1 1 0 0 0,0-1 0 0 0,1 1 0 0 0,-1 0 0 0 0,1 0 0 0 0,-3 3 0 0 0,-6 5 0 0 0,-15 21 0 0 0,20-24 0 0 0,-12 15 0 0 0,-24 40 0 0 0,37-54 0 0 0,1 0 0 0 0,0 1 0 0 0,0 0 0 0 0,0 0 0 0 0,1 0 0 0 0,1 0 0 0 0,-1 1 0 0 0,0 14 0 0 0,3-10 0 0 0,3 2 0 0 0,0-13 0 0 0,-1-2 0 0 0,-1 0 0 0 0,0 0 0 0 0,1 0 0 0 0,-1-1 0 0 0,0 1 0 0 0,1 0 0 0 0,-1 0 0 0 0,1-1 0 0 0,-1 1 0 0 0,1-1 0 0 0,-1 1 0 0 0,1-1 0 0 0,-1 0 0 0 0,1 1 0 0 0,-1-1 0 0 0,1 0 0 0 0,-1 0 0 0 0,1 0 0 0 0,1 0 0 0 0,0-1 0 0 0,1 0 0 0 0,-1 0 0 0 0,0 0 0 0 0,0 0 0 0 0,1 0 0 0 0,-1-1 0 0 0,5-3 0 0 0,1-1 0 0 0,-1 0 0 0 0,0-1 0 0 0,0 0 0 0 0,10-12 0 0 0,7-13 0 0 0,-1-1 0 0 0,31-55 0 0 0,25-78 0 0 0,-73 150 0 0 0,22-58 0 0 0,-26 65 0 0 0,0 0 0 0 0,-1 0 0 0 0,-1 0 0 0 0,1-1 0 0 0,-2 1 0 0 0,1-12 0 0 0,-1 20 9 0 0,0 0 0 0 0,0-1 0 0 0,0 1-1 0 0,0 0 1 0 0,-1 0 0 0 0,1 0 0 0 0,0 0 0 0 0,0-1 0 0 0,-1 1 0 0 0,1 0-1 0 0,-1 0 1 0 0,1 0 0 0 0,-1 0 0 0 0,0 0 0 0 0,1 0 0 0 0,-1 0-1 0 0,0 0 1 0 0,1 0 0 0 0,-2-1 0 0 0,1 2 12 0 0,0 0 0 0 0,0-1-1 0 0,0 1 1 0 0,0 0 0 0 0,0 0 0 0 0,1-1-1 0 0,-1 1 1 0 0,0 0 0 0 0,0 0 0 0 0,0 0-1 0 0,0 0 1 0 0,0 0 0 0 0,0 0 0 0 0,0 0-1 0 0,0 1 1 0 0,0-1 0 0 0,1 0 0 0 0,-1 0-1 0 0,-1 1 1 0 0,-3 2 100 0 0,0-1 0 0 0,0 1 0 0 0,1 0 1 0 0,-1 0-1 0 0,1 1 0 0 0,-7 6 0 0 0,-5 7-74 0 0,2 0 0 0 0,0 2-1 0 0,1 0 1 0 0,1 0 0 0 0,1 1 0 0 0,0 0-1 0 0,2 1 1 0 0,0 0 0 0 0,1 1 0 0 0,2 0-1 0 0,0 0 1 0 0,-4 35 0 0 0,8-46-140 0 0,2-1 0 0 0,-1 0 0 0 0,2 0 0 0 0,-1 0 0 0 0,1 1 0 0 0,1-1 0 0 0,0 0 0 0 0,4 12 0 0 0,-5-19 60 0 0,0 0 0 0 0,0 0 0 0 0,0 0 0 0 0,1 0 0 0 0,-1 0 0 0 0,1-1 0 0 0,0 1 0 0 0,0 0 0 0 0,0-1 0 0 0,0 1 0 0 0,0-1 0 0 0,1 0 0 0 0,-1 0 0 0 0,1 0 0 0 0,-1 0 0 0 0,1 0 0 0 0,0 0 0 0 0,0-1 0 0 0,0 1 0 0 0,0-1 0 0 0,0 0 0 0 0,0 0 0 0 0,0 0 0 0 0,0 0 0 0 0,0-1 0 0 0,1 1 0 0 0,-1-1 0 0 0,0 0 0 0 0,4 0 0 0 0,8 0 20 0 0,-1-2-1 0 0,0 0 0 0 0,1 0 0 0 0,-1-1 0 0 0,0-1 1 0 0,-1 0-1 0 0,1-1 0 0 0,-1-1 0 0 0,0 0 1 0 0,0-1-1 0 0,22-15 0 0 0,16-16 14 0 0,-31 24 0 0 0,0 0 0 0 0,31-32 0 0 0,-44 39 39 0 0,10-12 380 0 0,22-29-1 0 0,-37 46 90 0 0,-2 2-65 0 0,-3 0-433 0 0,0 1 1 0 0,1-1 0 0 0,-1 1-1 0 0,1-1 1 0 0,-1 1 0 0 0,1 0 0 0 0,-1 0-1 0 0,1 1 1 0 0,0-1 0 0 0,0 0-1 0 0,-1 1 1 0 0,1-1 0 0 0,-3 4 0 0 0,-27 29 6 0 0,23-24-19 0 0,2-2 2 0 0,0 1 0 0 0,0 0 0 0 0,1 1 0 0 0,0 0 0 0 0,-5 13 0 0 0,9-19 0 0 0,0 0 0 0 0,1 0 0 0 0,-1 1 0 0 0,1-1 0 0 0,0 0 0 0 0,0 1 0 0 0,1-1 0 0 0,-1 1 0 0 0,1-1 0 0 0,0 1 0 0 0,0-1 0 0 0,0 1 0 0 0,1-1 0 0 0,0 1 0 0 0,0-1 0 0 0,1 6 0 0 0,-1-8 0 0 0,0 0 0 0 0,0 0 0 0 0,0-1 0 0 0,0 1 0 0 0,1 0 0 0 0,-1 0 0 0 0,0-1 0 0 0,1 1 0 0 0,-1 0 0 0 0,1-1 0 0 0,0 1 0 0 0,-1-1 0 0 0,1 0 0 0 0,0 0 0 0 0,0 0 0 0 0,3 2 0 0 0,-1-2 0 0 0,-1 0 0 0 0,1 0 0 0 0,-1-1 0 0 0,1 1 0 0 0,-1-1 0 0 0,1 1 0 0 0,-1-1 0 0 0,1 0 0 0 0,4-1 0 0 0,6-2 0 0 0,-1 0 0 0 0,0 0 0 0 0,1-2 0 0 0,12-5 0 0 0,-23 9 0 0 0,9-5 0 0 0,0 0 0 0 0,0-1 0 0 0,-1 0 0 0 0,0 0 0 0 0,18-16 0 0 0,43-51 0 0 0,-41 41 0 0 0,7-14 0 0 0,-19 22 0 0 0,-19 25 0 0 0,0 0 0 0 0,0-1 0 0 0,0 1 0 0 0,0 0 0 0 0,0 0 0 0 0,0 0 0 0 0,0 0 0 0 0,0 0 0 0 0,0 0 0 0 0,0-1 0 0 0,0 1 0 0 0,0 0 0 0 0,0 0 0 0 0,0 0 0 0 0,1 0 0 0 0,-1 0 0 0 0,0 0 0 0 0,0-1 0 0 0,0 1 0 0 0,0 0 0 0 0,0 0 0 0 0,0 0 0 0 0,0 0 0 0 0,1 0 0 0 0,-1 0 0 0 0,0 0 0 0 0,0 0 0 0 0,0 0 0 0 0,0 0 0 0 0,0 0 0 0 0,0 0 0 0 0,1 0 0 0 0,-1 0 0 0 0,0 0 0 0 0,0 0 0 0 0,0 0 0 0 0,0 0 0 0 0,0 0 0 0 0,1 0 0 0 0,-1 0 0 0 0,0 0 0 0 0,0 0 0 0 0,0 0 0 0 0,0 0 0 0 0,0 0 0 0 0,0 0 0 0 0,1 0 0 0 0,-1 0 0 0 0,0 0 0 0 0,0 0 0 0 0,0 0 0 0 0,0 0 0 0 0,0 0 0 0 0,0 0 0 0 0,1 1 0 0 0,-1-1 0 0 0,0 0 0 0 0,0 0 0 0 0,0 0 0 0 0,0 0 0 0 0,0 1 0 0 0,1 6 0 0 0,-1-6 0 0 0,-2 70 0 0 0,-1-28 0 0 0,-16 174 0 0 0,9-127 0 0 0,7-66 0 0 0,-1 0 0 0 0,-1 0 0 0 0,-1-1 0 0 0,-13 31 0 0 0,18-49 0 0 0,-1-1 0 0 0,-1 0 0 0 0,1 0 0 0 0,0 0 0 0 0,-1 0 0 0 0,0-1 0 0 0,0 1 0 0 0,0 0 0 0 0,0-1 0 0 0,0 0 0 0 0,-1 0 0 0 0,0 0 0 0 0,1 0 0 0 0,-1-1 0 0 0,0 0 0 0 0,0 1 0 0 0,-8 2 0 0 0,2-2 0 0 0,0-1 0 0 0,0 0 0 0 0,0 0 0 0 0,-1-1 0 0 0,1 0 0 0 0,-20-2 0 0 0,15 1-215 0 0,1-1 0 0 0,-1-1 0 0 0,1-1 0 0 0,-1 0 0 0 0,1 0 1 0 0,0-2-1 0 0,-15-6 0 0 0,22 8 69 0 0,1 0 0 0 0,0 0-1 0 0,0-1 1 0 0,0 0 0 0 0,1-1 0 0 0,-1 1 0 0 0,1-1 0 0 0,0 0 0 0 0,1 0 0 0 0,-1-1 0 0 0,1 1 0 0 0,0-1 0 0 0,0 0 0 0 0,1 0 0 0 0,-1 0 0 0 0,-3-13-1 0 0,-2-7-1386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4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60 13823 0 0,'0'0'630'0'0,"0"0"-13"0"0,-16-2-477 0 0,10 0 5897 0 0,-18-5-1309 0 0,22 6-4216 0 0,2 1 0 0 0,0 0 0 0 0,0 0 0 0 0,0 0 0 0 0,0 0 0 0 0,0 0-68 0 0,9-3-272 0 0,83-29-172 0 0,-78 28 0 0 0,0 1 0 0 0,0 1 0 0 0,0 1 0 0 0,16-1 0 0 0,-8 1 0 0 0,-14 3 67 0 0,-6-2-26 0 0,0 1 1 0 0,-1 0 0 0 0,1-1 0 0 0,0 0 0 0 0,0 1-1 0 0,0-1 1 0 0,0 0 0 0 0,4 0 0 0 0,1 8 1547 0 0,-6-5-1587 0 0,0-3-2 0 0,-1 1-1 0 0,0-1 0 0 0,0 1 1 0 0,1-1-1 0 0,-1 1 0 0 0,0-1 0 0 0,0 1 1 0 0,0-1-1 0 0,0 1 0 0 0,1-1 1 0 0,-1 1-1 0 0,0 0 0 0 0,0-1 1 0 0,0 1-1 0 0,0-1 0 0 0,0 1 1 0 0,0-1-1 0 0,0 1 0 0 0,-1-1 0 0 0,1 1 1 0 0,0-1-1 0 0,0 1 0 0 0,0-1 1 0 0,-1 1-1 0 0,1-1 0 0 0,0 1 1 0 0,0-1-1 0 0,-1 1 0 0 0,1-1 1 0 0,0 1-1 0 0,-1-1 0 0 0,1 0 0 0 0,0 1 1 0 0,-1-1-1 0 0,1 1 0 0 0,-1-1 1 0 0,-2 3-25 0 0,2-2-312 0 0,-3 9-1238 0 0,-15-1 1410 0 0,17-9-228 0 0,0 0 1 0 0,1 1 0 0 0,-1-1-1 0 0,0 0 1 0 0,1 0-1 0 0,-1 0 1 0 0,1 0 0 0 0,-1 0-1 0 0,0-1 1 0 0,1 1-1 0 0,-1 0 1 0 0,1-1 0 0 0,-1 0-1 0 0,0 1 1 0 0,1-1 0 0 0,-2-1-1 0 0,2 2-1139 0 0,1 0-4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4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10135 0 0,'0'0'231'0'0,"0"0"29"0"0,0 0 19 0 0,-2 0-41 0 0,-4 1-44 0 0,-11-1 4251 0 0,16 0-3713 0 0,0 0 0 0 0,-1 0 1 0 0,1 0-1 0 0,0 0 0 0 0,-1 0 0 0 0,1 0 1 0 0,0 0-1 0 0,0 1 0 0 0,-3 0 0 0 0,2 0-686 0 0,-1 0 1 0 0,1 1-1 0 0,0-1 0 0 0,0 1 0 0 0,0 0 0 0 0,0 0 0 0 0,0-1 0 0 0,-1 4 0 0 0,1-3 49 0 0,0 1 1 0 0,1 0-1 0 0,0-1 0 0 0,-1 1 1 0 0,1 0-1 0 0,0 0 0 0 0,0 0 1 0 0,1 0-1 0 0,-1 0 0 0 0,1 0 1 0 0,-1 0-1 0 0,1 0 0 0 0,0 0 0 0 0,1 6 1 0 0,-4 21 522 0 0,-40 118-618 0 0,34-120 0 0 0,1 0 0 0 0,1 0 0 0 0,1 0 0 0 0,1 1 0 0 0,2 0 0 0 0,1 0 0 0 0,4 56 0 0 0,0-73 0 0 0,1-1 0 0 0,0 1 0 0 0,1-1 0 0 0,0 0 0 0 0,1 0 0 0 0,7 13 0 0 0,0 0 0 0 0,-9-17 0 0 0,-1-4 0 0 0,-1 0 0 0 0,1 0 0 0 0,0 0 0 0 0,0 0 0 0 0,0 0 0 0 0,0 0 0 0 0,1 0 0 0 0,2 2 0 0 0,-3-3-100 0 0,0 0 1 0 0,0 0-1 0 0,0 0 0 0 0,0 0 0 0 0,1-1 0 0 0,-1 1 1 0 0,1-1-1 0 0,-1 1 0 0 0,1-1 0 0 0,0 0 0 0 0,0 0 1 0 0,-1 0-1 0 0,1 0 0 0 0,0-1 0 0 0,0 1 0 0 0,0-1 1 0 0,0 0-1 0 0,0 0 0 0 0,-1 0 0 0 0,1 0 0 0 0,0 0 1 0 0,3-1-1 0 0,3-1-453 0 0,-1 0 1 0 0,1-1-1 0 0,-1 0 1 0 0,0 0-1 0 0,14-9 1 0 0,12-6-1494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4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16 13823 0 0,'-24'4'1109'0'0,"10"-1"572"0"0,13-3-2168 0 0,-11 3 5449 0 0,7-2-786 0 0,11-1-2944 0 0,-2 0-946 0 0,13-2 302 0 0,-1 0 0 0 0,17-5 0 0 0,81-8 529 0 0,-105 15-1117 0 0,-9 0-6 0 0,0 0 0 0 0,1 0 0 0 0,-1 0 0 0 0,0 0 0 0 0,0 0 0 0 0,1 0-1 0 0,-1 0 1 0 0,0 0 0 0 0,0 0 0 0 0,1 0 0 0 0,-1 0 0 0 0,0 0 0 0 0,0 0 0 0 0,1 0 0 0 0,-1 0 0 0 0,0 0 0 0 0,0 0 0 0 0,0 0 0 0 0,1 1-1 0 0,-1-1 1 0 0,0 0 0 0 0,0 0 0 0 0,0 0 0 0 0,1 0 0 0 0,-1 0 0 0 0,0 1 0 0 0,0-1 0 0 0,0 0 0 0 0,0 0 0 0 0,0 0 0 0 0,1 1-1 0 0,-1-1 1 0 0,0 0 0 0 0,0 0 0 0 0,0 0 0 0 0,0 1 0 0 0,0-1 0 0 0,0 0 0 0 0,0 0 0 0 0,0 1 0 0 0,0-1 0 0 0,0 0 0 0 0,0 0 0 0 0,0 1-1 0 0,0-1 1 0 0,0 0 0 0 0,0 0 0 0 0,0 0 0 0 0,0 1 0 0 0,0-1 0 0 0,0 0 0 0 0,0 0 0 0 0,0 1 0 0 0,-1-1 0 0 0,1 0 0 0 0,0 0-1 0 0,0 0 1 0 0,0 1 0 0 0,0-1 0 0 0,0 0 0 0 0,-1 0 0 0 0,1 0 0 0 0,0 0 0 0 0,0 1 0 0 0,-1-1 0 0 0,0 2-226 0 0,-1 0 0 0 0,0 0 1 0 0,0 1-1 0 0,0-1 0 0 0,0-1 0 0 0,0 1 1 0 0,0 0-1 0 0,0-1 0 0 0,-1 1 1 0 0,1-1-1 0 0,-5 3 0 0 0,0-2-887 0 0,1 0 1 0 0,0 0-1 0 0,-11 2 0 0 0,-1-3-928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5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78 15663 0 0,'-9'1'762'0'0,"4"0"-565"0"0,-24 2 703 0 0,28-3-180 0 0,1 0 249 0 0,0 0 45 0 0,0 0-61 0 0,0 0-288 0 0,0 0-121 0 0,1-2-28 0 0,2-3-288 0 0,1 1 0 0 0,0-1 0 0 0,0 1 0 0 0,0-1 0 0 0,0 1 0 0 0,1 0 0 0 0,0 1 0 0 0,-1-1-1 0 0,1 1 1 0 0,1 0 0 0 0,9-4 0 0 0,4-1 426 0 0,0 2-1 0 0,23-6 1 0 0,-39 11-637 0 0,-2 0-17 0 0,-1 1 0 0 0,1 0 0 0 0,0-1 0 0 0,0 1 0 0 0,-1 0 0 0 0,1 0 0 0 0,0 0 0 0 0,0-1-1 0 0,0 1 1 0 0,-1 0 0 0 0,1 0 0 0 0,0 0 0 0 0,0 1 0 0 0,0-1 0 0 0,0 0 0 0 0,-1 0 0 0 0,1 0 0 0 0,0 0 0 0 0,0 1 0 0 0,0 0 0 0 0,8 2 0 0 0,-4 7 0 0 0,-5-8-99 0 0,0 1 0 0 0,1 0 0 0 0,-1-1 0 0 0,0 1 0 0 0,0 0 0 0 0,-1-1 0 0 0,1 1 0 0 0,0 0 0 0 0,-1-1 0 0 0,0 1 0 0 0,1 0 0 0 0,-1-1-1 0 0,-2 5 1 0 0,0-1-937 0 0,-1 0-1 0 0,1 1 0 0 0,-8 8 1 0 0,10-13-7151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5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102 181 15663 0 0,'0'0'719'0'0,"0"0"-20"0"0,0 0-306 0 0,0 0 371 0 0,0 0 209 0 0,0 0 41 0 0,1-1-61 0 0,9-9-87 0 0,-8 9-749 0 0,-1-1 1 0 0,1 1 0 0 0,-1-1 0 0 0,1 1-1 0 0,0-1 1 0 0,0 1 0 0 0,0 0-1 0 0,0 0 1 0 0,0 0 0 0 0,0 0 0 0 0,0 0-1 0 0,0 0 1 0 0,0 0 0 0 0,0 1-1 0 0,4-1 1 0 0,4 0 47 0 0,4 0 327 0 0,1 0-1 0 0,27 3 1 0 0,-13 1-492 0 0,-11 1 0 0 0,0-2 0 0 0,0 0 0 0 0,0-1 0 0 0,0-1 0 0 0,1-1 0 0 0,33-6 0 0 0,70-30 443 0 0,-118 36-283 0 0,0-1 1 0 0,0 0-1 0 0,0 0 1 0 0,-1 0-1 0 0,1 0 1 0 0,-1-1-1 0 0,0 0 1 0 0,0 1 0 0 0,4-5-1 0 0,-6 5-110 0 0,0 1 0 0 0,0 0 0 0 0,0 0 0 0 0,0-1 0 0 0,-1 1 0 0 0,1 0 0 0 0,-1-1 0 0 0,1 1 0 0 0,-1-1 0 0 0,1 1 0 0 0,-1-1-1 0 0,0 1 1 0 0,0-1 0 0 0,1 1 0 0 0,-1-1 0 0 0,0 1 0 0 0,-1-1 0 0 0,1 1 0 0 0,0-1 0 0 0,0 1 0 0 0,-1-1 0 0 0,1 1 0 0 0,0 0 0 0 0,-2-3 0 0 0,0 0 141 0 0,1 0-162 0 0,0 1 0 0 0,0 0-1 0 0,0 1 1 0 0,-1-1 0 0 0,1 0 0 0 0,-1 0 0 0 0,0 1-1 0 0,0-1 1 0 0,0 1 0 0 0,0-1 0 0 0,-1 1 0 0 0,1 0-1 0 0,-1 0 1 0 0,-3-3 0 0 0,5 4-21 0 0,-1 0-1 0 0,0 0 1 0 0,0 0 0 0 0,0 1-1 0 0,0-1 1 0 0,0 0 0 0 0,0 1-1 0 0,0-1 1 0 0,0 1 0 0 0,-1 0-1 0 0,1-1 1 0 0,0 1 0 0 0,0 0-1 0 0,0 0 1 0 0,0 1-1 0 0,0-1 1 0 0,-1 0 0 0 0,1 1-1 0 0,0-1 1 0 0,0 1 0 0 0,0 0-1 0 0,-2 1 1 0 0,-6 2-8 0 0,5-1 0 0 0,0-1 0 0 0,1 0 0 0 0,0 1 0 0 0,-1 0 0 0 0,1 0 0 0 0,-6 6 0 0 0,-20 21 0 0 0,2 1 0 0 0,1 1 0 0 0,1 2 0 0 0,-41 72 0 0 0,61-95 0 0 0,-1 0 0 0 0,-15 19 0 0 0,19-26 0 0 0,-1 0 0 0 0,1 0 0 0 0,-1-1 0 0 0,1 0 0 0 0,-1 0 0 0 0,0 0 0 0 0,0 0 0 0 0,0 0 0 0 0,-1-1 0 0 0,-7 3 0 0 0,8-4 0 0 0,0-1 0 0 0,-1 1 0 0 0,1-1 0 0 0,0 0 0 0 0,-1 0 0 0 0,1-1 0 0 0,-1 1 0 0 0,1-1 0 0 0,0 0 0 0 0,-1 0 0 0 0,1 0 0 0 0,0-1 0 0 0,0 0 0 0 0,0 0 0 0 0,0 0 0 0 0,-4-3 0 0 0,-3-2 0 0 0,-1-1 0 0 0,1 0 0 0 0,-18-18 0 0 0,26 23-11 0 0,-2-1-424 0 0,1 0 0 0 0,0 0-1 0 0,0-1 1 0 0,0 1 0 0 0,0-1 0 0 0,0 0-1 0 0,1 0 1 0 0,0 0 0 0 0,0 0 0 0 0,1-1-1 0 0,-1 1 1 0 0,-2-11 0 0 0,4 4-8432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5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27 10135 0 0,'0'0'231'0'0,"0"0"29"0"0,0 0 19 0 0,0 0 105 0 0,0 0 410 0 0,-8-1 3380 0 0,10 0-3578 0 0,1-5 12 0 0,-2-6 3474 0 0,-1 10-3711 0 0,-5 0 774 0 0,0-1-626 0 0,-7 6-506 0 0,8-1 238 0 0,0 1 1 0 0,0-1-1 0 0,0 1 0 0 0,0-1 0 0 0,1 1 0 0 0,-5 5 1 0 0,1-1-51 0 0,2-2-198 0 0,0 1-1 0 0,0 0 1 0 0,1 0 0 0 0,0 1-1 0 0,0-1 1 0 0,-4 11-1 0 0,-3 6-4 0 0,-10 17 2 0 0,2 2 0 0 0,2 0 0 0 0,-17 63 0 0 0,5 46 0 0 0,25-122 0 0 0,0-4 0 0 0,2-5 0 0 0,-2 0 0 0 0,0 0 0 0 0,-1 0 0 0 0,0-1 0 0 0,-11 24 0 0 0,14-40 89 0 0,1 1 0 0 0,-1-1 0 0 0,0 1 0 0 0,0-1 0 0 0,0 0 0 0 0,-1 1 0 0 0,1-1 0 0 0,-1 0 0 0 0,0-1 1 0 0,0 1-1 0 0,0 0 0 0 0,0-1 0 0 0,0 0 0 0 0,0 1 0 0 0,-1-1 0 0 0,1 0 0 0 0,-1-1 0 0 0,1 1 0 0 0,-1-1 0 0 0,0 0 0 0 0,0 0 0 0 0,-5 1 0 0 0,6-1-89 0 0,0 0 0 0 0,-1-1 0 0 0,1 0 0 0 0,0 1 0 0 0,-1-1 0 0 0,1-1 0 0 0,-1 1 0 0 0,1 0 0 0 0,0-1 0 0 0,-1 1 0 0 0,1-1 0 0 0,0 0 0 0 0,0-1 0 0 0,-1 1 0 0 0,1 0 0 0 0,0-1 0 0 0,0 1 0 0 0,1-1 0 0 0,-1 0 0 0 0,0 0 0 0 0,0 0 0 0 0,1-1 0 0 0,-1 1 0 0 0,-3-5 0 0 0,2 2 0 0 0,-2 0 0 0 0,0 5 0 0 0,0 2-201 0 0,5-1-850 0 0,1-1-385 0 0,0 0-79 0 0,0 0-18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5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103 280 11975 0 0,'0'0'267'0'0,"0"0"42"0"0,0 0 17 0 0,-7-4 74 0 0,6 4-342 0 0,0 0 1 0 0,1-1 0 0 0,-1 1-1 0 0,0-1 1 0 0,0 1 0 0 0,0-1-1 0 0,1 0 1 0 0,-1 1-1 0 0,0-1 1 0 0,0 0 0 0 0,1 1-1 0 0,-1-1 1 0 0,1 0 0 0 0,-1 0-1 0 0,1 0 1 0 0,-1 0 0 0 0,1 1-1 0 0,-1-1 1 0 0,1 0 0 0 0,0 0-1 0 0,-1 0 1 0 0,1-2 0 0 0,-1 1 430 0 0,1 1-133 0 0,0 0 0 0 0,0 0 0 0 0,0 0 0 0 0,0 0 1 0 0,0-1-1 0 0,0 1 0 0 0,0 0 0 0 0,0 0 0 0 0,0 0 0 0 0,1 0 0 0 0,-1 0 0 0 0,0 0 0 0 0,1 0 0 0 0,0-2 0 0 0,12-13 1557 0 0,-9 13-1601 0 0,0-1-1 0 0,1 1 1 0 0,0 0 0 0 0,9-5-1 0 0,6 0 86 0 0,1 0 0 0 0,38-7 0 0 0,5-1 52 0 0,-44 10-449 0 0,41-15 0 0 0,-54 18 0 0 0,0-1 0 0 0,-1 1 0 0 0,0-1 0 0 0,1 0 0 0 0,-1-1 0 0 0,8-7 0 0 0,-11 10 32 0 0,-1 0-1 0 0,0 0 1 0 0,0 0 0 0 0,0 0-1 0 0,0-1 1 0 0,0 1-1 0 0,0 0 1 0 0,-1-1 0 0 0,1 0-1 0 0,-1 1 1 0 0,0-1 0 0 0,0 0-1 0 0,2-4 1 0 0,-4 5 85 0 0,1 0 1 0 0,-1 0 0 0 0,0 0-1 0 0,1 0 1 0 0,-1 0-1 0 0,0 0 1 0 0,0 0-1 0 0,0 0 1 0 0,0 0 0 0 0,-1 1-1 0 0,1-1 1 0 0,-3-2-1 0 0,2 1-40 0 0,1 1-77 0 0,-1 1 0 0 0,1-1 0 0 0,-1 0 0 0 0,1 0 0 0 0,-1 1 0 0 0,0-1 0 0 0,1 1 0 0 0,-1 0 0 0 0,0-1 0 0 0,0 1 0 0 0,0 0 0 0 0,0 0 0 0 0,-1 0 0 0 0,1 0 0 0 0,0 1 0 0 0,0-1 0 0 0,0 1 0 0 0,-1-1 0 0 0,1 1 0 0 0,0 0 0 0 0,-1 0 0 0 0,-1 0 0 0 0,-4 0 0 0 0,3 1 0 0 0,1 1 0 0 0,0-1 0 0 0,0 0 0 0 0,0 1 0 0 0,0 0 0 0 0,0 0 0 0 0,-7 5 0 0 0,9-5 0 0 0,-3 1 0 0 0,1 0 0 0 0,0 0 0 0 0,0 1 0 0 0,0-1 0 0 0,1 1 0 0 0,-1 0 0 0 0,1 0 0 0 0,0 1 0 0 0,0-1 0 0 0,-3 7 0 0 0,-3 7 0 0 0,-8 28 0 0 0,-4 5 0 0 0,16-39-3 0 0,-1-1 0 0 0,-1 0 0 0 0,0 0 0 0 0,0-1 0 0 0,-12 13 0 0 0,15-19 8 0 0,1-1 0 0 0,0 0-1 0 0,-1 0 1 0 0,0-1 0 0 0,0 1-1 0 0,0-1 1 0 0,0 0 0 0 0,0 0 0 0 0,0 0-1 0 0,-1-1 1 0 0,1 1 0 0 0,0-1 0 0 0,-1 0-1 0 0,0 0 1 0 0,1 0 0 0 0,-1-1 0 0 0,1 0-1 0 0,-7 0 1 0 0,5-1 120 0 0,1 1 0 0 0,-1-2 0 0 0,0 1 1 0 0,1 0-1 0 0,0-1 0 0 0,-1 0 0 0 0,1 0 0 0 0,0-1 0 0 0,0 1 0 0 0,0-1 1 0 0,0 0-1 0 0,1-1 0 0 0,-1 1 0 0 0,1-1 0 0 0,0 0 0 0 0,0 0 0 0 0,-7-8 1 0 0,9 9-204 0 0,0 0 1 0 0,0-1 0 0 0,1 1 0 0 0,-1 0-1 0 0,1-1 1 0 0,-1 1 0 0 0,1-1 0 0 0,0 1-1 0 0,0-1 1 0 0,1 0 0 0 0,-1 1-1 0 0,1-1 1 0 0,0 0 0 0 0,-1 1 0 0 0,2-1-1 0 0,-1 0 1 0 0,0 0 0 0 0,1 1 0 0 0,0-1-1 0 0,0 1 1 0 0,0-1 0 0 0,0 0 0 0 0,0 1-1 0 0,1 0 1 0 0,0-1 0 0 0,-1 1 0 0 0,1 0-1 0 0,3-4 1 0 0,21-21-4300 0 0,-17 21-4154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5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103 201 13823 0 0,'0'0'315'0'0,"0"0"-261"0"0,0 0-1 0 0,-1 0 1 0 0,1-1 0 0 0,-1 1-1 0 0,1 0 1 0 0,0 0 0 0 0,-1 0-1 0 0,1 0 1 0 0,0-1 0 0 0,0 1-1 0 0,-1 0 1 0 0,1 0 0 0 0,0 0-1 0 0,-1-1 1 0 0,1 1 0 0 0,0 0-1 0 0,0 0 1 0 0,0-1 0 0 0,-1 0-1 0 0,3-3 178 0 0,0 0 0 0 0,-1-1 0 0 0,0 1 0 0 0,0-1 0 0 0,0 0-1 0 0,0 1 1 0 0,0-1 0 0 0,-1 0 0 0 0,0 1 0 0 0,0-1 0 0 0,-1 0 0 0 0,0-4 0 0 0,1-1 690 0 0,0 0 0 0 0,1 0 0 0 0,0 0 1 0 0,1 1-1 0 0,3-12 0 0 0,0 0 734 0 0,-5 17-1501 0 0,5-11 1017 0 0,1 4-292 0 0,-15 29-875 0 0,1 0 0 0 0,1 1 0 0 0,-8 30 0 0 0,15-40-4 0 0,3 0 0 0 0,-2-7 0 0 0,0-1 0 0 0,-1 0 0 0 0,1 0 0 0 0,0 0 0 0 0,0 0 0 0 0,0-1 0 0 0,0 1 0 0 0,-1 0 0 0 0,1 0 0 0 0,0-1 0 0 0,0 1 0 0 0,1 0 0 0 0,-1-1 0 0 0,0 1 0 0 0,0-1 0 0 0,0 1 0 0 0,0-1 0 0 0,0 0 0 0 0,1 1 0 0 0,-1-1 0 0 0,0 0 0 0 0,2 0 0 0 0,0 0 0 0 0,1 0 0 0 0,-1 0 0 0 0,1 0 0 0 0,-1 0 0 0 0,1-1 0 0 0,-1 1 0 0 0,1-1 0 0 0,-1 0 0 0 0,7-3 0 0 0,31-16 0 0 0,-28 14 0 0 0,-6 3 146 0 0,0-1 1 0 0,0 0-1 0 0,-1-1 0 0 0,1 1 0 0 0,-1-1 1 0 0,10-11-1 0 0,-2-1 195 0 0,-1-1 1 0 0,12-20-1 0 0,-24 40-341 0 0,-2 8 0 0 0,-2 11 0 0 0,-28 116 0 0 0,-14 43 0 0 0,-16 56 0 0 0,57-227 0 0 0,-2-4 0 0 0,4-5 0 0 0,1 1 0 0 0,-1-1 0 0 0,1 1 0 0 0,-1-1 0 0 0,0 0 0 0 0,1 0 0 0 0,-1 1 0 0 0,1-1 0 0 0,-1 0 0 0 0,0-1 0 0 0,1 1 0 0 0,-1 0 0 0 0,0 0 0 0 0,1-1 0 0 0,-1 1 0 0 0,1-1 0 0 0,-4-1 0 0 0,-1-1 0 0 0,0 0 0 0 0,1-1 0 0 0,-7-5 0 0 0,7 6 0 0 0,0-1 0 0 0,1 1 0 0 0,-10-4 0 0 0,-35-13 0 0 0,47 18 0 0 0,1 2 0 0 0,-15-2 0 0 0,9 2 0 0 0,1 0-64 0 0,5 0-273 0 0,1 0-138 0 0,0 0-33 0 0,0 0-140 0 0,15-17-3569 0 0,-3 9 2682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182 436 15663 0 0,'0'0'356'0'0,"4"-2"50"0"0,2-1-247 0 0,0-1 1 0 0,0 0 0 0 0,0 0 0 0 0,0-1-1 0 0,6-5 1 0 0,26-25 842 0 0,-29 28-648 0 0,-2 1 0 0 0,1-1 0 0 0,-1-1 0 0 0,0 1 0 0 0,0-1 0 0 0,8-13 0 0 0,-7 7 206 0 0,1 1 0 0 0,13-14-1 0 0,-12 14-238 0 0,0 1-1 0 0,8-16 0 0 0,-2 1-431 0 0,-8 14 370 0 0,0 0 1 0 0,8-20-1 0 0,-14 29-144 0 0,-1-1 0 0 0,0 0 0 0 0,1 1 0 0 0,-1-1 0 0 0,-1 0 0 0 0,1 0 1 0 0,-1 0-1 0 0,0 0 0 0 0,0 0 0 0 0,0 0 0 0 0,-2-7 0 0 0,1-12-118 0 0,1 11 465 0 0,0 13-424 0 0,0-1 0 0 0,0 1 1 0 0,-1-1-1 0 0,1 1 0 0 0,0-1 0 0 0,0 1 1 0 0,-1-1-1 0 0,1 1 0 0 0,-1-1 1 0 0,1 1-1 0 0,0 0 0 0 0,-1-1 0 0 0,1 1 1 0 0,-1 0-1 0 0,1-1 0 0 0,-1 1 0 0 0,1 0 1 0 0,-1 0-1 0 0,1-1 0 0 0,-1 1 1 0 0,1 0-1 0 0,-1 0 0 0 0,0 0 0 0 0,-14-1 649 0 0,10 3-687 0 0,0 1 0 0 0,0 0 0 0 0,0 1 0 0 0,1-1 0 0 0,-1 1 0 0 0,1 0 0 0 0,0 0 0 0 0,0 0 0 0 0,1 1 0 0 0,-1-1 0 0 0,1 1 0 0 0,-4 7 0 0 0,-4 9 0 0 0,-13 39 0 0 0,14-35 0 0 0,-156 458 0 0 0,137-404 0 0 0,15-44 0 0 0,-10 40 0 0 0,23-65 0 0 0,4-7 0 0 0,3-6 0 0 0,-1 0 0 0 0,0 0 0 0 0,0 0 0 0 0,0 0 0 0 0,0-1 0 0 0,-1 1 0 0 0,0-1 0 0 0,1 0 0 0 0,-2-1 0 0 0,1 1 0 0 0,3-6 0 0 0,5-7 0 0 0,12-26 0 0 0,-23 42 0 0 0,10-19 0 0 0,-2 1 0 0 0,0-1 0 0 0,-1-1 0 0 0,-1 1 0 0 0,-1-1 0 0 0,-1-1 0 0 0,-1 1 0 0 0,2-40 0 0 0,-6 59 0 0 0,1 0 0 0 0,-2-1 0 0 0,1 1 0 0 0,0 0 0 0 0,0 0 0 0 0,-1 0 0 0 0,1 0 0 0 0,-1-1 0 0 0,0 1 0 0 0,1 0 0 0 0,-1 0 0 0 0,0 0 0 0 0,0 0 0 0 0,0 1 0 0 0,-1-1 0 0 0,1 0 0 0 0,0 0 0 0 0,-1 1 0 0 0,1-1 0 0 0,-1 1 0 0 0,-2-3 0 0 0,1 3 0 0 0,1 0 0 0 0,0 0 0 0 0,-1 0 0 0 0,1 0 0 0 0,-1 0 0 0 0,1 1 0 0 0,-1-1 0 0 0,0 1 0 0 0,1 0 0 0 0,-1-1 0 0 0,1 1 0 0 0,-1 0 0 0 0,0 1 0 0 0,1-1 0 0 0,-1 0 0 0 0,0 1 0 0 0,-3 1 0 0 0,-8 2 0 0 0,0 1 0 0 0,1 1 0 0 0,-1 0 0 0 0,1 0 0 0 0,0 2 0 0 0,1-1 0 0 0,0 2 0 0 0,0-1 0 0 0,-12 13 0 0 0,-16 26 0 0 0,40-47 0 0 0,0 0 0 0 0,-1 0 0 0 0,1 0 0 0 0,0 1 0 0 0,-1-1 0 0 0,1 0 0 0 0,0 1 0 0 0,-1-1 0 0 0,1 0 0 0 0,0 0 0 0 0,0 1 0 0 0,-1-1 0 0 0,1 0 0 0 0,0 1 0 0 0,0-1 0 0 0,0 1 0 0 0,-1-1 0 0 0,1 0 0 0 0,0 1 0 0 0,0-1 0 0 0,0 1 0 0 0,0-1 0 0 0,0 0 0 0 0,0 1 0 0 0,0-1 0 0 0,0 1 0 0 0,0-1 0 0 0,0 0 0 0 0,0 1 0 0 0,0-1 0 0 0,0 1 0 0 0,0 0 0 0 0,5 2 0 0 0,-3-2 0 0 0,0 0 0 0 0,0 0 0 0 0,0 0 0 0 0,1-1 0 0 0,-1 1 0 0 0,0 0 0 0 0,0-1 0 0 0,1 1 0 0 0,-1-1 0 0 0,0 0 0 0 0,1 0 0 0 0,-1 0 0 0 0,0 0 0 0 0,4-1 0 0 0,34-6 0 0 0,-40 7 0 0 0,38-8 0 0 0,-26 6 0 0 0,1-1 0 0 0,-1 0 0 0 0,0 0 0 0 0,0-1 0 0 0,13-7 0 0 0,-21 9-75 0 0,-1 1 0 0 0,0-1 0 0 0,0 0 0 0 0,0-1 0 0 0,0 1 0 0 0,3-3 0 0 0,0-1-276 0 0,-5 5-157 0 0,-1 1-140 0 0,1 0 327 0 0,0-1 0 0 0,0 1 0 0 0,0-1 0 0 0,0 0-1 0 0,0 1 1 0 0,0-1 0 0 0,0 0 0 0 0,-1 0 0 0 0,1 0 0 0 0,0 0 0 0 0,0-1-1 0 0,-1 2-41 0 0,1-1-1172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5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13 145 11975 0 0,'16'-2'547'0'0,"-12"2"-11"0"0,5-25 971 0 0,-8 13 432 0 0,0 9-1580 0 0,-1 0 1 0 0,1 1 0 0 0,-1-1 0 0 0,0 0 0 0 0,0 1 0 0 0,0-1 0 0 0,0 0 0 0 0,-1 1 0 0 0,1-1 0 0 0,0 0 0 0 0,-1 1 0 0 0,0-1 0 0 0,0 0 0 0 0,0 1 0 0 0,-2-5 0 0 0,2 5-147 0 0,0 0-1 0 0,1-1 1 0 0,0 1-1 0 0,-1 0 1 0 0,1-1-1 0 0,0 1 1 0 0,0 0-1 0 0,0-1 1 0 0,0 1-1 0 0,1-1 1 0 0,-1 1-1 0 0,1-4 1 0 0,0 4 68 0 0,0-1 1 0 0,-1 0 0 0 0,0 0 0 0 0,1 0 0 0 0,-1 0 0 0 0,-1-4 0 0 0,1 6 162 0 0,-9 14-271 0 0,4-7-174 0 0,2 0 1 0 0,0 0 0 0 0,0 1 0 0 0,0 0 0 0 0,1-1 0 0 0,-1 1 0 0 0,2 0 0 0 0,-1 0 0 0 0,1 0 0 0 0,-1 8 0 0 0,2-2 0 0 0,-1 0 0 0 0,2 1 0 0 0,-1-1 0 0 0,4 13 0 0 0,-3-20 0 0 0,1-1 0 0 0,0 1 0 0 0,4 8 0 0 0,-4-10 0 0 0,0 1 0 0 0,0 0 0 0 0,-1-1 0 0 0,3 9 0 0 0,-4-11 0 0 0,0-1 0 0 0,0 0 0 0 0,0 0 0 0 0,0 0 0 0 0,1 0 0 0 0,-1 0 0 0 0,0 0 0 0 0,1 0 0 0 0,-1 0 0 0 0,1 0 0 0 0,-1 0 0 0 0,1 0 0 0 0,1 1 0 0 0,5 1 0 0 0,-5-3 0 0 0,24 8 62 0 0,-15-9 134 0 0,-5-1-11 0 0,1 0-159 0 0,0 0 0 0 0,0 0 0 0 0,0 0 1 0 0,0-1-1 0 0,0 0 0 0 0,-1 0 0 0 0,0-1 1 0 0,1 0-1 0 0,-1 0 0 0 0,0-1 0 0 0,-1 1 1 0 0,1-1-1 0 0,-1 0 0 0 0,0-1 0 0 0,0 1 1 0 0,-1-1-1 0 0,1 0 0 0 0,3-9 0 0 0,2-3 489 0 0,13-32-1 0 0,-16 33-436 0 0,-6 13-78 0 0,1-1 0 0 0,-1 1 0 0 0,0-1 0 0 0,0 0 0 0 0,-1-8 0 0 0,1 6 0 0 0,-1 6 0 0 0,0 1 0 0 0,0-1 0 0 0,0 1 0 0 0,0-1 0 0 0,0 0 0 0 0,0 1 0 0 0,0-1 0 0 0,0 1 0 0 0,0-1 0 0 0,0 1 0 0 0,0-1 0 0 0,0 0 0 0 0,0 1 0 0 0,-1-1 0 0 0,1 1 0 0 0,0-1 0 0 0,0 1 0 0 0,-1-1 0 0 0,0 0 0 0 0,-3 1 0 0 0,4 0 0 0 0,-8 0 0 0 0,6 1 0 0 0,-1 0 0 0 0,1 0 0 0 0,-1 0 0 0 0,1 1 0 0 0,0-1 0 0 0,0 1 0 0 0,0 0 0 0 0,0-1 0 0 0,0 1 0 0 0,0 0 0 0 0,0 0 0 0 0,-2 4 0 0 0,-18 31 0 0 0,6-9 0 0 0,-9 10 0 0 0,-35 76 0 0 0,46-88 0 0 0,10-20 0 0 0,1 0 0 0 0,0 0 0 0 0,0 0 0 0 0,1 0 0 0 0,-1 0 0 0 0,1 0 0 0 0,1 1 0 0 0,-2 8 0 0 0,-12 111 0 0 0,14-114-560 0 0,2-9-701 0 0,0-2 1190 0 0,-1-1 0 0 0,0 0 0 0 0,0 0-1 0 0,1 1 1 0 0,-1-1 0 0 0,0 0 0 0 0,0 1-1 0 0,1-1 1 0 0,-1 1 0 0 0,0-1 0 0 0,0 0-1 0 0,0 1 1 0 0,0-1 0 0 0,0 1-1 0 0,0-1 1 0 0,0 0 0 0 0,0 1 0 0 0,0-1-1 0 0,0 1 1 0 0,0-1 0 0 0,0 1 0 0 0,0-1-1 0 0,0 0 1 0 0,0 1 0 0 0,0-1 0 0 0,0 1-1 0 0,-1 0 1 0 0,7-19-2719 0 0,-3 12 1143 0 0,2-6-6204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5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21 17503 0 0,'0'0'399'0'0,"-1"0"-319"0"0,1-1 0 0 0,-1 1 0 0 0,1 0 0 0 0,-1-1 0 0 0,1 1 0 0 0,0 0 0 0 0,-1-1 0 0 0,1 1 0 0 0,0-1 0 0 0,-1 1 0 0 0,1 0 0 0 0,0-1 0 0 0,0 1 0 0 0,-1-1 0 0 0,1 1 0 0 0,0-2 0 0 0,4-3 65 0 0,-1-1 11 0 0,-3 5 570 0 0,0 1 244 0 0,0 0 43 0 0,0 0-59 0 0,0 0-289 0 0,0 0-121 0 0,-6 58 221 0 0,-15 65 0 0 0,-2 6 869 0 0,-11 43-1618 0 0,26-136-80 0 0,8-34-273 0 0,0-2-138 0 0,0 0-33 0 0,0 0-72 0 0,0 0-285 0 0,0 0-126 0 0,1-1-1394 0 0,8-5-5466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5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 15663 0 0,'-7'-1'236'0'0,"-6"0"3076"0"0,12 0-1534 0 0,-1-5-1233 0 0,1 5 5519 0 0,-32 122-6047 0 0,31-109-17 0 0,1 0 0 0 0,0 0 0 0 0,0 16 0 0 0,1-14 0 0 0,2-11 0 0 0,0-2 0 0 0,3 6 0 0 0,5-2 0 0 0,-8-5 4 0 0,1 0 0 0 0,0 0 0 0 0,-1 0 0 0 0,1 0 0 0 0,-1 0 0 0 0,1-1 0 0 0,-1 1 0 0 0,1-1 0 0 0,-1 1 0 0 0,1-1 0 0 0,-1 0 0 0 0,1 0 0 0 0,-1 0 0 0 0,0 0 0 0 0,0-1 0 0 0,1 1 0 0 0,1-2 0 0 0,6-6 71 0 0,0 1 1 0 0,11-12 0 0 0,-8 6 68 0 0,73-74 1461 0 0,-73 73-1533 0 0,-12 14 299 0 0,-1 1 117 0 0,0 0 21 0 0,0 0-66 0 0,1 14-278 0 0,-11 73-165 0 0,-26 111 0 0 0,32-177 0 0 0,1-9 0 0 0,0 0 0 0 0,-1-1 0 0 0,0 1 0 0 0,-11 21 0 0 0,11-28 0 0 0,1 1 0 0 0,-1-1 0 0 0,1 0 0 0 0,-2 0 0 0 0,1 0 0 0 0,0 0 0 0 0,-1-1 0 0 0,0 1 0 0 0,0-1 0 0 0,-11 6 0 0 0,9-6 0 0 0,-1 0 0 0 0,1-1 0 0 0,-1 0 0 0 0,1-1 0 0 0,-10 3 0 0 0,15-5 0 0 0,0 1 0 0 0,-1-1 0 0 0,1 0 0 0 0,-1 0 0 0 0,1 0 0 0 0,-1 0 0 0 0,1 0 0 0 0,-1 0 0 0 0,1-1 0 0 0,-1 1 0 0 0,1-1 0 0 0,-1 0 0 0 0,1 0 0 0 0,0 1 0 0 0,0-2 0 0 0,-1 1 0 0 0,1 0 0 0 0,0 0 0 0 0,0-1 0 0 0,-3-2 0 0 0,4 4 0 0 0,1-1 0 0 0,-1 1 0 0 0,0-1 0 0 0,1 1 0 0 0,-1 0 0 0 0,1-1 0 0 0,-1 1 0 0 0,1-1 0 0 0,0 1 0 0 0,-1-1 0 0 0,1 0 0 0 0,-1 1 0 0 0,1-1 0 0 0,0 1 0 0 0,-1-1 0 0 0,1 0 0 0 0,0 1 0 0 0,0-1 0 0 0,0 0 0 0 0,0 1 0 0 0,-1-1 0 0 0,1 0 0 0 0,0 0 0 0 0,0-1 0 0 0,0 0 0 0 0,-1 0 0 0 0,1 1 0 0 0,0-1 0 0 0,-1 0 0 0 0,1 1 0 0 0,0-1 0 0 0,0 0 0 0 0,0 1 0 0 0,0-1 0 0 0,0 0 0 0 0,0 1 0 0 0,1-1 0 0 0,-1 0 0 0 0,1 1 0 0 0,-1-1 0 0 0,2-1 0 0 0,0-3 0 0 0,0-3-1025 0 0,2 0 0 0 0,-1 1 0 0 0,1-1 0 0 0,0 1 0 0 0,1 0 0 0 0,8-11 0 0 0,-3 4-96 0 0,-3 2-415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4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8287 0 0,'0'0'382'0'0,"0"0"-8"0"0,0 0-102 0 0,0 0 463 0 0,0 0 234 0 0,0 0 45 0 0,2 0 8 0 0,3-3-83 0 0,0-1-1 0 0,-1 1 0 0 0,1-1 1 0 0,4-4-1 0 0,-8 7-394 0 0,9-5 554 0 0,-6 3-411 0 0,0 1 1 0 0,0-1 0 0 0,1 1 0 0 0,-1 0 0 0 0,1 0 0 0 0,-1 0-1 0 0,1 1 1 0 0,8-3 0 0 0,-11 4-530 0 0,0 0 0 0 0,1 0 0 0 0,-1 0 0 0 0,0 1 0 0 0,0-1 0 0 0,1 0 0 0 0,-1 1 0 0 0,0-1 0 0 0,0 1 0 0 0,0 0 0 0 0,0 0 0 0 0,0 0 0 0 0,0 0 0 0 0,0 0 0 0 0,0 0 0 0 0,0 1 0 0 0,0-1 0 0 0,0 0 0 0 0,-1 1 0 0 0,1 0 0 0 0,1 1 0 0 0,2 4-96 0 0,0-1-1 0 0,-1 1 1 0 0,0 0 0 0 0,0 0 0 0 0,0 0-1 0 0,4 15 1 0 0,-3-6-3 0 0,-1 1-1 0 0,3 20 1 0 0,-4-13-59 0 0,-1 1 0 0 0,-1-1 0 0 0,-1 0 0 0 0,-1 1 0 0 0,-1-1 0 0 0,-2 0 0 0 0,0 0 0 0 0,-2 0 0 0 0,0-1 0 0 0,-10 23 0 0 0,-24 42 0 0 0,13-31 0 0 0,-7 12 0 0 0,31-60 0 0 0,3-9-143 0 0,0 1 1 0 0,-1-1-1 0 0,1 1 1 0 0,0-1-1 0 0,0 1 1 0 0,0-1-1 0 0,-1 1 0 0 0,1-1 1 0 0,0 1-1 0 0,0-1 1 0 0,0 1-1 0 0,0-1 0 0 0,0 1 1 0 0,0-1-1 0 0,0 1 1 0 0,0-1-1 0 0,0 1 1 0 0,0-1-1 0 0,1 1 0 0 0,-1-1 1 0 0,0 1-1 0 0,0-1 1 0 0,1 1-1 0 0,-1 0-219 0 0,0-1 0 0 0,1 1 0 0 0,-1 0 0 0 0,0-1 0 0 0,1 1 0 0 0,-1-1 1 0 0,0 1-1 0 0,0-1 0 0 0,1 1 0 0 0,-1 0 0 0 0,0-1 0 0 0,0 1 0 0 0,0 0 0 0 0,0-1 0 0 0,0 1 0 0 0,0 0 0 0 0,0-1 0 0 0,0 2 1 0 0,0-2-7989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0:5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11975 0 0,'1'0'547'0'0,"4"-2"-467"0"0,-1 0 1 0 0,0-1-1 0 0,1 1 0 0 0,5-6 1 0 0,-5 4 552 0 0,0 1 1 0 0,0-1-1 0 0,0 1 0 0 0,8-3 1 0 0,-11 5-373 0 0,0 0 1 0 0,-1 1-1 0 0,1 0 1 0 0,-1-1-1 0 0,1 1 0 0 0,0 0 1 0 0,-1 0-1 0 0,1 0 1 0 0,-1 0-1 0 0,1 0 1 0 0,0 0-1 0 0,-1 0 1 0 0,1 1-1 0 0,0-1 1 0 0,-1 1-1 0 0,1-1 1 0 0,-1 1-1 0 0,1-1 1 0 0,-1 1-1 0 0,1 0 1 0 0,1 1-1 0 0,3 3-83 0 0,-1 0 1 0 0,0 0-1 0 0,1 1 0 0 0,-2-1 0 0 0,1 1 0 0 0,-1 0 0 0 0,0 1 1 0 0,0-1-1 0 0,0 1 0 0 0,-1 0 0 0 0,0 0 0 0 0,-1 0 0 0 0,1 0 1 0 0,-1 0-1 0 0,-1 0 0 0 0,2 9 0 0 0,0 8 508 0 0,-1-1 0 0 0,-1 1-1 0 0,-4 43 1 0 0,-2-26-326 0 0,-2-1 0 0 0,-1 1 0 0 0,-22 64 0 0 0,25-93-292 0 0,1-1-1 0 0,-1 1 1 0 0,-1-1-1 0 0,0 0 1 0 0,-1 0-1 0 0,0 0 1 0 0,-1-1-1 0 0,-8 10 1 0 0,-7-4-897 0 0,22-15-125 0 0,0-2-1694 0 0,-6-5-6561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1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254 390 15663 0 0,'0'0'356'0'0,"0"-2"50"0"0,1-22-146 0 0,-1 6 960 0 0,-1-22-1 0 0,1 36-689 0 0,-1-1 0 0 0,0 1-1 0 0,0-1 1 0 0,0 1-1 0 0,0 0 1 0 0,-1-1-1 0 0,1 1 1 0 0,-1 0 0 0 0,0 0-1 0 0,-4-5 1 0 0,5 8-85 0 0,0 0-421 0 0,0 0 0 0 0,0 0 0 0 0,0 0 0 0 0,0 1 0 0 0,0-1 0 0 0,0 0 0 0 0,0 1 0 0 0,0-1 0 0 0,0 1 0 0 0,-1 0 0 0 0,1-1 0 0 0,0 1 0 0 0,0 0 0 0 0,0-1 0 0 0,-1 1 0 0 0,1 0 0 0 0,0 0 1 0 0,0 0-1 0 0,-1 0 0 0 0,-1 1 0 0 0,-20 7 902 0 0,19-6-745 0 0,-7 5-83 0 0,0 0 1 0 0,0 1-1 0 0,1 0 0 0 0,0 1 1 0 0,-14 16-1 0 0,12-13-80 0 0,-5 5-18 0 0,0 1 0 0 0,-25 37 0 0 0,40-51 0 0 0,0-1 0 0 0,0 1 0 0 0,0 0 0 0 0,1-1 0 0 0,-1 1 0 0 0,1 0 0 0 0,0 0 0 0 0,0 0 0 0 0,0 0 0 0 0,0 0 0 0 0,1 1 0 0 0,-1 4 0 0 0,4 5 0 0 0,1-11 0 0 0,-2-2 0 0 0,7 6 0 0 0,-7-7 0 0 0,1 1 0 0 0,0-1 0 0 0,0 1 0 0 0,0-1 0 0 0,-1 0 0 0 0,1 0 0 0 0,0 0 0 0 0,0 0 0 0 0,0 0 0 0 0,3-2 0 0 0,31-8 0 0 0,-26 7 0 0 0,0-2 0 0 0,1-1 0 0 0,-1 1 0 0 0,0-2 0 0 0,0 1 0 0 0,-1-2 0 0 0,11-8 0 0 0,-6 4 0 0 0,-7 5 0 0 0,0 0 0 0 0,0-1 0 0 0,-1 0 0 0 0,0-1 0 0 0,7-10 0 0 0,26-49 0 0 0,-20 29 0 0 0,-1-2 0 0 0,-3 0 0 0 0,15-55 0 0 0,-30 90 40 0 0,1 1 1 0 0,-1-1-1 0 0,0 1 0 0 0,0-1 0 0 0,-1 0 1 0 0,1 1-1 0 0,-1-1 0 0 0,-1 1 0 0 0,1-1 1 0 0,-3-9-1 0 0,3 15-21 0 0,0-1 1 0 0,0 1-1 0 0,0-1 0 0 0,-1 1 1 0 0,1-1-1 0 0,0 1 0 0 0,-1-1 1 0 0,1 1-1 0 0,0-1 1 0 0,-1 1-1 0 0,1 0 0 0 0,0-1 1 0 0,-1 1-1 0 0,1-1 0 0 0,-1 1 1 0 0,1 0-1 0 0,-1 0 1 0 0,1-1-1 0 0,-1 1 0 0 0,1 0 1 0 0,-1 0-1 0 0,1-1 0 0 0,-1 1 1 0 0,1 0-1 0 0,-1 0 1 0 0,1 0-1 0 0,-1 0 0 0 0,1 0 1 0 0,-1 0-1 0 0,0 0 1 0 0,1 0-1 0 0,-1 0 0 0 0,1 0 1 0 0,-1 0-1 0 0,1 0 0 0 0,-1 0 1 0 0,1 1-1 0 0,-1-1 1 0 0,1 0-1 0 0,-1 0 0 0 0,1 1 1 0 0,-1-1-1 0 0,1 0 0 0 0,-1 1 1 0 0,1-1-1 0 0,-1 1 1 0 0,-21 17 674 0 0,21-18-694 0 0,-16 19 0 0 0,1 0 0 0 0,0 1 0 0 0,-24 41 0 0 0,-28 72 0 0 0,63-122 0 0 0,1 0 0 0 0,-1 1 0 0 0,2-1 0 0 0,0 1 0 0 0,0 0 0 0 0,1 0 0 0 0,0 0 0 0 0,1 0 0 0 0,1 21 0 0 0,1-29 0 0 0,-1 1 0 0 0,1 0 0 0 0,-1-1 0 0 0,2 1 0 0 0,-1-1 0 0 0,0 1 0 0 0,1-1 0 0 0,0 0 0 0 0,0 1 0 0 0,0-1 0 0 0,0 0 0 0 0,1 0 0 0 0,-1-1 0 0 0,1 1 0 0 0,0 0 0 0 0,0-1 0 0 0,1 0 0 0 0,-1 1 0 0 0,1-2 0 0 0,0 1 0 0 0,-1 0 0 0 0,1-1 0 0 0,0 1 0 0 0,1-1 0 0 0,-1 0 0 0 0,0 0 0 0 0,9 2 0 0 0,-5-3 0 0 0,-1 0 0 0 0,1 0 0 0 0,0 0 0 0 0,-1-1 0 0 0,1 0 0 0 0,0-1 0 0 0,-1 0 0 0 0,1 0 0 0 0,-1 0 0 0 0,1-1 0 0 0,-1 0 0 0 0,1-1 0 0 0,8-4 0 0 0,11-6 0 0 0,-1-1 0 0 0,27-19 0 0 0,-35 21 0 0 0,-3 1 0 0 0,0-1 0 0 0,0 0 0 0 0,-1-2 0 0 0,-1 0 0 0 0,0 0 0 0 0,-1-1 0 0 0,11-17 0 0 0,-16 21 0 0 0,-7 11 0 0 0,0-1 0 0 0,0 1 0 0 0,0 0 0 0 0,0 0 0 0 0,0 0 0 0 0,0 0 0 0 0,1 0 0 0 0,-1 0 0 0 0,0 0 0 0 0,0 0 0 0 0,0-1 0 0 0,0 1 0 0 0,0 0 0 0 0,0 0 0 0 0,0 0 0 0 0,0 0 0 0 0,0 0 0 0 0,0-1 0 0 0,0 1 0 0 0,0 0 0 0 0,0 0 0 0 0,0 0 0 0 0,0 0 0 0 0,0 0 0 0 0,0-1 0 0 0,0 1 0 0 0,0 0 0 0 0,0 0 0 0 0,0 0 0 0 0,0 0 0 0 0,0-1 0 0 0,0 1 0 0 0,0 0 0 0 0,0 0 0 0 0,0 0 0 0 0,0 0 0 0 0,0 0 0 0 0,0 0 0 0 0,0-1 0 0 0,0 1 0 0 0,0 0 0 0 0,-1 0 0 0 0,1 0 0 0 0,0 0 0 0 0,0 0 0 0 0,0 0 0 0 0,0 0 0 0 0,0 0 0 0 0,0-1 0 0 0,-1 1 0 0 0,1 0 0 0 0,0 0 0 0 0,0 0 0 0 0,0 0 0 0 0,0 0 0 0 0,0 0 0 0 0,-1 0 0 0 0,1 0 0 0 0,0 0 0 0 0,0 0 0 0 0,0 0 0 0 0,0 0 0 0 0,0 0 0 0 0,-1 0 0 0 0,1 0 0 0 0,0 0 0 0 0,0 0 0 0 0,0 0 0 0 0,-7 3 0 0 0,-3 4 268 0 0,0 0-1 0 0,0 1 1 0 0,1 0 0 0 0,0 0 0 0 0,0 1-1 0 0,-11 16 1 0 0,7-9-110 0 0,6-8-149 0 0,1 0 0 0 0,1 0-1 0 0,-1 1 1 0 0,1 0 0 0 0,-6 18 0 0 0,8-22-46 0 0,2 1 1 0 0,-1-1-1 0 0,0 1 1 0 0,1 0-1 0 0,0 0 1 0 0,1 0-1 0 0,-1 0 1 0 0,1 0-1 0 0,0 0 1 0 0,0 0-1 0 0,2 8 1 0 0,-1-12-16 0 0,0 0-1 0 0,-1 0 1 0 0,1-1 0 0 0,0 1 0 0 0,0 0 0 0 0,0 0-1 0 0,1-1 1 0 0,-1 1 0 0 0,0 0 0 0 0,1-1 0 0 0,-1 1 0 0 0,1-1-1 0 0,-1 0 1 0 0,1 1 0 0 0,-1-1 0 0 0,1 0 0 0 0,0 0-1 0 0,0 0 1 0 0,0 0 0 0 0,0 0 0 0 0,0-1 0 0 0,0 1 0 0 0,0 0-1 0 0,0-1 1 0 0,0 0 0 0 0,0 1 0 0 0,0-1 0 0 0,0 0 0 0 0,0 0-1 0 0,2 0 1 0 0,8-1 62 0 0,-1 0-1 0 0,1 0 1 0 0,21-6-1 0 0,-31 6-20 0 0,15-3-2 0 0,0-2 0 0 0,0-1 1 0 0,-1 0-1 0 0,23-14 0 0 0,58-43 953 0 0,-79 52-717 0 0,-1-2 0 0 0,-1 0 1 0 0,0-1-1 0 0,25-32 0 0 0,-36 43-223 0 0,-3 8 0 0 0,-2 7 0 0 0,0-10 0 0 0,-3 17 0 0 0,0 0 0 0 0,-5 19 0 0 0,-5 23 0 0 0,2 30 0 0 0,1 92 0 0 0,10-166 0 0 0,-1 1 0 0 0,-1-1 0 0 0,0 0 0 0 0,-1 0 0 0 0,-1 0 0 0 0,-1 0 0 0 0,0-1 0 0 0,-14 30 0 0 0,18-42 0 0 0,-1-1 0 0 0,1 0 0 0 0,0 0 0 0 0,-1 0 0 0 0,0 0 0 0 0,1 0 0 0 0,-1-1 0 0 0,0 1 0 0 0,0 0 0 0 0,0-1 0 0 0,0 1 0 0 0,0-1 0 0 0,0 0 0 0 0,-1 0 0 0 0,1 0 0 0 0,0 0 0 0 0,-1 0 0 0 0,1 0 0 0 0,-1-1 0 0 0,1 1 0 0 0,0-1 0 0 0,-1 1 0 0 0,0-1 0 0 0,1 0 0 0 0,-1 0 0 0 0,-3-1 0 0 0,-4-1 0 0 0,0 0 0 0 0,-1-1 0 0 0,1 0 0 0 0,0-1 0 0 0,-10-5 0 0 0,-16-5 0 0 0,-72-25-1783 0 0,105 38-1002 0 0,-4-5-7111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0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15663 0 0,'0'0'356'0'0,"0"0"50"0"0,0 0 20 0 0,0 0-42 0 0,2-8 1196 0 0,1 5-1403 0 0,-1 0 96 0 0,0 0 1 0 0,0 0-1 0 0,1 0 0 0 0,-1 1 0 0 0,1-1 1 0 0,0 1-1 0 0,0 0 0 0 0,-1 0 0 0 0,2 0 1 0 0,-1 0-1 0 0,5-2 0 0 0,3-1 55 0 0,1 1 0 0 0,0 1 0 0 0,0 0 0 0 0,0 0 0 0 0,1 1 0 0 0,-1 1 0 0 0,0 0 0 0 0,1 1 0 0 0,22 2 0 0 0,-22-2-579 0 0,10 3 632 0 0,7 4-4168 0 0,-33-5 1835 0 0,-10 8-80 0 0,10-7-15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0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199 170 21191 0 0,'0'0'480'0'0,"0"0"67"0"0,0 0 31 0 0,1-1-56 0 0,2-2-505 0 0,0 0 0 0 0,0 0 0 0 0,0 0 0 0 0,1 0 0 0 0,-1 1 0 0 0,1 0 0 0 0,-1 0 0 0 0,1 0 1 0 0,0 0-1 0 0,0 0 0 0 0,0 1 0 0 0,0 0 0 0 0,0-1 0 0 0,0 2 0 0 0,8-2 0 0 0,12-1 617 0 0,-15 2-187 0 0,-1 0 1 0 0,18 0-1 0 0,-8 3-447 0 0,28 7 0 0 0,6 1 0 0 0,-44-10 87 0 0,0-1 0 0 0,0 0 0 0 0,0 0 0 0 0,0-1 0 0 0,0 0 0 0 0,-1 0-1 0 0,13-6 1 0 0,-2 2 149 0 0,0-3 368 0 0,-17 9-579 0 0,-1-1 0 0 0,1 1-1 0 0,0-1 1 0 0,-1 0 0 0 0,1 0 0 0 0,-1 1 0 0 0,0-1 0 0 0,1 0 0 0 0,-1 0-1 0 0,1 1 1 0 0,-1-1 0 0 0,0 0 0 0 0,0 0 0 0 0,0 0 0 0 0,1 0 0 0 0,-1 0-1 0 0,0 1 1 0 0,0-1 0 0 0,0-1 0 0 0,0 0-24 0 0,0 1 0 0 0,0 0-1 0 0,1 0 1 0 0,-1-1 0 0 0,0 1 0 0 0,1 0-1 0 0,-1 0 1 0 0,1 0 0 0 0,-1 0 0 0 0,1-1 0 0 0,0 1-1 0 0,-1 0 1 0 0,3-1 0 0 0,-2 0 6 0 0,0 1 0 0 0,0 0 0 0 0,-1 0 0 0 0,1 0 0 0 0,0-1 0 0 0,0 1 0 0 0,-1 0 0 0 0,1-1 0 0 0,-1 1 0 0 0,1-2 0 0 0,0-14 553 0 0,-1 14-421 0 0,0 1 0 0 0,0-1 0 0 0,0 0 0 0 0,1 0 0 0 0,-1 0 0 0 0,1 0 0 0 0,0 0 0 0 0,1-2 0 0 0,-2 4-135 0 0,1 1 0 0 0,-1-1-1 0 0,0 1 1 0 0,0-1 0 0 0,1 1 0 0 0,-1-1 0 0 0,0 1 0 0 0,0-1 0 0 0,0 1 0 0 0,1-1 0 0 0,-1 0 0 0 0,0 1 0 0 0,0-1-1 0 0,0 1 1 0 0,0-1 0 0 0,0 0 0 0 0,0 1 0 0 0,0-1 0 0 0,0 1 0 0 0,0-1 0 0 0,-1 1 0 0 0,1-1 0 0 0,0 0-1 0 0,0 1 1 0 0,0-1 0 0 0,-1 1 0 0 0,1-1 0 0 0,0 1 0 0 0,-1-1 0 0 0,1 1 0 0 0,0-1 0 0 0,-1 1 0 0 0,1 0 0 0 0,-1-1-1 0 0,1 1 1 0 0,0-1 0 0 0,-1 1 0 0 0,1 0 0 0 0,-2-1 0 0 0,-14-2 5 0 0,16 3-9 0 0,-6 1 0 0 0,0 0 0 0 0,0-1 0 0 0,0 2 0 0 0,0-1 0 0 0,0 1 0 0 0,1 0 0 0 0,-8 3 0 0 0,-35 21 0 0 0,47-26 0 0 0,-9 7 0 0 0,0 1 0 0 0,1 0 0 0 0,0 0 0 0 0,1 1 0 0 0,-1 0 0 0 0,-9 15 0 0 0,17-23 0 0 0,-22 37 0 0 0,5-8 0 0 0,8-14 0 0 0,-13 32 0 0 0,9-20 0 0 0,6-10 0 0 0,3-9 0 0 0,1 1 0 0 0,-1-1 0 0 0,-8 10 0 0 0,11-16 0 0 0,-1 0 0 0 0,0 0 0 0 0,1-1 0 0 0,-1 1 0 0 0,0-1 0 0 0,0 0 0 0 0,0 1 0 0 0,-1-2 0 0 0,1 1 0 0 0,0 0 0 0 0,-1-1 0 0 0,-5 3 0 0 0,3-3 0 0 0,0 0 0 0 0,0 0 0 0 0,0 0 0 0 0,0-1 0 0 0,0 1 0 0 0,1-2 0 0 0,-1 1 0 0 0,0-1 0 0 0,0 0 0 0 0,0 0 0 0 0,0 0 0 0 0,1-1 0 0 0,-1 0 0 0 0,0 0 0 0 0,1 0 0 0 0,0-1 0 0 0,-1 0 0 0 0,1 0 0 0 0,0 0 0 0 0,1 0 0 0 0,-1-1 0 0 0,-6-7 0 0 0,-5-3 0 0 0,12 12 0 0 0,2 0 0 0 0,-1-1 0 0 0,0 1 0 0 0,0-1 0 0 0,1 1 0 0 0,0-1 0 0 0,-1 0 0 0 0,1 0 0 0 0,0 0 0 0 0,0 0 0 0 0,-1-5 0 0 0,1 5-111 0 0,1 0-1 0 0,-1 0 1 0 0,0 0-1 0 0,0 0 1 0 0,0 1-1 0 0,0-1 1 0 0,-5-3-1 0 0,6 4-6 0 0,-1 1 0 0 0,0 0 0 0 0,1-1 0 0 0,-1 0 0 0 0,1 1 0 0 0,-1-1 0 0 0,1 0 0 0 0,0 0 0 0 0,0 0 0 0 0,0 0 0 0 0,0 0 0 0 0,0 0 0 0 0,0 0 0 0 0,1 0 0 0 0,-1 0 0 0 0,1 0 0 0 0,-1 0 0 0 0,1 0 0 0 0,0-4 0 0 0,-1-13-2879 0 0,2 11 1462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0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96 6447 0 0,'17'-6'298'0'0,"-14"5"-10"0"0,-3 1-219 0 0,0 0 0 0 0,0-1 0 0 0,0 1 1 0 0,0 0-1 0 0,-1 0 0 0 0,1-1 0 0 0,0 1 1 0 0,0 0-1 0 0,0 0 0 0 0,0-1 0 0 0,0 1 1 0 0,0 0-1 0 0,0-1 0 0 0,0 1 0 0 0,0 0 1 0 0,0 0-1 0 0,0-1 0 0 0,0 1 0 0 0,0 0 0 0 0,0-1 1 0 0,0 1-1 0 0,0 0 0 0 0,0 0 0 0 0,1-1 1 0 0,-1 1-1 0 0,0 0 0 0 0,0-1 0 0 0,3-1 942 0 0,0-1-1 0 0,0 0 1 0 0,-1 0-1 0 0,1 0 1 0 0,3-5-1 0 0,-6 6-345 0 0,0 2-121 0 0,0 0-28 0 0,2-1-143 0 0,0-1-1 0 0,-1 0 0 0 0,1 0 1 0 0,-1 1-1 0 0,0-1 0 0 0,1 0 1 0 0,-1 0-1 0 0,0 0 0 0 0,0-1 1 0 0,1-3-1 0 0,1-11 2120 0 0,-3 17-2487 0 0,0 0-1 0 0,1-1 1 0 0,-1 1-1 0 0,0 0 1 0 0,0-1-1 0 0,0 1 1 0 0,0 0 0 0 0,0-1-1 0 0,0 1 1 0 0,0 0-1 0 0,0-1 1 0 0,0 1-1 0 0,0 0 1 0 0,0-1-1 0 0,0 1 1 0 0,0 0 0 0 0,0-1-1 0 0,-1 1 1 0 0,1 0-1 0 0,0-1 1 0 0,0 1-1 0 0,0 0 1 0 0,0-1 0 0 0,-1 1-1 0 0,1 0 1 0 0,0 0-1 0 0,0-1 1 0 0,0 1-1 0 0,-1 0 1 0 0,1 0-1 0 0,0-1 1 0 0,-1 1 0 0 0,1 0-1 0 0,0 0 1 0 0,0 0-1 0 0,-1-1 1 0 0,1 1-1 0 0,0 0 1 0 0,-1 0-1 0 0,1 0 1 0 0,0 0 0 0 0,-1 0-1 0 0,1 0 1 0 0,-1 0-1 0 0,0 0 35 0 0,-2-1 13 0 0,1 0 0 0 0,-1 0 0 0 0,0 1 1 0 0,0 0-1 0 0,0-1 0 0 0,0 1 0 0 0,0 0 0 0 0,1 0 0 0 0,-1 1 0 0 0,0-1 0 0 0,0 1 0 0 0,0-1 0 0 0,0 1 0 0 0,1 0 1 0 0,-6 2-1 0 0,-1 2 293 0 0,-1 0 0 0 0,-16 13 1 0 0,11-7-240 0 0,8-5-106 0 0,-1 1 0 0 0,1 0 0 0 0,1 0 0 0 0,0 1 0 0 0,0 0 0 0 0,-8 13 0 0 0,-4 6 0 0 0,11-15 0 0 0,-1 0 0 0 0,-10 26 0 0 0,7-13 0 0 0,3-3 0 0 0,0 1 0 0 0,1-1 0 0 0,2 1 0 0 0,-5 34 0 0 0,5-31 0 0 0,-1 2 0 0 0,4-23 0 0 0,0 0 0 0 0,1 0 0 0 0,0 1 0 0 0,0-1 0 0 0,0 0 0 0 0,1 1 0 0 0,0 10 0 0 0,0-14 0 0 0,3 12 0 0 0,-2 1 0 0 0,0-1 0 0 0,0 1 0 0 0,-1-1 0 0 0,-1 0 0 0 0,-4 19 0 0 0,4-27 0 0 0,1 1 0 0 0,-1-1 0 0 0,1 1 0 0 0,0-1 0 0 0,0 1 0 0 0,2 6 0 0 0,-1-6 0 0 0,0 1 0 0 0,-1 0 0 0 0,-1 13 0 0 0,-1-5 0 0 0,-2 0 0 0 0,1 0 0 0 0,-2 0 0 0 0,-12 28 0 0 0,16-42 1 0 0,0 0 0 0 0,1 0 0 0 0,-1 0 0 0 0,0-1 0 0 0,0 1 0 0 0,0 0 0 0 0,0-1 0 0 0,0 1 0 0 0,0-1 0 0 0,-1 1 0 0 0,1-1 0 0 0,-1 0 1 0 0,1 0-1 0 0,-1 1 0 0 0,1-1 0 0 0,-1 0 0 0 0,1 0 0 0 0,-4 1 0 0 0,0 0 51 0 0,5-2-38 0 0,-1 0-1 0 0,1 1 1 0 0,0-1 0 0 0,-1 0 0 0 0,1 0-1 0 0,-1 0 1 0 0,1 0 0 0 0,-1 0-1 0 0,1 0 1 0 0,0 0 0 0 0,-1 0-1 0 0,1 0 1 0 0,-1-1 0 0 0,1 1-1 0 0,-1 0 1 0 0,1 0 0 0 0,0 0-1 0 0,-1 0 1 0 0,1-1 0 0 0,0 1 0 0 0,-1 0-1 0 0,1 0 1 0 0,-1-1 0 0 0,1 1-1 0 0,0 0 1 0 0,-1-1 0 0 0,-10-14 658 0 0,9 12-555 0 0,1 0 0 0 0,-1-1-1 0 0,1 1 1 0 0,-1-1 0 0 0,1 0 0 0 0,0 0-1 0 0,0-4 1 0 0,1-3-117 0 0,-1 1 31 0 0,-2 7-15 0 0,-5-6-264 0 0,8 8-803 0 0,0 1-385 0 0,-2 0-79 0 0,-6 3-18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0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78 309 13823 0 0,'0'0'315'0'0,"0"0"45"0"0,0 0 21 0 0,0 0-49 0 0,5-3-220 0 0,15-6-29 0 0,-15 7 282 0 0,-5 2 122 0 0,0 0 22 0 0,10-7 937 0 0,5-1-212 0 0,-1 0 1 0 0,1 0 0 0 0,18-5-1 0 0,-3 4-1050 0 0,38-7 0 0 0,-45 10 226 0 0,0-1-1 0 0,-1 0 1 0 0,0-2 0 0 0,36-20-1 0 0,-27 14-409 0 0,-21 12 0 0 0,-1-2 0 0 0,12-6 0 0 0,3-2 277 0 0,-17 9-3 0 0,-1 1 0 0 0,1-1 0 0 0,12-10-1 0 0,-17 12-221 0 0,1-1 0 0 0,-1 0 0 0 0,1 0 0 0 0,-1 0 0 0 0,0 0 0 0 0,0 0 0 0 0,0 0 0 0 0,0-1 0 0 0,-1 1 0 0 0,1-1 0 0 0,-1 1 0 0 0,1-5 0 0 0,-2 7-13 0 0,1 0 1 0 0,-1 1-1 0 0,0-1 1 0 0,0 0-1 0 0,0 0 0 0 0,1 0 1 0 0,-1 0-1 0 0,0 0 1 0 0,0 0-1 0 0,0 1 0 0 0,-1-1 1 0 0,1 0-1 0 0,0 0 0 0 0,0 0 1 0 0,0 0-1 0 0,-1 0 1 0 0,1 1-1 0 0,0-1 0 0 0,-1 0 1 0 0,1 0-1 0 0,-1 1 1 0 0,1-1-1 0 0,-1 0 0 0 0,1 0 1 0 0,-1 0-1 0 0,-4-2 132 0 0,1 0-1 0 0,0 1 1 0 0,0 0 0 0 0,-1 0-1 0 0,-6-3 1 0 0,6 3-171 0 0,0 0 0 0 0,0 1 0 0 0,0-1 0 0 0,0 1 0 0 0,0 0 0 0 0,0 0 0 0 0,-1 0 0 0 0,-6 1 0 0 0,-6 0 0 0 0,0 0 0 0 0,14 3 0 0 0,2-1 0 0 0,-26 14 0 0 0,20-13 0 0 0,0 1 0 0 0,1 1 0 0 0,-1-1 0 0 0,1 1 0 0 0,-11 10 0 0 0,8-3 0 0 0,-1 1 0 0 0,2-1 0 0 0,0 2 0 0 0,0-1 0 0 0,1 1 0 0 0,1 1 0 0 0,-8 20 0 0 0,5 3 0 0 0,8-29 0 0 0,-1 0 0 0 0,-5 15 0 0 0,7-19 0 0 0,-1 0 0 0 0,1 0 0 0 0,0 0 0 0 0,1 0 0 0 0,-1 1 0 0 0,1-1 0 0 0,0 0 0 0 0,0 0 0 0 0,1 5 0 0 0,0 23 0 0 0,-3-7 0 0 0,2-20 0 0 0,0 1 0 0 0,-1-1 0 0 0,0 1 0 0 0,0-1 0 0 0,0 0 0 0 0,-5 11 0 0 0,5-13 0 0 0,0-1 0 0 0,-1 0 0 0 0,0 1 0 0 0,0-1 0 0 0,1 0 0 0 0,-2 0 0 0 0,1 0 0 0 0,0-1 0 0 0,-1 1 0 0 0,1 0 0 0 0,-1-1 0 0 0,0 0 0 0 0,0 1 0 0 0,0-1 0 0 0,0 0 0 0 0,0-1 0 0 0,0 1 0 0 0,0 0 0 0 0,-1-1 0 0 0,1 0 0 0 0,-1 0 0 0 0,1 0 0 0 0,-1 0 0 0 0,1 0 0 0 0,-1-1 0 0 0,0 0 0 0 0,1 0 0 0 0,-1 0 0 0 0,1 0 0 0 0,-1 0 0 0 0,-6-2 0 0 0,-8-2 0 0 0,6 1 0 0 0,1 1 0 0 0,0-2 0 0 0,0 1 0 0 0,1-2 0 0 0,-14-6 0 0 0,15 6 0 0 0,3 2 0 0 0,0-1 0 0 0,0 1 0 0 0,0-1 0 0 0,1 0 0 0 0,0-1 0 0 0,-1 0 0 0 0,2 1 0 0 0,-1-1 0 0 0,-4-7 0 0 0,5 6 0 0 0,4 5-9 0 0,0 0 1 0 0,0 1-1 0 0,-1-1 0 0 0,1 1 1 0 0,0-1-1 0 0,0 0 0 0 0,0 1 1 0 0,0-1-1 0 0,0 0 0 0 0,0 1 0 0 0,0-1 1 0 0,0 0-1 0 0,0 1 0 0 0,0-1 1 0 0,0 0-1 0 0,1 1 0 0 0,-1-1 1 0 0,0 1-1 0 0,0-1 0 0 0,0 0 1 0 0,1 1-1 0 0,-1-1 0 0 0,0 1 1 0 0,1-1-1 0 0,-1 1 0 0 0,1-1 0 0 0,-1 1 1 0 0,1-1-1 0 0,-1 1 0 0 0,2-1 1 0 0,-1-1-124 0 0,16-14-1293 0 0,-15 14 934 0 0,1 0-1 0 0,-1 0 1 0 0,0-1-1 0 0,0 1 1 0 0,0 0-1 0 0,0-1 1 0 0,0 1-1 0 0,3-6 1 0 0,-2 0-1044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 8287 0 0,'0'0'382'0'0,"0"0"-8"0"0,-1-16 3638 0 0,-2 13-4846 0 0,-4-6 7427 0 0,6 4 92 0 0,10 7-4734 0 0,-1 4-1927 0 0,1 0 0 0 0,-1 0 0 0 0,-1 1 0 0 0,1 0 0 0 0,-1 1 0 0 0,12 15 0 0 0,-4-4-27 0 0,13 13 3 0 0,-2-2 0 0 0,1 0 0 0 0,37 31 0 0 0,-60-59 0 0 0,6 7 0 0 0,20 12 0 0 0,-26-18 3 0 0,-5-2 2 0 0,-9-3 3 0 0,-15-5-88 0 0,23 6-355 0 0,0 0 0 0 0,0 0 0 0 0,-1 0 0 0 0,1-1 0 0 0,0 1 0 0 0,0 0 0 0 0,-3-4 0 0 0,-3-9-7761 0 0,5 4 2464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0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35 13823 0 0,'0'0'315'0'0,"0"0"45"0"0,0 0 21 0 0,0 0-49 0 0,1-1-220 0 0,16-25 1186 0 0,-16 25 146 0 0,-1 1 76 0 0,3-7 3334 0 0,-5 8-4813 0 0,-1 0 0 0 0,0 0 0 0 0,0 0 0 0 0,1 1 0 0 0,-1-1 0 0 0,1 1 0 0 0,-1-1 1 0 0,1 1-1 0 0,0 0 0 0 0,-1 0 0 0 0,-1 2 0 0 0,-24 31 447 0 0,9-12-341 0 0,-107 117 1736 0 0,118-131-1804 0 0,-1 0-108 0 0,0 1 0 0 0,1 1 1 0 0,-9 13-1 0 0,16-22-1022 0 0,1-2-385 0 0,10-6-6688 0 0,0 0 856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0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271 383 13823 0 0,'0'0'315'0'0,"0"0"45"0"0,1-1 21 0 0,12-6 25 0 0,-1-2 0 0 0,-1 0 0 0 0,0 0 0 0 0,0-1 0 0 0,-1 0 0 0 0,10-12 0 0 0,-1 1 1076 0 0,-10 10-888 0 0,1-1 0 0 0,-2 0 0 0 0,0 0 0 0 0,0-1 0 0 0,6-13 0 0 0,26-72 1465 0 0,-25 57-910 0 0,-14 39-996 0 0,0-1 0 0 0,0 1 0 0 0,0 0 0 0 0,-1-1-1 0 0,1 1 1 0 0,-1-1 0 0 0,1 0 0 0 0,-1 1 0 0 0,0-1 0 0 0,0 1 0 0 0,0-1 0 0 0,0 1-1 0 0,-1-1 1 0 0,1 1 0 0 0,-1-1 0 0 0,1 0 0 0 0,-1 1 0 0 0,0 0 0 0 0,0-1-1 0 0,0 1 1 0 0,0 0 0 0 0,-2-4 0 0 0,-10 12 19 0 0,4-1-172 0 0,1 1 0 0 0,0-1 0 0 0,0 1 0 0 0,1 1 0 0 0,0-1 0 0 0,0 1 0 0 0,0 1 0 0 0,1-1 0 0 0,-10 16 0 0 0,-3 9 0 0 0,-19 43 0 0 0,25-49 0 0 0,-66 155 0 0 0,57-121 0 0 0,-69 229 0 0 0,88-274 2 0 0,-1 3 5 0 0,-3 22-1 0 0,7-35-14 0 0,0 1-1 0 0,0-1 0 0 0,0 0 0 0 0,0 0 0 0 0,1 1 0 0 0,0-1 1 0 0,0 0-1 0 0,3 9 0 0 0,-3-12-328 0 0,-1-2 317 0 0,0 0 1 0 0,0 0 0 0 0,0 1 0 0 0,0-1 0 0 0,0 0-1 0 0,0 1 1 0 0,0-1 0 0 0,1 0 0 0 0,-1 0-1 0 0,0 1 1 0 0,0-1 0 0 0,0 0 0 0 0,1 0-1 0 0,-1 1 1 0 0,0-1 0 0 0,0 0 0 0 0,1 0-1 0 0,-1 0 1 0 0,0 1 0 0 0,0-1 0 0 0,1 0-1 0 0,-1 0 1 0 0,0 0 0 0 0,1 0 0 0 0,-1 0-1 0 0,0 0 1 0 0,0 1 0 0 0,1-1 0 0 0,-1 0-1 0 0,0 0 1 0 0,1 0 0 0 0,-1 0 0 0 0,0 0 0 0 0,1 0-1 0 0,-1 0 1 0 0,0 0 0 0 0,1-1 0 0 0,-1 1-1 0 0,0 0 1 0 0,1 0 0 0 0,-1 0 0 0 0,0 0-1 0 0,0 0 1 0 0,1 0 0 0 0,-1-1 0 0 0,0 1-1 0 0,16-7-666 0 0,-9 2 686 0 0,0-1 0 0 0,-1 0 0 0 0,1-1 0 0 0,-1 0 0 0 0,0 0 0 0 0,-1 0 0 0 0,0-1 0 0 0,0 1 0 0 0,-1-1 0 0 0,1 0 0 0 0,-2-1 0 0 0,1 1 0 0 0,-1-1 0 0 0,3-15 0 0 0,-2 4 0 0 0,0 0 0 0 0,-1-1 0 0 0,-2 1 0 0 0,0-1 0 0 0,-3-30 0 0 0,1 42 0 0 0,0-1 0 0 0,0 1 0 0 0,-1 0 0 0 0,0 0 0 0 0,-1 0 0 0 0,-6-15 0 0 0,7 21 0 0 0,1 1 0 0 0,0-1 0 0 0,-1 1 0 0 0,0-1 0 0 0,0 1 0 0 0,0-1 0 0 0,0 1 0 0 0,0 0 0 0 0,0 0 0 0 0,0 0 0 0 0,-1 0 0 0 0,1 1 0 0 0,-1-1 0 0 0,0 0 0 0 0,1 1 0 0 0,-1 0 0 0 0,0 0 0 0 0,0 0 0 0 0,0 0 0 0 0,1 0 0 0 0,-1 0 0 0 0,0 1 0 0 0,0-1 0 0 0,-6 1 0 0 0,1 0 0 0 0,0 1 0 0 0,0 0 0 0 0,1 1 0 0 0,-1 0 0 0 0,0 0 0 0 0,1 0 0 0 0,-1 1 0 0 0,1 0 0 0 0,0 1 0 0 0,0-1 0 0 0,0 1 0 0 0,0 1 0 0 0,1-1 0 0 0,0 1 0 0 0,-1 0 0 0 0,-6 9 0 0 0,4-5 0 0 0,6-7 0 0 0,1 1 0 0 0,0-1 0 0 0,0 0 0 0 0,1 0 0 0 0,-1 1 0 0 0,-2 3 0 0 0,4-6 0 0 0,-1 1 0 0 0,1 0 0 0 0,0-1 0 0 0,0 1 0 0 0,0-1 0 0 0,-1 1 0 0 0,1 0 0 0 0,0-1 0 0 0,0 1 0 0 0,0 0 0 0 0,0-1 0 0 0,0 1 0 0 0,0 0 0 0 0,0 1 0 0 0,1-1 0 0 0,0 0 0 0 0,1 1 0 0 0,-1-1 0 0 0,0 0 0 0 0,0 1 0 0 0,1-1 0 0 0,-1 0 0 0 0,1 0 0 0 0,-1 0 0 0 0,1 0 0 0 0,-1-1 0 0 0,1 1 0 0 0,2 1 0 0 0,23 7 0 0 0,-18-8-63 0 0,-1 0 0 0 0,1 0 0 0 0,0-1-1 0 0,0 0 1 0 0,-1 0 0 0 0,10-3 0 0 0,53-12-718 0 0,-46 9 564 0 0,46-14-6056 0 0,-54 14 4226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0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19351 0 0,'0'0'439'0'0,"0"0"62"0"0,0 0 33 0 0,7-5 95 0 0,14-11 253 0 0,-20 15 89 0 0,1 0 42 0 0,0 0-881 0 0,0 1 0 0 0,0-1 0 0 0,0 1 0 0 0,1-1-1 0 0,-1 1 1 0 0,0 0 0 0 0,0 0 0 0 0,1 0 0 0 0,-1 0-1 0 0,0 0 1 0 0,0 0 0 0 0,1 0 0 0 0,-1 1-1 0 0,0-1 1 0 0,0 1 0 0 0,0 0 0 0 0,1 0 0 0 0,-1 0-1 0 0,0 0 1 0 0,0 0 0 0 0,0 0 0 0 0,-1 0 0 0 0,1 1-1 0 0,2 1 1 0 0,3 4-132 0 0,-1-1 0 0 0,0 1 0 0 0,0 1 0 0 0,-1-1 0 0 0,9 17 0 0 0,17 45 0 0 0,-15-31 0 0 0,-5-11 30 0 0,-6-15 52 0 0,0 0 1 0 0,0 0-1 0 0,1-1 1 0 0,8 12 0 0 0,-13-22 405 0 0,-1-1 21 0 0,0 0-66 0 0,2 1-294 0 0,12 9-197 0 0,-13-9-289 0 0,-1-1-138 0 0,1-1-33 0 0,3-1 486 0 0,-1 0-1 0 0,-1-1 1 0 0,1 1 0 0 0,0-1 0 0 0,0 0-1 0 0,-1 1 1 0 0,0-1 0 0 0,1 0-1 0 0,-1-1 1 0 0,-1 1 0 0 0,1 0 0 0 0,0 0-1 0 0,-1-1 1 0 0,1 1 0 0 0,1-7-1 0 0,-2 5-169 0 0,0 0-1 0 0,-1 0 0 0 0,1 1 0 0 0,-1-1 0 0 0,0 0 0 0 0,-1-7 0 0 0,-6-14-3784 0 0,4 14-1815 0 0,2 2-1476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4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77 6447 0 0,'0'0'142'0'0,"0"0"22"0"0,0 0 13 0 0,0 0 55 0 0,0 0 181 0 0,0 0 78 0 0,0 0 18 0 0,0 0 3 0 0,0 0 0 0 0,0 0 0 0 0,0 0 0 0 0,0 0 0 0 0,0 0 0 0 0,0 0 0 0 0,0 0 0 0 0,0 0-69 0 0,0 0-222 0 0,0 0 166 0 0,0 0 101 0 0,0 0 21 0 0,0 0 3 0 0,0 0 0 0 0,0 0 0 0 0,0 0 0 0 0,0 0-69 0 0,0-2-294 0 0,0-3-61 0 0,0 3 283 0 0,0 2 117 0 0,0 0 21 0 0,0 0 3 0 0,0 0 0 0 0,0 0 0 0 0,0 0 0 0 0,0 0-69 0 0,-1 0-294 0 0,0 0-148 0 0,1-1-1 0 0,-1 1 0 0 0,1 0 1 0 0,-1 0-1 0 0,1 0 1 0 0,-1 0-1 0 0,1 0 1 0 0,-1 0-1 0 0,1 0 0 0 0,-1 0 1 0 0,1 0-1 0 0,-1 0 1 0 0,1 0-1 0 0,-1 0 1 0 0,1 0-1 0 0,-1 1 0 0 0,1-1 1 0 0,-1 0-1 0 0,1 0 1 0 0,-1 1-1 0 0,1-1 1 0 0,0 0-1 0 0,-1 0 0 0 0,1 1 1 0 0,-1-1-1 0 0,1 0 1 0 0,0 1-1 0 0,-1-1 1 0 0,1 1-1 0 0,0-1 0 0 0,-1 1 1 0 0,1-1-1 0 0,0 1 1 0 0,-1 0 0 0 0,-1 1-1 0 0,1-1 0 0 0,0 1 0 0 0,0 0 0 0 0,-1-1 0 0 0,1 1 0 0 0,0 0 0 0 0,0 0 0 0 0,1 0 0 0 0,-1 0 0 0 0,0 0 0 0 0,1 0 0 0 0,-1 2 0 0 0,-1 4 0 0 0,-59 203 2084 0 0,41-134-2120 0 0,-26 151 36 0 0,44-218 0 0 0,0 0 0 0 0,-1-1 0 0 0,-5 11 0 0 0,5-12 0 0 0,0-1 0 0 0,0 1 0 0 0,1 0 0 0 0,0 0 0 0 0,-1 8 0 0 0,2 1 0 0 0,-1 3 0 0 0,0 1 0 0 0,-5 19 0 0 0,-5-4 0 0 0,10-27 0 0 0,5-1 0 0 0,-3-8 0 0 0,0 0 0 0 0,0 0 0 0 0,0 0 0 0 0,1 0 0 0 0,-1 1 0 0 0,0-1 0 0 0,0 0 0 0 0,0 0 0 0 0,1 0 0 0 0,-1 0 0 0 0,0 0 0 0 0,0 0 0 0 0,0 0 0 0 0,1 0 0 0 0,-1 0 0 0 0,0 0 0 0 0,0 0 0 0 0,0 0 0 0 0,1 0 0 0 0,-1 0 0 0 0,0 0 0 0 0,0 0 0 0 0,0 0 0 0 0,1 0 0 0 0,-1 0 0 0 0,0 0 0 0 0,0 0 0 0 0,0 0 0 0 0,1 0 0 0 0,0-3 0 0 0,0-1 0 0 0,0 1 0 0 0,0 0 0 0 0,-1 0 0 0 0,1 0 0 0 0,-1-6 0 0 0,1-2 0 0 0,-1-45 443 0 0,22-92 1162 0 0,-17 113-1605 0 0,7-30 0 0 0,-2 11 0 0 0,-8 39 0 0 0,1 0 0 0 0,7-26 0 0 0,39-118 2048 0 0,-11 78-2048 0 0,-32 69 0 0 0,0 0 0 0 0,0 0 0 0 0,2 0 0 0 0,-1 1 0 0 0,1 0 0 0 0,16-16 0 0 0,-5 4 0 0 0,-16 20 0 0 0,0 0 0 0 0,1 0 0 0 0,0 0 0 0 0,0 1 0 0 0,0-1 0 0 0,0 1 0 0 0,0 0 0 0 0,0 0 0 0 0,5-1 0 0 0,3-2 0 0 0,1 2 0 0 0,12-3 0 0 0,-19 5 0 0 0,14-5 0 0 0,-17 4 0 0 0,-2 2 0 0 0,0-1 0 0 0,0 1 0 0 0,0-1 0 0 0,0 1 0 0 0,0 0 0 0 0,0-1 0 0 0,0 1 0 0 0,0 0 0 0 0,0 0 0 0 0,0 0 0 0 0,0 0 0 0 0,0 0 0 0 0,0 0 0 0 0,0 0 0 0 0,0 0 0 0 0,0 0 0 0 0,0 0 0 0 0,0 0 0 0 0,0 1 0 0 0,0-1 0 0 0,0 0 0 0 0,0 1 0 0 0,1 0 0 0 0,0 0 0 0 0,0 0 0 0 0,-1-1 0 0 0,1 1 0 0 0,-1 0 0 0 0,1 0 0 0 0,-1 0 0 0 0,1 0 0 0 0,-1 0 0 0 0,0 0 0 0 0,1 0 0 0 0,-1 1 0 0 0,0-1 0 0 0,0 0 0 0 0,0 1 0 0 0,0-1 0 0 0,0 1 0 0 0,0-1 0 0 0,0 1 0 0 0,1 2 0 0 0,2 5 0 0 0,-1-3 0 0 0,0-1 0 0 0,0 1 0 0 0,0 0 0 0 0,-1 0 0 0 0,0 0 0 0 0,0 0 0 0 0,0 1 0 0 0,-1-1 0 0 0,0 0 0 0 0,0 1 0 0 0,-1 9 0 0 0,0-4 0 0 0,-1 0 0 0 0,0 0 0 0 0,-1 1 0 0 0,0-1 0 0 0,-5 13 0 0 0,2-6 0 0 0,4-14 0 0 0,0 0 0 0 0,-1 0 0 0 0,1 0 0 0 0,-1-1 0 0 0,0 1 0 0 0,-4 7 0 0 0,2-5 7 0 0,-1-1-1 0 0,1 1 1 0 0,-1-1-1 0 0,-1 0 1 0 0,1 0-1 0 0,-1 0 1 0 0,0-1-1 0 0,0 0 1 0 0,0 0 0 0 0,-11 5-1 0 0,10-6 133 0 0,0-1 0 0 0,-1 0 0 0 0,0-1 0 0 0,1 0 0 0 0,-1 0 0 0 0,0-1 0 0 0,0 0 0 0 0,0 0 0 0 0,0-1-1 0 0,-13 0 1 0 0,13-1-420 0 0,1 0-1 0 0,-1 0 0 0 0,1 0 1 0 0,0-1-1 0 0,0 0 0 0 0,0 0 1 0 0,0-1-1 0 0,0 0 0 0 0,0 0 1 0 0,0-1-1 0 0,-7-6 0 0 0,12 9-1686 0 0,2 0-4020 0 0,-3-6-1724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0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8 15663 0 0,'0'0'356'0'0,"0"0"50"0"0,0 0 20 0 0,0 0-42 0 0,4-6 225 0 0,-5 5 7057 0 0,-16 18-7657 0 0,-1 0 0 0 0,2 2 0 0 0,-21 29-1 0 0,19-25-10 0 0,-23 32-100 0 0,10-12-274 0 0,-52 54 1 0 0,82-96-132 0 0,1-1-141 0 0,0 0-572 0 0,1 0-253 0 0,7-2-51 0 0,3-3-11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17503 0 0,'0'0'803'0'0,"0"0"-18"0"0,-1 0-501 0 0,-25 3 2123 0 0,25-3-2231 0 0,-1 0-1 0 0,1 0 1 0 0,-1 0 0 0 0,1 0 0 0 0,0 1 0 0 0,-1-1-1 0 0,1 0 1 0 0,0 1 0 0 0,-1-1 0 0 0,1 1-1 0 0,-3 0 1 0 0,4 0-93 0 0,-1 0 0 0 0,0-1 0 0 0,1 1 1 0 0,-1 0-1 0 0,1 0 0 0 0,-1-1 0 0 0,1 1 0 0 0,-1 0 0 0 0,1 0 0 0 0,0 0 0 0 0,-1 0 0 0 0,1-1 0 0 0,0 1 1 0 0,-1 2-1 0 0,-1 3 174 0 0,-6 7-118 0 0,5-9-132 0 0,0 0-1 0 0,1 0 1 0 0,0 0 0 0 0,-3 6-1 0 0,-31 72 1433 0 0,15-39-846 0 0,-7 9-573 0 0,18-35-21 0 0,1-1-1 0 0,-7 22 1 0 0,-1 5 1 0 0,9-25 0 0 0,1 1 0 0 0,-6 25 0 0 0,13-40-40 0 0,0-1 0 0 0,0 0 0 0 0,0 1 0 0 0,0-1-1 0 0,1 0 1 0 0,0 1 0 0 0,-1-1 0 0 0,1 0 0 0 0,2 4 0 0 0,-2-6-59 0 0,0-1 1 0 0,0 1-1 0 0,0 0 1 0 0,-1-1-1 0 0,1 1 1 0 0,0-1-1 0 0,0 1 0 0 0,1-1 1 0 0,-1 0-1 0 0,0 0 1 0 0,0 1-1 0 0,0-1 1 0 0,0 0-1 0 0,0 0 1 0 0,0 0-1 0 0,0 0 1 0 0,0 0-1 0 0,0 0 1 0 0,0 0-1 0 0,0 0 1 0 0,1-1-1 0 0,-1 1 1 0 0,0 0-1 0 0,0-1 0 0 0,1 0 1 0 0,2 0-404 0 0,-1-1 0 0 0,0 1 1 0 0,0-1-1 0 0,0 1 0 0 0,0-1 0 0 0,0 0 1 0 0,2-3-1 0 0,8-7-4819 0 0,1-1-1317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1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 17503 0 0,'0'0'399'0'0,"-3"-1"60"0"0,-11-5 21 0 0,11 5-59 0 0,2 2-276 0 0,0-1-44 0 0,1 1-1 0 0,-1 0 1 0 0,1-1-1 0 0,-1 1 1 0 0,1 0-1 0 0,0-1 1 0 0,-1 1-1 0 0,1 0 1 0 0,0-1-1 0 0,0 1 1 0 0,0 0-1 0 0,-1 0 1 0 0,1 0-1 0 0,0-1 1 0 0,0 1-1 0 0,0 0 1 0 0,0 0-1 0 0,0-1 0 0 0,0 1 1 0 0,0 0-1 0 0,1 0 1 0 0,-1 0-1 0 0,0-1 1 0 0,0 1-1 0 0,1 0 1 0 0,-1 0-1 0 0,0-1 1 0 0,1 1-1 0 0,-1 0 1 0 0,1-1-1 0 0,-1 1 1 0 0,1-1-1 0 0,-1 1 1 0 0,1 0-1 0 0,-1-1 1 0 0,1 1-1 0 0,0 0 1 0 0,7 4 343 0 0,-1-1 1 0 0,1 0-1 0 0,0 0 1 0 0,0-1-1 0 0,0 0 1 0 0,15 4-1 0 0,-12-4-129 0 0,0 0 0 0 0,0 1 1 0 0,12 7-1 0 0,-22-11-313 0 0,9 6 1 0 0,0-1 0 0 0,0 1 0 0 0,-1 1 0 0 0,16 14 0 0 0,79 73-3 0 0,-98-88 72 0 0,-5-5-103 0 0,0-1 0 0 0,-1 1 0 0 0,1-1 0 0 0,0 1 0 0 0,-1-1 0 0 0,1 1 0 0 0,0-1 0 0 0,0 1 0 0 0,0-1 0 0 0,0 1 0 0 0,-1-1 0 0 0,1 0 0 0 0,0 0 0 0 0,0 1 0 0 0,0-1 0 0 0,0 0 0 0 0,0 0 0 0 0,0 0 1 0 0,0 0-1 0 0,0 0 0 0 0,-1 0 0 0 0,1 0 0 0 0,0-1 0 0 0,0 1 0 0 0,0 0 0 0 0,0 0 0 0 0,0-1 0 0 0,0 1 0 0 0,-1 0 0 0 0,1-1 0 0 0,0 1 0 0 0,0-1 0 0 0,0 1 0 0 0,-1-1 0 0 0,1 1 0 0 0,0-1 0 0 0,-1 0 0 0 0,1 1 0 0 0,-1-1 0 0 0,1 0 0 0 0,0 0 0 0 0,-1 1 0 0 0,0-1 0 0 0,1 0 0 0 0,-1 0 0 0 0,1-1 0 0 0,-1 1-159 0 0,0 0 0 0 0,0 0 0 0 0,1 0 0 0 0,-1 0 0 0 0,0 0 0 0 0,0 0 0 0 0,-1 0 0 0 0,1-1 0 0 0,0 1 0 0 0,0 0 0 0 0,0 0 0 0 0,-1 0 0 0 0,0-1 0 0 0,0-2-491 0 0,-1-6-843 0 0,-1 0-11 0 0</inkml:trace>
  <inkml:trace contextRef="#ctx0" brushRef="#br0" timeOffset="1">324 4 19351 0 0,'-2'0'178'0'0,"-1"-1"-192"0"0,-7 8 2110 0 0,0 0-793 0 0,1 1 0 0 0,0 0-1 0 0,-14 18 1 0 0,-2 2-527 0 0,-103 111-759 0 0,126-135-29 0 0,-5 4-434 0 0,0 1 0 0 0,-1-1 0 0 0,1 0 0 0 0,-2 0 0 0 0,-13 10 0 0 0,20-17-1887 0 0,2-1-3458 0 0,0 0-1477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19351 0 0,'0'0'439'0'0,"0"0"62"0"0,0 0 33 0 0,0 0-65 0 0,2 2-309 0 0,13 11 736 0 0,30 21-1 0 0,-32-25-144 0 0,1 1 0 0 0,-2 0 0 0 0,1 1-1 0 0,15 18 1 0 0,-15-13-548 0 0,-1 1 0 0 0,-1 0 0 0 0,16 33 0 0 0,-23-42-50 0 0,-1 1 1 0 0,0-1-1 0 0,0 1 0 0 0,-1 0 1 0 0,0 0-1 0 0,-1 0 0 0 0,0 0 1 0 0,0 0-1 0 0,-1 0 0 0 0,-2 19 1 0 0,-1-3-101 0 0,-2 0-1 0 0,-8 25 1 0 0,9-40-52 0 0,0 1 0 0 0,0 0 0 0 0,-1-1 0 0 0,-1 0 0 0 0,0 0 0 0 0,-14 17 0 0 0,6-11-1 0 0,-1-1 0 0 0,-1-1 0 0 0,-32 22 0 0 0,12-5-707 0 0,31-26 445 0 0,1 0 0 0 0,-1 0 1 0 0,0-1-1 0 0,-1 0 0 0 0,1 0 0 0 0,-1 0 0 0 0,0-1 0 0 0,0 0 0 0 0,0 0 0 0 0,-11 3 0 0 0,1-3-1761 0 0,-1-2-22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1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272 311 10135 0 0,'0'0'464'0'0,"1"-1"-9"0"0,1-1-386 0 0,0-1 1 0 0,0 1-1 0 0,-1 0 0 0 0,1-1 1 0 0,-1 1-1 0 0,1-1 0 0 0,-1 1 1 0 0,0-1-1 0 0,0 0 0 0 0,1-4 1 0 0,2-19 3602 0 0,0 11-1567 0 0,-4 13-1954 0 0,1 0 1 0 0,0 0-1 0 0,-1 0 1 0 0,1 0-1 0 0,-1 0 1 0 0,0 0-1 0 0,0-4 1 0 0,0 3 123 0 0,0 1 0 0 0,0 0 0 0 0,-1 0 0 0 0,1 0 0 0 0,-1 0 0 0 0,1 0 0 0 0,-1 0 0 0 0,0 0 0 0 0,0 0 0 0 0,0 0 0 0 0,0 0 0 0 0,0 0 0 0 0,0 1 0 0 0,0-1 0 0 0,-4-3 0 0 0,3 4-222 0 0,0-1 0 0 0,0 1 1 0 0,0 0-1 0 0,-1-1 0 0 0,1 1 1 0 0,0 0-1 0 0,-1 1 0 0 0,1-1 1 0 0,-1 0-1 0 0,1 1 0 0 0,-1-1 1 0 0,1 1-1 0 0,-4 0 0 0 0,-1 0 2 0 0,0 0-1 0 0,0 1 1 0 0,0 0-1 0 0,1 0 1 0 0,-1 0-1 0 0,0 1 1 0 0,0 0-1 0 0,1 0 0 0 0,-1 1 1 0 0,1 0-1 0 0,0 0 1 0 0,0 1-1 0 0,0-1 1 0 0,0 1-1 0 0,1 1 1 0 0,-8 5-1 0 0,-6 9 176 0 0,1 1-1 0 0,-29 38 1 0 0,47-58-230 0 0,-7 11 0 0 0,0-1 0 0 0,0 1 0 0 0,1 0 0 0 0,-7 18 0 0 0,11-24 0 0 0,0-1 0 0 0,1 1 0 0 0,0 0 0 0 0,0-1 0 0 0,0 1 0 0 0,0 0 0 0 0,1-1 0 0 0,0 1 0 0 0,0 0 0 0 0,0 0 0 0 0,0 0 0 0 0,1-1 0 0 0,0 1 0 0 0,3 9 0 0 0,-4-12 0 0 0,1 0 0 0 0,0 0 0 0 0,0 0 0 0 0,0 0 0 0 0,0-1 0 0 0,1 1 0 0 0,-1 0 0 0 0,0-1 0 0 0,1 1 0 0 0,-1-1 0 0 0,1 1 0 0 0,0-1 0 0 0,0 1 0 0 0,-1-1 0 0 0,1 0 0 0 0,0 0 0 0 0,0 0 0 0 0,2 1 0 0 0,-1-2 0 0 0,1 1 0 0 0,-1 0 0 0 0,0-1 0 0 0,0 1 0 0 0,1-1 0 0 0,-1 0 0 0 0,0 0 0 0 0,1-1 0 0 0,-1 1 0 0 0,6-2 0 0 0,1-1 0 0 0,1-1 0 0 0,0 0 0 0 0,-1-1 0 0 0,0 0 0 0 0,16-11 0 0 0,-8 3 126 0 0,0-1-1 0 0,-1-1 1 0 0,-1 0-1 0 0,0-1 1 0 0,-1-1-1 0 0,-1-1 0 0 0,0 0 1 0 0,11-21-1 0 0,-11 15 70 0 0,-2 0-1 0 0,-1 0 1 0 0,-1-1-1 0 0,0-1 1 0 0,-2 1-1 0 0,6-38 1 0 0,-10 21 723 0 0,-4 40-881 0 0,0 0-1 0 0,0 0 0 0 0,0 0 0 0 0,0 0 0 0 0,0 0 0 0 0,0 0 0 0 0,-1 0 1 0 0,1 0-1 0 0,-1 1 0 0 0,0-1 0 0 0,1 0 0 0 0,-1 0 0 0 0,0 0 0 0 0,0 1 0 0 0,0-1 1 0 0,0 0-1 0 0,0 1 0 0 0,-2-3 0 0 0,1 4-36 0 0,1 0 0 0 0,0-1 0 0 0,0 1 0 0 0,0 0 0 0 0,0 0 0 0 0,0 0 0 0 0,0 0 0 0 0,0 0 0 0 0,0 0 0 0 0,0 0 0 0 0,0 1 0 0 0,0-1 0 0 0,0 0 0 0 0,0 0 0 0 0,0 1 0 0 0,0-1 0 0 0,0 1 0 0 0,0-1 0 0 0,0 1 0 0 0,0-1 0 0 0,0 1 0 0 0,0 0 0 0 0,0-1 0 0 0,-1 2 0 0 0,-20 19 0 0 0,10-5 0 0 0,1 1 0 0 0,0 0 0 0 0,-15 34 0 0 0,15-29 0 0 0,1 2 0 0 0,0 0 0 0 0,2 1 0 0 0,1 0 0 0 0,1 0 0 0 0,-4 36 0 0 0,9-54 0 0 0,0 1 0 0 0,1-1 0 0 0,0 0 0 0 0,1 0 0 0 0,-1 1 0 0 0,1-1 0 0 0,1 0 0 0 0,-1 0 0 0 0,1 0 0 0 0,0 0 0 0 0,1 0 0 0 0,5 10 0 0 0,-6-15 0 0 0,0 0 0 0 0,0 0 0 0 0,0 0 0 0 0,0 0 0 0 0,1 0 0 0 0,-1 0 0 0 0,0-1 0 0 0,1 1 0 0 0,-1-1 0 0 0,1 1 0 0 0,0-1 0 0 0,0 0 0 0 0,-1 0 0 0 0,1 0 0 0 0,0-1 0 0 0,0 1 0 0 0,0-1 0 0 0,0 0 0 0 0,0 1 0 0 0,0-1 0 0 0,0 0 0 0 0,-1-1 0 0 0,1 1 0 0 0,0 0 0 0 0,0-1 0 0 0,0 0 0 0 0,0 0 0 0 0,0 0 0 0 0,2-1 0 0 0,8-5 0 0 0,-3 3 0 0 0,-1-1 0 0 0,0-1 0 0 0,14-11 0 0 0,-11 6 0 0 0,-1 0 0 0 0,-1-1 0 0 0,10-14 0 0 0,-8 10 0 0 0,1 0 0 0 0,28-26 0 0 0,-41 41 0 0 0,1 1 0 0 0,-1 0 0 0 0,0-1 0 0 0,0 1 0 0 0,1 0 0 0 0,-1 0 0 0 0,0-1 0 0 0,1 1 0 0 0,-1 0 0 0 0,0 0 0 0 0,1 0 0 0 0,-1-1 0 0 0,0 1 0 0 0,1 0 0 0 0,-1 0 0 0 0,0 0 0 0 0,1 0 0 0 0,-1 0 0 0 0,0 0 0 0 0,1 0 0 0 0,-1 0 0 0 0,1 0 0 0 0,-1 0 0 0 0,0 0 0 0 0,1 0 0 0 0,-1 0 0 0 0,0 0 0 0 0,1 0 0 0 0,0 0 0 0 0,2 5 0 0 0,-3-4 0 0 0,2 3 0 0 0,1 1 0 0 0,-1 0 0 0 0,0-1 0 0 0,0 1 0 0 0,0 0 0 0 0,0 0 0 0 0,0 6 0 0 0,-1-8 0 0 0,-1 0 0 0 0,1 0 0 0 0,0 0 0 0 0,0 0 0 0 0,0-1 0 0 0,2 5 0 0 0,2 1 0 0 0,-1 0 0 0 0,1-1 0 0 0,0 0 0 0 0,1 0 0 0 0,0 0 0 0 0,0-1 0 0 0,0 0 0 0 0,1 0 0 0 0,0-1 0 0 0,0 1 0 0 0,0-1 0 0 0,1-1 0 0 0,-1 0 0 0 0,10 4 0 0 0,-2-1 0 0 0,0 0 0 0 0,1-2 0 0 0,24 6 0 0 0,-33-10 0 0 0,0 0 0 0 0,0-1 0 0 0,0 0 0 0 0,1 0 0 0 0,-1-1 0 0 0,0 0 0 0 0,0 0 0 0 0,0-1 0 0 0,9-3 0 0 0,-7 2 0 0 0,-8 2-7 0 0,-1 1-1 0 0,1 0 1 0 0,0-1 0 0 0,-1 1 0 0 0,1 0-1 0 0,0-1 1 0 0,-1 1 0 0 0,1-1-1 0 0,0 1 1 0 0,-1-1 0 0 0,1 0-1 0 0,-1 1 1 0 0,1-1 0 0 0,-1 1 0 0 0,1-1-1 0 0,-1 0 1 0 0,0 1 0 0 0,1-1-1 0 0,-1 0 1 0 0,0 0 0 0 0,0 1-1 0 0,1-1 1 0 0,-1 0 0 0 0,0 0 0 0 0,0 0-1 0 0,0 1 1 0 0,0-1 0 0 0,0 0-1 0 0,0 0 1 0 0,0 0 0 0 0,0 1-1 0 0,0-1 1 0 0,0 0 0 0 0,-1 0 0 0 0,1 1-1 0 0,0-1 1 0 0,0 0 0 0 0,-1 0-1 0 0,1 1 1 0 0,-1-2 0 0 0,0 0-95 0 0,-16-34-3170 0 0,9 14-1872 0 0,3 12-2703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1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5 11975 0 0,'0'0'547'0'0,"0"0"-11"0"0,0 0-135 0 0,0 0 705 0 0,-1-4 1225 0 0,-1 5 6236 0 0,-19 31-8119 0 0,-2 0-1 0 0,-1-2 1 0 0,-39 38-1 0 0,7-7-85 0 0,49-53-364 0 0,-28 31-412 0 0,-42 62 1 0 0,76-98 43 0 0,-3 5-2726 0 0,4-8-5433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2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23 521 2759 0 0,'0'0'107'0'0,"0"0"-19"0"0,4-8 1437 0 0,-1 3-1323 0 0,-3 5 6 0 0,1-1 0 0 0,0 0 0 0 0,-1 0 0 0 0,1 1 1 0 0,0-1-1 0 0,-1 0 0 0 0,1 0 0 0 0,-1 0 1 0 0,1 0-1 0 0,-1 0 0 0 0,0 0 0 0 0,1 1 0 0 0,-1-1 1 0 0,0 0-1 0 0,0 0 0 0 0,1 0 0 0 0,-1 0 0 0 0,0 0 1 0 0,0 0-1 0 0,0 0 0 0 0,0 0 0 0 0,0 0 1 0 0,-1 0-1 0 0,1 0 0 0 0,0 0 0 0 0,0 0 0 0 0,-1 0 1 0 0,1 0-1 0 0,-1 0 0 0 0,0-1 0 0 0,1 1-43 0 0,0 1-1 0 0,-1-1 0 0 0,1 1 0 0 0,-1-1 0 0 0,1 1 1 0 0,-1-1-1 0 0,1 1 0 0 0,-1-1 0 0 0,0 1 1 0 0,1 0-1 0 0,-1-1 0 0 0,1 1 0 0 0,-1 0 0 0 0,0-1 1 0 0,1 1-1 0 0,-1 0 0 0 0,0 0 0 0 0,0 0 0 0 0,1 0 1 0 0,-1 0-1 0 0,0-1 0 0 0,1 1 0 0 0,-1 0 1 0 0,0 1-1 0 0,1-1 0 0 0,-1 0 0 0 0,0 0 0 0 0,-1 0 1 0 0,1 1 17 0 0,1 0 0 0 0,-1 0 1 0 0,0 0-1 0 0,0-1 0 0 0,0 1 1 0 0,0 0-1 0 0,1 0 0 0 0,-1 0 1 0 0,0 0-1 0 0,1 0 0 0 0,-1 1 1 0 0,1-1-1 0 0,-1 0 1 0 0,1 0-1 0 0,-1 2 0 0 0,1-1-77 0 0,-1 3-33 0 0,0-1 0 0 0,0 1 0 0 0,1 0 0 0 0,-1-1 0 0 0,1 1-1 0 0,1 6 1 0 0,0 10-72 0 0,1-3 0 0 0,-2-15 0 0 0,1 3 0 0 0,7 15 0 0 0,-7-18 0 0 0,0-1 0 0 0,0-1 0 0 0,0 1 0 0 0,0 0 0 0 0,0-1 0 0 0,0 1 0 0 0,0-1 0 0 0,0 0 0 0 0,0 1 0 0 0,1-1 0 0 0,-1 0 0 0 0,1 0 0 0 0,-1 0 0 0 0,2 1 0 0 0,-1 0 0 0 0,0-1 0 0 0,-1 1 0 0 0,1-1 0 0 0,0 0 0 0 0,0 1 0 0 0,0-1 0 0 0,0 0 0 0 0,0 0 0 0 0,0 0 0 0 0,0-1 0 0 0,0 1 0 0 0,0-1 0 0 0,0 1 0 0 0,4 0 0 0 0,2 0 0 0 0,-2 0 177 0 0,0 0-1 0 0,-1-1 0 0 0,1 1 1 0 0,0-1-1 0 0,-1 0 1 0 0,1-1-1 0 0,8-1 0 0 0,40-13 571 0 0,-14 3-857 0 0,11-5 110 0 0,-8 2 0 0 0,-5 1 0 0 0,-29 10 0 0 0,0 0 0 0 0,0 1 0 0 0,12-3 0 0 0,19-6 0 0 0,-32 9 0 0 0,0 0 0 0 0,1 1 0 0 0,-1 0 0 0 0,0 0 0 0 0,12 0 0 0 0,-4 1 370 0 0,25-4 0 0 0,3-1 922 0 0,-32 5-1286 0 0,-1-1-1 0 0,18-6 0 0 0,1 1-5 0 0,122-35 0 0 0,-93 23 0 0 0,9-2 0 0 0,136-36 0 0 0,-192 54 0 0 0,0 0 0 0 0,0 1 0 0 0,0 1 0 0 0,0 0 0 0 0,1 1 0 0 0,-1 0 0 0 0,0 1 0 0 0,0 0 0 0 0,0 1 0 0 0,0 1 0 0 0,15 4 0 0 0,-2 4 0 0 0,0 1 0 0 0,23 15 0 0 0,12 7 0 0 0,-50-29 0 0 0,0-1 0 0 0,-2 0 72 0 0,-7-3 299 0 0,-1-1 117 0 0,-6-6 464 0 0,3-2-803 0 0,3 6-148 0 0,1-1 0 0 0,-1 1 1 0 0,1-1-1 0 0,0 1 0 0 0,-1-1 0 0 0,1 1 0 0 0,0-1 0 0 0,1 1 1 0 0,-1 0-1 0 0,0 0 0 0 0,1 0 0 0 0,-1 0 0 0 0,1 0 1 0 0,-1 0-1 0 0,1 0 0 0 0,2-2 0 0 0,6-4-3 0 0,20-14 0 0 0,-25 18 2 0 0,17-9 0 0 0,1 0 0 0 0,0 1 0 0 0,0 2 0 0 0,1 0 0 0 0,1 2 0 0 0,-1 1 0 0 0,1 0 0 0 0,35-3 0 0 0,-31 7 0 0 0,33 2 0 0 0,-47 1 0 0 0,-9 0 0 0 0,179 4 0 0 0,-156-2 0 0 0,-8 0 0 0 0,24-1 0 0 0,22-4 0 0 0,70-5 0 0 0,-119 7 0 0 0,50-7 0 0 0,92 3 0 0 0,253 11 0 0 0,-381-7 658 0 0,40-8 1 0 0,-2 1 72 0 0,-34 5-731 0 0,-11 2 0 0 0,0-1 0 0 0,0-1 0 0 0,25-7 0 0 0,-33 6 0 0 0,31-4 0 0 0,-27 6 0 0 0,-1-2 0 0 0,32-8 0 0 0,-45 10 0 0 0,9-3 0 0 0,1 0 0 0 0,-1-2 0 0 0,27-13 0 0 0,-19-1 0 0 0,-3 2 0 0 0,0 3 0 0 0,0-1 0 0 0,30-31 0 0 0,-48 46 0 0 0,0 0 0 0 0,5-18 0 0 0,-5 13 72 0 0,-3 6 299 0 0,0 1 117 0 0,-1 0 409 0 0,-4 2-1253 0 0,-2-1-2888 0 0,7-2 2224 0 0,0-6-4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2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1 555 10135 0 0,'0'0'464'0'0,"0"0"-9"0"0,2 1-295 0 0,1 0-43 0 0,-1-1-1 0 0,1 1 1 0 0,0-1-1 0 0,0 1 1 0 0,0-1-1 0 0,3 0 1 0 0,31-5 3231 0 0,-35 5-2965 0 0,8-4 637 0 0,7-6-426 0 0,-9 5-594 0 0,-2 1 72 0 0,-5 3 299 0 0,-1 1 117 0 0,0 0 21 0 0,0 0-66 0 0,2 0-294 0 0,6 0-61 0 0,-6 0 283 0 0,20 4 1218 0 0,-10-4-1356 0 0,0 1-1 0 0,0-2 1 0 0,1 0 0 0 0,-1 0-1 0 0,0-1 1 0 0,0 0-1 0 0,0-1 1 0 0,13-5 0 0 0,-4 2-248 0 0,31-5 0 0 0,27 4 1650 0 0,-37 4-1222 0 0,-31 2-413 0 0,4 0 0 0 0,-1 0 0 0 0,20-5 0 0 0,97-20 0 0 0,-57 13 0 0 0,-45 7 0 0 0,-18 3 0 0 0,-1 1 0 0 0,0 1 0 0 0,14-1 0 0 0,-22 2 0 0 0,7 0 0 0 0,-1-1 0 0 0,1-1 0 0 0,-1 1 0 0 0,10-4 0 0 0,-10 2 0 0 0,0 1 0 0 0,1 0 0 0 0,14-2 0 0 0,-15 4 0 0 0,-1-2 0 0 0,1 1 0 0 0,-1-1 0 0 0,11-4 0 0 0,-15 4 0 0 0,13-1 0 0 0,-4 3 25 0 0,-3 0 59 0 0,1-1-1 0 0,-2 0 1 0 0,1 0-1 0 0,15-5 1 0 0,20-6 1521 0 0,-26 8-1605 0 0,-14 3 0 0 0,-1 0 0 0 0,0-1 0 0 0,0 1 0 0 0,0 0 0 0 0,0-1 0 0 0,3-2 0 0 0,23-13 0 0 0,-17 13 0 0 0,-8 4 0 0 0,16-6 0 0 0,-11 3 0 0 0,0 0 0 0 0,0 0 0 0 0,0 1 0 0 0,15-1 0 0 0,23-4 0 0 0,-38 6 0 0 0,-4 1 0 0 0,-1-1 0 0 0,1 1 0 0 0,0-1 0 0 0,-1-1 0 0 0,6-1 0 0 0,30-12 0 0 0,-31 10 0 0 0,-3-1 0 0 0,4-7 0 0 0,-1 6 0 0 0,-2 1 0 0 0,23-18 0 0 0,-11 13 0 0 0,8-6 0 0 0,-9 7 0 0 0,0-1 0 0 0,17-15 0 0 0,-29 21 0 0 0,0-1 0 0 0,0 0 0 0 0,-1 0 0 0 0,0 0 0 0 0,0-1 0 0 0,0 1 0 0 0,-1-1 0 0 0,0-1 0 0 0,5-9 0 0 0,10-30 1440 0 0,-18 45-997 0 0,0 1-431 0 0,-1 0-1 0 0,1 0 1 0 0,-1 0 0 0 0,1 0 0 0 0,-1 0 0 0 0,0 0-1 0 0,1 0 1 0 0,-1 0 0 0 0,0 0 0 0 0,0 0 0 0 0,1 0-1 0 0,-1 0 1 0 0,0-2 0 0 0,-1-3-12 0 0,-6 4 0 0 0,4 2 0 0 0,1 0 0 0 0,1 0 0 0 0,0 0 0 0 0,-1 0 0 0 0,1 1 0 0 0,0-1 0 0 0,0 1 0 0 0,0-1 0 0 0,-1 0 0 0 0,1 1 0 0 0,0 0 0 0 0,0-1 0 0 0,0 1 0 0 0,0 0 0 0 0,0-1 0 0 0,0 1 0 0 0,-1 1 0 0 0,-5 3 0 0 0,2 1-201 0 0,4-5-850 0 0,10-3-1900 0 0,0-1 1418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10 11975 0 0,'0'0'267'0'0,"0"0"42"0"0,0 0 17 0 0,-1-1-28 0 0,-2-3-58 0 0,3 3-74 0 0,-1 1-1 0 0,1 0 0 0 0,0 0 1 0 0,0-1-1 0 0,0 1 1 0 0,-1 0-1 0 0,1 0 0 0 0,0-1 1 0 0,0 1-1 0 0,-1 0 1 0 0,1 0-1 0 0,0 0 0 0 0,-1-1 1 0 0,1 1-1 0 0,0 0 0 0 0,0 0 1 0 0,-1 0-1 0 0,1 0 1 0 0,0 0-1 0 0,-1 0 0 0 0,1 0 1 0 0,0 0-1 0 0,-1 0 1 0 0,1 0-1 0 0,0 0 0 0 0,-1 0 1 0 0,1 0-1 0 0,0 0 0 0 0,-1 0 1 0 0,1 0-1 0 0,0 0 1 0 0,-1 0-1 0 0,0 0 0 0 0,-8 11 818 0 0,-4 16-650 0 0,-5 32 778 0 0,9-28-426 0 0,-1 1-1 0 0,-17 33 1 0 0,22-56-683 0 0,-11 27 68 0 0,15-34 301 0 0,3-2-251 0 0,-1 0 0 0 0,1 1 0 0 0,-1-1 0 0 0,1 0 0 0 0,-1 0 0 0 0,1 0 0 0 0,-1 0 0 0 0,1 0 0 0 0,-1 0 0 0 0,1-1 0 0 0,1 0 0 0 0,127-44 45 0 0,-119 41-165 0 0,-6 2 0 0 0,0 1 0 0 0,0-1 0 0 0,0 1 0 0 0,1 0 0 0 0,-1 1 0 0 0,0-1 0 0 0,0 1 0 0 0,1 0 0 0 0,8 1 0 0 0,17 7 0 0 0,-10-5-64 0 0,-19-3-273 0 0,6-22-5511 0 0,-7 20 5470 0 0,-1 1 1 0 0,0-1-1 0 0,-1 0 1 0 0,1 0-1 0 0,0 1 1 0 0,0-1-1 0 0,-1 0 1 0 0,1 0-1 0 0,-1 1 1 0 0,0-1-1 0 0,1 0 1 0 0,-1 1-1 0 0,0-1 0 0 0,0 1 1 0 0,0-1-1 0 0,0 1 1 0 0,0-1-1 0 0,0 1 1 0 0,-3-3-1 0 0,2 3-1670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2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10135 0 0,'0'0'231'0'0,"0"0"29"0"0,0 0 19 0 0,0 0 105 0 0,0 0 410 0 0,1-1 184 0 0,3-2-675 0 0,-1 0 1 0 0,1 0 0 0 0,0 1 0 0 0,-1-1 0 0 0,1 1 0 0 0,1 0-1 0 0,-1 0 1 0 0,0 0 0 0 0,0 1 0 0 0,1-1 0 0 0,6 0-1 0 0,21-8 809 0 0,9 1 493 0 0,-11 2-1605 0 0,-29 7-174 0 0,0-1 0 0 0,0 1 0 0 0,0 0 0 0 0,0-1 0 0 0,0 1 0 0 0,0-1 0 0 0,0 1 0 0 0,0-1 0 0 0,0 0 0 0 0,0 1 0 0 0,0-1 0 0 0,0 0 0 0 0,0 0 0 0 0,0 0 0 0 0,0 0 0 0 0,-1 1 0 0 0,1-1 0 0 0,0 0 0 0 0,-1 0 0 0 0,1-1 0 0 0,-1 1 0 0 0,1 0 0 0 0,-1 0 0 0 0,1 0 0 0 0,-1 0-1 0 0,0 0 1 0 0,1 0 0 0 0,-1-1 0 0 0,0 1 0 0 0,0 0 0 0 0,0 0 0 0 0,0 0 0 0 0,0-1 0 0 0,0 1 0 0 0,-1 0 0 0 0,1 0 0 0 0,0 0 0 0 0,0 0 0 0 0,-1-1 0 0 0,1 1 0 0 0,-1 0 0 0 0,1 0 0 0 0,-2-1 0 0 0,-6-13-1873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8:5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17503 0 0,'0'0'803'0'0,"0"0"-18"0"0,0 0-358 0 0,0 0 341 0 0,0 0 205 0 0,0 0 40 0 0,0 0-59 0 0,0 0-289 0 0,4-7 994 0 0,-3 5-1640 0 0,13-5-21 0 0,-11 6 2 0 0,14-2 0 0 0,-7 3-1755 0 0,0-2 0 0 0,-1 1 0 0 0,15-5 0 0 0,-4 0-801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4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6447 0 0,'0'0'298'0'0,"0"0"-10"0"0,0 0-50 0 0,0 0 493 0 0,0 0 238 0 0,0 0 45 0 0,0 0-61 0 0,0 0-288 0 0,0 0-121 0 0,0 0-28 0 0,-6 1 136 0 0,4-1 3258 0 0,1 0 4260 0 0,-4-1-7943 0 0,4 1 161 0 0,1 0 100 0 0,0 0 21 0 0,0 0-66 0 0,-3 20-278 0 0,3-12-165 0 0,0 1 0 0 0,1-1 0 0 0,0 0 0 0 0,0 0 0 0 0,1 0 0 0 0,0-1 0 0 0,1 1 0 0 0,-1 0 0 0 0,1-1 0 0 0,5 9 0 0 0,25 42 0 0 0,-20-32 0 0 0,31 46 0 0 0,-36-64 0 0 0,1-2 0 0 0,-1-4-64 0 0,-7-1-273 0 0,-1-1-138 0 0,0 0-33 0 0,0 0 65 0 0,0 0 222 0 0,0 0-166 0 0,0 0-101 0 0,0 0-21 0 0,0 0-207 0 0,-15-10-5728 0 0,14 9-36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2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11975 0 0,'0'0'267'0'0,"0"0"42"0"0,0 0 17 0 0,0 0-28 0 0,0 0-58 0 0,0 0 491 0 0,0 0 238 0 0,0 0 45 0 0,0 0-61 0 0,0 0-288 0 0,9 2 395 0 0,-4 0-787 0 0,1 0 0 0 0,-1 0 0 0 0,1 0 0 0 0,-1-1 1 0 0,1 0-1 0 0,-1 0 0 0 0,1 0 0 0 0,0-1 0 0 0,-1 0 0 0 0,1 0 0 0 0,0-1 0 0 0,-1 1 0 0 0,1-1 0 0 0,6-2 0 0 0,-4 2-112 0 0,0-1 0 0 0,0 1 0 0 0,15 0 0 0 0,-15 1-166 0 0,0 0-1 0 0,0-1 0 0 0,-1 0 1 0 0,11-3-1 0 0,52-11-1776 0 0,-68 15 1420 0 0,1-1 0 0 0,0 1 1 0 0,0-1-1 0 0,0 1 1 0 0,0 0-1 0 0,0 0 1 0 0,0 1-1 0 0,0-1 0 0 0,5 2 1 0 0,8 0-1005 0 0,11 0-166 0 0,0 3-4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2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360 157 13823 0 0,'0'0'630'0'0,"0"0"-13"0"0,0-2-393 0 0,-3-14 1341 0 0,0 1 0 0 0,-1 0-1 0 0,-1 0 1 0 0,-13-28 0 0 0,13 33-1287 0 0,0 1 0 0 0,-8-11 0 0 0,12 19-258 0 0,0 0-1 0 0,1 0 0 0 0,-1 0 1 0 0,0 0-1 0 0,0 1 0 0 0,0-1 1 0 0,0 0-1 0 0,0 1 0 0 0,0-1 1 0 0,0 1-1 0 0,0-1 0 0 0,0 1 0 0 0,0-1 1 0 0,0 1-1 0 0,0 0 0 0 0,0-1 1 0 0,0 1-1 0 0,0 0 0 0 0,-2 0 1 0 0,0 0 40 0 0,1 0 0 0 0,-1 1 0 0 0,1-1 0 0 0,-1 1 0 0 0,1-1 0 0 0,0 1 0 0 0,-1 0 0 0 0,-3 2 0 0 0,-1 0 77 0 0,0 2 1 0 0,1-1 0 0 0,-1 1-1 0 0,-8 8 1 0 0,2-1-138 0 0,1 0 0 0 0,0 1 0 0 0,-20 28 0 0 0,29-36 0 0 0,0 0 0 0 0,0 0 0 0 0,1 0 0 0 0,0 0 0 0 0,0 0 0 0 0,0 1 0 0 0,0-1 0 0 0,1 0 0 0 0,0 1 0 0 0,0 0 0 0 0,0-1 0 0 0,1 1 0 0 0,-1 0 0 0 0,2-1 0 0 0,-1 1 0 0 0,2 7 0 0 0,0-3-140 0 0,2-1 0 0 0,-1 0 0 0 0,8 13 1 0 0,-7-13-96 0 0,0-1 1 0 0,0 1 0 0 0,3 10-1 0 0,-6-15 194 0 0,-1-1 0 0 0,1 1 0 0 0,-1-1-1 0 0,0 1 1 0 0,0 0 0 0 0,0-1-1 0 0,0 1 1 0 0,0 0 0 0 0,-1-1 0 0 0,0 1-1 0 0,-2 6 1 0 0,1-3 104 0 0,-1-1-1 0 0,-1 0 1 0 0,1 0-1 0 0,-1 0 1 0 0,0 0-1 0 0,0-1 1 0 0,0 0-1 0 0,-11 9 1 0 0,-3 3 437 0 0,-26 15 1 0 0,-7 6-73 0 0,51-37-428 0 0,0-1 0 0 0,-1 0 0 0 0,1 0 0 0 0,0 0 0 0 0,0 0 0 0 0,-1 0 0 0 0,1 1 0 0 0,0-1 0 0 0,0 0 0 0 0,0 0 0 0 0,-1 0 0 0 0,1 1 0 0 0,0-1 0 0 0,0 0 0 0 0,0 0 0 0 0,-1 1 0 0 0,1-1 0 0 0,0 0 0 0 0,0 0 0 0 0,0 1 0 0 0,0-1 0 0 0,0 0 0 0 0,0 0 0 0 0,0 1 0 0 0,0-1 0 0 0,0 0 0 0 0,0 1 0 0 0,0-1 0 0 0,0 0 0 0 0,0 1 0 0 0,0-1 0 0 0,0 0 0 0 0,0 0 0 0 0,0 1 0 0 0,0-1 0 0 0,0 0 0 0 0,0 1 0 0 0,0-1 0 0 0,0 0 0 0 0,1 0 0 0 0,-1 1 0 0 0,0-1 0 0 0,0 0 0 0 0,0 0 0 0 0,0 0 0 0 0,1 1 0 0 0,-1-1 0 0 0,0 0 0 0 0,0 0 0 0 0,1 0 0 0 0,-1 1 0 0 0,0-1 0 0 0,0 0 0 0 0,1 0 0 0 0,-1 0 0 0 0,0 0 0 0 0,0 0 0 0 0,1 0 0 0 0,-1 0 0 0 0,1 1 0 0 0,3 1 0 0 0,0 0 0 0 0,0 0 0 0 0,1 0 0 0 0,-1-1 0 0 0,1 1 0 0 0,-1-1 0 0 0,1 0 0 0 0,-1 0 0 0 0,6 0 0 0 0,3 0 0 0 0,-1-1 0 0 0,16-1 0 0 0,-15 0 32 0 0,-8 0-77 0 0,11-2-75 0 0,-14 3-576 0 0,-2 0-258 0 0,0 0-920 0 0,0 0-3643 0 0,0 0-1565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56 17503 0 0,'0'0'803'0'0,"0"0"-18"0"0,-3-5-469 0 0,0-1-173 0 0,2 5 593 0 0,2 0 237 0 0,2-3-786 0 0,0 1 1 0 0,0-1-1 0 0,0 1 0 0 0,1 0 1 0 0,-1 0-1 0 0,1 0 0 0 0,-1 1 1 0 0,1-1-1 0 0,0 1 0 0 0,0 0 0 0 0,0 0 1 0 0,1 0-1 0 0,-1 1 0 0 0,0 0 1 0 0,1-1-1 0 0,-1 1 0 0 0,1 1 1 0 0,-1-1-1 0 0,1 1 0 0 0,-1-1 0 0 0,1 1 1 0 0,5 1-1 0 0,0 3-187 0 0,-5 0 62 0 0,0 0 0 0 0,-1 1 0 0 0,1-1 0 0 0,-1 1 0 0 0,0 0 0 0 0,0 0 0 0 0,0 0 0 0 0,-1 1 0 0 0,0-1 1 0 0,0 1-1 0 0,0 0 0 0 0,-1 0 0 0 0,0 0 0 0 0,2 10 0 0 0,4 8 217 0 0,0 0 0 0 0,1-1 1 0 0,17 32-1 0 0,-23-50-279 0 0,-2-3 0 0 0,0 0 0 0 0,0 0 0 0 0,1 0 0 0 0,-1 0 0 0 0,1 0 0 0 0,-1 0 0 0 0,1 0 0 0 0,0-1 0 0 0,0 1 0 0 0,-1-1 0 0 0,5 3 0 0 0,6 7 0 0 0,-5-7 0 0 0,0-1 0 0 0,-6-2 0 0 0,-1-1 0 0 0,1 1 0 0 0,0-1 0 0 0,0 1 0 0 0,0-1 0 0 0,0 1 0 0 0,0-1 0 0 0,0 0 0 0 0,0 1 0 0 0,0-1 0 0 0,0 0 0 0 0,0 0 0 0 0,0 0 0 0 0,0 0 0 0 0,0 0 0 0 0,0 0 0 0 0,0 0 0 0 0,0 0 0 0 0,0 0 0 0 0,0 0 0 0 0,0-1 0 0 0,0 1 0 0 0,0 0 0 0 0,0-1 0 0 0,2 0 0 0 0,0-1 0 0 0,0 2 9 0 0,-2-1-13 0 0,-1 1 0 0 0,1 0 0 0 0,0 0 0 0 0,0-1 0 0 0,0 1 0 0 0,0 0 0 0 0,-1-1 0 0 0,1 1 0 0 0,0-1 0 0 0,-1 1 0 0 0,1-1 0 0 0,0 0-1 0 0,-1 1 1 0 0,1-1 0 0 0,0 1 0 0 0,-1-1 0 0 0,2-1 0 0 0,-1 0-148 0 0,1 0-1 0 0,0-1 0 0 0,-1 1 1 0 0,0 0-1 0 0,1 0 1 0 0,-1-1-1 0 0,0 1 1 0 0,0-1-1 0 0,0 1 0 0 0,-1-1 1 0 0,1 0-1 0 0,-1 1 1 0 0,1-1-1 0 0,-1 0 1 0 0,0 1-1 0 0,0-1 0 0 0,0-4 1 0 0,0 3-423 0 0,-1 0 1 0 0,0 1-1 0 0,0-1 1 0 0,0 0-1 0 0,0 0 0 0 0,0 1 1 0 0,-1-1-1 0 0,1 0 1 0 0,-1 1-1 0 0,0 0 0 0 0,-4-6 1 0 0,-1 0-1473 0 0</inkml:trace>
  <inkml:trace contextRef="#ctx0" brushRef="#br0" timeOffset="1">239 73 15663 0 0,'0'0'356'0'0,"0"0"50"0"0,0 0 20 0 0,0 0-42 0 0,0 0-112 0 0,0 0 463 0 0,0 0 234 0 0,0 0 45 0 0,0 0-61 0 0,0 0-288 0 0,0 2-121 0 0,-3 7-193 0 0,0 1 0 0 0,-1 0 1 0 0,0-1-1 0 0,0 0 0 0 0,-1 0 0 0 0,-11 16 0 0 0,-7 13 371 0 0,-4 2-722 0 0,9-13 0 0 0,12-19-22 0 0,0 0 0 0 0,-1-1-1 0 0,1 0 1 0 0,-2 0 0 0 0,-9 7 0 0 0,16-12-674 0 0,1-2-258 0 0,0 0-920 0 0,0 0-3643 0 0,0 0-1565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3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19351 0 0,'0'0'439'0'0,"-9"3"596"0"0,6-3-844 0 0,-10 3 247 0 0,7 0-281 0 0,5-2 568 0 0,1 0 605 0 0,-1 0-1273 0 0,1-1 1 0 0,0 0 0 0 0,-1 1-1 0 0,1-1 1 0 0,0 1 0 0 0,-1-1-1 0 0,1 1 1 0 0,0-1-1 0 0,0 1 1 0 0,0-1 0 0 0,0 0-1 0 0,-1 1 1 0 0,1 0 0 0 0,0-1-1 0 0,0 1 1 0 0,0-1-1 0 0,0 1 1 0 0,0-1 0 0 0,0 1-1 0 0,0-1 1 0 0,0 1 0 0 0,0-1-1 0 0,0 1 1 0 0,1-1-1 0 0,-1 1 1 0 0,0-1 0 0 0,0 1-1 0 0,0-1 1 0 0,1 1 0 0 0,-1-1-1 0 0,1 1 1 0 0,-1 2-23 0 0,0-2-35 0 0,0 0 0 0 0,0 0 0 0 0,1 0 0 0 0,-1-1-1 0 0,0 1 1 0 0,1 0 0 0 0,-1 0 0 0 0,1 0 0 0 0,-1 0 0 0 0,1-1 0 0 0,-1 1 0 0 0,1 0 0 0 0,-1 0 0 0 0,1-1-1 0 0,0 1 1 0 0,-1 0 0 0 0,1-1 0 0 0,1 1 0 0 0,2 3-1 0 0,-1 0 0 0 0,1-1-1 0 0,0 0 1 0 0,1 0 0 0 0,-1 0-1 0 0,1-1 1 0 0,-1 1 0 0 0,1-1-1 0 0,8 3 1 0 0,6 0 1 0 0,25 5-1 0 0,-29-8 31 0 0,0 1-1 0 0,25 9 1 0 0,-37-11 20 0 0,0 1 0 0 0,0-1 0 0 0,0 1 1 0 0,-1-1-1 0 0,1 1 0 0 0,0 0 0 0 0,-1 0 1 0 0,0 1-1 0 0,1-1 0 0 0,-1 0 0 0 0,0 1 0 0 0,0-1 1 0 0,0 1-1 0 0,-1 0 0 0 0,1-1 0 0 0,0 1 1 0 0,-1 0-1 0 0,0 0 0 0 0,0 0 0 0 0,1 4 0 0 0,-1-1 36 0 0,0 0 0 0 0,0 0 0 0 0,-1 0-1 0 0,0 0 1 0 0,0 0 0 0 0,0 0-1 0 0,-1-1 1 0 0,0 1 0 0 0,0 0-1 0 0,-3 7 1 0 0,-18 87-86 0 0,-1-20 0 0 0,-13 94 0 0 0,33-160 0 0 0,0 0 0 0 0,-1 1 0 0 0,-6 16 0 0 0,6-23 0 0 0,-1-3 72 0 0,4-4 299 0 0,-1-2 117 0 0,-2 0-412 0 0,-4-2 133 0 0,-1 0-1 0 0,1-1 0 0 0,0 0 0 0 0,-14-9 0 0 0,16 9-208 0 0,3 2 0 0 0,-1 0 0 0 0,0 0 0 0 0,1 1 0 0 0,-1-1 0 0 0,0 1 0 0 0,-5-2 0 0 0,1 2 0 0 0,2 0-133 0 0,5 1-563 0 0,1 0-258 0 0,0 0-1694 0 0,0 0-6561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3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93 13823 0 0,'-8'-2'264'0'0,"0"0"0"0"0,0-1 0 0 0,-11-4 0 0 0,17 6 68 0 0,2-9 1620 0 0,0 5-654 0 0,0 1 0 0 0,-1 0 0 0 0,1 0 0 0 0,-1 0 0 0 0,-1-6 0 0 0,1 9-854 0 0,2-1-289 0 0,3-2-66 0 0,-2 3 282 0 0,9-2 626 0 0,21-3-772 0 0,33 0 0 0 0,22-4-67 0 0,-85 9-158 0 0,4 0 0 0 0,0 0 0 0 0,1 1 0 0 0,-1-1 0 0 0,0 1 0 0 0,0 0 0 0 0,0 1 0 0 0,1 0 0 0 0,6 1 0 0 0,4 4-64 0 0,-22 2-748 0 0,-4 0 173 0 0,-7 0-5290 0 0,7-6-1579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17503 0 0,'0'0'399'0'0,"0"0"60"0"0,0 0 21 0 0,0 0-59 0 0,-1 0-276 0 0,-2 1-57 0 0,2 0 283 0 0,1-1 117 0 0,0 0 21 0 0,0 0 3 0 0,12 5 512 0 0,-4-3-889 0 0,-1 1-1 0 0,1-2 0 0 0,0 1 1 0 0,0-1-1 0 0,-1 0 1 0 0,9 0-1 0 0,48-5 1288 0 0,15-2-617 0 0,-59 5-805 0 0,-12 2-64 0 0,-6-1-273 0 0,-2 0-138 0 0,0 0-1034 0 0,0 0-4210 0 0,0 0-1801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3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10135 0 0,'0'0'231'0'0,"0"0"29"0"0,0 0 19 0 0,2-1-41 0 0,36-11 1680 0 0,-38 11-1735 0 0,1 0 1 0 0,-1 0-1 0 0,1 0 1 0 0,-1 0-1 0 0,0 0 0 0 0,1 0 1 0 0,-1 0-1 0 0,0 0 1 0 0,0 0-1 0 0,0 0 1 0 0,0-1-1 0 0,0-1 1 0 0,0 2 69 0 0,4-18 1600 0 0,-3 16-1408 0 0,0-1 1 0 0,-1 0-1 0 0,1 1 0 0 0,-1-1 0 0 0,0-6 0 0 0,1 5-83 0 0,-1 0 0 0 0,0 0 0 0 0,1 0 0 0 0,0 0 0 0 0,0 0 0 0 0,0 0 0 0 0,4-7 0 0 0,-3 6-262 0 0,0 0 0 0 0,0-1 0 0 0,1-11 0 0 0,2-41 1932 0 0,-4 56-2013 0 0,1-11-22 0 0,-3 8 75 0 0,0 5 299 0 0,1 1 117 0 0,-3 12 464 0 0,0-1-927 0 0,1-1 1 0 0,1 1-1 0 0,-1 0 1 0 0,2-1-1 0 0,-1 1 1 0 0,2 12-1 0 0,0-8-50 0 0,-1 0-1 0 0,-2 15 0 0 0,-1-7-210 0 0,-11 56-1021 0 0,-5 18 2814 0 0,17-86-1557 0 0,2-3 0 0 0,8-6 0 0 0,13-4 0 0 0,-7 1 0 0 0,39-1 0 0 0,-19 3 0 0 0,-10-1 0 0 0,34-2 0 0 0,-55 3 0 0 0,7-4 0 0 0,6-3 0 0 0,-8 3-64 0 0,-6 3-273 0 0,-2-3-204 0 0,-1 0 1 0 0,1 1-1 0 0,-1-1 0 0 0,1 0 1 0 0,-1 1-1 0 0,0-1 1 0 0,0 1-1 0 0,0-1 1 0 0,0 1-1 0 0,0-1 1 0 0,-1 1-1 0 0,1 0 0 0 0,-1-1 1 0 0,1 1-1 0 0,-1 0 1 0 0,0 0-1 0 0,0 0 1 0 0,0 0-1 0 0,0 1 0 0 0,-3-3 1 0 0,-3-2-1507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3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 10135 0 0,'0'0'231'0'0,"-12"0"546"0"0,-3 2 163 0 0,8-2 1894 0 0,12 0 1505 0 0,6 0-865 0 0,-5 0-4325 0 0,132-14 2431 0 0,-84 9-1520 0 0,-36 6-60 0 0,-17-1-27 0 0,0 0 0 0 0,0 0 0 0 0,-1 0 0 0 0,1 0 0 0 0,0 0 0 0 0,0 0 0 0 0,-1 0 0 0 0,1 0 0 0 0,0 0 0 0 0,-1-1 0 0 0,1 1 0 0 0,0 0 0 0 0,0-1 0 0 0,-1 1 0 0 0,2-1 0 0 0,-1-3-370 0 0,0 4 232 0 0,-1-1-1 0 0,1 1 1 0 0,-1-1 0 0 0,0 1 0 0 0,1-1-1 0 0,-1 1 1 0 0,0-1 0 0 0,0 1 0 0 0,0-1 0 0 0,1 0-1 0 0,-1 1 1 0 0,0-1 0 0 0,0 1 0 0 0,0-1-1 0 0,0 0 1 0 0,0 1 0 0 0,0-1 0 0 0,0 0 0 0 0,0 1-1 0 0,0-1 1 0 0,0 0 0 0 0,0 1 0 0 0,-1-1-1 0 0,1 1 1 0 0,0-1 0 0 0,0 0 0 0 0,-1 1-1 0 0,1-2 1 0 0,-12-13-2232 0 0,11 14 2119 0 0,-8-8-1258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3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11975 0 0,'0'0'267'0'0,"0"0"42"0"0,0 0 17 0 0,0 0-28 0 0,0 0-58 0 0,0 0 491 0 0,0 0 238 0 0,0 0 45 0 0,0 0-61 0 0,0 0-288 0 0,1-1-121 0 0,16-4 482 0 0,0 0-1 0 0,27-5 0 0 0,4 5 51 0 0,52-1 0 0 0,-78 4-1076 0 0,-18 1 0 0 0,0 1 0 0 0,0 0 0 0 0,0-1 0 0 0,0 1 0 0 0,0 1 0 0 0,0-1 0 0 0,-1 0 0 0 0,1 1 0 0 0,5 1 0 0 0,-6-1-429 0 0,1 0 0 0 0,0-1 1 0 0,-1 1-1 0 0,1-1 0 0 0,0 0 0 0 0,0 0 0 0 0,-1 0 0 0 0,5-1 1 0 0,-5 1 85 0 0,7 0-1191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338 198 17503 0 0,'0'0'399'0'0,"0"-1"60"0"0,0 0-409 0 0,0 0 0 0 0,0 0 0 0 0,0 0 0 0 0,0 0 0 0 0,0 0 0 0 0,0 0 0 0 0,0 0 0 0 0,0 1 0 0 0,0-1 0 0 0,1 0 0 0 0,-1 0 0 0 0,0 0 0 0 0,1 0 1 0 0,-1 0-1 0 0,0 1 0 0 0,1-1 0 0 0,0-1 0 0 0,4-8 121 0 0,-7 6-192 0 0,1 2 32 0 0,1 1 76 0 0,-1-1 1 0 0,1 0-1 0 0,0 1 0 0 0,0-1 0 0 0,0 0 1 0 0,0 1-1 0 0,0-1 0 0 0,0 1 0 0 0,1-1 1 0 0,-1 0-1 0 0,1-2 0 0 0,0 2 93 0 0,-1 0 1 0 0,1 0-1 0 0,-1 0 0 0 0,0 1 0 0 0,0-1 1 0 0,1 0-1 0 0,-1 0 0 0 0,-1 0 0 0 0,1-3 0 0 0,-1 0 83 0 0,-1 1-1 0 0,1 1 1 0 0,-1-1-1 0 0,0 0 1 0 0,0 0-1 0 0,0 1 1 0 0,-1-1-1 0 0,1 1 1 0 0,-4-4-1 0 0,-30-25 1313 0 0,27 25-1048 0 0,3 2-493 0 0,-1 0-1 0 0,0 1 1 0 0,0 0-1 0 0,-1 1 1 0 0,1-1-1 0 0,-1 1 1 0 0,0 1-1 0 0,1-1 1 0 0,-1 2-1 0 0,0-1 1 0 0,0 1 0 0 0,-15-1-1 0 0,16 2-21 0 0,-1 0 0 0 0,1 0 0 0 0,0 1 0 0 0,-1 0 0 0 0,1 0 0 0 0,0 1 0 0 0,-1 0 0 0 0,1 0 0 0 0,0 1 0 0 0,1 0 0 0 0,-1 0 0 0 0,0 1 0 0 0,1-1 0 0 0,-7 6 0 0 0,11-7-12 0 0,0 0 0 0 0,0 1 0 0 0,0-1 0 0 0,1 0 0 0 0,-1 1 0 0 0,-1 2 0 0 0,-7 10 0 0 0,9-14-20 0 0,0 0 0 0 0,0 0 0 0 0,0 0 0 0 0,1 0-1 0 0,-1 0 1 0 0,0 0 0 0 0,1 1 0 0 0,-1-1 0 0 0,0 0 0 0 0,1 0 0 0 0,0 1-1 0 0,-1-1 1 0 0,1 0 0 0 0,0 1 0 0 0,-1-1 0 0 0,1 0 0 0 0,0 1 0 0 0,0-1-1 0 0,0 1 1 0 0,0-1 0 0 0,1 0 0 0 0,-1 1 0 0 0,0-1 0 0 0,1 0 0 0 0,-1 1-1 0 0,0-1 1 0 0,2 2 0 0 0,-1 0-62 0 0,1 0 0 0 0,0 0 0 0 0,0 0 0 0 0,0 0 0 0 0,0-1 0 0 0,0 1 0 0 0,1-1 0 0 0,-1 0 0 0 0,5 4 0 0 0,-3-4-206 0 0,-1 0 56 0 0,8 15 144 0 0,-8-13 88 0 0,1 1 0 0 0,-1-1 0 0 0,1 1 0 0 0,1-1 0 0 0,-1 0 0 0 0,0-1 0 0 0,1 1 0 0 0,9 4 0 0 0,-9-4 0 0 0,1-1 0 0 0,-1 1 0 0 0,0 0 0 0 0,0 1 0 0 0,0-1 0 0 0,5 8 0 0 0,11 14 0 0 0,-13-17 0 0 0,-1 0 0 0 0,0 1 0 0 0,0 0 0 0 0,6 14 0 0 0,-11-21 0 0 0,-1 1 0 0 0,0-1 0 0 0,0 1 0 0 0,0-1 0 0 0,0 1 0 0 0,0 0 0 0 0,-1-1 0 0 0,0 1 0 0 0,0 0 0 0 0,0-1 0 0 0,0 1 0 0 0,0 0 0 0 0,-1 0 0 0 0,0-1 0 0 0,0 1 0 0 0,0-1 0 0 0,0 1 0 0 0,-2 4 0 0 0,-10 17 0 0 0,-1-1 0 0 0,-1-1 0 0 0,-1-1 0 0 0,-29 32 0 0 0,-39 45 0 0 0,76-92 0 0 0,6-5 0 0 0,1-1 0 0 0,-1 1 0 0 0,0 0 0 0 0,0 0 0 0 0,1 0 0 0 0,-1 0 0 0 0,1 0 0 0 0,0 0 0 0 0,-1 0 0 0 0,1 0 0 0 0,0 1 0 0 0,0-1 0 0 0,0 0 0 0 0,1 1 0 0 0,-2 3 0 0 0,2-5 0 0 0,0 0 0 0 0,0 0 0 0 0,-1 0 0 0 0,1 0 0 0 0,0 0 0 0 0,0 0 0 0 0,0 0 0 0 0,0 0 0 0 0,0 0 0 0 0,1 0 0 0 0,-1 0 0 0 0,0 1 0 0 0,0-2 0 0 0,1 1 0 0 0,-1 0 0 0 0,0 0 0 0 0,1 0 0 0 0,-1 0 0 0 0,1 0 0 0 0,-1 0 0 0 0,1 0 0 0 0,0 0 0 0 0,-1-1 0 0 0,1 1 0 0 0,0 0 0 0 0,0 0 0 0 0,-1-1 0 0 0,1 1 0 0 0,0-1 0 0 0,0 1 0 0 0,0-1 0 0 0,1 1 0 0 0,1 1 0 0 0,1-1 0 0 0,-1 0 0 0 0,1 0 0 0 0,-1-1 0 0 0,1 1 0 0 0,5-1 0 0 0,-6 0 0 0 0,3 1 0 0 0,-2-1 0 0 0,-1 0 0 0 0,0 0 0 0 0,1 0 0 0 0,-1-1 0 0 0,0 1 0 0 0,1-1 0 0 0,-1 0 0 0 0,4-2 0 0 0,15-3 0 0 0,-7 2 0 0 0,0 0 0 0 0,17-2 0 0 0,-25 5 13 0 0,25-1-166 0 0,-31 2-572 0 0,-1 0-246 0 0,0 0-906 0 0,-1 1-3640 0 0,-3 6-1565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4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34 10135 0 0,'0'0'231'0'0,"0"0"29"0"0,0 0 19 0 0,6-4 7 0 0,0-1-140 0 0,-5 4 600 0 0,-1 1 232 0 0,0 0 40 0 0,6-8 1662 0 0,-5 7-2628 0 0,-1 1-1 0 0,0-1 0 0 0,1 1 1 0 0,-1-1-1 0 0,0 1 0 0 0,1-1 1 0 0,-1 1-1 0 0,0-1 0 0 0,0 1 1 0 0,0-1-1 0 0,1 1 1 0 0,-1-1-1 0 0,0 0 0 0 0,0 1 1 0 0,0-1-1 0 0,0 1 0 0 0,0-1 1 0 0,0 0-1 0 0,0 1 0 0 0,0-1 1 0 0,0 1-1 0 0,0-2 1 0 0,-1 2 64 0 0,1 0 0 0 0,-1-1 1 0 0,1 1-1 0 0,-1 0 1 0 0,1 0-1 0 0,-1 0 0 0 0,1 0 1 0 0,-1 0-1 0 0,1 0 1 0 0,-1-1-1 0 0,1 1 1 0 0,-1 0-1 0 0,1 0 0 0 0,-1 1 1 0 0,1-1-1 0 0,-1 0 1 0 0,1 0-1 0 0,-1 0 1 0 0,1 0-1 0 0,-1 1 0 0 0,-34 14 4612 0 0,27-11-4274 0 0,-3 2-454 0 0,1 0 0 0 0,0 1 0 0 0,0 0 0 0 0,-13 14 0 0 0,2-3 0 0 0,-2 1 0 0 0,1 1 0 0 0,1 2 0 0 0,1 0 0 0 0,-31 43 0 0 0,50-62 11 0 0,-10 10-86 0 0,24-12-737 0 0,-8-1 524 0 0,-1-1 0 0 0,1 1-1 0 0,-1-1 1 0 0,1 0 0 0 0,-1 0-1 0 0,8-3 1 0 0,12-7-7476 0 0,-14 6 1326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4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6447 0 0,'0'0'298'0'0,"0"0"-10"0"0,4-6-178 0 0,-3 5-58 0 0,-1 1 0 0 0,1-1 0 0 0,-1 1 0 0 0,1-1 0 0 0,-1 1 0 0 0,1-1 0 0 0,-1 0 0 0 0,0 1-1 0 0,1-1 1 0 0,-1 0 0 0 0,0 1 0 0 0,1-1 0 0 0,-1 0 0 0 0,0 1 0 0 0,0-1 0 0 0,0 0 0 0 0,0 1-1 0 0,0-1 1 0 0,1 0 0 0 0,-1 1 0 0 0,-1-1 0 0 0,1 0 0 0 0,0 0 0 0 0,0 1 0 0 0,0-1 0 0 0,-1-1 0 0 0,1 0 374 0 0,0 0 588 0 0,6-1 621 0 0,-4 0 2988 0 0,-2 3-4542 0 0,0 0 1 0 0,0 0-1 0 0,0 0 0 0 0,0 0 0 0 0,0 1 0 0 0,0-1 0 0 0,1 0 0 0 0,-1 0 1 0 0,0 0-1 0 0,0 0 0 0 0,0 0 0 0 0,0 0 0 0 0,0 0 0 0 0,0 0 0 0 0,0 0 1 0 0,0 0-1 0 0,0 0 0 0 0,1 0 0 0 0,-1 0 0 0 0,0 0 0 0 0,0 0 0 0 0,0 0 1 0 0,0 0-1 0 0,0 0 0 0 0,0 0 0 0 0,0 0 0 0 0,1 0 0 0 0,-1 0 0 0 0,0 0 1 0 0,0 0-1 0 0,0 0 0 0 0,0 0 0 0 0,0 0 0 0 0,0 0 0 0 0,0 0 0 0 0,1 0 1 0 0,-1 0-1 0 0,0 0 0 0 0,0 0 0 0 0,0 0 0 0 0,0 0 0 0 0,0 0 0 0 0,0-1 0 0 0,0 1 1 0 0,0 0-1 0 0,0 0 0 0 0,0 0 0 0 0,0 0 0 0 0,0 0 0 0 0,1 0 0 0 0,-1 0 1 0 0,0 0-1 0 0,0 0 0 0 0,0-1 0 0 0,0 1 0 0 0,0 0 0 0 0,0 0 0 0 0,0 0 1 0 0,0 0-1 0 0,0 0 0 0 0,0 0 0 0 0,0 0 0 0 0,0-1 0 0 0,0 1 0 0 0,0 0 1 0 0,0 0-1 0 0,5 4 3194 0 0,-4-1-4639 0 0,1 2 1590 0 0,0 0 0 0 0,1 0 0 0 0,-1-1-1 0 0,1 1 1 0 0,0-1 0 0 0,4 6 0 0 0,-1-2 4 0 0,-2-2-191 0 0,0 1 1 0 0,0 0 0 0 0,3 10 0 0 0,-4-10-39 0 0,0 0 1 0 0,1 0-1 0 0,5 9 1 0 0,-7-13-2 0 0,0 0 0 0 0,0 0 0 0 0,-1 1 0 0 0,0-1 0 0 0,1 1 0 0 0,-1 0 0 0 0,1 6 0 0 0,-2-6 0 0 0,1-1 0 0 0,0 1 0 0 0,0-1 0 0 0,0 0 0 0 0,0 1 0 0 0,1-1 0 0 0,-1 0 0 0 0,1 0 0 0 0,3 6 0 0 0,1-2 0 0 0,-2-4 0 0 0,-1 0 0 0 0,0 1 0 0 0,-1 0 0 0 0,1-1 0 0 0,-1 1 0 0 0,0 0 0 0 0,1 0 0 0 0,1 6 0 0 0,-3-6 0 0 0,0-1 0 0 0,1 1 0 0 0,0 0 0 0 0,0-1 0 0 0,0 0 0 0 0,1 1 0 0 0,-1-1 0 0 0,1 0 0 0 0,-1 0 0 0 0,1 0 0 0 0,0 0 0 0 0,0-1 0 0 0,1 1 0 0 0,-1-1 0 0 0,5 3 0 0 0,3 2 0 0 0,-8 1 72 0 0,-2-6-6 0 0,0-1 1 0 0,1 1-1 0 0,-1 0 0 0 0,0-1 0 0 0,1 1 0 0 0,-1-1 1 0 0,0 0-1 0 0,1 1 0 0 0,2 0 0 0 0,2 2-949 0 0,-12-11 157 0 0,5 6 570 0 0,-1 0-1 0 0,1 0 0 0 0,0-1 0 0 0,0 1 0 0 0,0-1 0 0 0,0 1 0 0 0,0-1 0 0 0,0 0 0 0 0,0 1 0 0 0,1-1 0 0 0,-1 0 0 0 0,0 1 1 0 0,1-1-1 0 0,0 0 0 0 0,-1 0 0 0 0,1 0 0 0 0,0 0 0 0 0,0-2 0 0 0,0-2-672 0 0,1 0 0 0 0,0 0 1 0 0,3-12-1 0 0,-1 6 343 0 0,3-21-1561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4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15663 0 0,'0'0'356'0'0,"-13"2"1202"0"0,-28 8 2498 0 0,40-10-3992 0 0,1 0 0 0 0,-1 0 0 0 0,1 1 0 0 0,0-1 0 0 0,-1 0 0 0 0,1 0 0 0 0,-1 1 0 0 0,1-1 0 0 0,0 0 0 0 0,0 1 0 0 0,-1-1 0 0 0,1 0 0 0 0,0 1 0 0 0,-1-1 0 0 0,1 1 0 0 0,0-1 0 0 0,0 0 0 0 0,0 1 0 0 0,-1-1 0 0 0,1 1 0 0 0,0-1 0 0 0,0 0 0 0 0,0 1 0 0 0,0-1 0 0 0,0 1 0 0 0,0-1 0 0 0,0 1 0 0 0,0-1 1 0 0,0 1-1 0 0,0-1 0 0 0,0 1 0 0 0,0-1 0 0 0,0 0 0 0 0,0 1 0 0 0,1-1 0 0 0,-1 1 0 0 0,0 0 0 0 0,1 0-1 0 0,-1 0 0 0 0,0 0 0 0 0,0 0 0 0 0,0 0 1 0 0,0 0-1 0 0,0 0 0 0 0,0 0 0 0 0,0 0 0 0 0,0 0 0 0 0,0 0 0 0 0,0 0 1 0 0,0 0-1 0 0,-1 1 0 0 0,-3 5 22 0 0,0-1 0 0 0,0 0 0 0 0,-1 0 0 0 0,-8 8 0 0 0,8-9-53 0 0,0 0 0 0 0,0 1 0 0 0,1-1 0 0 0,0 1 0 0 0,-5 9 0 0 0,6-9-32 0 0,-3 8 0 0 0,0-1 0 0 0,-15 21 0 0 0,5-13 0 0 0,0 1 0 0 0,0 0 0 0 0,-21 42 0 0 0,20-36 0 0 0,14-25 0 0 0,0 1 0 0 0,0 0 0 0 0,0 1 0 0 0,1-1 0 0 0,-4 9 0 0 0,5-11 0 0 0,0 1 0 0 0,0-1 0 0 0,0 0 0 0 0,-1 0 0 0 0,1 1 0 0 0,-1-1 0 0 0,-1 2 0 0 0,-5 5 0 0 0,18-16-1295 0 0,7-8-998 0 0,-5-1-753 0 0,0 0-4120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4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15663 0 0,'0'0'356'0'0,"0"0"50"0"0,0 0 20 0 0,-2 0-42 0 0,2 0-326 0 0,0 0 1 0 0,0 0-1 0 0,0 0 0 0 0,0 0 0 0 0,-1 0 0 0 0,1-1 0 0 0,0 1 1 0 0,0 0-1 0 0,0 0 0 0 0,0 0 0 0 0,0 0 0 0 0,-1 0 0 0 0,1 0 1 0 0,0-1-1 0 0,0 1 0 0 0,0 0 0 0 0,0 0 0 0 0,0 0 0 0 0,0 0 1 0 0,0 0-1 0 0,-1-1 0 0 0,1 1 0 0 0,0 0 0 0 0,0 0 0 0 0,0 0 1 0 0,0 0-1 0 0,0-1 0 0 0,0 1 0 0 0,0 0 0 0 0,0 0 0 0 0,0 0 1 0 0,0-1-1 0 0,0 1 0 0 0,0 0 0 0 0,0 0 0 0 0,0 0 0 0 0,0 0 1 0 0,0-1-1 0 0,1 1 0 0 0,-1 0 0 0 0,0 0 0 0 0,0 0 0 0 0,0 0 1 0 0,0-1-1 0 0,0 1 0 0 0,0 0 0 0 0,0 0 0 0 0,0 0 0 0 0,1 0 1 0 0,-1 0-1 0 0,0 0 0 0 0,0-1 0 0 0,0 1 0 0 0,0 0 0 0 0,0 0 1 0 0,1 0-1 0 0,-1 0 0 0 0,0 0 0 0 0,0 0 0 0 0,0 0 0 0 0,1 0 1 0 0,-1 0-1 0 0,0 0 0 0 0,0 0 0 0 0,0 0 0 0 0,0 0 0 0 0,1 0 1 0 0,9-5 1653 0 0,16-1-1110 0 0,1 0 1 0 0,0 2-1 0 0,48-3 0 0 0,-35 5-347 0 0,-18 0-255 0 0,-11 0 0 0 0,1 1 0 0 0,-1 0 0 0 0,1 1 0 0 0,18 2 0 0 0,-29-1 0 0 0,0-1 0 0 0,1 0 0 0 0,-1 1 0 0 0,1 0 0 0 0,-1-1 0 0 0,0 1 0 0 0,0 0 0 0 0,1-1 0 0 0,-1 1 0 0 0,0 0 0 0 0,0 0 0 0 0,0 0 0 0 0,0 0 0 0 0,0 0 0 0 0,0 0 0 0 0,0 0 0 0 0,0 0 0 0 0,-1 1 0 0 0,1-1 0 0 0,0 0 0 0 0,-1 0 0 0 0,1 1 0 0 0,0-1 0 0 0,-1 0 0 0 0,0 1 0 0 0,1-1 0 0 0,-1 1 0 0 0,0-1 0 0 0,0 3 0 0 0,0 2 132 0 0,0 1-1 0 0,-1 0 1 0 0,0 0 0 0 0,0-1-1 0 0,-1 1 1 0 0,0 0 0 0 0,0-1-1 0 0,0 0 1 0 0,-1 1 0 0 0,-4 6-1 0 0,-10 30 469 0 0,0 2-600 0 0,11-33 0 0 0,-6 24 0 0 0,-22 69 0 0 0,27-83 0 0 0,1-1 0 0 0,0 1 0 0 0,-3 36 0 0 0,8-46 0 0 0,1-1 0 0 0,2 21 0 0 0,0 4 0 0 0,-2-34 0 0 0,0 0 0 0 0,0 0 0 0 0,0 0 0 0 0,1 0 0 0 0,-1 0 0 0 0,0 0 0 0 0,1 0 0 0 0,1 3 0 0 0,7 27 0 0 0,-7-23 0 0 0,-9-3 0 0 0,4-5 0 0 0,1 0 0 0 0,-1 0 0 0 0,1-1 0 0 0,-1 1 0 0 0,1 0 0 0 0,-1-1 0 0 0,1 0 0 0 0,-1 1 0 0 0,0-1 0 0 0,1 0 0 0 0,-1-1 0 0 0,-4 1 0 0 0,-34-11 0 0 0,33 9 0 0 0,0-1 0 0 0,0 2 0 0 0,-9-2 0 0 0,-26 3-6249 0 0,43 0 4714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4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58 21191 0 0,'-17'3'2308'0'0,"16"-4"-3115"0"0,-9-3 3496 0 0,8 2-22 0 0,7-1-1224 0 0,-3 3-1384 0 0,-2-1 19 0 0,1-4-42 0 0,10-12-37 0 0,-9 14-242 0 0,0 1 0 0 0,1 0 0 0 0,-1-1 0 0 0,1 1 0 0 0,4-2 0 0 0,6-6-1092 0 0,-12 9 312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4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37 247 11975 0 0,'0'-1'267'0'0,"5"-8"34"0"0,0-1 0 0 0,-1 0 0 0 0,5-20 0 0 0,-6 17 593 0 0,1 1 0 0 0,9-20 1 0 0,5-17 3199 0 0,-17 46-3892 0 0,0 1 0 0 0,0-1 0 0 0,0 0 0 0 0,0 1 0 0 0,-1-1 0 0 0,0 0 0 0 0,1 0 0 0 0,-1 0 0 0 0,0 1 0 0 0,-1-6 0 0 0,1 6-135 0 0,-1-1 0 0 0,1 1 0 0 0,0 0 0 0 0,0 0 1 0 0,0-1-1 0 0,1 1 0 0 0,-1 0 0 0 0,0 0 0 0 0,1-1 0 0 0,0 1 0 0 0,-1 0 1 0 0,1 0-1 0 0,0 0 0 0 0,0 0 0 0 0,2-4 0 0 0,4 0 5 0 0,-6 5 299 0 0,-1 1 117 0 0,0 0 21 0 0,0 0-66 0 0,-1 1-433 0 0,1 0 0 0 0,-1 0 1 0 0,1 0-1 0 0,-1 0 0 0 0,1 0 1 0 0,-1 0-1 0 0,1 0 0 0 0,0 0 1 0 0,0 0-1 0 0,-1 0 0 0 0,1 0 1 0 0,0 0-1 0 0,0 0 0 0 0,0 0 1 0 0,0 2-1 0 0,-1 6-10 0 0,0 1 0 0 0,-1 0 0 0 0,0-1 0 0 0,-1 0 0 0 0,1 1 0 0 0,-8 14 0 0 0,-3 9 0 0 0,6-14 0 0 0,4-11 0 0 0,0 1 0 0 0,0-1 0 0 0,1 1 0 0 0,0-1 0 0 0,1 1 0 0 0,-1 13 0 0 0,2-3 0 0 0,-1 0 0 0 0,0-1 0 0 0,-2 0 0 0 0,-6 29 0 0 0,-4-25 469 0 0,12-21-394 0 0,0 1 0 0 0,-1 0-1 0 0,1 0 1 0 0,0-1 0 0 0,0 1-1 0 0,0 0 1 0 0,0 0 0 0 0,1 0-1 0 0,-1 0 1 0 0,0 0 0 0 0,1 0-1 0 0,-1 3 1 0 0,1-4-34 0 0,-1 0 0 0 0,1 0-1 0 0,-1 0 1 0 0,0 0 0 0 0,1 0 0 0 0,-1 0-1 0 0,0 0 1 0 0,0 0 0 0 0,0 0-1 0 0,1 0 1 0 0,-1 0 0 0 0,0-1 0 0 0,-2 2-1 0 0,0 0-2 0 0,3-1-38 0 0,0-1 0 0 0,0 0 0 0 0,0 0 0 0 0,-1 0 0 0 0,1 0 0 0 0,0 0 0 0 0,0 1 0 0 0,0-1 0 0 0,0 0 0 0 0,0 0 0 0 0,-1 0 0 0 0,1 0 0 0 0,0 1 0 0 0,0-1 0 0 0,0 0 0 0 0,0 0 0 0 0,0 1 0 0 0,0-1 0 0 0,0 0 0 0 0,0 0 0 0 0,0 0 0 0 0,0 1 0 0 0,0-1 0 0 0,0 0 0 0 0,0 0 0 0 0,0 1 0 0 0,0-1 0 0 0,0 0 0 0 0,0 0 0 0 0,0 0 0 0 0,0 1 0 0 0,0-1 0 0 0,0 0 0 0 0,0 0 0 0 0,1 0 0 0 0,-1 1 0 0 0,0-1 0 0 0,0 0 0 0 0,0 0 0 0 0,0 0 0 0 0,0 0 0 0 0,1 1 0 0 0,-1-1 0 0 0,0 0 0 0 0,0 0 0 0 0,0 0 0 0 0,0 0 0 0 0,1 0 0 0 0,-1 0 0 0 0,0 0 0 0 0,0 0 0 0 0,1 1 0 0 0,-1-1 0 0 0,0 0 0 0 0,0 0 0 0 0,0 0 0 0 0,1 0 0 0 0,-1 0 0 0 0,0 0 0 0 0,0 0 0 0 0,0 0 0 0 0,1 0 0 0 0,-1 0 0 0 0,16 1 0 0 0,-16-1 0 0 0,4 0 0 0 0,14-1 0 0 0,43-10 0 0 0,26-4 0 0 0,-44 6 0 0 0,-27 6 0 0 0,0-1 0 0 0,18 0 0 0 0,-25 4-64 0 0,-7 0-273 0 0,-2 0-138 0 0,0 0-33 0 0,-3 0-72 0 0,-25 0-2015 0 0,15-2-4068 0 0,4 0-419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4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90 13823 0 0,'-10'-1'124'0'0,"-15"3"427"0"0,23-2-170 0 0,2 0-49 0 0,-12 3-208 0 0,-25 2 735 0 0,32-5 3981 0 0,12-2-3483 0 0,102-12-229 0 0,-92 12-1128 0 0,33-7 0 0 0,-29 4 0 0 0,-11 3-50 0 0,1-2-1 0 0,-1 1 1 0 0,14-8 0 0 0,-22 9-509 0 0,-1 1-1 0 0,-1 0 1 0 0,1-1 0 0 0,0 1 0 0 0,0 0 0 0 0,0-1-1 0 0,-1 1 1 0 0,1-1 0 0 0,-1 1 0 0 0,1-1 0 0 0,-1 0-1 0 0,0 1 1 0 0,0-1 0 0 0,1 1 0 0 0,-1-1-1 0 0,-1-2 1 0 0,-2-11-1485 0 0,3 11-4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4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15663 0 0,'0'0'356'0'0,"12"-1"1132"0"0,-7 1-1072 0 0,0-1 1 0 0,1 1-1 0 0,-1 0 0 0 0,0 0 0 0 0,7 1 1 0 0,-7 0-119 0 0,0 0-1 0 0,1-1 1 0 0,-1 0 0 0 0,0 0 0 0 0,1 0 0 0 0,-1-1-1 0 0,6-1 1 0 0,72-14 841 0 0,-48 10-1146 0 0,-15 2 7 0 0,-9 2 0 0 0,1 0 0 0 0,-1 0 0 0 0,1 1 0 0 0,0 1 0 0 0,-1-1 0 0 0,14 3 0 0 0,13 7-1363 0 0,-24-4-4808 0 0,-12-4-711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4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458 186 17503 0 0,'7'-6'858'0'0,"-3"1"-598"0"0,-1 0 1 0 0,1 0 0 0 0,-1-1 0 0 0,0 1 0 0 0,-1-1-1 0 0,1 1 1 0 0,-1-1 0 0 0,0 0 0 0 0,-1 0 0 0 0,1 0-1 0 0,-1 0 1 0 0,0 0 0 0 0,-1 0 0 0 0,1-10-1 0 0,-2 13-159 0 0,1 0-1 0 0,-1 1 0 0 0,0-1 0 0 0,0 1 0 0 0,1-1 0 0 0,-2 1 0 0 0,1 0 0 0 0,0-1 1 0 0,0 1-1 0 0,-1 0 0 0 0,1 0 0 0 0,-1 0 0 0 0,0 0 0 0 0,0 0 0 0 0,1 0 0 0 0,-1 0 1 0 0,-1 1-1 0 0,-1-2 0 0 0,-2-2 132 0 0,0 1 0 0 0,0 0 0 0 0,-1 1 0 0 0,1 0 0 0 0,-11-4 0 0 0,2 3-128 0 0,1 0-1 0 0,-1 2 1 0 0,0-1-1 0 0,0 2 1 0 0,0 0 0 0 0,1 1-1 0 0,-1 0 1 0 0,-27 5-1 0 0,22-1-1 0 0,1 1 1 0 0,0 0-1 0 0,0 1 0 0 0,0 2 0 0 0,0 0 0 0 0,-18 11 0 0 0,30-15-215 0 0,1 0 0 0 0,0 0 0 0 0,0 0 0 0 0,1 1 0 0 0,-1 0 0 0 0,1 0-1 0 0,-9 11 1 0 0,12-13 73 0 0,-1 1 0 0 0,2-1-1 0 0,-1 1 1 0 0,0-1 0 0 0,1 1-1 0 0,-1 0 1 0 0,1-1-1 0 0,0 1 1 0 0,0 0 0 0 0,1 0-1 0 0,-1 0 1 0 0,1 0 0 0 0,0 0-1 0 0,0 0 1 0 0,0 0-1 0 0,1 5 1 0 0,1 0 40 0 0,0-1 0 0 0,0 1 0 0 0,1-1 0 0 0,1 0 0 0 0,7 15 0 0 0,27 35 0 0 0,-28-46 0 0 0,-2 0 0 0 0,0 1 0 0 0,0 0 0 0 0,-1 0 0 0 0,-1 0 0 0 0,6 17 0 0 0,-9-18 0 0 0,1-1 0 0 0,-2 0 0 0 0,1 1 0 0 0,0 16 0 0 0,0-6 0 0 0,-2-20 0 0 0,-1 1 0 0 0,1 0 0 0 0,-1 0 0 0 0,0 0 0 0 0,0 0 0 0 0,0 0 0 0 0,0 0 0 0 0,0 0 0 0 0,0 0 0 0 0,-1 0 0 0 0,0 0 0 0 0,1 0 0 0 0,-1 0 0 0 0,-3 5 0 0 0,-11 16 0 0 0,-32 40 0 0 0,30-44 0 0 0,10-11 0 0 0,-1 0 0 0 0,0-1 0 0 0,-19 15 0 0 0,-10 8 0 0 0,32-24 0 0 0,6 1 0 0 0,0-7 0 0 0,-1-1 0 0 0,1 1 0 0 0,-1-1 0 0 0,1 1 0 0 0,-1-1 0 0 0,1 1 0 0 0,-1-1 0 0 0,1 1 0 0 0,0-1 0 0 0,-1 1 0 0 0,1-1 0 0 0,0 0 0 0 0,-1 1 0 0 0,1-1 0 0 0,0 0 0 0 0,-1 0 0 0 0,1 0 0 0 0,0 1 0 0 0,0-1 0 0 0,-1 0 0 0 0,1 0 0 0 0,1 0 0 0 0,11 3 0 0 0,4-1 0 0 0,0 0 0 0 0,33 0 0 0 0,-44-2 0 0 0,16-2 0 0 0,-14 1 0 0 0,22-6-72 0 0,-28 7-299 0 0,-2 0-117 0 0,0 0-21 0 0,0 0-207 0 0,0 0-857 0 0,0 0-379 0 0,0-3-80 0 0,5-11-15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4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 17503 0 0,'-8'-15'1759'0'0,"7"13"-1614"0"0,0-1-306 0 0,5-10 2174 0 0,-4 12-1975 0 0,0 0 40 0 0,0 1 1 0 0,1-1-1 0 0,-1 0 0 0 0,0 0 1 0 0,0 1-1 0 0,0-1 0 0 0,1 0 1 0 0,-1 0-1 0 0,0 1 1 0 0,1-1-1 0 0,-1 0 0 0 0,1 1 1 0 0,-1-1-1 0 0,0 1 1 0 0,1-1-1 0 0,-1 0 0 0 0,1 1 1 0 0,0-1-1 0 0,-1 1 0 0 0,1 0 1 0 0,-1-1-1 0 0,1 1 1 0 0,0-1-1 0 0,-1 1 0 0 0,1 0 1 0 0,0-1-1 0 0,0 1 0 0 0,1 0 1 0 0,-1 0 303 0 0,1 1 114 0 0,0 1-437 0 0,1 0 0 0 0,-1 0 0 0 0,1 0 0 0 0,-1 1 0 0 0,0-1 0 0 0,0 1 0 0 0,0 0-1 0 0,0-1 1 0 0,-1 1 0 0 0,1 0 0 0 0,-1 0 0 0 0,0 0 0 0 0,1 0 0 0 0,-1 0 0 0 0,-1 0-1 0 0,1 1 1 0 0,0-1 0 0 0,-1 4 0 0 0,6 22-59 0 0,-5-16 0 0 0,2 0 0 0 0,0 0 0 0 0,0 0 0 0 0,1-1 0 0 0,10 21 0 0 0,10 22 0 0 0,-19-47 0 0 0,3-3 0 0 0,-5-4 0 0 0,0-1 0 0 0,-1 0 0 0 0,1 0 0 0 0,-1 0 0 0 0,1 0 0 0 0,0 0 0 0 0,-1-1 0 0 0,1 1 0 0 0,-1-1 0 0 0,1 1 0 0 0,0-1 0 0 0,-1 0 0 0 0,0 0 0 0 0,1 0 0 0 0,-1-1 0 0 0,0 1 0 0 0,3-2 0 0 0,1-2 0 0 0,0 1 0 0 0,0-1 0 0 0,-1 0 0 0 0,10-11 0 0 0,-8 6 72 0 0,-1 0-1 0 0,0-1 1 0 0,-1 1-1 0 0,0-1 1 0 0,-1 0 0 0 0,0 0-1 0 0,0-1 1 0 0,-2 1-1 0 0,1-1 1 0 0,-1 1 0 0 0,-1-1-1 0 0,0-22 1 0 0,-1 32 437 0 0,0 2-66 0 0,-1-1-294 0 0,0 1-148 0 0,0 0-1 0 0,0 0 1 0 0,0 0 0 0 0,1 0-1 0 0,-1 0 1 0 0,0 1-1 0 0,0-1 1 0 0,0 0 0 0 0,0 0-1 0 0,0 0 1 0 0,0 1 0 0 0,0-1-1 0 0,0 1 1 0 0,1-1 0 0 0,-1 0-1 0 0,0 1 1 0 0,0 0-1 0 0,0-1 1 0 0,1 1 0 0 0,-1-1-1 0 0,0 1 1 0 0,1 0 0 0 0,-1-1-1 0 0,1 1 1 0 0,-1 0-1 0 0,0 1 1 0 0,-1 0-2 0 0,-9 13 1 0 0,0 1 0 0 0,1-1 0 0 0,1 2 0 0 0,1-1 0 0 0,-11 28 0 0 0,6-14 0 0 0,-5 14 0 0 0,1 0 0 0 0,2 1 0 0 0,3 1 0 0 0,-10 58 0 0 0,19-75-401 0 0,13-35-582 0 0,-4 2 257 0 0,0-1-1 0 0,0 1 1 0 0,-1-2 0 0 0,1 1-1 0 0,-1 0 1 0 0,0-1 0 0 0,7-11-1 0 0,-4 6-3300 0 0,5-6-3055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1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85 11975 0 0,'-14'-2'547'0'0,"11"2"-11"0"0,-15-7-181 0 0,10 4-206 0 0,-5-3 6898 0 0,12 4-4129 0 0,8 1-2943 0 0,49 3 506 0 0,-24-1 47 0 0,0-1 0 0 0,33-4 0 0 0,-33 0-528 0 0,-8 1 0 0 0,30-7 0 0 0,-33 4 526 0 0,1-1 0 0 0,-1-1 0 0 0,32-16 0 0 0,-52 23-139 0 0,-1 1 101 0 0,0 0 21 0 0,0 9 83 0 0,0-5-589 0 0,-1-1 0 0 0,0 0 0 0 0,0 0-1 0 0,0 0 1 0 0,0 0 0 0 0,-3 5 0 0 0,-6 16-7 0 0,2 4 4 0 0,5-21 0 0 0,1 0 0 0 0,0 0 0 0 0,-2 14 0 0 0,-4 31 0 0 0,5-38 0 0 0,1 0 0 0 0,0 0 0 0 0,1 1 0 0 0,1 24 0 0 0,4 67 0 0 0,1 7 0 0 0,-2-74 0 0 0,-3 49 0 0 0,-1-53 0 0 0,7 68 0 0 0,-2-45 0 0 0,2-32 0 0 0,-6-23 0 0 0,1-1 0 0 0,-1 0 0 0 0,0 0 0 0 0,0 1 0 0 0,0-1 0 0 0,0 1 0 0 0,0-1 0 0 0,0 0 0 0 0,0 1 0 0 0,-1-1 0 0 0,-1 4 0 0 0,2-4-7 0 0,0-1 10 0 0,0-1 0 0 0,0 1 0 0 0,0-1 1 0 0,0 1-1 0 0,0 0 0 0 0,0-1 0 0 0,0 1 0 0 0,0-1 0 0 0,0 1 1 0 0,-1 0-1 0 0,1-1 0 0 0,0 1 0 0 0,0-1 0 0 0,-1 1 0 0 0,1-1 1 0 0,0 1-1 0 0,-1-1 0 0 0,1 1 0 0 0,-1-1 0 0 0,1 0 0 0 0,0 1 1 0 0,-1-1-1 0 0,1 1 0 0 0,-2 0 0 0 0,-2 1 214 0 0,-1 1 0 0 0,0-1 0 0 0,0 0 0 0 0,0 0-1 0 0,0 0 1 0 0,0-1 0 0 0,0 0 0 0 0,-6 1 0 0 0,8-1-209 0 0,-2-1-6 0 0,-1 0 0 0 0,1 0 0 0 0,-1-1 1 0 0,1 1-1 0 0,0-1 0 0 0,0 0 0 0 0,-1-1 0 0 0,-6-2 0 0 0,-17-3-5 0 0,2 2 3 0 0,1 0 0 0 0,-28-10 0 0 0,23 8 0 0 0,31 6 0 0 0,0 1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1 0 0 0,0-1 0 0 0,0 0 0 0 0,-1 0 0 0 0,1 0 0 0 0,0 0 0 0 0,0 0 0 0 0,0 0 0 0 0,0 0 0 0 0,0 0 0 0 0,0 0 0 0 0,0 1 0 0 0,0-1 0 0 0,2 5 0 0 0,8 5 0 0 0,-4-7-585 0 0,0 0 0 0 0,0-1 0 0 0,0 0 0 0 0,0 0 0 0 0,1-1 0 0 0,-1 1 0 0 0,1-1 0 0 0,-1-1 0 0 0,1 1 0 0 0,-1-1 0 0 0,13-1 0 0 0,20-5-1971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4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11975 0 0,'0'0'547'0'0,"0"0"-11"0"0,0 0-203 0 0,0 0 419 0 0,0 0 220 0 0,0 0 42 0 0,0 0 8 0 0,0 0 2 0 0,0 0 0 0 0,0 0 0 0 0,0 0-69 0 0,0 0-290 0 0,0 0-121 0 0,1 1-28 0 0,-1 0-431 0 0,1 0 1 0 0,-1 0-1 0 0,1 1 0 0 0,-1-1 1 0 0,0 0-1 0 0,1 0 0 0 0,-1 0 1 0 0,0 0-1 0 0,0 0 0 0 0,0 1 1 0 0,0-1-1 0 0,0 0 0 0 0,0 0 1 0 0,0 0-1 0 0,0 1 0 0 0,0-1 1 0 0,-1 0-1 0 0,1 0 0 0 0,0 0 1 0 0,-1 0-1 0 0,1 0 0 0 0,-1 0 1 0 0,0 2-1 0 0,-21 36 296 0 0,15-30-322 0 0,2 1 0 0 0,-1 1-1 0 0,-4 12 1 0 0,8-9-59 0 0,2-12 0 0 0,0 0 0 0 0,0 0 0 0 0,-1-1 0 0 0,1 1 0 0 0,0 0 0 0 0,-1 0 0 0 0,1-1 0 0 0,-1 1 0 0 0,0 0 0 0 0,0-1 0 0 0,1 1 0 0 0,-1 0 0 0 0,0-1 0 0 0,0 1 0 0 0,0-1 0 0 0,-1 0 0 0 0,1 1 0 0 0,-3 1 0 0 0,-3 4 0 0 0,1-3-133 0 0,4-3-563 0 0,2-1-258 0 0,0 0-56 0 0,10-7-1881 0 0,-7 4 2386 0 0,0 0 1 0 0,0 1-1 0 0,-1-2 0 0 0,1 1 0 0 0,2-5 1 0 0,4-4-489 0 0,10-10-1054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4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15 147 11975 0 0,'0'0'267'0'0,"0"0"42"0"0,0 0 17 0 0,0 0-28 0 0,0 0-126 0 0,0 0 204 0 0,3-3 111 0 0,0 0-250 0 0,8-6 2471 0 0,-12 7-2297 0 0,-1 1 0 0 0,1-1 1 0 0,-1 0-1 0 0,1 0 0 0 0,-1 1 0 0 0,1-1 0 0 0,0 0 0 0 0,-1-3 0 0 0,2-3-133 0 0,-1 1 0 0 0,1-1 0 0 0,-3-9 1 0 0,0-7 1688 0 0,-4-18 1548 0 0,7 41-3366 0 0,-4-4-61 0 0,3 4 283 0 0,1 1 117 0 0,0 0 21 0 0,0 0-66 0 0,2 3-416 0 0,0 0 1 0 0,-1 0-1 0 0,0 0 1 0 0,1 0-1 0 0,0 4 1 0 0,2 10-28 0 0,1-1 0 0 0,1 1 0 0 0,0-1 0 0 0,17 29 0 0 0,-17-35 0 0 0,88 125 0 0 0,-87-126 0 0 0,0 0 0 0 0,-1 0 0 0 0,9 18 0 0 0,17 57 0 0 0,-29-75 0 0 0,2-1 0 0 0,-5-8-3 0 0,0 0-1 0 0,0 0 1 0 0,0 0-1 0 0,0 0 1 0 0,0 0-1 0 0,0 0 1 0 0,0 1 0 0 0,0-1-1 0 0,1 0 1 0 0,-1 0-1 0 0,0 0 1 0 0,0 0-1 0 0,0 0 1 0 0,0 0-1 0 0,0 0 1 0 0,0 0 0 0 0,0 0-1 0 0,0 0 1 0 0,0 0-1 0 0,0 0 1 0 0,0 0-1 0 0,1 1 1 0 0,-1-1 0 0 0,0 0-1 0 0,0 0 1 0 0,0 0-1 0 0,0 0 1 0 0,0 0-1 0 0,0 0 1 0 0,0 0-1 0 0,0 0 1 0 0,1 0 0 0 0,-1 0-1 0 0,0 0 1 0 0,0 0-1 0 0,0 0 1 0 0,0 0-1 0 0,0 0 1 0 0,0 0 0 0 0,0 0-1 0 0,0-1 1 0 0,1 1-1 0 0,-1 0 1 0 0,0 0-1 0 0,0 0 1 0 0,0 0-1 0 0,0 0 1 0 0,0 0 0 0 0,2-7-418 0 0,-1-9-671 0 0,-1 16 990 0 0,-1-21-1910 0 0,0 15 898 0 0,1 0-1 0 0,-1 0 0 0 0,2-9 1 0 0,1 3-6737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4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52 15663 0 0,'-4'-19'1572'0'0,"-1"-6"-1549"0"0,6 17 7158 0 0,-7 14-7036 0 0,0 1-1 0 0,0-1 1 0 0,1 1-1 0 0,0 0 1 0 0,-7 12-1 0 0,-9 15 117 0 0,-83 115-261 0 0,58-71 0 0 0,7-8 0 0 0,35-65-337 0 0,1 1-1 0 0,0 0 1 0 0,0 0-1 0 0,1 0 1 0 0,0 0-1 0 0,0 0 0 0 0,0 1 1 0 0,1-1-1 0 0,0 1 1 0 0,0-1-1 0 0,0 1 1 0 0,1-1-1 0 0,1 13 1 0 0,2-11-2244 0 0,2-1-4241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4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19351 0 0,'0'0'439'0'0,"0"0"62"0"0,0 0 33 0 0,0 0-65 0 0,-4 9-220 0 0,-1 6 606 0 0,1 0 0 0 0,-3 19 0 0 0,-4 12 604 0 0,7-28-1459 0 0,1 1 0 0 0,0 0 0 0 0,1 23 0 0 0,0-11 0 0 0,3-6-64 0 0,-1-23-273 0 0,0-2-138 0 0,0 0-1034 0 0,2-1-4210 0 0,6 0-1801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17503 0 0,'0'0'803'0'0,"1"-2"-18"0"0,2-2-720 0 0,0 0 0 0 0,0 0 0 0 0,0-1 0 0 0,6-4 0 0 0,-6 6 343 0 0,0 0 0 0 0,1-1 0 0 0,-2 0 0 0 0,1 0 0 0 0,0 1 0 0 0,2-7 0 0 0,-4 9 546 0 0,16-6 1215 0 0,-17 7-2142 0 0,1 0 0 0 0,0 0 0 0 0,-1 0 0 0 0,1 0-1 0 0,0 0 1 0 0,-1 0 0 0 0,1 0 0 0 0,0 0 0 0 0,-1 0 0 0 0,1 0 0 0 0,0 0-1 0 0,-1 0 1 0 0,1 0 0 0 0,0 1 0 0 0,-1-1 0 0 0,1 0 0 0 0,0 1 0 0 0,-1-1-1 0 0,1 0 1 0 0,-1 1 0 0 0,1-1 0 0 0,-1 1 0 0 0,1-1 0 0 0,-1 1 0 0 0,1-1-1 0 0,-1 1 1 0 0,1-1 0 0 0,-1 1 0 0 0,0-1 0 0 0,1 1 0 0 0,-1 0 0 0 0,0-1-1 0 0,1 1 1 0 0,-1-1 0 0 0,0 1 0 0 0,0 0 0 0 0,0-1 0 0 0,1 1 0 0 0,-1 1-1 0 0,0-2 3 0 0,3 8 121 0 0,0 0 0 0 0,0 0-1 0 0,0 1 1 0 0,-1-1 0 0 0,-1 1 0 0 0,2 15 0 0 0,-1-7-82 0 0,0-5-68 0 0,0-1 0 0 0,0 1 0 0 0,1-1 0 0 0,0 0 0 0 0,1 0 0 0 0,10 20 0 0 0,-12-28 0 0 0,0 0 0 0 0,0 0 0 0 0,0 0 0 0 0,0 0 0 0 0,0 0 0 0 0,1-1 0 0 0,-1 1 0 0 0,1-1 0 0 0,-1 0 0 0 0,1 0 0 0 0,0 0 0 0 0,0 0 0 0 0,0 0 0 0 0,0 0 0 0 0,0-1 0 0 0,1 0 0 0 0,-1 0 0 0 0,0 0 0 0 0,1 0 0 0 0,-1 0 0 0 0,1 0 0 0 0,-1-1 0 0 0,1 0 0 0 0,-1 1 0 0 0,1-2 0 0 0,-1 1 0 0 0,5-1 0 0 0,-3 0 0 0 0,0 0 0 0 0,-1-1 0 0 0,0 1 0 0 0,1-1 0 0 0,-1-1 0 0 0,0 1 0 0 0,0 0 0 0 0,0-1 0 0 0,0 0 0 0 0,0 0 0 0 0,0 0 0 0 0,-1 0 0 0 0,5-6 0 0 0,-1 0 0 0 0,0 0 0 0 0,0-1 0 0 0,-1 0 0 0 0,8-14 0 0 0,3-14 0 0 0,24-75 0 0 0,-39 105 72 0 0,-2 7 299 0 0,0 1 117 0 0,0 0 21 0 0,-5 12 83 0 0,-1 11-587 0 0,0 1 0 0 0,2-1 0 0 0,-3 40-1 0 0,-3 17-7 0 0,-7 1 3 0 0,-3-1 0 0 0,-46 118 0 0 0,58-180 0 0 0,3-6 0 0 0,0 0 0 0 0,-4 18 0 0 0,9-30-4 0 0,0 0 0 0 0,0 0 0 0 0,-1 0 0 0 0,1 0 0 0 0,0 0 0 0 0,0 1 0 0 0,0-1 0 0 0,0 0 0 0 0,0 0 0 0 0,0 0 0 0 0,0 0 0 0 0,0 0 0 0 0,0 0 0 0 0,0 0 0 0 0,0 1 0 0 0,0-1 0 0 0,0 0 0 0 0,0 0 0 0 0,0 0 0 0 0,0 0 0 0 0,0 0-1 0 0,0 0 1 0 0,0 0 0 0 0,0 1 0 0 0,0-1 0 0 0,0 0 0 0 0,0 0 0 0 0,1 0 0 0 0,-1 0 0 0 0,0 0 0 0 0,0 0 0 0 0,0 0 0 0 0,0 0 0 0 0,0 1 0 0 0,0-1 0 0 0,0 0 0 0 0,0 0 0 0 0,0 0 0 0 0,0 0 0 0 0,1 0 0 0 0,-1 0 0 0 0,0 0 0 0 0,0 0 0 0 0,0 0 0 0 0,0 0 0 0 0,7-2-453 0 0,5-7-684 0 0,-9 3-835 0 0,-2 3-4563 0 0,2-4-1811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4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4 350 13823 0 0,'0'0'315'0'0,"0"0"45"0"0,0 0 21 0 0,0 0-49 0 0,0 0-329 0 0,0 0 0 0 0,0 0-1 0 0,0 0 1 0 0,0 0 0 0 0,-1 0-1 0 0,1 0 1 0 0,0 0 0 0 0,0 0 0 0 0,0 0-1 0 0,0 0 1 0 0,0 0 0 0 0,0 0-1 0 0,-1 0 1 0 0,1 0 0 0 0,0 0-1 0 0,0-1 1 0 0,0 1 0 0 0,0 0-1 0 0,0 0 1 0 0,0 0 0 0 0,0 0 0 0 0,-1 0-1 0 0,1 0 1 0 0,0 0 0 0 0,0 0-1 0 0,0 0 1 0 0,0 0 0 0 0,0-1-1 0 0,0 1 1 0 0,0 0 0 0 0,0 0 0 0 0,0 0-1 0 0,0 0 1 0 0,0 0 0 0 0,0 0-1 0 0,0 0 1 0 0,-1-1 0 0 0,1 1-1 0 0,0 0 1 0 0,0 0 0 0 0,0 0-1 0 0,0 0 1 0 0,0 0 0 0 0,0 0 0 0 0,0-1-1 0 0,1-3 168 0 0,0 0-1 0 0,-1 1 0 0 0,1-1 1 0 0,0 0-1 0 0,1 0 1 0 0,-1 1-1 0 0,1-1 0 0 0,0 1 1 0 0,-1-1-1 0 0,5-4 0 0 0,6-14 846 0 0,-5 3 1034 0 0,5-20 0 0 0,7-51-398 0 0,-17 60-142 0 0,-2 14-1341 0 0,0 15 203 0 0,0 1 117 0 0,0 0 21 0 0,0 0-66 0 0,-1 1-294 0 0,-11 37-145 0 0,2 0 0 0 0,1 0 0 0 0,-6 70 0 0 0,14-103-4 0 0,1-1 0 0 0,-1 0 0 0 0,1 1 0 0 0,0-1 0 0 0,1 0 0 0 0,-1 0 0 0 0,1 1 0 0 0,0-1 0 0 0,1 4 0 0 0,2 1 0 0 0,4-4 0 0 0,-7-4-26 0 0,0 0 0 0 0,0-1 0 0 0,0 1 0 0 0,0-1 0 0 0,0 1 0 0 0,0-1 0 0 0,1 1 0 0 0,-1-1 1 0 0,0 1-1 0 0,0-1 0 0 0,0 0 0 0 0,1 0 0 0 0,-1 0 0 0 0,0 0 0 0 0,0 0 0 0 0,1 0 0 0 0,-1 0 0 0 0,0 0 0 0 0,0 0 0 0 0,1-1 0 0 0,-1 1 0 0 0,0 0 0 0 0,0-1 0 0 0,0 1 0 0 0,1-1 0 0 0,0 0 0 0 0,2-1-149 0 0,0 0 199 0 0,1-1 1 0 0,-1 1-1 0 0,0-1 0 0 0,0 0 0 0 0,0 0 1 0 0,-1-1-1 0 0,1 1 0 0 0,4-7 0 0 0,25-36 583 0 0,-25 34-556 0 0,32-54-51 0 0,-35 57 0 0 0,-1 0 0 0 0,5-12 0 0 0,8-17 0 0 0,-13 30 0 0 0,0-1 0 0 0,0 0 0 0 0,3-12 0 0 0,-5 13 0 0 0,1 0 0 0 0,0-1 0 0 0,1 1 0 0 0,4-7 0 0 0,-8 30 0 0 0,-6 11 0 0 0,4-23 0 0 0,1 1 0 0 0,-1-1 0 0 0,1 0 0 0 0,0 0 0 0 0,0 1 0 0 0,0-1 0 0 0,0 0 0 0 0,0 1 0 0 0,1-1 0 0 0,0 1 0 0 0,0-1 0 0 0,0 1 0 0 0,0-1 0 0 0,0 1 0 0 0,2 4 0 0 0,-2-6 0 0 0,1 5 0 0 0,0 0 0 0 0,1 0 0 0 0,4 13 0 0 0,-5-18 0 0 0,1 1 0 0 0,-1 0 0 0 0,1-1 0 0 0,-1 0 0 0 0,1 1 0 0 0,0-1 0 0 0,0 0 0 0 0,0 0 0 0 0,0 0 0 0 0,1 0 0 0 0,-1 0 0 0 0,5 2 0 0 0,-7-4 0 0 0,1 1 0 0 0,-1 0 0 0 0,1-1 0 0 0,0 1 1 0 0,-1-1-1 0 0,1 0 0 0 0,0 1 0 0 0,0-1 0 0 0,-1 1 0 0 0,1-1 0 0 0,0 0 0 0 0,0 0 0 0 0,0 1 0 0 0,-1-1 0 0 0,1 0 1 0 0,0 0-1 0 0,0 0 0 0 0,0 0 0 0 0,0 0 0 0 0,1 0 0 0 0,1-1-66 0 0,5 1 65 0 0,0 0 0 0 0,0-1 0 0 0,0 0 0 0 0,0 0-1 0 0,0-1 1 0 0,0 0 0 0 0,-1 0 0 0 0,1-1 0 0 0,-1 0 0 0 0,1 0 0 0 0,-1-1-1 0 0,0 0 1 0 0,8-6 0 0 0,-6 4 10 0 0,0-2 0 0 0,0 1 0 0 0,-1-1 0 0 0,0 0 0 0 0,-1 0-1 0 0,1-1 1 0 0,-1 0 0 0 0,9-18 0 0 0,-12 20-9 0 0,-1 0 0 0 0,0 0 0 0 0,0 0 0 0 0,-1-1 0 0 0,0 1 0 0 0,0-1 0 0 0,0 0 0 0 0,-1-10 0 0 0,-1 18 0 0 0,1 0 0 0 0,-1 0 0 0 0,0 0 0 0 0,0-1 0 0 0,0 1 0 0 0,0 0 0 0 0,0 0 0 0 0,0-1 0 0 0,0 1 0 0 0,-1 0 0 0 0,1 0 0 0 0,0 0 0 0 0,0-1 0 0 0,0 1 0 0 0,0 0 0 0 0,0 0 0 0 0,0 0 0 0 0,0-1 0 0 0,0 1 0 0 0,0 0 0 0 0,-1 0 0 0 0,1 0 0 0 0,0-1 0 0 0,0 1 0 0 0,0 0 0 0 0,0 0 0 0 0,-1 0 0 0 0,1 0 0 0 0,0 0 0 0 0,0 0 0 0 0,0-1 0 0 0,-1 1 0 0 0,1 0 0 0 0,0 0 0 0 0,0 0 0 0 0,0 0 0 0 0,-1 0 0 0 0,1 0 0 0 0,0 0 0 0 0,0 0 0 0 0,0 0 0 0 0,-1 0 0 0 0,1 0 0 0 0,0 0 0 0 0,0 0 0 0 0,-1 0 0 0 0,1 0 0 0 0,0 0 0 0 0,0 0 0 0 0,0 0 0 0 0,-1 0 0 0 0,1 1 0 0 0,0-1 0 0 0,-9 5 0 0 0,9-5 0 0 0,-4 3 0 0 0,1 0 0 0 0,-1 0 0 0 0,1 1 0 0 0,0-1 0 0 0,0 1 0 0 0,0 0 0 0 0,1-1 0 0 0,0 1 0 0 0,-1 1 0 0 0,1-1 0 0 0,-2 8 0 0 0,-2 5 0 0 0,-5 30 0 0 0,8-31 0 0 0,0-2 0 0 0,1-1 0 0 0,-1 23 0 0 0,2-32 0 0 0,2 0 0 0 0,-1 0 0 0 0,0 1 0 0 0,1-1 0 0 0,0 0 0 0 0,0 0 0 0 0,0 0 0 0 0,0 0 0 0 0,1 0 0 0 0,0 0 0 0 0,-1 0 0 0 0,5 6 0 0 0,-5-9 0 0 0,0 0 0 0 0,-1 0 0 0 0,1 0 0 0 0,0 0 0 0 0,-1 0 0 0 0,1 0 0 0 0,0 0 0 0 0,0 0 0 0 0,0-1 0 0 0,0 1 0 0 0,0 0 0 0 0,0 0 0 0 0,0-1 0 0 0,0 1 0 0 0,0 0 0 0 0,0-1 0 0 0,1 0 0 0 0,-1 1 0 0 0,0-1 0 0 0,0 1 0 0 0,0-1 0 0 0,1 0 0 0 0,1 0 0 0 0,1 1 0 0 0,-1-1 0 0 0,0 1 0 0 0,0-1 0 0 0,-1 0 0 0 0,1 0 0 0 0,0 0 0 0 0,0-1 0 0 0,0 1 0 0 0,-1 0 0 0 0,1-1 0 0 0,0 0 0 0 0,-1 0 0 0 0,1 0 0 0 0,-1 0 0 0 0,1 0 0 0 0,-1 0 0 0 0,1-1 0 0 0,2-1 0 0 0,6-5 0 0 0,-1 0 0 0 0,13-14 0 0 0,-13 13 0 0 0,1-2 0 0 0,-2 1 0 0 0,1-1 0 0 0,-1-1 0 0 0,0 0 0 0 0,-2 0 0 0 0,9-16 0 0 0,-7 8 0 0 0,-1 0 0 0 0,0-1 0 0 0,-2 1 0 0 0,4-25 0 0 0,-11 41 0 0 0,-1 5 0 0 0,1 0 0 0 0,-1 0 0 0 0,1 1 0 0 0,0-1 0 0 0,0 1 0 0 0,0-1 0 0 0,0 1 0 0 0,0 0 0 0 0,0-1 0 0 0,0 1 0 0 0,1 0 0 0 0,-2 3 0 0 0,0-2 0 0 0,1-1 0 0 0,1-1 0 0 0,-1 0 0 0 0,1 1 0 0 0,-1-1 0 0 0,1 1 0 0 0,0-1 0 0 0,-1 1 0 0 0,1-1 0 0 0,0 1 0 0 0,0-1 0 0 0,0 1 0 0 0,0-1 0 0 0,0 1 0 0 0,0-1 0 0 0,1 4 0 0 0,-1-4 0 0 0,0 1 0 0 0,0-1 0 0 0,0 1 0 0 0,0-1 0 0 0,0 1 0 0 0,1-1 0 0 0,-1 1 0 0 0,0-1 0 0 0,1 1 0 0 0,-1-1 0 0 0,1 0 0 0 0,0 1 0 0 0,-1-1 0 0 0,1 0 0 0 0,0 1 0 0 0,0-1 0 0 0,0 0 0 0 0,0 0 0 0 0,0 0 0 0 0,0 1 0 0 0,0-1 0 0 0,2 1 0 0 0,0 1 0 0 0,-2-3 0 0 0,0 1 0 0 0,0 0 0 0 0,0 0 0 0 0,-1-1 0 0 0,1 1 0 0 0,0-1 0 0 0,0 1 0 0 0,0-1 0 0 0,0 1 0 0 0,0-1 0 0 0,0 1 0 0 0,0-1 0 0 0,0 0 0 0 0,0 0 0 0 0,0 1 0 0 0,0-1 0 0 0,0 0 0 0 0,0 0 0 0 0,0 0 0 0 0,0 0 0 0 0,0 0 0 0 0,1 0 0 0 0,0-1 0 0 0,2 1 0 0 0,-3 0 0 0 0,3 0 0 0 0,-1 0 0 0 0,0 0 0 0 0,0 0 0 0 0,0 0 0 0 0,0-1 0 0 0,0 1 0 0 0,0-1 0 0 0,0 0 0 0 0,0 0 0 0 0,0 0 0 0 0,4-2 0 0 0,-6 2 0 0 0,0 0 0 0 0,0 0 0 0 0,0 1 0 0 0,0-1 0 0 0,0 0 0 0 0,0 1 0 0 0,0-1 0 0 0,1 1 0 0 0,-1 0 0 0 0,0-1 0 0 0,0 1 0 0 0,0 0 0 0 0,1-1 0 0 0,-1 1 0 0 0,2 0 0 0 0,14-1 0 0 0,-17 1 0 0 0,1-1 0 0 0,-1 1 0 0 0,0 0 0 0 0,0 0 0 0 0,1 0 0 0 0,-1 0 0 0 0,0 0 0 0 0,1 0 0 0 0,-1 0 0 0 0,0 0 0 0 0,0 0 0 0 0,1 0 0 0 0,-1 0 0 0 0,0 0 0 0 0,1 0 0 0 0,-1 0 0 0 0,0 0 0 0 0,0 0 0 0 0,1 0 0 0 0,-1 0 0 0 0,0 0 0 0 0,1 0 0 0 0,-1 0 0 0 0,0 1 0 0 0,0-1 0 0 0,1 0 0 0 0,-1 0 0 0 0,0 0 0 0 0,0 0 0 0 0,0 1 0 0 0,1-1 0 0 0,-1 0 0 0 0,0 0 0 0 0,0 0 0 0 0,0 1 0 0 0,0-1 0 0 0,1 0 0 0 0,-1 0 0 0 0,0 1 0 0 0,0-1 0 0 0,0 0 0 0 0,0 1 0 0 0,0-1 0 0 0,0 0 0 0 0,0 0 0 0 0,0 1 0 0 0,0-1 0 0 0,0 0 0 0 0,0 1 0 0 0,0-1 0 0 0,0 0 0 0 0,0 0 0 0 0,0 1 0 0 0,0-1 0 0 0,0 0 0 0 0,0 1 0 0 0,0-1 0 0 0,0 0 0 0 0,-1 14 0 0 0,-1-1 0 0 0,0 1 0 0 0,-7 23 0 0 0,-4 18 0 0 0,12-52 0 0 0,0-2 0 0 0,1 1 0 0 0,0-1 0 0 0,0 0 0 0 0,-1 0 0 0 0,1 0 0 0 0,0 0 0 0 0,0 0 0 0 0,0 0 0 0 0,0 0 0 0 0,0 0 0 0 0,0 0 0 0 0,0 1 0 0 0,1-1 0 0 0,-1 0 0 0 0,0 0 0 0 0,1 1 0 0 0,2 8 0 0 0,5 2 0 0 0,-3-10 0 0 0,-3-2 0 0 0,1 2 0 0 0,0-1 0 0 0,0 0 0 0 0,0 0 0 0 0,0 0 0 0 0,0 0 0 0 0,0 0 0 0 0,1 0 0 0 0,-1-1 0 0 0,0 0 0 0 0,0 1 0 0 0,0-1 0 0 0,1 0 0 0 0,-1-1 0 0 0,0 1 0 0 0,0-1 0 0 0,0 1 0 0 0,0-1 0 0 0,0 0 0 0 0,0 0 0 0 0,4-2 0 0 0,3-1 0 0 0,0 0 0 0 0,-1-1 0 0 0,0 0 0 0 0,0-1 0 0 0,-1 0 0 0 0,1 0 0 0 0,-1-1 0 0 0,-1 0 0 0 0,1 0 0 0 0,-1-1 0 0 0,-1 0 0 0 0,1 0 0 0 0,5-10 0 0 0,-1 2 0 0 0,-1-1 0 0 0,-1 1 0 0 0,0-2 0 0 0,9-26 0 0 0,-16 34 0 0 0,-2 10 0 0 0,0 0 0 0 0,0 0 0 0 0,0 0 0 0 0,0 0 0 0 0,0 0 0 0 0,0-1 0 0 0,0 1 0 0 0,0 0 0 0 0,0 0 0 0 0,0 0 0 0 0,0 0 0 0 0,0 0 0 0 0,0 0 0 0 0,0-1 0 0 0,-1 1 0 0 0,1 0 0 0 0,0 0 0 0 0,0 0 0 0 0,0 0 0 0 0,0 0 0 0 0,0 0 0 0 0,0 0 0 0 0,0-1 0 0 0,0 1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0,0 0 0 0 0,0 0 0 0 0,-1 1 0 0 0,-2 2 0 0 0,-3 6 0 0 0,1-1 0 0 0,0 1 0 0 0,0 0 0 0 0,1 0 0 0 0,0 0 0 0 0,1 0 0 0 0,-3 12 0 0 0,2-5 0 0 0,1 0 0 0 0,1 0 0 0 0,0 26 0 0 0,2-38-98 0 0,0-1 0 0 0,0 0-1 0 0,0 1 1 0 0,1-1 0 0 0,0 0 0 0 0,-1 1 0 0 0,1-1-1 0 0,1 0 1 0 0,-1 0 0 0 0,0 0 0 0 0,1 0 0 0 0,-1 0 0 0 0,1 0-1 0 0,0 0 1 0 0,0 0 0 0 0,0-1 0 0 0,0 1 0 0 0,1-1-1 0 0,3 3 1 0 0,-5-4-210 0 0,0 0 1 0 0,1-1-1 0 0,-1 1 0 0 0,0 0 1 0 0,1-1-1 0 0,-1 1 0 0 0,1-1 1 0 0,-1 0-1 0 0,0 0 0 0 0,1 1 0 0 0,-1-1 1 0 0,1 0-1 0 0,-1 0 0 0 0,1 0 1 0 0,-1 0-1 0 0,3-1 0 0 0,1 1-3719 0 0,7 0-3055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4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13823 0 0,'0'0'630'0'0,"0"0"-13"0"0,0 0-252 0 0,0 0 391 0 0,0 0 216 0 0,0 0 42 0 0,0 0-61 0 0,0 0-288 0 0,0 0-121 0 0,1 2-28 0 0,0 1-459 0 0,0 1 0 0 0,0-1 0 0 0,-1 1 0 0 0,1 0 0 0 0,-1 0 0 0 0,0-1 0 0 0,0 1 0 0 0,0 0 0 0 0,-1 0 0 0 0,0 3 0 0 0,-1 25 4 0 0,3-19 213 0 0,0 0-1 0 0,-2-1 1 0 0,1 1 0 0 0,-5 23-1 0 0,-20 109 377 0 0,4-20-692 0 0,10-80 42 0 0,5-26 0 0 0,-3 25 0 0 0,9-31 0 0 0,0-13 1 0 0,0 0 0 0 0,0 0 0 0 0,0 1 0 0 0,0-1 1 0 0,0 0-1 0 0,0 0 0 0 0,0 1 0 0 0,-1-1 0 0 0,1 0 0 0 0,0 0 0 0 0,0 1 0 0 0,1-1 0 0 0,-1 0 0 0 0,0 0 0 0 0,0 1 0 0 0,0-1 0 0 0,0 0 0 0 0,0 0 1 0 0,0 0-1 0 0,0 1 0 0 0,0-1 0 0 0,0 0 0 0 0,0 0 0 0 0,1 1 0 0 0,-1-1 0 0 0,0 0 0 0 0,0 0 0 0 0,0 0 0 0 0,0 0 0 0 0,1 1 0 0 0,-1-1 1 0 0,0 0-1 0 0,0 0 0 0 0,0 0 0 0 0,1 0 0 0 0,-1 0 0 0 0,0 0 0 0 0,0 1 0 0 0,1-1 0 0 0,-1 0 0 0 0,0 0 0 0 0,0 0 0 0 0,1 0 0 0 0,-1 0 0 0 0,0 0 1 0 0,0 0-1 0 0,1 0 0 0 0,-1 0 0 0 0,0 0 0 0 0,0 0 0 0 0,1 0 0 0 0,-1 0 0 0 0,0 0 0 0 0,0-1 0 0 0,0 1 0 0 0,1 0 0 0 0,-1 0 0 0 0,0 0 1 0 0,0 0-1 0 0,1 0 0 0 0,-1 0 0 0 0,0-1 0 0 0,0 1 0 0 0,0 0 0 0 0,0 0 0 0 0,1-1 0 0 0,1 0 44 0 0,1-1 0 0 0,-1 1 0 0 0,0-1 0 0 0,0 0 0 0 0,0 0 0 0 0,0 0 0 0 0,0 0 0 0 0,0 0 0 0 0,0-1 0 0 0,-1 1 0 0 0,1 0 0 0 0,-1-1 0 0 0,1 1 0 0 0,1-6 0 0 0,1-4 285 0 0,-1 0 1 0 0,3-15-1 0 0,2-5-20 0 0,31-68-310 0 0,-38 100 0 0 0,-1-1 0 0 0,0 1 0 0 0,0 0 0 0 0,1-1 0 0 0,-1 1 0 0 0,0 0 0 0 0,0-1 0 0 0,0 1 0 0 0,0-1 0 0 0,0 1 0 0 0,0 0 0 0 0,0-1 0 0 0,0 1 0 0 0,0 0 0 0 0,1-1 0 0 0,-2 1 0 0 0,1-1 0 0 0,0 1 0 0 0,0 0 0 0 0,0-1 0 0 0,0 1 0 0 0,0-1 0 0 0,0 1 0 0 0,0 0 0 0 0,0-1 0 0 0,-1 1 0 0 0,1 0 0 0 0,0-1 0 0 0,-1 1 0 0 0,1 0 0 0 0,-1 0 0 0 0,1 1 0 0 0,-1-1 0 0 0,1 0 0 0 0,-1 0 0 0 0,1 1 0 0 0,-1-1 0 0 0,1 0 0 0 0,0 1 0 0 0,-1-1 0 0 0,1 1 0 0 0,0-1 0 0 0,-1 0 0 0 0,1 1 0 0 0,0-1 0 0 0,-1 1 0 0 0,1-1 0 0 0,0 2 0 0 0,-4 7 0 0 0,4-5 0 0 0,-1-1 0 0 0,1 1 0 0 0,0-1 0 0 0,0 1 0 0 0,0-1 0 0 0,0 1 0 0 0,0-1 0 0 0,1 1 0 0 0,0-1 0 0 0,-1 1 0 0 0,1-1 0 0 0,1 1 0 0 0,-1-1 0 0 0,0 0 0 0 0,1 0 0 0 0,0 0 0 0 0,-1 0 0 0 0,1 0 0 0 0,0 0 0 0 0,1 0 0 0 0,-1 0 0 0 0,0-1 0 0 0,1 1 0 0 0,0-1 0 0 0,-1 0 0 0 0,1 0 0 0 0,0 0 0 0 0,0 0 0 0 0,0 0 0 0 0,1-1 0 0 0,-1 1 0 0 0,0-1 0 0 0,1 0 0 0 0,-1 0 0 0 0,0 0 0 0 0,1 0 0 0 0,-1-1 0 0 0,1 1 0 0 0,-1-1 0 0 0,6 0 0 0 0,21-3-7 0 0,33-8 0 0 0,-6 1 93 0 0,-48 8 123 0 0,-7 1-34 0 0,0 0 0 0 0,-1 1 0 0 0,1-1 1 0 0,0 1-1 0 0,0 0 0 0 0,1-1 0 0 0,-1 1 0 0 0,0 0 0 0 0,3 0 0 0 0,7 7-157 0 0,-11-5-20 0 0,0-2 2 0 0,-1 0 0 0 0,1 1 0 0 0,-1-1 0 0 0,0 0 0 0 0,1 1 0 0 0,-1-1 0 0 0,0 1 0 0 0,1-1 0 0 0,-1 1 0 0 0,0-1 0 0 0,1 1 0 0 0,-1-1 0 0 0,0 1 0 0 0,0-1 0 0 0,0 1 0 0 0,0-1 0 0 0,1 1 0 0 0,-1-1 0 0 0,0 1 0 0 0,0-1 0 0 0,0 1 0 0 0,0 0 0 0 0,0-1 0 0 0,0 1 0 0 0,-1-1 0 0 0,1 1 0 0 0,0-1 0 0 0,0 2 0 0 0,-1-1 0 0 0,2 2 0 0 0,-2 13 0 0 0,-2-2 0 0 0,2-7 0 0 0,-1 1 0 0 0,2-1 0 0 0,-1 1 0 0 0,1 7 0 0 0,-2 4 0 0 0,4-3-64 0 0,-1-14-273 0 0,-1-2-138 0 0,1-2-33 0 0,4-6-754 0 0,0 0-1 0 0,0 0 1 0 0,-1-1 0 0 0,4-9 0 0 0,-4 8-2265 0 0,4-8-3555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4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13823 0 0,'0'0'630'0'0,"0"0"-13"0"0,-3 6 135 0 0,5-3 4880 0 0,50 20-9817 0 0,-49-21 2651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4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17503 0 0,'0'0'399'0'0,"1"0"60"0"0,7-2-305 0 0,-1 0 0 0 0,1 0 1 0 0,-1-1-1 0 0,0 0 1 0 0,0 0-1 0 0,0 0 1 0 0,-1-1-1 0 0,9-6 1 0 0,49-41 2456 0 0,-53 41-1747 0 0,-2 1-564 0 0,0 0-1 0 0,0-1 1 0 0,-1 0 0 0 0,0 0 0 0 0,-1-1 0 0 0,0 0 0 0 0,8-18-1 0 0,-6 9 199 0 0,-1-1 0 0 0,-1 0-1 0 0,7-34 1 0 0,-12 46-498 0 0,-1 1 0 0 0,1-1 0 0 0,-2 1 0 0 0,1-1 0 0 0,-1 1 0 0 0,0-1 0 0 0,-1 1 0 0 0,0-1 0 0 0,-3-9 0 0 0,4 17 30 0 0,-1 0 0 0 0,1 0 0 0 0,-1 0 1 0 0,0 0-1 0 0,1 0 0 0 0,-1 0 0 0 0,0 0 0 0 0,0 0 0 0 0,0 0 0 0 0,0 0 0 0 0,0 1 0 0 0,1-1 1 0 0,-2 0-1 0 0,1 1 0 0 0,0-1 0 0 0,0 1 0 0 0,0-1 0 0 0,0 1 0 0 0,0-1 0 0 0,0 1 1 0 0,0 0-1 0 0,-1 0 0 0 0,1-1 0 0 0,0 1 0 0 0,0 0 0 0 0,0 0 0 0 0,0 0 0 0 0,-1 0 0 0 0,1 1 1 0 0,0-1-1 0 0,0 0 0 0 0,0 0 0 0 0,-2 1 0 0 0,0 0 55 0 0,0 0 1 0 0,0 0-1 0 0,0 0 0 0 0,-1 0 1 0 0,2 1-1 0 0,-1-1 0 0 0,0 1 1 0 0,0 0-1 0 0,0 0 0 0 0,1 0 1 0 0,-4 3-1 0 0,-7 12-85 0 0,2 0 0 0 0,-19 36 0 0 0,14-23 0 0 0,11-21 0 0 0,1 1 0 0 0,0 0 0 0 0,0 0 0 0 0,1 0 0 0 0,1 1 0 0 0,-1-1 0 0 0,2 1 0 0 0,-1-1 0 0 0,1 16 0 0 0,1-19 0 0 0,1-1 0 0 0,-1 0 0 0 0,1 0 0 0 0,1 0 0 0 0,-1 0 0 0 0,1-1 0 0 0,0 1 0 0 0,3 5 0 0 0,-4-7 0 0 0,1 0 0 0 0,0-1 0 0 0,1 0 0 0 0,-1 0 0 0 0,1 0 0 0 0,-1 0 0 0 0,1 0 0 0 0,0 0 0 0 0,0 0 0 0 0,0-1 0 0 0,1 0 0 0 0,-1 1 0 0 0,4 1 0 0 0,-1-2-107 0 0,0 0 0 0 0,0 0 1 0 0,0 0-1 0 0,0-1 0 0 0,1 0 0 0 0,-1 0 1 0 0,0 0-1 0 0,0-1 0 0 0,1 0 0 0 0,10-2 0 0 0,5-1-720 0 0,35-9 0 0 0,-42 7-411 0 0,23-9 0 0 0,-3-3-5241 0 0,-5 1-1233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4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21191 0 0,'0'0'480'0'0,"0"0"67"0"0,1 2 31 0 0,-1-1-539 0 0,1 0 0 0 0,-1 0-1 0 0,0 0 1 0 0,0 0-1 0 0,1 0 1 0 0,-1 0-1 0 0,0 0 1 0 0,0 0 0 0 0,0 0-1 0 0,0 0 1 0 0,0 0-1 0 0,0 0 1 0 0,-1 0-1 0 0,1 0 1 0 0,0 1-1 0 0,0-1 1 0 0,-2 1 0 0 0,-10 23-21 0 0,2-6-8 0 0,-1 13 463 0 0,2 0-1 0 0,1 1 1 0 0,-7 60-1 0 0,9-54-314 0 0,-71 371 1890 0 0,32-212-2048 0 0,20-66 0 0 0,23-115 0 0 0,3-7 0 0 0,3-9 0 0 0,2-4 0 0 0,1-1 0 0 0,-1-1 0 0 0,0 0 0 0 0,0 0 0 0 0,-1 0 0 0 0,1-1 0 0 0,-1 1 0 0 0,0-1 0 0 0,-1-1 0 0 0,0 1 0 0 0,1-1 0 0 0,-2 1 0 0 0,4-9 0 0 0,4-11 0 0 0,13-52 0 0 0,-24 78 0 0 0,13-48-494 0 0,-2-1 0 0 0,-3 1 0 0 0,5-98 0 0 0,-13 142 575 0 0,0-1 1 0 0,0 1-1 0 0,-1 0 0 0 0,1 0 1 0 0,-1-1-1 0 0,0 1 0 0 0,-1 0 1 0 0,1 0-1 0 0,-1 0 0 0 0,1 0 1 0 0,-5-6-1 0 0,5 8-51 0 0,0 1 1 0 0,-1 0-1 0 0,1 0 0 0 0,0-1 1 0 0,0 1-1 0 0,-1 0 0 0 0,1 0 1 0 0,0 0-1 0 0,-1 1 0 0 0,1-1 0 0 0,-1 0 1 0 0,1 0-1 0 0,-1 1 0 0 0,1-1 1 0 0,-1 1-1 0 0,0-1 0 0 0,1 1 1 0 0,-1 0-1 0 0,0 0 0 0 0,1 0 0 0 0,-1 0 1 0 0,0 0-1 0 0,1 0 0 0 0,-1 0 1 0 0,0 0-1 0 0,1 1 0 0 0,-1-1 1 0 0,0 1-1 0 0,1-1 0 0 0,-1 1 0 0 0,1-1 1 0 0,-3 2-1 0 0,1 0-30 0 0,-1 0 0 0 0,1 0 0 0 0,0 0 0 0 0,0 0 0 0 0,0 1 0 0 0,0-1 0 0 0,0 1 0 0 0,1 0 0 0 0,-1 0 0 0 0,1 0 0 0 0,0 0 0 0 0,-1 0 0 0 0,1 0 0 0 0,1 1 0 0 0,-1-1 0 0 0,0 1 0 0 0,1-1 0 0 0,0 1 0 0 0,0 0 0 0 0,0-1 0 0 0,0 1 0 0 0,1 0 0 0 0,-1 0 0 0 0,1 0 0 0 0,0 4 0 0 0,0-4 0 0 0,0 1 0 0 0,1 0 0 0 0,0 0 0 0 0,0-1 0 0 0,0 1 0 0 0,0 0 0 0 0,0-1 0 0 0,1 1 0 0 0,0-1 0 0 0,0 0 0 0 0,1 1 0 0 0,-1-1 0 0 0,1 0 0 0 0,-1 0 0 0 0,1-1 0 0 0,1 1 0 0 0,-1 0 0 0 0,0-1 0 0 0,8 6 0 0 0,-8-8 0 0 0,0 0 0 0 0,0 1 0 0 0,1-1 0 0 0,-1 0 0 0 0,0 0 0 0 0,1-1 0 0 0,-1 1 0 0 0,0-1 0 0 0,1 1 0 0 0,-1-1 0 0 0,1 0 0 0 0,-1-1 0 0 0,1 1 0 0 0,5-2 0 0 0,2 0 0 0 0,-1-1 0 0 0,0 0 0 0 0,15-7 0 0 0,-17 7 0 0 0,14-7 0 0 0,0-1 0 0 0,32-21 0 0 0,-48 28 0 0 0,0 0 0 0 0,-1-1 0 0 0,1 0 0 0 0,-1 0 0 0 0,0 0 0 0 0,-1-1 0 0 0,1 1 0 0 0,-1-1 0 0 0,-1 0 0 0 0,1 0 0 0 0,-1-1 0 0 0,0 1 0 0 0,4-10 0 0 0,4-20 1024 0 0,-7 30-320 0 0,-7 24-384 0 0,2-13-320 0 0,0 1 0 0 0,1-1 0 0 0,0 0 0 0 0,0 1 0 0 0,0-1 0 0 0,1 0 0 0 0,0 1 0 0 0,0-1 0 0 0,0 0 0 0 0,2 5 0 0 0,-1-6 0 0 0,-1 0 0 0 0,1-1 0 0 0,-1 1 0 0 0,1-1 0 0 0,0 1 0 0 0,1-1 0 0 0,-1 0 0 0 0,0 0 0 0 0,1 0 0 0 0,0 0 0 0 0,0 0 0 0 0,0-1 0 0 0,0 1 0 0 0,3 1 0 0 0,-1-1-40 0 0,-1-1-1 0 0,0 0 1 0 0,1 0 0 0 0,0 0 0 0 0,-1-1-1 0 0,1 0 1 0 0,0 0 0 0 0,0 0-1 0 0,0 0 1 0 0,0-1 0 0 0,0 0 0 0 0,-1 0-1 0 0,10-1 1 0 0,-7 0-42 0 0,-1-1 0 0 0,1 0 0 0 0,-1 0 0 0 0,1-1 0 0 0,-1 1 0 0 0,0-2 0 0 0,0 1 0 0 0,0 0 0 0 0,7-7 0 0 0,-1 1 133 0 0,-1-1 1 0 0,0-1-1 0 0,-1 0 0 0 0,0 0 0 0 0,-1-1 1 0 0,0 0-1 0 0,-1 0 0 0 0,-1-1 1 0 0,0-1-1 0 0,10-24 0 0 0,-7 8 113 0 0,-1 0 0 0 0,-1 0 0 0 0,-2-1 0 0 0,3-35 0 0 0,-9 66-164 0 0,2-40 0 0 0,-2 37 0 0 0,0-1 0 0 0,0 1 0 0 0,-1 0 0 0 0,1 0 0 0 0,-1 0 0 0 0,0 0 0 0 0,0 0 0 0 0,0 0 0 0 0,0 0 0 0 0,-2-3 0 0 0,2 5 0 0 0,1 0 0 0 0,-1 1 0 0 0,1-1 0 0 0,-1 0 0 0 0,0 1 0 0 0,1-1 0 0 0,-1 1 0 0 0,0-1 0 0 0,1 1 0 0 0,-1-1 0 0 0,0 1 0 0 0,0 0 0 0 0,1-1 0 0 0,-1 1 0 0 0,0 0 0 0 0,0 0 0 0 0,0 0 0 0 0,1-1 0 0 0,-1 1 0 0 0,0 0 0 0 0,0 0 0 0 0,0 0 0 0 0,0 0 0 0 0,0 0 0 0 0,1 0 0 0 0,-1 1 0 0 0,0-1 0 0 0,0 0 0 0 0,0 0 0 0 0,1 1 0 0 0,-1-1 0 0 0,0 0 0 0 0,0 1 0 0 0,1-1 0 0 0,-1 1 0 0 0,0-1 0 0 0,1 1 0 0 0,-1-1 0 0 0,-1 2 0 0 0,-1 1 0 0 0,-1 0 0 0 0,1 0 0 0 0,0 0 0 0 0,0 1 0 0 0,-5 6 0 0 0,-5 12 0 0 0,2 0 0 0 0,0 1 0 0 0,1 1 0 0 0,2-1 0 0 0,0 1 0 0 0,1 1 0 0 0,2-1 0 0 0,0 1 0 0 0,-1 35 0 0 0,6-49-370 0 0,0 0 0 0 0,0-1 1 0 0,1 1-1 0 0,0 0 0 0 0,0-1 0 0 0,2 1 0 0 0,-1-1 0 0 0,6 14 0 0 0,-6-20 182 0 0,0 1-1 0 0,0-1 0 0 0,0 0 1 0 0,0 0-1 0 0,1-1 0 0 0,0 1 0 0 0,-1 0 1 0 0,1-1-1 0 0,1 1 0 0 0,-1-1 0 0 0,0 0 1 0 0,1 0-1 0 0,0-1 0 0 0,0 1 1 0 0,0-1-1 0 0,0 0 0 0 0,0 0 0 0 0,0 0 1 0 0,0 0-1 0 0,1-1 0 0 0,-1 1 1 0 0,6 0-1 0 0,20 0-1847 0 0,0-4-11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4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253 332 21191 0 0,'-13'-8'1605'0'0,"10"6"-1394"0"0,0 1-1 0 0,0 0 0 0 0,0 0 0 0 0,0 1 0 0 0,0-1 0 0 0,0 0 0 0 0,0 1 0 0 0,-1 0 1 0 0,1 0-1 0 0,0 0 0 0 0,0 0 0 0 0,0 0 0 0 0,0 0 0 0 0,0 1 0 0 0,0 0 0 0 0,-4 1 0 0 0,-7 5-16 0 0,1 0 0 0 0,0 1 0 0 0,1 1 0 0 0,0 0-1 0 0,0 1 1 0 0,1 0 0 0 0,0 1 0 0 0,1 0 0 0 0,0 1-1 0 0,1 0 1 0 0,1 0 0 0 0,-1 1 0 0 0,2 0 0 0 0,0 1-1 0 0,0-1 1 0 0,-8 29 0 0 0,12-20-194 0 0,3-22 0 0 0,0 1 0 0 0,-1-1 0 0 0,1 0 0 0 0,0 1 0 0 0,0-1 0 0 0,0 1 0 0 0,0-1 0 0 0,0 0 0 0 0,0 1 0 0 0,0-1 0 0 0,0 1 0 0 0,0-1 0 0 0,0 1 0 0 0,1-1 0 0 0,-1 0 0 0 0,0 1 0 0 0,0-1 0 0 0,0 1 0 0 0,0-1 0 0 0,1 0 0 0 0,-1 1 0 0 0,0-1 0 0 0,0 0 0 0 0,1 1 0 0 0,-1-1 0 0 0,0 0 0 0 0,1 1 0 0 0,-1-1 0 0 0,0 0 0 0 0,1 0 0 0 0,-1 1 0 0 0,0-1 0 0 0,1 0 0 0 0,-1 0 0 0 0,1 0 0 0 0,-1 0 0 0 0,0 1 0 0 0,1-1 0 0 0,-1 0 0 0 0,1 0 0 0 0,-1 0 0 0 0,1 0 0 0 0,0 0 0 0 0,1 0 0 0 0,1 1 0 0 0,0-1 0 0 0,-1 0 0 0 0,1 1 0 0 0,0-1 0 0 0,-1-1 0 0 0,1 1 0 0 0,-1 0 0 0 0,1-1 0 0 0,0 1 0 0 0,-1-1 0 0 0,1 0 0 0 0,-1 0 0 0 0,1 0 0 0 0,3-2 0 0 0,4-3 0 0 0,0 0 0 0 0,10-8 0 0 0,-17 12 0 0 0,15-13 0 0 0,0-1 0 0 0,0 0 0 0 0,-2-1 0 0 0,0-1 0 0 0,-1-1 0 0 0,0 0 0 0 0,-2-1 0 0 0,20-39 0 0 0,-12 13 0 0 0,-2-2 0 0 0,-2 0 0 0 0,12-54 0 0 0,-27 92 0 0 0,0 0 0 0 0,1-14 0 0 0,-3 21 0 0 0,0-1 0 0 0,0 1 0 0 0,0 0 0 0 0,-1 0 0 0 0,1-1 0 0 0,-1 1 0 0 0,1 0 0 0 0,-1 0 0 0 0,0-1 0 0 0,-1 1 0 0 0,-1-3 0 0 0,-2 1 0 0 0,3 6 0 0 0,0-1 0 0 0,0 0 0 0 0,0 1 0 0 0,0 0 0 0 0,0-1 0 0 0,0 1 0 0 0,0 0 0 0 0,0 0 0 0 0,0 0 0 0 0,1 0 0 0 0,-1 0 0 0 0,0 0 0 0 0,1 1 0 0 0,-3 1 0 0 0,-21 22 0 0 0,21-17 0 0 0,-1-1 0 0 0,1 1 0 0 0,0 1 0 0 0,1-1 0 0 0,0 0 0 0 0,0 1 0 0 0,-2 15 0 0 0,-1 0 0 0 0,-2 8 0 0 0,1 1 0 0 0,2-1 0 0 0,1 1 0 0 0,2 0 0 0 0,3 60 0 0 0,1-80 0 0 0,0-1 0 0 0,5 16 0 0 0,-1-2 0 0 0,-5-24 0 0 0,-1 1 0 0 0,1-1 0 0 0,0 1 0 0 0,0-1 0 0 0,0 0 0 0 0,0 1 0 0 0,0-1 0 0 0,0 0 0 0 0,1 0 0 0 0,-1 0 0 0 0,1 0 0 0 0,-1 0 0 0 0,1 0 0 0 0,0 0 0 0 0,0-1 0 0 0,0 1 0 0 0,0 0 0 0 0,2 1 0 0 0,0-2 0 0 0,0 1 0 0 0,0-1 0 0 0,-1 1 0 0 0,1-1 0 0 0,0 0 0 0 0,0-1 0 0 0,0 1 0 0 0,0-1 0 0 0,0 1 0 0 0,6-2 0 0 0,1 0 0 0 0,0 0 0 0 0,0-1 0 0 0,-1 0 0 0 0,1-1 0 0 0,-1 0 0 0 0,0-1 0 0 0,17-8 0 0 0,-12 3 0 0 0,-1 0 0 0 0,0-1 0 0 0,0 0 0 0 0,-1-1 0 0 0,-1-1 0 0 0,0 0 0 0 0,0-1 0 0 0,-1 0 0 0 0,-1 0 0 0 0,0-1 0 0 0,12-24 0 0 0,-15 22 72 0 0,-22 20 1296 0 0,12-1-1344 0 0,-1 0 0 0 0,1 0 0 0 0,0 0-1 0 0,0 1 1 0 0,0-1 0 0 0,1 1 0 0 0,-1 0 0 0 0,1 0 0 0 0,0 0-1 0 0,0 0 1 0 0,0 0 0 0 0,-1 8 0 0 0,0-2-276 0 0,0-1 0 0 0,1 1 0 0 0,1 0 1 0 0,-1 18-1 0 0,2-25 326 0 0,0 0-1 0 0,0-1 1 0 0,0 1 0 0 0,1-1 0 0 0,-1 1 0 0 0,1 0-1 0 0,0-1 1 0 0,0 1 0 0 0,0-1 0 0 0,0 1 0 0 0,0-1 0 0 0,0 0-1 0 0,3 4 1 0 0,-3-5-254 0 0,1 1 1 0 0,0 0-1 0 0,-1-1 0 0 0,1 0 0 0 0,0 1 0 0 0,0-1 0 0 0,0 0 1 0 0,0 0-1 0 0,0 0 0 0 0,0 0 0 0 0,0 0 0 0 0,1 0 0 0 0,-1-1 0 0 0,0 1 1 0 0,0-1-1 0 0,1 1 0 0 0,-1-1 0 0 0,0 0 0 0 0,1 0 0 0 0,-1 0 1 0 0,0 0-1 0 0,1 0 0 0 0,2-1 0 0 0,-1 0-314 0 0,1 0 0 0 0,-1 0 1 0 0,0 0-1 0 0,0 0 0 0 0,0-1 0 0 0,-1 0 0 0 0,1 0 1 0 0,0 0-1 0 0,0 0 0 0 0,-1 0 0 0 0,0-1 0 0 0,1 1 1 0 0,5-7-1 0 0,4-7-1553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4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11975 0 0,'0'0'267'0'0,"1"-17"906"0"0,8-4 3587 0 0,-8 20-3736 0 0,-1 1 0 0 0,0 0-69 0 0,0 0-290 0 0,0 0-121 0 0,0 0-28 0 0,0 0-4 0 0,0 0 0 0 0,0 0 0 0 0,0 0 0 0 0,0 0-68 0 0,1 1-289 0 0,2 3-154 0 0,1-1 1 0 0,-1 1-1 0 0,-1 0 1 0 0,1 0-1 0 0,0 0 1 0 0,-1 0 0 0 0,0 0-1 0 0,0 0 1 0 0,0 1-1 0 0,0-1 1 0 0,-1 1-1 0 0,2 8 1 0 0,4 11-5 0 0,-3-14 3 0 0,1 1 0 0 0,0-1 0 0 0,13 17 0 0 0,-12-20 0 0 0,3-3 0 0 0,-4-1 0 0 0,-4-3 0 0 0,0 1 0 0 0,1-1 0 0 0,-1 1 0 0 0,0-1 0 0 0,1 1 0 0 0,-1-1 0 0 0,0 0 0 0 0,1 1 0 0 0,-1-1 0 0 0,1 0 0 0 0,-1 0 0 0 0,1 0 0 0 0,-1 0 0 0 0,0-1 0 0 0,1 1 0 0 0,-1 0 0 0 0,3-1 0 0 0,0 0 64 0 0,1-1 0 0 0,-1 1 0 0 0,1-1 0 0 0,-1 0 0 0 0,0 0 0 0 0,0-1 0 0 0,0 1 0 0 0,0-1 0 0 0,0 0 0 0 0,0 0 0 0 0,-1 0 0 0 0,0 0 0 0 0,1-1 0 0 0,-1 1 0 0 0,4-7 0 0 0,-2 1 107 0 0,1 0-1 0 0,-1 0 1 0 0,0-1 0 0 0,-1 1-1 0 0,6-20 1 0 0,-8 9-171 0 0,-2 20 0 0 0,0 0 0 0 0,0-1 0 0 0,0 1 0 0 0,0 0 0 0 0,0 0 0 0 0,0-1 0 0 0,0 1 0 0 0,0 0 0 0 0,0 0 0 0 0,0-1 0 0 0,0 1 0 0 0,0 0 0 0 0,0 0 0 0 0,0-1 0 0 0,0 1 0 0 0,0 0 0 0 0,0 0 0 0 0,0-1 0 0 0,0 1 0 0 0,0 0 0 0 0,0 0 0 0 0,0-1 0 0 0,-1 1 0 0 0,1 0 0 0 0,0 0 0 0 0,0 0 0 0 0,0 0 0 0 0,0-1 0 0 0,-1 1 0 0 0,1 0 0 0 0,0 0 0 0 0,0 0 0 0 0,0 0 0 0 0,-1-1 0 0 0,1 1 0 0 0,0 0 0 0 0,0 0 0 0 0,-1 0 0 0 0,1 0 0 0 0,0 0 0 0 0,0 0 0 0 0,-1 0 0 0 0,1 0 0 0 0,0 0 0 0 0,0 0 0 0 0,-1 0 0 0 0,1 0 0 0 0,0 0 0 0 0,0 0 0 0 0,-1 0 0 0 0,1 0 0 0 0,0 0 0 0 0,0 0 0 0 0,-1 0 0 0 0,1 0 0 0 0,0 1 0 0 0,0-1 0 0 0,-11 6 0 0 0,3 1 0 0 0,1 1 0 0 0,0 0 0 0 0,1 0 0 0 0,-1 1 0 0 0,1 0 0 0 0,1 0 0 0 0,-5 11 0 0 0,-1 0 0 0 0,-62 131 0 0 0,25-46 0 0 0,30-61-64 0 0,36-52-1256 0 0,-13 4 828 0 0,-1 0 1 0 0,1-1-1 0 0,-1 1 0 0 0,0-1 1 0 0,0 0-1 0 0,4-6 0 0 0,-8 11 478 0 0,9-15-1010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4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0,'0'0'480'0'0,"0"0"67"0"0,0 0 31 0 0,0 0-56 0 0,0 0-201 0 0,0 0 424 0 0,0 0 226 0 0,0 0 42 0 0,3 1-127 0 0,1 1-851 0 0,0 0 1 0 0,0 0 0 0 0,0 1-1 0 0,0-1 1 0 0,0 1 0 0 0,0 0-1 0 0,-1 0 1 0 0,1 0 0 0 0,3 5-1 0 0,10 15-2338 0 0,-2 1-5125 0 0,-6-9-284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4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308 265 15663 0 0,'1'-1'719'0'0,"2"-1"-612"0"0,-1 0 0 0 0,1-1 0 0 0,-1 1-1 0 0,0 0 1 0 0,0-1 0 0 0,0 1 0 0 0,0-1 0 0 0,0 0 0 0 0,-1 0 0 0 0,1 0-1 0 0,-1 0 1 0 0,0 0 0 0 0,2-5 0 0 0,2-9 1720 0 0,2-22 0 0 0,-4 25-261 0 0,-1 1-647 0 0,0 0 0 0 0,-1 0 0 0 0,-1 0 1 0 0,-1-22-1 0 0,1 30-690 0 0,-1 1 0 0 0,0 0 0 0 0,0 0 1 0 0,0 0-1 0 0,-1-1 0 0 0,1 1 0 0 0,-5-7 0 0 0,5 9-103 0 0,-1 0 0 0 0,1 1 0 0 0,0-1-1 0 0,-1 0 1 0 0,0 1 0 0 0,1-1-1 0 0,-1 1 1 0 0,0-1 0 0 0,0 1 0 0 0,0 0-1 0 0,0 0 1 0 0,0 0 0 0 0,0 0 0 0 0,0 0-1 0 0,-4-1 1 0 0,4 2-111 0 0,0 0-1 0 0,0 0 0 0 0,1 0 1 0 0,-1 1-1 0 0,0-1 1 0 0,0 1-1 0 0,1-1 1 0 0,-1 1-1 0 0,0 0 1 0 0,1-1-1 0 0,-2 2 1 0 0,-2 0-17 0 0,-8 4 2 0 0,1 1 0 0 0,0 0 0 0 0,0 1 0 0 0,1 0 0 0 0,0 0 0 0 0,-19 20 0 0 0,18-15 0 0 0,0 0 0 0 0,1 1 0 0 0,1 1 0 0 0,0 0 0 0 0,-8 16 0 0 0,16-27 0 0 0,0 1 0 0 0,0-1 0 0 0,0 0 0 0 0,1 1 0 0 0,0-1 0 0 0,0 1 0 0 0,0-1 0 0 0,0 1 0 0 0,1 0 0 0 0,0-1 0 0 0,0 10 0 0 0,1-12 0 0 0,-1 0 0 0 0,1 0 0 0 0,-1 0 0 0 0,1 0 0 0 0,0 0 0 0 0,0 0 0 0 0,0 0 0 0 0,0 0 0 0 0,0 0 0 0 0,1-1 0 0 0,-1 1 0 0 0,0 0 0 0 0,1-1 0 0 0,-1 1 0 0 0,1-1 0 0 0,0 1 0 0 0,-1-1 0 0 0,1 0 0 0 0,0 1 0 0 0,0-1 0 0 0,0 0 0 0 0,0 0 0 0 0,0-1 0 0 0,0 1 0 0 0,0 0 0 0 0,0-1 0 0 0,3 1 0 0 0,2 0 0 0 0,0-1 0 0 0,0 0 0 0 0,-1 0 0 0 0,1-1 0 0 0,0 1 0 0 0,0-2 0 0 0,0 1 0 0 0,-1-1 0 0 0,1 0 0 0 0,-1 0 0 0 0,1-1 0 0 0,-1 1 0 0 0,0-2 0 0 0,9-4 0 0 0,45-28 0 0 0,-20 13 0 0 0,-35 20 0 0 0,1 0 0 0 0,-1 1 0 0 0,0-1 0 0 0,1 1 0 0 0,7-2 0 0 0,-2 3 0 0 0,-3 6 0 0 0,-7-3 0 0 0,0 0 0 0 0,0 0 0 0 0,1 0 0 0 0,-1 0 0 0 0,-1 0 0 0 0,1 0 0 0 0,0 0 0 0 0,0 0 0 0 0,-1 0 0 0 0,1 1 0 0 0,-1-1 0 0 0,0 0 0 0 0,0 0 0 0 0,0 3 0 0 0,-4 34 0 0 0,3-32 0 0 0,-28 138 0 0 0,8-50 0 0 0,9-39 0 0 0,-28 87 0 0 0,36-133 0 0 0,0 1 0 0 0,0-1 0 0 0,-9 13 0 0 0,12-20 0 0 0,-1 0 0 0 0,-1 0 0 0 0,1-1 0 0 0,0 1 0 0 0,-1-1 0 0 0,1 1 0 0 0,-1-1 0 0 0,1 0 0 0 0,-1 0 0 0 0,0 0 0 0 0,0-1 0 0 0,0 1 0 0 0,0-1 0 0 0,-1 1 0 0 0,-3 0 0 0 0,6-2 0 0 0,-1 1 0 0 0,1-1 0 0 0,-1 1 0 0 0,0-1 0 0 0,1 0 0 0 0,-1 0 0 0 0,0 0 0 0 0,1 0 0 0 0,-1 0 0 0 0,0 0 0 0 0,1 0 0 0 0,-1-1 0 0 0,1 1 0 0 0,-1-1 0 0 0,0 1 0 0 0,1-1 0 0 0,-1 1 0 0 0,1-1 0 0 0,-2-1 0 0 0,-3-1 0 0 0,-18-6 0 0 0,0-1 0 0 0,1-1 0 0 0,0-1 0 0 0,-31-23 0 0 0,14 11-2793 0 0,28 16 1770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11975 0 0,'0'0'267'0'0,"0"0"42"0"0,0 0 17 0 0,0 0-28 0 0,2-3-58 0 0,6-5 491 0 0,-6 5 238 0 0,-1 2-783 0 0,0 0 0 0 0,-1 0-1 0 0,1 0 1 0 0,0-1-1 0 0,-1 1 1 0 0,1 0 0 0 0,-1-1-1 0 0,1 1 1 0 0,-1 0 0 0 0,0-1-1 0 0,0 1 1 0 0,1-2-1 0 0,-1 1 34 0 0,16-92 6469 0 0,-9 58-5829 0 0,13-42 0 0 0,-10 41 438 0 0,-7 29-1174 0 0,3-15-9 0 0,-6 21 257 0 0,0 2 117 0 0,0 0 21 0 0,0 0-134 0 0,0 0-577 0 0,-1 12-112 0 0,0-1-1 0 0,-1 1 0 0 0,-4 13 0 0 0,0 0 17 0 0,5-17 298 0 0,-11 68 0 0 0,11-66 0 0 0,1 1 0 0 0,0-1 0 0 0,0 1 0 0 0,1-1 0 0 0,3 14 0 0 0,-3-22 0 0 0,-1 1 0 0 0,1-1 0 0 0,-1 0 0 0 0,1 0 0 0 0,0 0 0 0 0,0 0 0 0 0,0 0 0 0 0,0 0 0 0 0,0-1 0 0 0,1 1 0 0 0,-1 0 0 0 0,1 0 0 0 0,-1-1 0 0 0,1 1 0 0 0,-1-1 0 0 0,1 0 0 0 0,0 1 0 0 0,3 1 0 0 0,-3-2 0 0 0,-1-1 0 0 0,1 1 0 0 0,0-1 0 0 0,-1 0 0 0 0,1 1 0 0 0,-1-1 0 0 0,1 0 0 0 0,0 0 0 0 0,-1 0 0 0 0,1 0 0 0 0,0 0 0 0 0,-1-1 0 0 0,1 1 0 0 0,0 0 0 0 0,-1-1 0 0 0,1 1 0 0 0,-1-1 0 0 0,1 0 0 0 0,-1 0 0 0 0,1 1 0 0 0,-1-1 0 0 0,0 0 0 0 0,1 0 0 0 0,1-2 0 0 0,9-7 0 0 0,0 0 0 0 0,0-1 0 0 0,-1-1 0 0 0,14-19 0 0 0,-14 15 0 0 0,-1-1 0 0 0,0 0 0 0 0,-2-1 0 0 0,0 0 0 0 0,-1 0 0 0 0,0 0 0 0 0,5-30 0 0 0,-9 33 0 0 0,0-1 0 0 0,1-26 0 0 0,-5 34 0 0 0,-1 16 0 0 0,1-1-725 0 0,0 0 0 0 0,0 0 0 0 0,1 0 0 0 0,0 0 0 0 0,2 13-1 0 0,0-7-7803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5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113 171 17503 0 0,'0'0'399'0'0,"2"-1"60"0"0,6-7-121 0 0,1 0 1 0 0,-1 0 0 0 0,-1 0-1 0 0,12-16 1 0 0,-16 19 106 0 0,0 0 0 0 0,0-1 0 0 0,0 1 0 0 0,-1 0 0 0 0,0-1 0 0 0,0 0 1 0 0,0 1-1 0 0,-1-1 0 0 0,0 0 0 0 0,0 0 0 0 0,0-7 0 0 0,-2 13-335 0 0,0-1 1 0 0,-1 1-1 0 0,1 0 0 0 0,-1 0 0 0 0,1 0 1 0 0,-1 0-1 0 0,1 0 0 0 0,-1 0 0 0 0,-2 1 1 0 0,-1 1-63 0 0,0 0 0 0 0,0 0 0 0 0,1 1 0 0 0,-1-1 0 0 0,0 1 0 0 0,1 0 0 0 0,0 0 0 0 0,0 1 0 0 0,0-1 0 0 0,0 1 0 0 0,-5 5 0 0 0,-4 7 198 0 0,-17 29 1 0 0,17-25-199 0 0,4-7-48 0 0,1 0 0 0 0,0 1 0 0 0,1 0 0 0 0,1 1 0 0 0,0-1 0 0 0,1 1 0 0 0,-5 21 0 0 0,10-23 0 0 0,4-9 0 0 0,-3-3 0 0 0,0 0 0 0 0,0 0 0 0 0,-1 0 0 0 0,1 0 0 0 0,0 0 0 0 0,0 0 0 0 0,0 0 0 0 0,0-1 0 0 0,0 1 0 0 0,0 0 0 0 0,0 0 0 0 0,0-1 0 0 0,0 1 0 0 0,0 0 0 0 0,0-1 0 0 0,1 0 0 0 0,-1 1 0 0 0,0-1 0 0 0,0 1 0 0 0,0-1 0 0 0,1 0 0 0 0,-1 0 0 0 0,0 0 0 0 0,1 0 0 0 0,-1 0 0 0 0,0 0 0 0 0,0 0 0 0 0,2 0 0 0 0,3-1 0 0 0,0 1 0 0 0,-1-1 0 0 0,1 0 0 0 0,0 0 0 0 0,0-1 0 0 0,-1 1 0 0 0,1-1 0 0 0,-1 0 0 0 0,1-1 0 0 0,-1 1 0 0 0,0-1 0 0 0,0 0 0 0 0,0 0 0 0 0,0-1 0 0 0,0 0 0 0 0,5-6 0 0 0,1-1 0 0 0,-1 0 0 0 0,0-2 0 0 0,0 1 0 0 0,12-23 0 0 0,-18 26 0 0 0,0 1 0 0 0,-1-1 0 0 0,3-9 0 0 0,7-19 0 0 0,-18 45 0 0 0,1-1 0 0 0,-8 15 0 0 0,9-14 0 0 0,1-1 0 0 0,0 1 0 0 0,1 0 0 0 0,0-1 0 0 0,0 1 0 0 0,0 0 0 0 0,1 0 0 0 0,0 0 0 0 0,1 0 0 0 0,1 9 0 0 0,-2-14 0 0 0,1-1 0 0 0,0 1 0 0 0,-1 0 0 0 0,1-1 0 0 0,0 1 0 0 0,0 0 0 0 0,0-1 0 0 0,1 0 0 0 0,-1 1 0 0 0,1-1 0 0 0,-1 0 0 0 0,1 1 0 0 0,0-1 0 0 0,0 0 0 0 0,0 0 0 0 0,0-1 0 0 0,0 1 0 0 0,0 0 0 0 0,0-1 0 0 0,0 1 0 0 0,1-1 0 0 0,-1 0 0 0 0,1 1 0 0 0,-1-1 0 0 0,1 0 0 0 0,0-1 0 0 0,-1 1 0 0 0,1 0 0 0 0,0-1 0 0 0,-1 0 0 0 0,1 1 0 0 0,3-1 0 0 0,-1-1 0 0 0,-1 1 0 0 0,1-1 0 0 0,-1 0 0 0 0,1 0 0 0 0,0-1 0 0 0,-1 1 0 0 0,0-1 0 0 0,1 0 0 0 0,5-4 0 0 0,0 0 0 0 0,-1 0 0 0 0,0-1 0 0 0,8-8 0 0 0,-7 5 0 0 0,0 0 0 0 0,-1-1 0 0 0,-1-1 0 0 0,1 1 0 0 0,8-18 0 0 0,26-66 0 0 0,-28 60 0 0 0,-6 4 0 0 0,-6 17 0 0 0,-12 25 0 0 0,-4 10 0 0 0,11-15 0 0 0,-1 0 0 0 0,2 1 0 0 0,-1-1 0 0 0,1 1 0 0 0,0-1 0 0 0,0 1 0 0 0,1 0 0 0 0,0-1 0 0 0,0 1 0 0 0,0-1 0 0 0,2 10 0 0 0,-2-15 0 0 0,0 0 0 0 0,0 0 0 0 0,0 0 0 0 0,0 0 0 0 0,0 0 0 0 0,1 0 0 0 0,-1 0 0 0 0,0 1 0 0 0,0-1 0 0 0,1 0 0 0 0,-1 0 0 0 0,1 0 0 0 0,-1 0 0 0 0,1-1 0 0 0,0 3 0 0 0,1-1 0 0 0,8 10 0 0 0,-6-10 0 0 0,-1-1 0 0 0,2 1 0 0 0,-1 0 0 0 0,1 0 0 0 0,0-1 0 0 0,0 0 0 0 0,0 0 0 0 0,0 0 0 0 0,1 0 0 0 0,-1-1 0 0 0,0 0 0 0 0,0 0 0 0 0,0 0 0 0 0,0-1 0 0 0,0 1 0 0 0,0-1 0 0 0,0-1 0 0 0,0 1 0 0 0,6-3 0 0 0,-11 4 0 0 0,0 0 0 0 0,1 0 0 0 0,-1-1 0 0 0,0 1 0 0 0,0 0 0 0 0,1 0 0 0 0,-1 0 0 0 0,0 0 0 0 0,1 0 0 0 0,-1 0 0 0 0,0 0 0 0 0,0 0 0 0 0,1-1 0 0 0,-1 1 0 0 0,0 0 0 0 0,1 0 0 0 0,-1 0 0 0 0,0 1 0 0 0,1-1 0 0 0,-1 0 0 0 0,0 0 0 0 0,1 0 0 0 0,-1 0 0 0 0,0 0 0 0 0,0 0 0 0 0,1 0 0 0 0,-1 0 0 0 0,0 1 0 0 0,1-1 0 0 0,-1 0 0 0 0,0 0 0 0 0,0 0 0 0 0,1 1 0 0 0,-1-1 0 0 0,0 0 0 0 0,0 0 0 0 0,0 1 0 0 0,0-1 0 0 0,1 0 0 0 0,-1 0 0 0 0,0 1 0 0 0,0-1 0 0 0,0 0 0 0 0,0 1 0 0 0,0-1 0 0 0,0 11 0 0 0,0-11 0 0 0,-1 9 0 0 0,-1 1 0 0 0,-1-1 0 0 0,1 0 0 0 0,-1 0 0 0 0,-9 16 0 0 0,8-16 0 0 0,-1 1 0 0 0,2-1 0 0 0,-1 1 0 0 0,-2 14 0 0 0,6-23 0 0 0,-1 0 0 0 0,1 0 0 0 0,0 0 0 0 0,-1 0 0 0 0,1 0 0 0 0,0 0 0 0 0,0 0 0 0 0,0 0 0 0 0,0 0 0 0 0,0 0 0 0 0,0 0 0 0 0,0 0 0 0 0,0 0 0 0 0,0 0 0 0 0,1 2 0 0 0,1-1 0 0 0,3 8 0 0 0,-4-9 0 0 0,1 0 0 0 0,0 0 0 0 0,0 0 0 0 0,0 0 0 0 0,0 0 0 0 0,-1 0 0 0 0,1 0 0 0 0,0 0 0 0 0,1-1 0 0 0,-1 1 0 0 0,0-1 0 0 0,0 0 0 0 0,0 1 0 0 0,0-1 0 0 0,0 0 0 0 0,0 0 0 0 0,0 0 0 0 0,1-1 0 0 0,-1 1 0 0 0,0 0 0 0 0,0-1 0 0 0,0 0 0 0 0,3-1 0 0 0,4-1 0 0 0,0 0 0 0 0,0-1 0 0 0,15-9 0 0 0,-7 3 0 0 0,0-1 0 0 0,-1-1 0 0 0,0 0 0 0 0,0-1 0 0 0,-2-1 0 0 0,1-1 0 0 0,-2 0 0 0 0,0 0 0 0 0,18-30 0 0 0,-22 29 0 0 0,-4 8 0 0 0,1-1 0 0 0,-2 0 0 0 0,1 0 0 0 0,-1 0 0 0 0,3-14 0 0 0,-6 11 177 0 0,-1 12-166 0 0,0 0-1 0 0,0-1 1 0 0,0 1 0 0 0,0 0-1 0 0,0 0 1 0 0,0 0 0 0 0,0 0-1 0 0,0 0 1 0 0,0 0-1 0 0,-1 0 1 0 0,1-1 0 0 0,0 1-1 0 0,0 0 1 0 0,0 0 0 0 0,0 0-1 0 0,0 0 1 0 0,0 0 0 0 0,0 0-1 0 0,0 0 1 0 0,0 0 0 0 0,-1 0-1 0 0,1 0 1 0 0,0 0-1 0 0,0 0 1 0 0,0 0 0 0 0,0 0-1 0 0,0 0 1 0 0,0 0 0 0 0,-1 0-1 0 0,1 0 1 0 0,0 0 0 0 0,0 0-1 0 0,0 0 1 0 0,0 0-1 0 0,0 0 1 0 0,0 0 0 0 0,-1 0-1 0 0,1 0 1 0 0,-7 4 837 0 0,2 3-911 0 0,-1-1 1 0 0,1 1-1 0 0,0 0 0 0 0,1 0 1 0 0,0 1-1 0 0,0 0 0 0 0,1-1 1 0 0,-6 17-1 0 0,6-13-74 0 0,0 1 1 0 0,1 0-1 0 0,0 0 0 0 0,1-1 1 0 0,0 23-1 0 0,2-30 139 0 0,-1 0 1 0 0,1 0-1 0 0,-1-1 0 0 0,1 1 1 0 0,0 0-1 0 0,0 0 0 0 0,1 0 1 0 0,-1-1-1 0 0,1 1 0 0 0,0-1 1 0 0,0 1-1 0 0,0-1 0 0 0,0 0 1 0 0,4 4-1 0 0,-4-5-10 0 0,0 0 0 0 0,0 0 0 0 0,0-1 0 0 0,1 1 0 0 0,-1-1 0 0 0,0 1 0 0 0,1-1 0 0 0,-1 0 0 0 0,1 0 1 0 0,0 0-1 0 0,-1 0 0 0 0,1 0 0 0 0,0-1 0 0 0,-1 1 0 0 0,1-1 0 0 0,0 0 0 0 0,0 0 0 0 0,-1 0 0 0 0,1 0 0 0 0,0 0 0 0 0,3-1 0 0 0,3-1-732 0 0,-1-1 0 0 0,0 0 0 0 0,0 0 0 0 0,0 0 0 0 0,0-1 0 0 0,0-1-1 0 0,0 1 1 0 0,-1-1 0 0 0,0 0 0 0 0,0-1 0 0 0,-1 1 0 0 0,8-9 0 0 0,4-8-1307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5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17503 0 0,'0'0'399'0'0,"0"-1"-317"0"0,0 1-1 0 0,0 0 1 0 0,-1 0 0 0 0,1 0 0 0 0,0 0-1 0 0,-1 0 1 0 0,1 0 0 0 0,0 0-1 0 0,0 0 1 0 0,-1 0 0 0 0,1 0 0 0 0,0 0-1 0 0,0 0 1 0 0,-1 0 0 0 0,1 0 0 0 0,0 0-1 0 0,0 0 1 0 0,-1 0 0 0 0,1 0 0 0 0,0 0-1 0 0,0 1 1 0 0,-1-1 0 0 0,1 0-1 0 0,0 0 1 0 0,0 0 0 0 0,-1 0 0 0 0,1 1-1 0 0,0-1 1 0 0,0 0 0 0 0,3 5 65 0 0,1 1 0 0 0,0-2 1 0 0,0 1-1 0 0,0 0 0 0 0,0-1 1 0 0,1 0-1 0 0,0 0 0 0 0,0 0 0 0 0,5 3 1 0 0,20 16-6410 0 0,-20-13-424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5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251 399 19351 0 0,'0'0'439'0'0,"0"0"62"0"0,5-3 502 0 0,-3-2-767 0 0,0 0 0 0 0,0 0-1 0 0,0 0 1 0 0,-1 0 0 0 0,0-1 0 0 0,0 1 0 0 0,0 0 0 0 0,-1 0 0 0 0,1-1 0 0 0,-1 1-1 0 0,0 0 1 0 0,-1-1 0 0 0,0 1 0 0 0,1 0 0 0 0,-2 0 0 0 0,1 0 0 0 0,0-1 0 0 0,-1 1-1 0 0,0 1 1 0 0,0-1 0 0 0,-5-6 0 0 0,6 9-219 0 0,0 0 0 0 0,-1 0 0 0 0,0 1 0 0 0,1-1 0 0 0,-1 1 0 0 0,0-1 1 0 0,0 1-1 0 0,0 0 0 0 0,0 0 0 0 0,0 0 0 0 0,0 0 0 0 0,0 0 0 0 0,0 0 0 0 0,0 1 0 0 0,-1-1 0 0 0,1 1 0 0 0,0-1 0 0 0,-4 1 0 0 0,2 0 21 0 0,0 0-1 0 0,0 1 0 0 0,0-1 0 0 0,1 1 1 0 0,-1 0-1 0 0,0 0 0 0 0,0 1 1 0 0,0-1-1 0 0,-6 4 0 0 0,-2 3 50 0 0,0 0 0 0 0,1 1 0 0 0,-1 0 0 0 0,-16 19 0 0 0,14-13-87 0 0,1 0 0 0 0,-15 23 0 0 0,23-30 0 0 0,0 0 0 0 0,1 0 0 0 0,0 1 0 0 0,0 0 0 0 0,1 0 0 0 0,0 0 0 0 0,-2 9 0 0 0,5-15 0 0 0,-1 0 0 0 0,1-1 0 0 0,0 1 0 0 0,0 0 0 0 0,0-1 0 0 0,0 1 0 0 0,0 0 0 0 0,1-1 0 0 0,-1 1 0 0 0,1 0 0 0 0,2 4 0 0 0,3 3 0 0 0,-3-8 0 0 0,0 0 0 0 0,-1 0 0 0 0,1 0 0 0 0,0 0 0 0 0,0-1 0 0 0,0 1 0 0 0,0-1 0 0 0,0 0 0 0 0,1 0 0 0 0,-1 0 0 0 0,0 0 0 0 0,0-1 0 0 0,1 1 0 0 0,-1-1 0 0 0,0 0 0 0 0,1 0 0 0 0,-1 0 0 0 0,0 0 0 0 0,1-1 0 0 0,-1 0 0 0 0,6-1 0 0 0,-2 0 0 0 0,1 0 0 0 0,-1-1 0 0 0,0 0 0 0 0,0 0 0 0 0,0-1 0 0 0,-1 0 0 0 0,1 0 0 0 0,8-7 0 0 0,3-6 0 0 0,0 0 0 0 0,-2-1 0 0 0,0-1 0 0 0,22-33 0 0 0,23-55 0 0 0,-60 101 0 0 0,-4 8 0 0 0,-5 7 0 0 0,1 0 0 0 0,0 1 0 0 0,1 0 0 0 0,0 1 0 0 0,1-1 0 0 0,-5 13 0 0 0,8-17 0 0 0,0 0 0 0 0,1-1 0 0 0,-1 1 0 0 0,1 0 0 0 0,1 0 0 0 0,-1 0 0 0 0,1 0 0 0 0,0 0 0 0 0,0 0 0 0 0,0 0 0 0 0,3 11 0 0 0,-2-15 0 0 0,-1 0 0 0 0,1 0 0 0 0,-1-1 0 0 0,1 1 0 0 0,0 0 0 0 0,0 0 0 0 0,0-1 0 0 0,0 1 0 0 0,0-1 0 0 0,0 1 0 0 0,0-1 0 0 0,0 1 0 0 0,1-1 0 0 0,-1 0 0 0 0,1 0 0 0 0,-1 0 0 0 0,1 0 0 0 0,2 2 0 0 0,-2-2 0 0 0,1 0 0 0 0,-1-1 0 0 0,1 1 0 0 0,-1-1 0 0 0,1 1 0 0 0,-1-1 0 0 0,1 0 0 0 0,-1 0 0 0 0,1 0 0 0 0,-1-1 0 0 0,0 1 0 0 0,4-1 0 0 0,4-2 0 0 0,0 0 0 0 0,-1-1 0 0 0,1 0 0 0 0,-1-1 0 0 0,13-7 0 0 0,-4 0 0 0 0,0 0 0 0 0,-1-1 0 0 0,-1-1 0 0 0,0 0 0 0 0,-1-1 0 0 0,0-1 0 0 0,-1-1 0 0 0,15-23 0 0 0,-27 37 0 0 0,58-100 0 0 0,-53 89 0 0 0,-1 0 0 0 0,0 0 0 0 0,-1-1 0 0 0,-1 0 0 0 0,4-25 0 0 0,-8 31 0 0 0,-4 7 0 0 0,-1 6 0 0 0,0 1 0 0 0,0-1 0 0 0,1 1 0 0 0,-1 0 0 0 0,1 0 0 0 0,0 0 0 0 0,-4 8 0 0 0,-18 39 0 0 0,21-42 0 0 0,-10 22 0 0 0,2 0 0 0 0,1 0 0 0 0,1 1 0 0 0,2 1 0 0 0,1 0 0 0 0,-4 49 0 0 0,12-78 0 0 0,0 1 0 0 0,0-1 0 0 0,0 1 0 0 0,1-1 0 0 0,0 0 0 0 0,0 1 0 0 0,0-1 0 0 0,1 0 0 0 0,-1 0 0 0 0,1 0 0 0 0,5 10 0 0 0,-5-13 0 0 0,-1 0 0 0 0,1 0 0 0 0,-1 0 0 0 0,1 0 0 0 0,0 0 0 0 0,0 0 0 0 0,0 0 0 0 0,0 0 0 0 0,0-1 0 0 0,0 1 0 0 0,1-1 0 0 0,-1 0 0 0 0,0 0 0 0 0,1 1 0 0 0,-1-1 0 0 0,1-1 0 0 0,-1 1 0 0 0,1 0 0 0 0,0-1 0 0 0,-1 1 0 0 0,1-1 0 0 0,0 0 0 0 0,-1 0 0 0 0,1 0 0 0 0,3 0 0 0 0,2-2 0 0 0,-1 0 0 0 0,1 0 0 0 0,-1 0 0 0 0,1-1 0 0 0,-1 0 0 0 0,0-1 0 0 0,-1 0 0 0 0,1 0 0 0 0,0 0 0 0 0,-1 0 0 0 0,0-1 0 0 0,0 0 0 0 0,-1-1 0 0 0,1 1 0 0 0,7-12 0 0 0,5-6 0 0 0,-2-2 0 0 0,23-45 0 0 0,-9 3 443 0 0,-30 66-360 0 0,1 0 0 0 0,-1 0 0 0 0,1-1 0 0 0,-1 1 0 0 0,0 0 0 0 0,1 0 1 0 0,-1-1-1 0 0,0 1 0 0 0,0 0 0 0 0,0-1 0 0 0,-1-1 0 0 0,1 1 360 0 0,-7 8-278 0 0,3-2-281 0 0,-1 0 0 0 0,1 1-1 0 0,0 0 1 0 0,1 0 0 0 0,-1 0 0 0 0,1 0-1 0 0,0 1 1 0 0,0-1 0 0 0,1 1 0 0 0,-1-1-1 0 0,1 1 1 0 0,1 0 0 0 0,-1 0 0 0 0,1 0 0 0 0,0 0-1 0 0,0 8 1 0 0,0-11 104 0 0,1-2 12 0 0,0 1 0 0 0,0-1 0 0 0,0 0 0 0 0,0 1-1 0 0,0-1 1 0 0,0 1 0 0 0,1-1 0 0 0,-1 0-1 0 0,0 1 1 0 0,1-1 0 0 0,-1 0 0 0 0,1 0 0 0 0,-1 1-1 0 0,1-1 1 0 0,0 0 0 0 0,0 0 0 0 0,-1 0 0 0 0,1 0-1 0 0,2 2 1 0 0,-1 0 0 0 0,0-1 0 0 0,1 0 0 0 0,0 1 0 0 0,-1-1 0 0 0,1 0 0 0 0,0 0 0 0 0,0 0 0 0 0,0-1 0 0 0,0 1 0 0 0,1-1 0 0 0,-1 1 0 0 0,0-1 0 0 0,0 0 0 0 0,1 0 0 0 0,-1-1 0 0 0,1 1 0 0 0,-1-1 0 0 0,1 0 0 0 0,-1 0 0 0 0,1 0 0 0 0,3 0 0 0 0,3-1 0 0 0,1 0 0 0 0,-1-1 0 0 0,1 0 0 0 0,-1-1 0 0 0,18-7 0 0 0,-15 4 0 0 0,-1-2 0 0 0,1 1 0 0 0,-1-2 0 0 0,-1 0 0 0 0,20-19 0 0 0,-25 21 28 0 0,0 0 1 0 0,-1 0-1 0 0,0-1 0 0 0,0 0 0 0 0,-1 0 1 0 0,5-10-1 0 0,4-8 175 0 0,-1 1 116 0 0,0-1-1 0 0,-2 0 0 0 0,0 0 0 0 0,5-32 0 0 0,-13 51-274 0 0,0-1 1 0 0,-1 0-1 0 0,0 0 0 0 0,-1 1 0 0 0,0-1 1 0 0,0 0-1 0 0,-1 0 0 0 0,0 0 0 0 0,-3-13 1 0 0,3 19 443 0 0,1 2 21 0 0,-8 3-193 0 0,7-2-300 0 0,0-1 0 0 0,0 0 0 0 0,0 0 1 0 0,0 1-1 0 0,1-1 0 0 0,-1 0 0 0 0,0 1 1 0 0,0-1-1 0 0,0 1 0 0 0,1-1 0 0 0,-1 1 1 0 0,0-1-1 0 0,0 1 0 0 0,1-1 0 0 0,-1 1 1 0 0,1 0-1 0 0,-2 1 0 0 0,-2 5-16 0 0,0 0 0 0 0,1 1 0 0 0,-1 0 0 0 0,1-1 0 0 0,-2 12 0 0 0,-6 14 0 0 0,7-20-148 0 0,1 0 0 0 0,0 0 0 0 0,1 0 0 0 0,1 0 0 0 0,0 1 0 0 0,0 13 0 0 0,0 8-200 0 0,1-7 196 0 0,2 1 0 0 0,1-1 0 0 0,11 50 0 0 0,-13-71 152 0 0,1 1 0 0 0,1 0 0 0 0,-1-1 0 0 0,1 1 0 0 0,1-1 0 0 0,-1 0 0 0 0,1 0 0 0 0,1 0 0 0 0,-1 0 0 0 0,1-1 0 0 0,0 0 0 0 0,9 9 0 0 0,-9-11 0 0 0,-1-1 0 0 0,1 0 0 0 0,-1 1 0 0 0,1-1 0 0 0,0-1 0 0 0,0 1 0 0 0,1-1 0 0 0,-1 0 0 0 0,0 0 0 0 0,1 0 0 0 0,-1-1 0 0 0,1 0 0 0 0,0 0 0 0 0,-1-1 0 0 0,1 1 0 0 0,0-1 0 0 0,-1 0 0 0 0,8-1 0 0 0,-3-1 95 0 0,0 0 0 0 0,1 0 0 0 0,-2-1-1 0 0,1-1 1 0 0,0 1 0 0 0,-1-1 0 0 0,1-1 0 0 0,-1 0 0 0 0,0 0 0 0 0,-1-1-1 0 0,1 0 1 0 0,-1 0 0 0 0,-1-1 0 0 0,1 0 0 0 0,-1-1 0 0 0,0 1 0 0 0,-1-1-1 0 0,1-1 1 0 0,-2 1 0 0 0,10-18 0 0 0,-8 11-95 0 0,0 0 0 0 0,0 0 0 0 0,-1-1 0 0 0,5-25 0 0 0,-11 41 0 0 0,0 0 0 0 0,0 0 0 0 0,0 0 0 0 0,0 0 0 0 0,0 0 0 0 0,0 0 0 0 0,0 0 0 0 0,0 0 0 0 0,0 0 0 0 0,0 0 0 0 0,0 0 0 0 0,0 0 0 0 0,0 0 0 0 0,0 1 0 0 0,0-1 0 0 0,0 0 0 0 0,0 0 0 0 0,0 0 0 0 0,0 0 0 0 0,-1 0 0 0 0,1 0 0 0 0,0 0 0 0 0,0 0 0 0 0,0 0 0 0 0,0 0 0 0 0,0 0 0 0 0,0 0 0 0 0,0 0 0 0 0,0 0 0 0 0,0 0 0 0 0,0 0 0 0 0,0 0 0 0 0,0 0 0 0 0,0 0 0 0 0,0 0 0 0 0,0 0 0 0 0,0 0 0 0 0,0 0 0 0 0,0 0 0 0 0,-1 0 0 0 0,1 0 0 0 0,0 0 0 0 0,0-1 0 0 0,0 1 0 0 0,0 0 0 0 0,0 0 0 0 0,0 0 0 0 0,0 0 0 0 0,0 0 0 0 0,0 0 0 0 0,0 0 0 0 0,0 0 0 0 0,0 0 0 0 0,0 0 0 0 0,0 0 0 0 0,0 0 0 0 0,0 0 0 0 0,0 0 0 0 0,0 0 0 0 0,0 0 0 0 0,0 0 0 0 0,0 0 0 0 0,0 0 0 0 0,0 0 0 0 0,0-1 0 0 0,0 1 0 0 0,0 0 0 0 0,-7 6 0 0 0,-6 7 0 0 0,9-7 0 0 0,0 1 0 0 0,1-1 0 0 0,0 1 0 0 0,0 0 0 0 0,0 0 0 0 0,1 0 0 0 0,-1 0 0 0 0,2 0 0 0 0,-1 0 0 0 0,1 1 0 0 0,0-1 0 0 0,1 0 0 0 0,0 1 0 0 0,0-1 0 0 0,0 1 0 0 0,1-1 0 0 0,0 0 0 0 0,3 11 0 0 0,-2-13 0 0 0,-1 1 0 0 0,1-1 0 0 0,0 0 0 0 0,0 1 0 0 0,1-1 0 0 0,-1 0 0 0 0,1 0 0 0 0,0-1 0 0 0,0 1 0 0 0,1 0 0 0 0,0-1 0 0 0,-1 0 0 0 0,2 0 0 0 0,-1 0 0 0 0,0-1 0 0 0,1 1 0 0 0,-1-1 0 0 0,1 0 0 0 0,0 0 0 0 0,0-1 0 0 0,0 1 0 0 0,1-1 0 0 0,-1 0 0 0 0,8 1 0 0 0,-4-1-31 0 0,0-1-1 0 0,0 0 1 0 0,0-1 0 0 0,0 0 0 0 0,0 0-1 0 0,0-1 1 0 0,0 0 0 0 0,-1-1-1 0 0,13-3 1 0 0,-15 3-9 0 0,0-1 0 0 0,0 1-1 0 0,0-1 1 0 0,-1 0 0 0 0,1-1 0 0 0,-1 1 0 0 0,0-1-1 0 0,0 0 1 0 0,0 0 0 0 0,0-1 0 0 0,-1 1-1 0 0,0-1 1 0 0,7-9 0 0 0,-10 12 9 0 0,3-3-332 0 0,-1 0 0 0 0,1-1 0 0 0,-1 1 0 0 0,0-1 0 0 0,-1 1 0 0 0,1-1 0 0 0,-1 0 0 0 0,0 0 0 0 0,-1 0 1 0 0,1 0-1 0 0,-1 0 0 0 0,0-10 0 0 0,-5-30-1669 0 0,-5 1-15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5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83 13823 0 0,'0'0'315'0'0,"0"0"45"0"0,0 0 21 0 0,4-16 75 0 0,-3-18 5017 0 0,-2 12-2690 0 0,1 21-2412 0 0,0-8 1218 0 0,2 8-1573 0 0,1 6-12 0 0,1 7-8 0 0,-1 24 4 0 0,-3 0 0 0 0,0 0 0 0 0,-3 0 0 0 0,-8 46 0 0 0,7-69 0 0 0,3-9 0 0 0,0 0 0 0 0,0 0 0 0 0,0-1 0 0 0,0 1 0 0 0,1 0 0 0 0,-1 0 0 0 0,2 8 0 0 0,0-2 0 0 0,2-2 0 0 0,4-8 0 0 0,-5 0 0 0 0,11-1 0 0 0,2 2 0 0 0,-5 0 0 0 0,20-2 0 0 0,68-4 0 0 0,-91 5 0 0 0,25-7 0 0 0,-23 3 0 0 0,-3-2 0 0 0,-5 0-133 0 0,-2 3-450 0 0,0 0 0 0 0,0 0 0 0 0,0 0 0 0 0,0 0 0 0 0,-1 1 0 0 0,0-1 0 0 0,1 1-1 0 0,-1-1 1 0 0,0 1 0 0 0,0-1 0 0 0,0 1 0 0 0,-1 0 0 0 0,-3-3 0 0 0,-5-2-953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5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11975 0 0,'0'0'267'0'0,"0"0"42"0"0,0 0 17 0 0,0 0-28 0 0,0 0-58 0 0,1-1 491 0 0,18-13 2005 0 0,-17 12-2360 0 0,1-1 0 0 0,-1 1 1 0 0,1 0-1 0 0,0 0 0 0 0,-1 0 1 0 0,1 1-1 0 0,0-1 0 0 0,0 1 1 0 0,0 0-1 0 0,0-1 0 0 0,0 1 1 0 0,1 1-1 0 0,-1-1 0 0 0,0 0 1 0 0,5 0-1 0 0,17 1 186 0 0,-8-1-549 0 0,0 2 1 0 0,0 0 0 0 0,19 3-1 0 0,-24-1-13 0 0,-6-3 0 0 0,6-5 0 0 0,-10 5-117 0 0,-1 0-1 0 0,0-1 1 0 0,0 1 0 0 0,1-1-1 0 0,-1 1 1 0 0,0-1-1 0 0,0 1 1 0 0,0-1-1 0 0,0 0 1 0 0,0 0 0 0 0,0 0-1 0 0,0 0 1 0 0,0 1-1 0 0,0-1 1 0 0,0 0 0 0 0,0 0-1 0 0,-1-1 1 0 0,1 1-1 0 0,0-1 1 0 0,1-8-6145 0 0,-4 3-176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5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13823 0 0,'0'0'315'0'0,"0"0"45"0"0,0 0 21 0 0,0 0-49 0 0,0 0-81 0 0,0 0 481 0 0,7-7 2273 0 0,97-48 3363 0 0,-102 54-6368 0 0,4-3-5 0 0,1 0 0 0 0,-1 0 0 0 0,1 1 0 0 0,0 0 1 0 0,0 0-1 0 0,1 1 0 0 0,-1 0 0 0 0,0 0 0 0 0,1 1 0 0 0,0-1 0 0 0,-1 2 0 0 0,10-1 0 0 0,-14 1-179 0 0,0 0 0 0 0,-1 1 1 0 0,1-1-1 0 0,-1 1 0 0 0,1-1 0 0 0,-1 1 0 0 0,1 0 1 0 0,-1 0-1 0 0,1 0 0 0 0,-1 0 0 0 0,4 3 0 0 0,3 1-3171 0 0,-4-1 1323 0 0,13 10-15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5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197 115 15663 0 0,'0'0'356'0'0,"0"0"50"0"0,1-1 20 0 0,0 1-329 0 0,3-2 45 0 0,3-11 137 0 0,-6 9-5 0 0,0 0 1 0 0,0 0 0 0 0,0 0 0 0 0,-1 0 0 0 0,0 0 0 0 0,1-1-1 0 0,-2 1 1 0 0,1 0 0 0 0,0 0 0 0 0,-1 0 0 0 0,0-1 0 0 0,0 1 0 0 0,0 0-1 0 0,0 0 1 0 0,-1 0 0 0 0,1 0 0 0 0,-1 1 0 0 0,0-1 0 0 0,0 0-1 0 0,-1 1 1 0 0,-3-5 0 0 0,5 7 237 0 0,0 0-328 0 0,-1 0-1 0 0,0 0 1 0 0,0 1-1 0 0,1-1 1 0 0,-1 1-1 0 0,0-1 1 0 0,-3 1-1 0 0,0-1-163 0 0,0 1 1 0 0,1 0-1 0 0,-1 0 1 0 0,0 1-1 0 0,0 0 0 0 0,0-1 1 0 0,-8 4-1 0 0,1 1-15 0 0,-20 11-1 0 0,28-14-4 0 0,0 0 0 0 0,0 0 0 0 0,1 1 0 0 0,-1 0 0 0 0,1 0 0 0 0,-1 0 0 0 0,1 0 0 0 0,0 0 0 0 0,0 0 0 0 0,-5 8 0 0 0,4-2 0 0 0,0-1 0 0 0,1 1 0 0 0,0 0 0 0 0,0 0 0 0 0,-2 17 0 0 0,4-19 0 0 0,0 1 0 0 0,1-1 0 0 0,0 0 0 0 0,0 0 0 0 0,0 1 0 0 0,1-1 0 0 0,2 8 0 0 0,2 6 0 0 0,9 21 0 0 0,-9-30 0 0 0,-1 0 0 0 0,0 0 0 0 0,-1 1 0 0 0,0-1 0 0 0,-1 1 0 0 0,0-1 0 0 0,-1 14 0 0 0,-4 7 0 0 0,-1 0 0 0 0,-2 0 0 0 0,-1-1 0 0 0,-16 43 0 0 0,7-24 0 0 0,14-42 0 0 0,4-1 0 0 0,4-1 0 0 0,5 1 0 0 0,-6-9 0 0 0,-3 0 0 0 0,13 1 0 0 0,-1 1 0 0 0,1 0 0 0 0,22 5 0 0 0,-27-5 0 0 0,0-1 0 0 0,-2 1-133 0 0,-7-1 34 0 0,-1 1 1 0 0,0-1-1 0 0,1 0 1 0 0,-1 0-1 0 0,0 1 1 0 0,1-1-1 0 0,-1 0 1 0 0,0 1-1 0 0,1-1 1 0 0,-1 0-1 0 0,0 1 1 0 0,0-1-1 0 0,0 0 1 0 0,1 1-1 0 0,-1-1 1 0 0,0 0-1 0 0,0 1 0 0 0,0-1 1 0 0,0 1-1 0 0,0-1 1 0 0,0 0-1 0 0,0 1 1 0 0,0-1-1 0 0,0 1 1 0 0,0-1-1 0 0,0 1 1 0 0,-1 6-925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4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11975 0 0,'0'0'547'0'0,"0"0"-11"0"0,0 0-203 0 0,0 0 419 0 0,0 0 220 0 0,0 0 42 0 0,0 0 8 0 0,0 0 2 0 0,0 0 0 0 0,0 0 0 0 0,0 0-69 0 0,0 0-290 0 0,0 0-121 0 0,-1 1-28 0 0,-7 15 508 0 0,1-9 133 0 0,2-2-846 0 0,-9 29-138 0 0,6-12 269 0 0,6-16-228 0 0,0 1 0 0 0,1-1 1 0 0,0 0-1 0 0,0 1 0 0 0,0 9 1 0 0,-1 13 88 0 0,-9 69-283 0 0,3-27-24 0 0,7-59 4 0 0,0-1 0 0 0,0 0 0 0 0,1 1 0 0 0,0-1 0 0 0,1 0 0 0 0,1 0 0 0 0,0 1 0 0 0,0-1 0 0 0,6 15 0 0 0,-7-18 0 0 0,7 15 0 0 0,-8-22 0 0 0,0 0 0 0 0,0 0 0 0 0,1 0 0 0 0,-1 0 0 0 0,0 0 0 0 0,1 0 0 0 0,-1 0 0 0 0,1 0 0 0 0,-1 0 0 0 0,1 0 0 0 0,0 0 0 0 0,-1 0 0 0 0,1 0 0 0 0,2 1 0 0 0,-1 0 0 0 0,-1-1 0 0 0,-1-1 0 0 0,1 1 0 0 0,-1 0 0 0 0,1 0 0 0 0,0 0 0 0 0,-1-1 0 0 0,1 1 0 0 0,0 0 0 0 0,0-1 0 0 0,-1 1 0 0 0,1-1 0 0 0,0 1 0 0 0,0-1 0 0 0,0 1 0 0 0,0-1 0 0 0,0 1 0 0 0,0-1 0 0 0,0 0 0 0 0,0 0 0 0 0,0 1 0 0 0,0-1 0 0 0,0 0 0 0 0,1 0 0 0 0,2 0 0 0 0,-2 0-244 0 0,1 1 0 0 0,-1-1 0 0 0,1 1 0 0 0,-1-1 0 0 0,0 0 0 0 0,1 0 0 0 0,-1 0 0 0 0,1-1 0 0 0,-1 1 0 0 0,1 0 0 0 0,-1-1 0 0 0,0 0 0 0 0,1 1 0 0 0,-1-1 0 0 0,0 0 0 0 0,0 0 0 0 0,0 0 0 0 0,0-1 0 0 0,0 1 0 0 0,0 0 0 0 0,0-1 0 0 0,0 0 0 0 0,0 1 0 0 0,0-1 0 0 0,-1 0 0 0 0,1 0 0 0 0,-1 0 0 0 0,1 0 0 0 0,-1 0 0 0 0,0 0 0 0 0,0 0 0 0 0,0 0 0 0 0,1-5 0 0 0,1-11-1292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5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 8287 0 0,'0'0'191'0'0,"0"0"26"0"0,0 0 9 0 0,-16 0 966 0 0,8-2 227 0 0,-4-1 1790 0 0,7 2 7445 0 0,12-1-10499 0 0,1 4-138 0 0,-2 3-17 0 0,0 1 0 0 0,-1-1 0 0 0,0 1 0 0 0,0 0 0 0 0,0 0 0 0 0,5 10 0 0 0,5 7 336 0 0,0 0 1 0 0,2-1-1 0 0,0-1 0 0 0,22 21 0 0 0,3 4 31 0 0,29 32-367 0 0,-66-72 0 0 0,1 1 0 0 0,-12-15-1901 0 0,0-2-1 0 0,-7-15 1 0 0,10 17-3617 0 0,0-1-1564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5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15 13823 0 0,'0'0'315'0'0,"0"0"45"0"0,0 0 21 0 0,0 0-49 0 0,2-2-220 0 0,4-5 39 0 0,-4 6 569 0 0,-1-4 5145 0 0,-5 12-4422 0 0,-89 142-1487 0 0,46-67 1036 0 0,28-55-518 0 0,15-22-382 0 0,-1 0 0 0 0,2 0 0 0 0,-1 1 0 0 0,0 0-1 0 0,1 0 1 0 0,-4 10 0 0 0,7-12-82 0 0,0-3-15 0 0,0 0 1 0 0,-1-1-1 0 0,1 1 0 0 0,0 0 1 0 0,0 0-1 0 0,-1 0 1 0 0,1 0-1 0 0,-1 0 0 0 0,1-1 1 0 0,-1 1-1 0 0,1 0 1 0 0,-1 0-1 0 0,1-1 0 0 0,-1 1 1 0 0,0 1-1 0 0,0-1-332 0 0,1-1-138 0 0,0 0-33 0 0,0 0 65 0 0,0 0 17 0 0,0 0-1027 0 0,0 0-475 0 0,0-2-96 0 0,3-5-22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5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0-149 0 0,0 0 194 0 0,0 0 110 0 0,0 0 22 0 0,0 0 3 0 0,1 2 0 0 0,2 4-234 0 0,0 0 0 0 0,0 0 1 0 0,0-1-1 0 0,1 0 0 0 0,0 1 0 0 0,0-1 0 0 0,0 0 0 0 0,1-1 0 0 0,-1 1 1 0 0,1-1-1 0 0,0 0 0 0 0,0 0 0 0 0,1-1 0 0 0,-1 1 0 0 0,1-1 0 0 0,0 0 0 0 0,0-1 1 0 0,0 1-1 0 0,9 1 0 0 0,-7-3-252 0 0,0 0 0 0 0,1 0 0 0 0,-1-1 1 0 0,1 0-1 0 0,13-3 0 0 0,2 0-18 0 0,-20 4-8 0 0,22-8 0 0 0,-25 7 30 0 0,-1 0 0 0 0,1 0 1 0 0,0 0-1 0 0,-1 0 0 0 0,1 1 0 0 0,0-1 0 0 0,0 0 0 0 0,-1 0 0 0 0,1 0 0 0 0,0 1 0 0 0,-1-1 1 0 0,1 0-1 0 0,0 1 0 0 0,-1-1 0 0 0,1 0 0 0 0,-1 1 0 0 0,1-1 0 0 0,-1 1 0 0 0,1-1 1 0 0,-1 1-1 0 0,1-1 0 0 0,-1 1 0 0 0,1 0 0 0 0,-1-1 0 0 0,1 1 0 0 0,-1-1 0 0 0,0 1 0 0 0,0 0 1 0 0,1-1-1 0 0,-1 1 0 0 0,0 0 0 0 0,0 0 0 0 0,1 1 0 0 0,4 26 994 0 0,-8 82-1024 0 0,-1-10 0 0 0,6-69 0 0 0,0 183 0 0 0,-2-208 0 0 0,-1 6 0 0 0,1 0 0 0 0,-1 0 0 0 0,-1-1 0 0 0,0 1 0 0 0,-1-1 0 0 0,0 1 0 0 0,-8 19 0 0 0,7-24 0 0 0,-1-1 0 0 0,-2-3 0 0 0,5-2 0 0 0,0-1 0 0 0,0 1 0 0 0,-1-1 0 0 0,1 1 0 0 0,0-1 0 0 0,-1 0 0 0 0,1 0 0 0 0,0 0 0 0 0,0 0 0 0 0,-1 0 0 0 0,1-1 0 0 0,-4 0 0 0 0,0 0 0 0 0,-7-3 15 0 0,9 1-25 0 0,-22-3-59 0 0,20 4-135 0 0,2-1-1665 0 0,0 2-3651 0 0,4 1 3473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5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19351 0 0,'0'0'439'0'0,"0"0"62"0"0,0 0 33 0 0,0 0-65 0 0,2 0-309 0 0,21-6 427 0 0,1 1 1 0 0,0 2 0 0 0,0 0-1 0 0,1 2 1 0 0,-1 0 0 0 0,26 4-1 0 0,-19 1-587 0 0,-9 1 0 0 0,-9-4-3987 0 0,-9-2 1725 0 0,-4 1 727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2:5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17503 0 0,'0'0'803'0'0,"0"0"-18"0"0,2 0-501 0 0,102-11 4387 0 0,-28 3-1718 0 0,-58 6-2511 0 0,-9 2 72 0 0,-1-1 0 0 0,0-1 0 0 0,15-4 1 0 0,-22 6-499 0 0,-1 0-696 0 0,0 0-274 0 0,0 0-1102 0 0,0 0-4403 0 0,0 0-1891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0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1 628 11975 0 0,'0'0'267'0'0,"0"0"42"0"0,0 0 17 0 0,0 0-28 0 0,0 0-58 0 0,0 0 491 0 0,0 0 238 0 0,0 0 45 0 0,0 0 8 0 0,0 0 2 0 0,0-2 0 0 0,11-20 1372 0 0,21-36 0 0 0,-19 36-1404 0 0,18-39 0 0 0,7-42-445 0 0,-4-1-1 0 0,23-130 1 0 0,-53 213-547 0 0,-12 46 666 0 0,4-13-211 0 0,0 1 1 0 0,-3 15-1 0 0,2 18-435 0 0,-2 16-24 0 0,6-55 4 0 0,1 0 0 0 0,-1 0 0 0 0,1-1 0 0 0,0 1 0 0 0,1 0 0 0 0,0 0 0 0 0,0 0 0 0 0,0 0 0 0 0,1 0 0 0 0,4 12 0 0 0,-1-10 0 0 0,2-2 0 0 0,-7-7 0 0 0,1 1 0 0 0,-1-1 0 0 0,1 0 0 0 0,-1 1 0 0 0,1-1 0 0 0,-1 1 0 0 0,1-1 0 0 0,-1 0 0 0 0,1 1 0 0 0,-1-1 0 0 0,1 0 0 0 0,-1 0 0 0 0,1 0 0 0 0,-1 1 0 0 0,1-1 0 0 0,0 0 0 0 0,-1 0 0 0 0,1 0 0 0 0,-1 0 0 0 0,1 0 0 0 0,0 0 0 0 0,-1 0 0 0 0,1 0 0 0 0,0 0 0 0 0,-1 0 0 0 0,1 0 0 0 0,0-1 0 0 0,1 1 0 0 0,0 0-47 0 0,-1 0-1 0 0,1 0 1 0 0,0-1-1 0 0,-1 1 1 0 0,1 0-1 0 0,-1 0 1 0 0,1-1-1 0 0,0 1 1 0 0,-1-1-1 0 0,1 0 1 0 0,-1 1-1 0 0,1-1 1 0 0,-1 0-1 0 0,0 0 1 0 0,1 0-1 0 0,-1 0 1 0 0,0 0-1 0 0,1 0 1 0 0,-1 0-1 0 0,0 0 1 0 0,0 0-1 0 0,0-1 1 0 0,1-1 0 0 0,2-2-198 0 0,3-4 304 0 0,0 1-1 0 0,-1-1 1 0 0,0 0-1 0 0,-1-1 1 0 0,0 1-1 0 0,6-18 1 0 0,16-70 830 0 0,-19 65-804 0 0,-11 57-85 0 0,2 0 0 0 0,2 40 0 0 0,-1-24 9 0 0,0-27-19 0 0,0 0-1 0 0,0 0 1 0 0,1 0-1 0 0,1 0 1 0 0,1-1-1 0 0,6 22 1 0 0,-9-33-327 0 0,0-2-138 0 0,0 0-33 0 0,2-1 333 0 0,-1 1-1 0 0,1-1 1 0 0,-1 1-1 0 0,1-1 1 0 0,-1 0-1 0 0,1 0 1 0 0,-1 0-1 0 0,1 0 1 0 0,-1 1 0 0 0,0-2-1 0 0,0 1 1 0 0,1 0-1 0 0,-1 0 1 0 0,0 0-1 0 0,1-3 1 0 0,5-5-6348 0 0,0-1-1635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0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13823 0 0,'0'0'630'0'0,"0"0"-13"0"0,0 0-252 0 0,0 0 391 0 0,0 0 216 0 0,0 0 42 0 0,0 0 8 0 0,7-2 616 0 0,-3 2 2920 0 0,-1 1-4424 0 0,13 11-96 0 0,-7-4 218 0 0,0 1 0 0 0,-1 0 0 0 0,0 1 0 0 0,0 0 0 0 0,-1 0 0 0 0,0 1 0 0 0,6 14 0 0 0,-5-11-256 0 0,16 21 0 0 0,-7-12 0 0 0,-12-16 0 0 0,0 0 0 0 0,11 9 0 0 0,-11-10 0 0 0,3 0 0 0 0,1-3 0 0 0,0-2 72 0 0,-9-1-29 0 0,1 0 1 0 0,0 0-1 0 0,-1 0 1 0 0,1 0-1 0 0,-1 0 1 0 0,1 0-1 0 0,0-1 0 0 0,-1 1 1 0 0,1 0-1 0 0,-1 0 1 0 0,1 0-1 0 0,-1-1 0 0 0,1 1 1 0 0,-1 0-1 0 0,1-1 1 0 0,-1 1-1 0 0,1 0 1 0 0,-1-1-1 0 0,1 1 0 0 0,-1-1 1 0 0,0 1-1 0 0,1-1 1 0 0,0 0-1 0 0,7-22 891 0 0,-7 19-1295 0 0,-1 1 1 0 0,1 0-1 0 0,-1 0 0 0 0,0 0 1 0 0,0 0-1 0 0,-1 0 0 0 0,1-1 1 0 0,-1 1-1 0 0,1 0 0 0 0,-1 0 0 0 0,0 0 1 0 0,0 0-1 0 0,-1 0 0 0 0,1 1 1 0 0,0-1-1 0 0,-1 0 0 0 0,0 0 1 0 0,0 1-1 0 0,0-1 0 0 0,0 1 1 0 0,0 0-1 0 0,-3-3 0 0 0,-1 0-1175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0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15663 0 0,'0'0'719'0'0,"0"0"-20"0"0,0 0-306 0 0,0 0 371 0 0,0 0 209 0 0,0 0 41 0 0,0 0-61 0 0,0 0-288 0 0,0 0-121 0 0,0 0-28 0 0,0 0-4 0 0,0 0 0 0 0,-2 1 0 0 0,-8 9-205 0 0,1-1 0 0 0,-12 16 1 0 0,3-4-102 0 0,-43 58-206 0 0,43-57 0 0 0,2 1 0 0 0,0 0 0 0 0,2 1 0 0 0,-13 27 0 0 0,23-39-1644 0 0,1-1-3750 0 0,3-9-2568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0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30 6447 0 0,'0'0'142'0'0,"0"0"22"0"0,0 0 13 0 0,0 0 55 0 0,0 0 181 0 0,0 0 78 0 0,0 0 18 0 0,0 0 3 0 0,0 0 0 0 0,0 0 0 0 0,0 0 0 0 0,0 0 0 0 0,0 0 0 0 0,0 0 0 0 0,0 0 0 0 0,0 0-69 0 0,0 0-222 0 0,0 0 166 0 0,0 0 101 0 0,0 0 21 0 0,0 0 3 0 0,0 0 0 0 0,0 0 0 0 0,0 0 0 0 0,0 0-69 0 0,0 0-222 0 0,0 0 166 0 0,0 0 101 0 0,0 0 21 0 0,4-9 1027 0 0,-4 8-1510 0 0,0 1 75 0 0,-1 0-1 0 0,1-1 1 0 0,0 1-1 0 0,0 0 1 0 0,0-1-1 0 0,0 1 1 0 0,0 0 0 0 0,-1-1-1 0 0,1 1 1 0 0,0 0-1 0 0,0-1 1 0 0,0 1 0 0 0,0-1-1 0 0,0 1 1 0 0,0 0-1 0 0,0-1 1 0 0,0 1-1 0 0,0-1 1 0 0,0 1 0 0 0,1 0-1 0 0,-1-1 1 0 0,0 1-1 0 0,0 0 1 0 0,0-1 0 0 0,3-9 582 0 0,-3 9-296 0 0,0 1 101 0 0,0 0 21 0 0,0 0-66 0 0,15 21-278 0 0,-12-15-102 0 0,-1 0 0 0 0,0 0 1 0 0,0 1-1 0 0,0 0 0 0 0,-1-1 0 0 0,0 1 0 0 0,0 0 1 0 0,-1-1-1 0 0,0 10 0 0 0,-2 3 472 0 0,-8 36 0 0 0,0-2-189 0 0,9-49-346 0 0,0-1 0 0 0,0 1 0 0 0,0-1 0 0 0,-1 1 0 0 0,0-1 0 0 0,1 0 0 0 0,-1 0 0 0 0,0 0 0 0 0,-1 0 0 0 0,1 0 0 0 0,-1 0 0 0 0,1 0 0 0 0,-1-1 0 0 0,0 1 0 0 0,-5 3 0 0 0,-6 4 0 0 0,0-1 0 0 0,-17 8 0 0 0,23-13 0 0 0,-6 3-1383 0 0,-1 0-1 0 0,0-1 1 0 0,-30 7 0 0 0,31-9-6804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0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50 250 10135 0 0,'2'-9'919'0'0,"1"-9"-994"0"0,24-97 5223 0 0,-22 98-3793 0 0,-1 0 1 0 0,-1-1-1 0 0,-1 1 0 0 0,1-20 0 0 0,-3 36-911 0 0,0 1-217 0 0,0 0 161 0 0,0 0 100 0 0,0 0 21 0 0,0 0-66 0 0,0 1-425 0 0,0 1 1 0 0,-1-1 0 0 0,1 1-1 0 0,0-1 1 0 0,0 1-1 0 0,-1-1 1 0 0,1 1 0 0 0,-2 2-1 0 0,-1 4-20 0 0,-30 151 2 0 0,-14 49 0 0 0,43-197 0 0 0,2 0 0 0 0,-3 18 0 0 0,5-29 12 0 0,0 0 0 0 0,0 0 0 0 0,0 1-1 0 0,0-1 1 0 0,0 0 0 0 0,0 0 0 0 0,0 1 0 0 0,0-1-1 0 0,0 0 1 0 0,1 0 0 0 0,-1 0 0 0 0,0 1 0 0 0,0-1-1 0 0,0 0 1 0 0,0 0 0 0 0,0 0 0 0 0,1 1 0 0 0,-1-1-1 0 0,0 0 1 0 0,0 0 0 0 0,0 0 0 0 0,1 0 0 0 0,-1 1-1 0 0,0-1 1 0 0,0 0 0 0 0,1 0 0 0 0,-1 0 0 0 0,0 0-1 0 0,0 0 1 0 0,1 0 0 0 0,-1 0 0 0 0,0 0 0 0 0,0 0-1 0 0,1 0 1 0 0,-1 0 0 0 0,0 0 0 0 0,0 0 0 0 0,1 0-1 0 0,-1 0 1 0 0,1 0 0 0 0,13-2 654 0 0,-9 1-653 0 0,32-2-1221 0 0,-27 2 1249 0 0,0 0 0 0 0,0 1 1 0 0,17 1-1 0 0,1 1 912 0 0,5 0 6 0 0,-24-1-1090 0 0,0 0 0 0 0,0-1-1 0 0,0 0 1 0 0,0 0 0 0 0,0-1 0 0 0,0 0 0 0 0,0 0-1 0 0,0-1 1 0 0,0 0 0 0 0,-1-1 0 0 0,14-5-1 0 0,-18 5 846 0 0,5-6 99 0 0,-8 8-1150 0 0,-1 1-138 0 0,0 0-33 0 0,0-1 419 0 0,0 0 1 0 0,0 1-1 0 0,-1-1 0 0 0,1 0 1 0 0,-1 0-1 0 0,1 0 0 0 0,-1 0 0 0 0,1 1 1 0 0,-1-1-1 0 0,1 0 0 0 0,-1 1 1 0 0,1-1-1 0 0,-1 0 0 0 0,0 1 1 0 0,0-1-1 0 0,1 1 0 0 0,-1-1 0 0 0,0 1 1 0 0,0-1-1 0 0,0 1 0 0 0,-1-1 1 0 0,-19-6-2298 0 0,18 7 1817 0 0,0-1 0 0 0,1 0-1 0 0,-1 1 1 0 0,0-1 0 0 0,0-1 0 0 0,-4-1 0 0 0,-6-4-1478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4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17503 0 0,'0'0'399'0'0,"1"-2"60"0"0,0 2-404 0 0,-1-1 0 0 0,0 0 0 0 0,0 1 0 0 0,1-1 0 0 0,-1 1 0 0 0,0-1 0 0 0,1 0 0 0 0,-1 1 0 0 0,0-1 0 0 0,1 1 1 0 0,-1-1-1 0 0,1 1 0 0 0,-1 0 0 0 0,1-1 0 0 0,-1 1 0 0 0,1-1 0 0 0,-1 1 0 0 0,2-1 0 0 0,5 0 33 0 0,-5 1 283 0 0,1 0-101 0 0,0-1-1 0 0,0 2 1 0 0,0-1 0 0 0,0 0-1 0 0,0 1 1 0 0,0-1 0 0 0,0 1-1 0 0,0 0 1 0 0,0 0 0 0 0,5 2-1 0 0,-6-1-73 0 0,0-1-1 0 0,0 1 0 0 0,-1 0 1 0 0,1 0-1 0 0,0 0 0 0 0,-1 0 1 0 0,1 0-1 0 0,-1 0 0 0 0,1 0 1 0 0,-1 0-1 0 0,0 1 0 0 0,0-1 1 0 0,1 4-1 0 0,4 13 160 0 0,0 1-1 0 0,4 30 1 0 0,-7-28-27 0 0,2-1 0 0 0,7 21 0 0 0,0-11-328 0 0,-6-25 0 0 0,0-1-64 0 0,-6-5-16 0 0,1 0 1 0 0,-1 0-1 0 0,1 1 0 0 0,-1-1 1 0 0,1 0-1 0 0,0 0 0 0 0,-1 0 1 0 0,1 0-1 0 0,-1 0 0 0 0,1 0 1 0 0,-1 0-1 0 0,1 0 0 0 0,-1 0 1 0 0,1 0-1 0 0,-1 0 0 0 0,1 0 1 0 0,-1 0-1 0 0,1 0 0 0 0,-1 0 1 0 0,1 0-1 0 0,-1 0 0 0 0,1-1 1 0 0,0 1-1 0 0,2-2-123 0 0,0 1 0 0 0,0-1 1 0 0,0 0-1 0 0,0 0 0 0 0,0 0 0 0 0,0 0 0 0 0,-1-1 0 0 0,5-4 1 0 0,0-7-7219 0 0,-5 4 339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0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15663 0 0,'0'0'719'0'0,"0"0"-20"0"0,2-1-449 0 0,11-4 340 0 0,0 0-1 0 0,0 0 1 0 0,1 2-1 0 0,-1-1 1 0 0,1 2 0 0 0,17-2-1 0 0,3 2 1454 0 0,50 3-1 0 0,-63 1-2144 0 0,-15-1-5 0 0,1 0-1 0 0,1-1 1 0 0,-1 0 0 0 0,0 0-1 0 0,0-1 1 0 0,11-2 0 0 0,-17 3-400 0 0,-1 0-141 0 0,0 0-572 0 0,0 0-253 0 0,0 0-51 0 0,0 0-11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0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13823 0 0,'0'0'630'0'0,"0"0"-13"0"0,0 0-252 0 0,2 0 391 0 0,5-2-1 0 0,-1 1-99 0 0,0 1-1 0 0,0-1 0 0 0,0 1 1 0 0,8 0-1 0 0,63 2 2617 0 0,-49 1-3272 0 0,70 4 0 0 0,-84-6-1163 0 0,-1 2-4127 0 0,1 2-2017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0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374 133 15663 0 0,'0'0'356'0'0,"2"-1"50"0"0,2-3 43 0 0,0 0 1 0 0,0 0 0 0 0,0 0 0 0 0,0 0-1 0 0,-1-1 1 0 0,0 0 0 0 0,0 0-1 0 0,0 0 1 0 0,0 0 0 0 0,-1 0 0 0 0,0 0-1 0 0,2-8 1 0 0,-3 11 574 0 0,-1 1-802 0 0,0 0-1 0 0,0-1 1 0 0,0 1-1 0 0,0-1 0 0 0,0 1 1 0 0,0 0-1 0 0,0-1 1 0 0,0 1-1 0 0,-1-3 1 0 0,0 1-186 0 0,0 1-1 0 0,0-1 1 0 0,0 1 0 0 0,0 0-1 0 0,-1-1 1 0 0,1 1 0 0 0,-1 0 0 0 0,0 0-1 0 0,1 0 1 0 0,-1 0 0 0 0,0 0 0 0 0,0 1-1 0 0,0-1 1 0 0,-1 1 0 0 0,1-1 0 0 0,0 1-1 0 0,-1 0 1 0 0,1-1 0 0 0,0 1 0 0 0,-1 1-1 0 0,1-1 1 0 0,-1 0 0 0 0,-4 0 0 0 0,-6-1 247 0 0,0 1 1 0 0,0 0 0 0 0,-21 1 0 0 0,13 1-172 0 0,11-1-175 0 0,0 0 1 0 0,0 0-1 0 0,0 1 1 0 0,0 1-1 0 0,1 0 1 0 0,-1 0-1 0 0,0 1 1 0 0,1 0-1 0 0,-1 0 0 0 0,1 1 1 0 0,0 1-1 0 0,0-1 1 0 0,-11 10-1 0 0,18-13-445 0 0,2-1 65 0 0,0 20 278 0 0,1-14 165 0 0,-1-1 0 0 0,1 1 0 0 0,0 0 0 0 0,1 0 0 0 0,-1-1 0 0 0,1 1 0 0 0,4 7 0 0 0,22 39 0 0 0,-9-18 0 0 0,-15-25 0 0 0,1 0 0 0 0,-2 0 0 0 0,0 1 0 0 0,0-1 0 0 0,0 0 0 0 0,-1 1 0 0 0,-1 0 0 0 0,1-1 0 0 0,-2 1 0 0 0,1 0 0 0 0,-1 0 0 0 0,-1 0 0 0 0,0 0 0 0 0,0-1 0 0 0,-1 1 0 0 0,-3 11 0 0 0,-4 5 0 0 0,0-1 0 0 0,-1 0 0 0 0,-2-1 0 0 0,-16 27 0 0 0,-2-4 0 0 0,-37 42 0 0 0,43-66 140 0 0,9-10 121 0 0,14-12 214 0 0,1-1 33 0 0,0 0-133 0 0,0 0-577 0 0,0 0-248 0 0,1 1-50 0 0,4 1 588 0 0,-1 0 0 0 0,1-1 1 0 0,0 0-1 0 0,-1 0 0 0 0,1 0 0 0 0,0-1 1 0 0,0 0-1 0 0,0 0 0 0 0,0 0 0 0 0,0 0 1 0 0,6-2-1 0 0,14 1 238 0 0,12-1-326 0 0,-24 1 0 0 0,0 1 0 0 0,0 0 0 0 0,21 3 0 0 0,-17-2 0 0 0,-9 1 0 0 0,-1 1-64 0 0,-6-3-273 0 0,-1 0-138 0 0,0 0-33 0 0,0 0-140 0 0,0 0-572 0 0,0 0-253 0 0,0 0-1246 0 0,0 0-4789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0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15663 0 0,'0'0'719'0'0,"0"-2"-20"0"0,25-79 3467 0 0,-23 78-3496 0 0,-1-1 1 0 0,0 1-1 0 0,1-1 0 0 0,0 1 1 0 0,0-1-1 0 0,4-4 0 0 0,-5 7-126 0 0,-1 1-28 0 0,0 0-72 0 0,1 4-427 0 0,0 1 1 0 0,-1-1-1 0 0,1 0 1 0 0,-1 1-1 0 0,0-1 0 0 0,0 0 1 0 0,0 1-1 0 0,0-1 0 0 0,-2 5 1 0 0,1 1-20 0 0,0 1 2 0 0,2 0 0 0 0,-1 0 0 0 0,1 1 0 0 0,1-1 0 0 0,0 0 0 0 0,1 0 0 0 0,0 0 0 0 0,6 15 0 0 0,-8-23 0 0 0,0 0 0 0 0,0 0 0 0 0,1 0 0 0 0,-1 1 0 0 0,1-1 0 0 0,-1 0 0 0 0,1 0 0 0 0,0 0 0 0 0,0-1 0 0 0,0 1 0 0 0,1 0 0 0 0,-1-1 0 0 0,1 1 0 0 0,-1-1 0 0 0,1 0 0 0 0,0 0 0 0 0,0 0 0 0 0,0 0 0 0 0,0 0 0 0 0,0-1 0 0 0,0 0 0 0 0,0 1 0 0 0,1-1 0 0 0,-1 0 0 0 0,1 0 0 0 0,5 0 0 0 0,-4-1 0 0 0,-1 0 0 0 0,1 0 0 0 0,0 0 0 0 0,0-1 0 0 0,-1 1 0 0 0,1-1 0 0 0,-1-1 0 0 0,1 1 0 0 0,0 0 0 0 0,-1-1 0 0 0,0 0 0 0 0,0 0 0 0 0,5-4 0 0 0,-2 2 0 0 0,0 0 0 0 0,-1-1 0 0 0,0 0 0 0 0,0 0 0 0 0,0 0 0 0 0,-1-1 0 0 0,6-8 0 0 0,-3 4 8 0 0,-1-1 0 0 0,-1 0 0 0 0,1 0 0 0 0,-2-1 0 0 0,0 0 0 0 0,0 0 0 0 0,-1 0 0 0 0,3-18 0 0 0,-7 29 363 0 0,-8 3 626 0 0,5-1-974 0 0,0 0-1 0 0,0 0 1 0 0,1 0-1 0 0,-1 1 1 0 0,1-1 0 0 0,-1 1-1 0 0,1 0 1 0 0,0 0-1 0 0,0 0 1 0 0,-1 0-1 0 0,1 0 1 0 0,1 0 0 0 0,-1 1-1 0 0,0-1 1 0 0,-1 4-1 0 0,-4 6 50 0 0,1 0 0 0 0,-5 14 0 0 0,2-3-41 0 0,-11 14-31 0 0,12-23 0 0 0,1-1 0 0 0,-5 16 0 0 0,0 5 0 0 0,-20 61 0 0 0,24-71 0 0 0,5-19 0 0 0,1 1 0 0 0,0-1 0 0 0,1 1 0 0 0,-1 0 0 0 0,1 0 0 0 0,0 0 0 0 0,1 0 0 0 0,-1 10 0 0 0,3-8-64 0 0,-2-7-48 0 0,0-1 1 0 0,0 0-1 0 0,1 0 1 0 0,-1 1-1 0 0,0-1 1 0 0,0 0-1 0 0,0 0 0 0 0,1 0 1 0 0,-1 1-1 0 0,0-1 1 0 0,0 0-1 0 0,0 0 1 0 0,1 0-1 0 0,-1 1 0 0 0,0-1 1 0 0,1 0-1 0 0,-1 0 1 0 0,0 0-1 0 0,0 0 1 0 0,1 0-1 0 0,-1 0 0 0 0,0 0 1 0 0,1 0-1 0 0,-1 0 1 0 0,0 0-1 0 0,0 0 1 0 0,1 0-1 0 0,-1 0 0 0 0,0 0 1 0 0,1 0-1 0 0,-1 0 1 0 0,1 0-1 0 0,10-8-1528 0 0,10-17-4148 0 0,-19 22 3692 0 0,6-10-4986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0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17503 0 0,'0'0'803'0'0,"0"0"-18"0"0,-1-1-501 0 0,-19-6 2613 0 0,19 7-1943 0 0,1 0-289 0 0,0 0-121 0 0,0 0-28 0 0,0 0-72 0 0,2 0-289 0 0,5 4-46 0 0,1-1 1 0 0,-1-1 0 0 0,1 0-1 0 0,0 0 1 0 0,0 0 0 0 0,12 0-1 0 0,52-1 1010 0 0,-40-1-940 0 0,-22 0-179 0 0,-2 1 0 0 0,-7-1 0 0 0,-1 0 0 0 0,1 0 0 0 0,-1 0 0 0 0,1 0 0 0 0,-1 0 0 0 0,1 0 0 0 0,-1 0 0 0 0,1 0 0 0 0,-1 0 0 0 0,1 0 0 0 0,-1 0 0 0 0,1 0 0 0 0,-1 1 0 0 0,1-1 0 0 0,-1 0 0 0 0,0 0 0 0 0,1 1 0 0 0,-1-1 0 0 0,1 0 0 0 0,-1 1 0 0 0,0-1 0 0 0,1 0 0 0 0,0 1 0 0 0,6 6 0 0 0,-5-5 0 0 0,1 1 0 0 0,-1-1 0 0 0,1 1 0 0 0,-1-1 0 0 0,0 1 0 0 0,0 0 0 0 0,-1 0 0 0 0,1 0 0 0 0,0 0 0 0 0,-1 0 0 0 0,0 0 0 0 0,0 0 0 0 0,1 4 0 0 0,-1 3 0 0 0,0-1 0 0 0,0 0 0 0 0,-1 14 0 0 0,-1-4 0 0 0,-17 193 0 0 0,11-156 0 0 0,1-9 0 0 0,-1 0 0 0 0,-27 90 0 0 0,30-127 0 0 0,4-10 0 0 0,0 1 0 0 0,0-1 0 0 0,0 1 0 0 0,0-1 0 0 0,0 1 0 0 0,0-1 0 0 0,0 1 0 0 0,-1-1 0 0 0,1 1 0 0 0,0-1 0 0 0,0 0 0 0 0,-1 1 0 0 0,1-1 0 0 0,0 1 0 0 0,-1-1 0 0 0,1 0 0 0 0,0 1 0 0 0,-1-1 0 0 0,1 0 0 0 0,0 1 0 0 0,-1-1 0 0 0,1 0 0 0 0,-1 0 0 0 0,1 1 0 0 0,-1-1 0 0 0,1 0 0 0 0,-1 0 0 0 0,-10 4 0 0 0,7-3 0 0 0,3 0 0 0 0,0-1 0 0 0,1 1 0 0 0,-1-1 0 0 0,0 1 0 0 0,0-1 0 0 0,0 1 0 0 0,0-1 0 0 0,0 0 0 0 0,0 0 0 0 0,0 0 0 0 0,-1 0 0 0 0,1 0 0 0 0,0 1 0 0 0,0-2 0 0 0,0 1 0 0 0,0 0 0 0 0,0 0 0 0 0,0 0 0 0 0,0 0 0 0 0,-1-1 0 0 0,-4 0 0 0 0,2 0 0 0 0,3 1 0 0 0,0-1 0 0 0,-1 1 0 0 0,1 0 0 0 0,-1-1 0 0 0,1 1 0 0 0,0-1 0 0 0,-1 0 0 0 0,1 0 0 0 0,0 1 0 0 0,-1-1 0 0 0,1 0 0 0 0,-1-1 0 0 0,-4-3 0 0 0,6 5-166 0 0,-1-1 1 0 0,0 1-1 0 0,0-1 0 0 0,1 1 0 0 0,-1-1 1 0 0,0 1-1 0 0,1-1 0 0 0,-1 0 0 0 0,1 1 1 0 0,-1-1-1 0 0,1 0 0 0 0,-1 1 0 0 0,1-1 1 0 0,-1 0-1 0 0,1 0 0 0 0,0 1 0 0 0,-1-1 1 0 0,1 0-1 0 0,0 0 0 0 0,0 0 0 0 0,0 1 1 0 0,-1-1-1 0 0,1 0 0 0 0,0 0 0 0 0,0 0 1 0 0,0 0-1 0 0,0 0 0 0 0,0 1 0 0 0,1-1 0 0 0,-1 0 1 0 0,0 0-1 0 0,0 0 0 0 0,1-1 0 0 0,0-1-447 0 0,1-5-922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0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21191 0 0,'0'0'480'0'0,"0"0"67"0"0,0 0 31 0 0,0 0-56 0 0,1-1-341 0 0,9-5 501 0 0,0 0 0 0 0,0 0 0 0 0,1 1 0 0 0,0 0 0 0 0,16-5 0 0 0,-16 7-386 0 0,0-1 0 0 0,0 2 0 0 0,0-1 0 0 0,1 1 0 0 0,-1 1 0 0 0,18 0 0 0 0,-18 2-296 0 0,-3 1-133 0 0,-6-2-563 0 0,-2 0-258 0 0,0 0-1102 0 0,0 0-4403 0 0,0 0-1891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0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15663 0 0,'0'0'356'0'0,"0"0"50"0"0,0 0 20 0 0,0 0-42 0 0,2 0-250 0 0,33 0 3394 0 0,41-8 1 0 0,-55 5-2943 0 0,-2 1-677 0 0,0-1-1 0 0,23-7 1 0 0,-41 10-863 0 0,-1 0-56 0 0,0 0-13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0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13823 0 0,'0'0'315'0'0,"0"0"45"0"0,0 0 21 0 0,0 0-49 0 0,2-1-220 0 0,4-9 588 0 0,0 0 0 0 0,0-1 0 0 0,7-19 0 0 0,-7 18 376 0 0,8-22 1004 0 0,70-164 2244 0 0,-64 142-3326 0 0,22-93 0 0 0,-40 139-995 0 0,-1 0 0 0 0,0 0 1 0 0,0 0-1 0 0,-1-19 0 0 0,-2 22-3 0 0,2 7 0 0 0,0-1 0 0 0,-1 1 0 0 0,1-1 0 0 0,0 1 0 0 0,0-1 0 0 0,-1 1 0 0 0,1 0 0 0 0,0-1 0 0 0,-1 1 0 0 0,1-1 0 0 0,-1 1 0 0 0,1 0 0 0 0,0 0 0 0 0,-1-1 0 0 0,1 1 0 0 0,-1 0 0 0 0,1 0 0 0 0,-1-1 0 0 0,1 1 0 0 0,-1 0 0 0 0,1 0 0 0 0,-1 0 0 0 0,1 0 0 0 0,-1 0 0 0 0,1 0 0 0 0,-1 0 0 0 0,1 0 0 0 0,-1 0 0 0 0,1 0 0 0 0,-1 0 0 0 0,1 0 0 0 0,-1 0 0 0 0,1 0 0 0 0,-1 0 0 0 0,1 1 0 0 0,-1-1 0 0 0,1 0 0 0 0,-1 0 0 0 0,1 1 0 0 0,0-1 0 0 0,-1 0 0 0 0,1 0 0 0 0,-1 1 0 0 0,1 0 0 0 0,-1-1 0 0 0,-3 2 0 0 0,0 1 0 0 0,0 0 0 0 0,0 0 0 0 0,1 0 0 0 0,-1 1 0 0 0,1-1 0 0 0,0 1 0 0 0,0 0 0 0 0,0 0 0 0 0,1 0 0 0 0,-1 0 0 0 0,-1 5 0 0 0,-3 6 0 0 0,1 0 0 0 0,-6 19 0 0 0,2 0 0 0 0,1 0 0 0 0,-5 42 0 0 0,14-73 0 0 0,0-1 0 0 0,0 1 0 0 0,0-1 0 0 0,0 1 0 0 0,0-1 0 0 0,0 0 0 0 0,1 1 0 0 0,0-1 0 0 0,0 3 0 0 0,6 10 0 0 0,-3-12 0 0 0,-2-2 0 0 0,0 1 0 0 0,0-1 0 0 0,0 1 0 0 0,0-1 0 0 0,0 0 0 0 0,0 1 0 0 0,1-1 0 0 0,-1 0 0 0 0,0 0 0 0 0,0 0 0 0 0,1-1 0 0 0,-1 1 0 0 0,1-1 0 0 0,-1 1 0 0 0,0-1 0 0 0,1 0 0 0 0,-1 0 0 0 0,1 0 0 0 0,-1 0 0 0 0,1 0 0 0 0,-1 0 0 0 0,1-1 0 0 0,-1 1 0 0 0,1-1 0 0 0,-1 0 0 0 0,0 1 0 0 0,1-1 0 0 0,-1 0 0 0 0,0-1 0 0 0,0 1 0 0 0,0 0 0 0 0,0-1 0 0 0,3-2 0 0 0,2-2 0 0 0,0 0 0 0 0,-1 0 0 0 0,1-1 0 0 0,-2 0 0 0 0,1 0 0 0 0,-1-1 0 0 0,7-12 0 0 0,63-145 0 0 0,-69 146 443 0 0,-6 18 45 0 0,0 1 21 0 0,0 0-66 0 0,-1 1-294 0 0,-2 1-148 0 0,1 0 1 0 0,0 0-1 0 0,0 0 0 0 0,0 1 1 0 0,0-1-1 0 0,0 1 0 0 0,0 0 1 0 0,1-1-1 0 0,-1 1 0 0 0,1 0 1 0 0,0 0-1 0 0,0 0 0 0 0,0 0 1 0 0,-1 5-1 0 0,-1 7-3 0 0,-2 26 0 0 0,3-26-21 0 0,1 1 0 0 0,1-1 0 0 0,3 26 0 0 0,-2-38 10 0 0,-1 0 1 0 0,1 1-1 0 0,-1-1 0 0 0,1 0 0 0 0,0 1 0 0 0,0-1 0 0 0,1 0 0 0 0,-1 0 0 0 0,1 0 0 0 0,-1 0 0 0 0,1 0 1 0 0,0 0-1 0 0,0 0 0 0 0,0 0 0 0 0,1-1 0 0 0,-1 1 0 0 0,1-1 0 0 0,-1 0 0 0 0,1 0 0 0 0,0 0 0 0 0,0 0 1 0 0,0 0-1 0 0,3 1 0 0 0,-4-3-138 0 0,1 1 0 0 0,-1-1 1 0 0,0 0-1 0 0,0 0 0 0 0,1 0 1 0 0,-1-1-1 0 0,0 1 0 0 0,0 0 1 0 0,1-1-1 0 0,-1 0 0 0 0,4-1 0 0 0,23-12-3434 0 0,-19 5-2404 0 0,-1-2-1723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0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11 129 17503 0 0,'-2'-3'446'0'0,"1"0"-1"0"0,-1 0 1 0 0,1 0-1 0 0,0-1 1 0 0,0 1 0 0 0,0-1-1 0 0,1 1 1 0 0,-1-1-1 0 0,1 1 1 0 0,0-1-1 0 0,0 1 1 0 0,0-1 0 0 0,0 1-1 0 0,0-1 1 0 0,1 1-1 0 0,1-5 1 0 0,-2 6 376 0 0,0 2-248 0 0,0 0-460 0 0,3-6 626 0 0,2 0-398 0 0,-4 5 46 0 0,-1 1 100 0 0,0 0 21 0 0,0 0-66 0 0,0 14-432 0 0,2-1 1 0 0,0 1-1 0 0,7 25 1 0 0,0 2-1277 0 0,-9-37 1304 0 0,1 0 0 0 0,0-1 0 0 0,0 1 0 0 0,0-1 0 0 0,0 1 1 0 0,1-1-1 0 0,-1 0 0 0 0,1 1 0 0 0,0-1 0 0 0,0 0 0 0 0,0 0 0 0 0,0 0 0 0 0,1 0 0 0 0,-1-1 0 0 0,1 1 0 0 0,0-1 1 0 0,0 1-1 0 0,-1-1 0 0 0,2 0 0 0 0,-1 0 0 0 0,0 0 0 0 0,0-1 0 0 0,0 1 0 0 0,1-1 0 0 0,-1 1 0 0 0,1-1 0 0 0,-1 0 0 0 0,1-1 1 0 0,0 1-1 0 0,-1-1 0 0 0,1 1 0 0 0,0-1 0 0 0,-1 0 0 0 0,5-1 0 0 0,2 0 44 0 0,1-1-1 0 0,-1 0 1 0 0,1-1-1 0 0,-1 0 1 0 0,0 0-1 0 0,0-1 1 0 0,0-1-1 0 0,-1 0 1 0 0,1 0 0 0 0,-1-1-1 0 0,-1 0 1 0 0,1 0-1 0 0,-1-1 1 0 0,0 0-1 0 0,0 0 1 0 0,-1-1-1 0 0,0 0 1 0 0,0-1 0 0 0,-1 1-1 0 0,0-1 1 0 0,-1-1-1 0 0,8-16 1 0 0,-11 21-53 0 0,2-5-11 0 0,0 1 1 0 0,-1-2-1 0 0,0 1 0 0 0,-1 0 0 0 0,0-1 1 0 0,1-16-1 0 0,-4 24-19 0 0,-3 6 0 0 0,-4 9 0 0 0,8-12 0 0 0,-8 16 0 0 0,0 1 0 0 0,1-1 0 0 0,1 1 0 0 0,-4 19 0 0 0,5-19 0 0 0,-83 224 0 0 0,56-161 0 0 0,6-15 0 0 0,24-57 0 0 0,9-9 0 0 0,1-4 0 0 0,1 0 0 0 0,-2 0 0 0 0,-1-2 0 0 0,0 0 0 0 0,-2 1-201 0 0,-4 5 46 0 0,-1 0 0 0 0,1 0 0 0 0,0 1 0 0 0,0-1 1 0 0,0 0-1 0 0,0 1 0 0 0,-1-1 0 0 0,1 0 0 0 0,0 1 0 0 0,-1-1 1 0 0,1 0-1 0 0,-1 1 0 0 0,1-1 0 0 0,0 1 0 0 0,-1-1 0 0 0,1 1 1 0 0,-1-1-1 0 0,0 1 0 0 0,1-1 0 0 0,-1 1 0 0 0,0-1 1 0 0,-1-1-442 0 0,-5-7-937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2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10135 0 0,'0'0'231'0'0,"0"0"29"0"0,0 0 19 0 0,0 0 37 0 0,0 0 125 0 0,0 0 58 0 0,0 0 11 0 0,0-2 2 0 0,0 0-299 0 0,0 0 0 0 0,0 0-1 0 0,0 0 1 0 0,1 0-1 0 0,-1-1 1 0 0,1 1 0 0 0,-1 0-1 0 0,1 0 1 0 0,0 0 0 0 0,0 0-1 0 0,0 0 1 0 0,1-1-1 0 0,5-16 1632 0 0,-6 8-684 0 0,-1 9-1086 0 0,0 1 0 0 0,0 0 0 0 0,1 0 0 0 0,-1 0 0 0 0,0 0 0 0 0,0 0 0 0 0,1-1 0 0 0,-1 1 0 0 0,0 0 0 0 0,1 0 0 0 0,0-2 0 0 0,1-1 267 0 0,0-1-1 0 0,-1 0 1 0 0,1 0-1 0 0,-1 0 0 0 0,0 0 1 0 0,-1 0-1 0 0,1 0 1 0 0,-1-9-1 0 0,0-3 276 0 0,-3-8-173 0 0,3 24 45 0 0,0 1 21 0 0,0-1-66 0 0,0-6-294 0 0,0 7-149 0 0,1 0 1 0 0,-1 0-1 0 0,0 1 0 0 0,0-1 0 0 0,0 0 1 0 0,0 0-1 0 0,0 0 0 0 0,0 1 0 0 0,0-1 0 0 0,0 0 1 0 0,0 0-1 0 0,1 0 0 0 0,-1 0 0 0 0,0 0 1 0 0,0 1-1 0 0,0-1 0 0 0,0 0 0 0 0,0 0 1 0 0,1 0-1 0 0,-1 0 0 0 0,0 0 0 0 0,0 0 0 0 0,0 0 1 0 0,0 0-1 0 0,1 1 0 0 0,-1-1 0 0 0,0 0 1 0 0,0 0-1 0 0,0 0 0 0 0,1 0 0 0 0,-1 0 1 0 0,0 0-1 0 0,0 0 0 0 0,0 0 0 0 0,1 0 0 0 0,-1 0 1 0 0,0 0-1 0 0,0 0 0 0 0,0-1 0 0 0,1 1 1 0 0,-1 0-1 0 0,0 0 0 0 0,0 0 0 0 0,0 0 1 0 0,0 0-1 0 0,1 0 0 0 0,-1 0 0 0 0,0 0 1 0 0,0-1-1 0 0,0 1 0 0 0,0 0 0 0 0,0 0 0 0 0,1 0 1 0 0,-1 0-1 0 0,0 0 0 0 0,0-1 0 0 0,0 1 1 0 0,0 0-1 0 0,0 0 0 0 0,0 0 0 0 0,0-1 1 0 0,0 1-1 0 0,0 0 0 0 0,0 0 0 0 0,0 0 0 0 0,0-1 1 0 0,0 1-1 0 0,0 0 0 0 0,1 3 0 0 0,0-1 0 0 0,0 1 0 0 0,0 0 0 0 0,-1 0 0 0 0,0 0 0 0 0,0 0 0 0 0,1 0 0 0 0,-1 0 0 0 0,-1 0 0 0 0,1 0 0 0 0,0 0 0 0 0,-2 5 0 0 0,0 6 0 0 0,-2 83 0 0 0,-2 16 0 0 0,5-94 0 0 0,1-1 0 0 0,4 33 0 0 0,-2-31 0 0 0,-1 41 0 0 0,-2-45 0 0 0,-1 2 0 0 0,2-1 0 0 0,2 32 0 0 0,0-41 0 0 0,2 1 0 0 0,2-2 0 0 0,2-3 0 0 0,15-3 0 0 0,-22-1 0 0 0,0 0 0 0 0,-1 0 0 0 0,1 0 0 0 0,0 0 0 0 0,0 0 0 0 0,0 0 0 0 0,0-1 0 0 0,0 1 0 0 0,0 0 0 0 0,0 0 0 0 0,-1-1 0 0 0,1 1 0 0 0,0 0 0 0 0,0-1 0 0 0,0 1 0 0 0,-1-1 0 0 0,1 1 0 0 0,0-1 0 0 0,0 1 0 0 0,-1-1 0 0 0,1 1 0 0 0,0-1 0 0 0,-1 0 0 0 0,1 0 0 0 0,-1 1 0 0 0,1-1 0 0 0,0-1 0 0 0,1-2 0 0 0,5-5 92 0 0,0 0 1 0 0,0 0-1 0 0,-1-1 0 0 0,0 0 0 0 0,5-15 1 0 0,19-57 877 0 0,-13 31-611 0 0,66-150-194 0 0,-64 155-165 0 0,-14 33 0 0 0,0-1 0 0 0,9-13 0 0 0,-10 17 0 0 0,-4 10-7 0 0,0 0-1 0 0,1 0 1 0 0,-1 1-1 0 0,0-1 1 0 0,0 0 0 0 0,0 0-1 0 0,0 0 1 0 0,0 0-1 0 0,0 0 1 0 0,0 0 0 0 0,0 0-1 0 0,0 0 1 0 0,1 0-1 0 0,-1 0 1 0 0,0 1-1 0 0,0-1 1 0 0,0 0 0 0 0,0 0-1 0 0,0 0 1 0 0,0 0-1 0 0,1 0 1 0 0,-1 0 0 0 0,0 0-1 0 0,0 0 1 0 0,0 0-1 0 0,0 0 1 0 0,0 0-1 0 0,0 0 1 0 0,1 0 0 0 0,-1 0-1 0 0,0 0 1 0 0,0 0-1 0 0,0 0 1 0 0,0-1 0 0 0,0 1-1 0 0,0 0 1 0 0,0 0-1 0 0,1 0 1 0 0,-1 0 0 0 0,0 0-1 0 0,0 0 1 0 0,0 0-1 0 0,0 0 1 0 0,0 0-1 0 0,0 0 1 0 0,0 0 0 0 0,0-1-1 0 0,0 1 1 0 0,1 0-1 0 0,-1 0 1 0 0,0 0 0 0 0,0 0-1 0 0,0 0 1 0 0,0 0-1 0 0,0 0 1 0 0,0-1-1 0 0,0 1 1 0 0,0 0 0 0 0,0 0-1 0 0,0 0 1 0 0,0 0-1 0 0,0 0 1 0 0,0-1 0 0 0,0 1-1 0 0,0 0 1 0 0,0 0-1 0 0,0 0 1 0 0,0 0 0 0 0,0 0-1 0 0,3 8-1007 0 0,-3-7 766 0 0,0 0-761 0 0,0-1-149 0 0,1 2-573 0 0,-1 23-2289 0 0,-1-21 1974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4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7 13823 0 0,'0'0'315'0'0,"0"0"45"0"0,0 0 21 0 0,0 0-49 0 0,1-2-220 0 0,2-3 7554 0 0,-9 10-6452 0 0,-10 14-1465 0 0,-37 54 1236 0 0,4-7-355 0 0,-23 29-641 0 0,51-68-42 0 0,20-26-284 0 0,1-1-138 0 0,0 0-33 0 0,0 0-208 0 0,0 0-857 0 0,0 0-379 0 0,3 0-80 0 0,14-2-15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2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153 182 10135 0 0,'0'0'231'0'0,"0"0"29"0"0,0 0 19 0 0,1-1-41 0 0,5-10 573 0 0,-1-1 0 0 0,7-21 0 0 0,-1 3 1856 0 0,-9 25-2139 0 0,-1-1-1 0 0,0 1 1 0 0,0-1-1 0 0,1-8 1 0 0,2-12 1446 0 0,-5 23-1662 0 0,0 0-1 0 0,0 1 1 0 0,0-1-1 0 0,0 1 1 0 0,0-1-1 0 0,0 1 1 0 0,-3-5-1 0 0,-1 4-156 0 0,4 2-155 0 0,1 1 1 0 0,0 0 0 0 0,-1-1-1 0 0,1 1 1 0 0,-1 0 0 0 0,1-1-1 0 0,-1 1 1 0 0,1 0-1 0 0,-1 0 1 0 0,1-1 0 0 0,-1 1-1 0 0,0 0 1 0 0,1 0-1 0 0,-1 0 1 0 0,1 0 0 0 0,-1 0-1 0 0,1 0 1 0 0,-1 0 0 0 0,0 0-1 0 0,1 0 1 0 0,-1 0-1 0 0,1 0 1 0 0,-1 0 0 0 0,1 0-1 0 0,-2 1 1 0 0,1 0 0 0 0,-3-1-1 0 0,1 1 0 0 0,0 0 0 0 0,0 0 0 0 0,0 0 0 0 0,0 0 0 0 0,0 0 0 0 0,0 1 0 0 0,1 0 0 0 0,-1-1 0 0 0,0 1 0 0 0,1 0 0 0 0,-1 0 0 0 0,1 0 0 0 0,0 1 0 0 0,-1-1 0 0 0,-1 3 0 0 0,-4 6 0 0 0,1 0 0 0 0,-10 19 0 0 0,8-15 0 0 0,-4 8 0 0 0,0 1 0 0 0,1 1 0 0 0,2 0 0 0 0,0 1 0 0 0,-7 34 0 0 0,16-56 0 0 0,1 0 0 0 0,0 0 0 0 0,-1 0 0 0 0,1 1 0 0 0,1-1 0 0 0,0 4 0 0 0,3 5 0 0 0,0-11 0 0 0,-2-1 0 0 0,-1-1 0 0 0,1 1 0 0 0,-1 0 0 0 0,1 0 0 0 0,-1 0 0 0 0,1-1 0 0 0,0 1 0 0 0,-1-1 0 0 0,1 1 0 0 0,0-1 0 0 0,-1 0 0 0 0,1 0 0 0 0,0 0 0 0 0,0 0 0 0 0,-1 0 0 0 0,1 0 0 0 0,0 0 0 0 0,-1 0 0 0 0,1-1 0 0 0,0 1 0 0 0,-1-1 0 0 0,1 1 0 0 0,0-1 0 0 0,-1 1 0 0 0,1-1 0 0 0,-1 0 0 0 0,1 0 0 0 0,1-1 0 0 0,0 0 0 0 0,3-3-7 0 0,1 1 0 0 0,-1-1 0 0 0,0 0 0 0 0,-1-1 1 0 0,1 0-1 0 0,-1 0 0 0 0,0 0 0 0 0,0 0 0 0 0,7-14 0 0 0,1-6 405 0 0,13-36 0 0 0,-24 56-194 0 0,5-12 19 0 0,-1 0 1 0 0,-1 0-1 0 0,0 0 1 0 0,1-19-1 0 0,-6 37-223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0,0-1 0 0 0,0 1 0 0 0,0 0 0 0 0,0 0 0 0 0,0 0 0 0 0,0 0 0 0 0,0 0 0 0 0,0 0 0 0 0,0 0 0 0 0,0 0 0 0 0,0 0 0 0 0,0 0 0 0 0,0 0 0 0 0,0 0 0 0 0,1 0 0 0 0,-6 4 0 0 0,-2 8 0 0 0,1 3 0 0 0,0 0 0 0 0,1 0 0 0 0,1 0 0 0 0,0 0 0 0 0,2 1 0 0 0,-1 0 0 0 0,2-1 0 0 0,0 31 0 0 0,1-44 0 0 0,-1-1 0 0 0,1-1 0 0 0,0 1 0 0 0,0 0 0 0 0,0 0 0 0 0,0-1 0 0 0,0 1 0 0 0,0 0 0 0 0,0-1 0 0 0,1 1 0 0 0,-1 0 0 0 0,0-1 0 0 0,0 1 0 0 0,1 0 0 0 0,-1-1 0 0 0,0 1 0 0 0,0 0 0 0 0,1-1 0 0 0,-1 1 0 0 0,1-1 0 0 0,-1 1 0 0 0,1 0 0 0 0,-1-1 0 0 0,1 1 0 0 0,0 0 0 0 0,0 1 0 0 0,1 0 0 0 0,0 0 0 0 0,0-1 0 0 0,0 1 0 0 0,0 0 0 0 0,3 1 0 0 0,5 2 0 0 0,-9-5 0 0 0,0 1 0 0 0,-1-1 0 0 0,1 0 0 0 0,0 1 0 0 0,0-1 0 0 0,0 0 0 0 0,0 0 0 0 0,0 1 0 0 0,0-1 0 0 0,0 0 0 0 0,0 0 0 0 0,0 0 0 0 0,0 0 0 0 0,0 0 0 0 0,0-1 0 0 0,0 1 0 0 0,1-1 0 0 0,1 0 0 0 0,2 1 0 0 0,-1-1 0 0 0,0 0 0 0 0,0-1 0 0 0,1 1 0 0 0,-1-1 0 0 0,0 0 0 0 0,-1 0 0 0 0,1 0 0 0 0,7-5 0 0 0,0-2 0 0 0,18-17 0 0 0,-23 19 0 0 0,0 0 0 0 0,0 0 0 0 0,0-1 0 0 0,-1 0 0 0 0,7-16 0 0 0,-2 3 0 0 0,6-26 0 0 0,-15 43 0 0 0,0-1 0 0 0,0 1 0 0 0,-1-1 0 0 0,0-8 0 0 0,3-13 0 0 0,-4 20 0 0 0,-3 20 0 0 0,3 16 0 0 0,3-16 0 0 0,1-11 0 0 0,-1-1 0 0 0,4 5 0 0 0,3-1 0 0 0,12 0 0 0 0,3-2 0 0 0,-12 0 0 0 0,-3 0 0 0 0,-8-2 0 0 0,0 0 0 0 0,0-1 0 0 0,0 1 0 0 0,0 0 0 0 0,0 0 0 0 0,0-1 0 0 0,0 1 0 0 0,-1 0 0 0 0,1 0 0 0 0,-1 0 0 0 0,1 0 0 0 0,-1 0 0 0 0,0 0 0 0 0,0 0 0 0 0,0 0 0 0 0,0 0 0 0 0,0 3 0 0 0,-2 6 0 0 0,1 0 0 0 0,-4 11 0 0 0,1-7 0 0 0,-4 28 0 0 0,6-29 0 0 0,4-10 0 0 0,0-3 0 0 0,4 5 0 0 0,-3-5 0 0 0,0-1 0 0 0,0 0 0 0 0,0 0 0 0 0,1 0 0 0 0,-1 0 0 0 0,0 0 0 0 0,0-1 0 0 0,0 1 0 0 0,0-1 0 0 0,0 0 0 0 0,0 0 0 0 0,3-1 0 0 0,37-19 0 0 0,-40 20 0 0 0,3-3 0 0 0,0 0 0 0 0,-1 0 0 0 0,1-1 0 0 0,-1 1 0 0 0,7-10 0 0 0,0 1 0 0 0,-4 4-125 0 0,-1 0 0 0 0,0-1 0 0 0,-1-1 0 0 0,0 1-1 0 0,0-1 1 0 0,6-19 0 0 0,-10 22-383 0 0,-2 6-208 0 0,0 2-857 0 0,0 0-379 0 0,-2-1-80 0 0,-12-3-15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2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30 4607 0 0,'0'0'208'0'0,"0"0"67"0"0,0 0 154 0 0,0 0 69 0 0,0 0 12 0 0,0 0 70 0 0,0 0 286 0 0,0 0 124 0 0,0 0 30 0 0,0 0-65 0 0,0 0-290 0 0,0 0-121 0 0,0 0-28 0 0,0 0-4 0 0,0 0 0 0 0,0 0 0 0 0,0 0 0 0 0,0 0 0 0 0,0 0 0 0 0,0 0 0 0 0,0 0 0 0 0,0 0-68 0 0,-5-5 171 0 0,3 3-491 0 0,-1 0 0 0 0,1-1 0 0 0,-1 2 0 0 0,0-1-1 0 0,1 0 1 0 0,-1 0 0 0 0,0 1 0 0 0,0 0 0 0 0,0-1 0 0 0,0 1 0 0 0,0 0 0 0 0,-5 0 0 0 0,-6-1-126 0 0,-1 1 0 0 0,-15 1 0 0 0,17 0 2 0 0,10 2 0 0 0,-9 5 0 0 0,4-4 0 0 0,8-3 0 0 0,0 0 0 0 0,0 0 0 0 0,0 0 0 0 0,-1 0 0 0 0,1 0 0 0 0,0 0 0 0 0,0 0 0 0 0,0 1 0 0 0,0-1 0 0 0,0 0 0 0 0,0 0 0 0 0,-1 0 0 0 0,1 0 0 0 0,0 0 0 0 0,0 0 0 0 0,0 1 0 0 0,0-1 0 0 0,0 0 0 0 0,0 0 0 0 0,0 0 0 0 0,0 0 0 0 0,0 1 0 0 0,0-1 0 0 0,0 0 0 0 0,0 0 0 0 0,0 0 0 0 0,0 0 0 0 0,-1 0 0 0 0,1 1 0 0 0,1-1 0 0 0,-1 0 0 0 0,0 0 0 0 0,0 0 0 0 0,0 0 0 0 0,0 1 0 0 0,0-1 0 0 0,0 0 0 0 0,0 0 0 0 0,0 0 0 0 0,0 0 0 0 0,0 1 0 0 0,0-1 0 0 0,0 0 0 0 0,0 0 0 0 0,0 0 0 0 0,1 0 0 0 0,-1 0 0 0 0,0 0 0 0 0,0 1 0 0 0,0-1 0 0 0,0 0 0 0 0,0 0 0 0 0,1 0 0 0 0,8 9 0 0 0,-8-8 0 0 0,23 25 0 0 0,-20-21-3 0 0,0 0-1 0 0,0 1 0 0 0,-1 0 1 0 0,0 0-1 0 0,0 0 0 0 0,0 0 1 0 0,-1 0-1 0 0,1 0 1 0 0,-1 1-1 0 0,-1-1 0 0 0,0 1 1 0 0,1-1-1 0 0,-2 1 0 0 0,1 11 1 0 0,-2 8 149 0 0,-1-1 0 0 0,-8 40 0 0 0,5-35 401 0 0,-3 4-45 0 0,-22 66 0 0 0,17-63 496 0 0,-8 41 0 0 0,21-75-849 0 0,1 3-133 0 0,8-1-16 0 0,-8-5 0 0 0,0 1 0 0 0,-1-1 0 0 0,1 0 0 0 0,0 1 0 0 0,0-1 0 0 0,0 0 0 0 0,0 0 0 0 0,0 1 0 0 0,0-1 0 0 0,0 0 0 0 0,0 0 0 0 0,0 0 0 0 0,0 0 0 0 0,0-1 0 0 0,0 1 0 0 0,0 0 0 0 0,1 0 0 0 0,1-1 0 0 0,34-1 0 0 0,-25 0 0 0 0,-1 1 0 0 0,-1-1 0 0 0,9 0-1082 0 0,-18 2-3446 0 0,-1 0 2482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2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11975 0 0,'0'0'547'0'0,"0"0"-11"0"0,7-5-181 0 0,3-4 653 0 0,-9 7-477 0 0,1 0 0 0 0,0 0 0 0 0,1 0 0 0 0,-1 0 0 0 0,0 1-1 0 0,1-1 1 0 0,-1 1 0 0 0,5-3 0 0 0,0 1 449 0 0,28-9 2188 0 0,-33 13-3138 0 0,-1-1 0 0 0,1 1 0 0 0,-1-1 0 0 0,1 1 0 0 0,-1 0 0 0 0,1 0 0 0 0,-1 0 0 0 0,1-1 0 0 0,-1 1 0 0 0,0 1 0 0 0,2 0 0 0 0,-1 0 225 0 0,2 1-192 0 0,-1 0 0 0 0,0 1-1 0 0,0-1 1 0 0,0 1 0 0 0,0 0 0 0 0,-1-1 0 0 0,1 1 0 0 0,2 8 0 0 0,13 38 649 0 0,-2-3-385 0 0,38 84-327 0 0,-42-96 0 0 0,-9-28 0 0 0,1 0 0 0 0,6 1 0 0 0,-9-6 0 0 0,11 6 0 0 0,-4-5 0 0 0,0-2 0 0 0,-2-7 0 0 0,-6 5-247 0 0,1 0 0 0 0,-1 0 1 0 0,0 0-1 0 0,0 0 0 0 0,0-1 0 0 0,-1 1 0 0 0,1 0 0 0 0,0 0 1 0 0,0 0-1 0 0,-1 0 0 0 0,1-1 0 0 0,0 1 0 0 0,-1 0 0 0 0,1 0 1 0 0,-2-2-1 0 0,1 0-1201 0 0,-3-4-6059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2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24 15663 0 0,'0'0'356'0'0,"0"0"50"0"0,2-1 20 0 0,0-1-342 0 0,1 0 0 0 0,-1 0 0 0 0,-1 0 0 0 0,1 0-1 0 0,0 0 1 0 0,0-1 0 0 0,2-3 0 0 0,-3 4 636 0 0,-1 2 249 0 0,0 0 45 0 0,0 0-61 0 0,0 0-288 0 0,0 0-121 0 0,0 0-28 0 0,0 0-72 0 0,-7 13-272 0 0,-16 34-238 0 0,7-12 1041 0 0,-35 54-1 0 0,30-60-938 0 0,-9 15 68 0 0,8-4-3736 0 0,23-40-1885 0 0,8 1-1565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2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13823 0 0,'0'0'315'0'0,"0"0"45"0"0,1-1 21 0 0,11-6 350 0 0,-1 0-1 0 0,1 0 1 0 0,0 1-1 0 0,1 1 1 0 0,0 0-1 0 0,0 1 1 0 0,0 0-1 0 0,17-2 1 0 0,-22 5-491 0 0,0 1 0 0 0,0 0 1 0 0,0 1-1 0 0,0-1 0 0 0,13 4 0 0 0,8 1 368 0 0,-20-5-635 0 0,-1 1 1 0 0,0 1-1 0 0,11 3 0 0 0,-7-2 529 0 0,1 0-1 0 0,-1-1 0 0 0,18 1 1 0 0,-25 9-337 0 0,-3-8-165 0 0,0-1 0 0 0,-1 1 0 0 0,0 0 0 0 0,0 0 0 0 0,0 0 0 0 0,0 0 0 0 0,-1 0 0 0 0,1 0 0 0 0,-1 0 0 0 0,0 1 0 0 0,0-1 0 0 0,-1 0 0 0 0,1 0 0 0 0,-1 0 0 0 0,0 0 0 0 0,-2 6 0 0 0,-2 18 0 0 0,4-2 0 0 0,-2 23 0 0 0,-3 12 0 0 0,4-34 0 0 0,-8 35 0 0 0,7-51 0 0 0,0 1 0 0 0,1 1 0 0 0,1-1 0 0 0,0 0 0 0 0,0 0 0 0 0,1 0 0 0 0,1 1 0 0 0,4 23 0 0 0,0 0 0 0 0,-4-28 0 0 0,0 1 0 0 0,0-1 0 0 0,1 1 0 0 0,0-1 0 0 0,1 0 0 0 0,5 13 0 0 0,-5-11 0 0 0,-3-10 0 0 0,0 1 0 0 0,0-1 0 0 0,1 0 0 0 0,-1 0 0 0 0,0 1 0 0 0,0-1 0 0 0,0 0 0 0 0,0 0 0 0 0,0 1 0 0 0,0-1 0 0 0,0 0 0 0 0,0 1 0 0 0,0-1 0 0 0,0 0 0 0 0,0 1 0 0 0,0-1 0 0 0,0 0 0 0 0,0 0 0 0 0,0 1 0 0 0,0-1 0 0 0,0 0 0 0 0,0 1 0 0 0,-1-1 0 0 0,1 0 0 0 0,0 0 0 0 0,0 1 0 0 0,0-1 0 0 0,0 0 0 0 0,-1 0 0 0 0,1 1 0 0 0,0-1 0 0 0,0 0 0 0 0,0 0 0 0 0,-1 0 0 0 0,1 0 0 0 0,0 1 0 0 0,0-1 0 0 0,-1 0 0 0 0,1 0 0 0 0,0 0 0 0 0,0 0 0 0 0,-1 0 0 0 0,1 0 0 0 0,0 0 0 0 0,-1 1 0 0 0,1-1 0 0 0,0 0 0 0 0,0 0 0 0 0,-1 0 0 0 0,1 0 0 0 0,0 0 0 0 0,-1 0 0 0 0,1-1 0 0 0,0 1 0 0 0,-1 0 0 0 0,1 0 0 0 0,-19 0 0 0 0,-5-3 0 0 0,-19-1 0 0 0,11-1-181 0 0,19 3-39 0 0,11 1-255 0 0,2 1-33 0 0,0 0-208 0 0,0 0-857 0 0,0 0-379 0 0,0 0-80 0 0,0 0-15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2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17503 0 0,'0'0'803'0'0,"0"0"-18"0"0,1-1-501 0 0,2-4 34 0 0,1 0 0 0 0,0 0 0 0 0,0 1 0 0 0,0 0-1 0 0,1 0 1 0 0,-1 0 0 0 0,1 0 0 0 0,0 1 0 0 0,0 0 0 0 0,0 0-1 0 0,1 0 1 0 0,9-4 0 0 0,-6 4 193 0 0,0 0-1 0 0,0 1 1 0 0,0 0-1 0 0,0 0 1 0 0,0 1-1 0 0,0 0 1 0 0,16 1-1 0 0,90 3-510 0 0,-103-3 6 0 0,-5 1 1 0 0,6 5-81 0 0,-12-6-252 0 0,-1 0-140 0 0,0 0-41 0 0,0 0-209 0 0,0 0-857 0 0,0 0-379 0 0,0 0-80 0 0,0 0-15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2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17503 0 0,'0'0'399'0'0,"0"0"60"0"0,0 0 21 0 0,0 0-59 0 0,2-1-276 0 0,27-4 1100 0 0,72-9 5102 0 0,-98 13-6189 0 0,14 3 283 0 0,3 1-424 0 0,-17-3-17 0 0,13 4 0 0 0,-8 0-201 0 0,-8-3 75 0 0,0-1 0 0 0,0 1 0 0 0,0-1 0 0 0,-1 1 0 0 0,1-1 0 0 0,0 1 0 0 0,0-1 0 0 0,0 1 0 0 0,-1-1 0 0 0,1 1 0 0 0,0-1 0 0 0,-1 1 0 0 0,1-1 0 0 0,0 1 0 0 0,-1-1 0 0 0,1 0 0 0 0,-1 1 0 0 0,1 0-93 0 0,-9 8-1296 0 0,-1-2-18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2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27 260 8287 0 0,'0'0'382'0'0,"2"0"-8"0"0,2-2-360 0 0,-1 1-1 0 0,0 0 1 0 0,0-1-1 0 0,0 1 0 0 0,5-4 1 0 0,-7 4 32 0 0,0 1 1 0 0,0-1-1 0 0,0 0 0 0 0,0 0 0 0 0,-1 0 1 0 0,1 0-1 0 0,0 0 0 0 0,0 0 1 0 0,-1-1-1 0 0,1 1 0 0 0,0 0 1 0 0,-1 0-1 0 0,1 0 0 0 0,-1-1 1 0 0,0 1-1 0 0,1 0 0 0 0,-1 0 0 0 0,0-1 1 0 0,0-2-1 0 0,1-9 1350 0 0,1 0 1 0 0,0 0-1 0 0,7-21 0 0 0,1-12 2031 0 0,-6 25-3152 0 0,-2 7 744 0 0,2-25 0 0 0,-2 34-295 0 0,-1 3-622 0 0,-6-16 1216 0 0,3 13-1318 0 0,-4 10 0 0 0,5-4 0 0 0,0 0 1 0 0,0 0-1 0 0,0 0 0 0 0,1 0 0 0 0,-1 0 1 0 0,0 0-1 0 0,0 0 0 0 0,1 0 0 0 0,-1 1 1 0 0,0-1-1 0 0,1 0 0 0 0,0 0 0 0 0,-1 1 1 0 0,1-1-1 0 0,-1 2 0 0 0,0 3 68 0 0,-4 7 230 0 0,1-1 0 0 0,1 1 0 0 0,0 0-1 0 0,-2 17 1 0 0,-2 11 189 0 0,-7 19-487 0 0,2-12 0 0 0,-10 92 0 0 0,21-116 0 0 0,1-21 0 0 0,2 13 0 0 0,-2-16 0 0 0,0 0 0 0 0,0 1 0 0 0,0-1 0 0 0,0 0 0 0 0,0 0 0 0 0,0 1 0 0 0,0-1 0 0 0,1 0 0 0 0,-1 1 0 0 0,0-1 0 0 0,0 0 0 0 0,0 0 0 0 0,0 1 0 0 0,0-1 0 0 0,0 0 0 0 0,0 0 0 0 0,1 1 0 0 0,-1-1 0 0 0,0 0 0 0 0,0 0 0 0 0,0 0 0 0 0,1 1 0 0 0,-1-1 0 0 0,0 0 0 0 0,0 0 0 0 0,0 0 0 0 0,1 0 0 0 0,-1 1 0 0 0,0-1 0 0 0,1 0 0 0 0,-1 0 0 0 0,0 0 0 0 0,0 0 0 0 0,1 0 0 0 0,-1 0 0 0 0,0 0 0 0 0,0 0 0 0 0,1 0 0 0 0,-1 0 0 0 0,0 0 0 0 0,1 0 0 0 0,-1 0 0 0 0,0 0 0 0 0,0 0 0 0 0,1 0 0 0 0,-1 0 0 0 0,0 0 0 0 0,0 0 0 0 0,1 0 0 0 0,-1-1 0 0 0,0 1 0 0 0,0 0 0 0 0,1 0 0 0 0,-1 0 0 0 0,0 0 0 0 0,0-1 0 0 0,1 1 0 0 0,-1 0 0 0 0,23-9 0 0 0,20-11 0 0 0,-17 12 0 0 0,-22 6 0 0 0,-1 1 0 0 0,1 0 0 0 0,-1 0 0 0 0,1 0 0 0 0,-1 0 0 0 0,8 0 0 0 0,-4 1 0 0 0,-5-1 0 0 0,0 1 0 0 0,0 0 0 0 0,-1-1 0 0 0,1 1 0 0 0,0 0 0 0 0,0 0 0 0 0,0 0 0 0 0,-1 1 0 0 0,1-1 0 0 0,2 1 0 0 0,15 3 0 0 0,-16-2 0 0 0,13-2 0 0 0,-13 0 0 0 0,26-5 0 0 0,-18 2 0 0 0,-11 3-15 0 0,0 0 0 0 0,0 0 0 0 0,1 0 1 0 0,-1 0-1 0 0,0 0 0 0 0,0 0 0 0 0,1 0 0 0 0,-1 0 0 0 0,0 0 0 0 0,0 0 0 0 0,0 0 0 0 0,1 0 1 0 0,-1 0-1 0 0,0-1 0 0 0,0 1 0 0 0,0 0 0 0 0,0 0 0 0 0,1 0 0 0 0,-1 0 0 0 0,0 0 0 0 0,0-1 1 0 0,0 1-1 0 0,0 0 0 0 0,0 0 0 0 0,1 0 0 0 0,-1-1 0 0 0,0 1 0 0 0,0 0 0 0 0,0 0 1 0 0,0 0-1 0 0,0-1 0 0 0,0 1 0 0 0,0 0 0 0 0,0 0 0 0 0,0 0 0 0 0,0-1 0 0 0,0 1 0 0 0,0 0 1 0 0,0 0-1 0 0,0-1 0 0 0,0 1 0 0 0,0 0 0 0 0,0 0 0 0 0,0 0 0 0 0,0-1 0 0 0,0 1 0 0 0,0 0 1 0 0,0 0-1 0 0,0 0 0 0 0,-1-1 0 0 0,1 1 0 0 0,0 0 0 0 0,0 0 0 0 0,0 0 0 0 0,0 0 0 0 0,0-1 1 0 0,-1 1-1 0 0,1 0 0 0 0,0 0 0 0 0,0 0 0 0 0,0 0 0 0 0,-1 0 0 0 0,1-1 0 0 0,-11-8-1688 0 0,11 9 1671 0 0,-8-5-2638 0 0,1 2-2222 0 0,1-1-1746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2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13823 0 0,'0'0'315'0'0,"0"0"45"0"0,0 0 21 0 0,0 0-49 0 0,5-7-208 0 0,-3 3 372 0 0,0 1-1 0 0,1-1 1 0 0,-1 1-1 0 0,1-1 1 0 0,0 1 0 0 0,0 0-1 0 0,0 0 1 0 0,7-5-1 0 0,2-3 201 0 0,-10 8-537 0 0,0 1 0 0 0,1-1 1 0 0,-1 1-1 0 0,1 0 1 0 0,-1 0-1 0 0,1 0 0 0 0,0 0 1 0 0,0 0-1 0 0,0 1 1 0 0,0-1-1 0 0,0 1 0 0 0,0 0 1 0 0,0 0-1 0 0,0 0 1 0 0,1 0-1 0 0,-1 1 0 0 0,0-1 1 0 0,4 1-1 0 0,15 2-159 0 0,-2 3 0 0 0,-16-4 0 0 0,24 2 0 0 0,-6-1 0 0 0,-12-2 0 0 0,-3-3-64 0 0,-6 3-3 0 0,0 0-1 0 0,-1 0 1 0 0,1 0 0 0 0,-1-1-1 0 0,1 1 1 0 0,-1 0 0 0 0,1-1-1 0 0,0 1 1 0 0,-1-1-1 0 0,0 1 1 0 0,1 0 0 0 0,-1-1-1 0 0,1 1 1 0 0,-1-1 0 0 0,1 1-1 0 0,-1-1 1 0 0,0 0-1 0 0,1 1 1 0 0,-1-1 0 0 0,0 1-1 0 0,0-1 1 0 0,1 0 0 0 0,-1 1-1 0 0,0-1 1 0 0,0 1-1 0 0,0-1 1 0 0,0 0 0 0 0,0 1-1 0 0,0-1 1 0 0,0 0 0 0 0,0 0-1 0 0,-8-19-4882 0 0,3 10-1192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2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13823 0 0,'0'0'315'0'0,"0"0"45"0"0,0 0 21 0 0,0 0-49 0 0,0 0-81 0 0,0 0 481 0 0,1-2 237 0 0,2 0-590 0 0,-1 0 0 0 0,1 0 0 0 0,0 0 0 0 0,0 0 0 0 0,-1 1 0 0 0,1-1 0 0 0,1 1 0 0 0,-1-1 0 0 0,0 1 0 0 0,0 0 0 0 0,5 0 0 0 0,18-9 1801 0 0,-9 3-1940 0 0,0 0-1 0 0,0 1 0 0 0,0 1 1 0 0,1 1-1 0 0,-1 0 1 0 0,25-1-1 0 0,-33 5-239 0 0,-1 0-133 0 0,-7 0-563 0 0,-1 0-258 0 0,0 0-920 0 0,0 0-3643 0 0,0 0-1565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4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17503 0 0,'0'0'399'0'0,"0"0"60"0"0,0 0 21 0 0,0 0-59 0 0,0 0-136 0 0,0 0 457 0 0,0 0 228 0 0,0 0 43 0 0,0 0-59 0 0,0 0-289 0 0,0 0-121 0 0,0 2-28 0 0,1 7-250 0 0,-1-5-227 0 0,1-1 0 0 0,-1 1 0 0 0,0 0-1 0 0,0 0 1 0 0,0 0 0 0 0,0 0 0 0 0,-1 0 0 0 0,-1 4 0 0 0,-1 6-34 0 0,0 1-33 0 0,-1 0 1 0 0,-1 0-1 0 0,0-1 0 0 0,-14 28 1 0 0,18-41-669 0 0,1-1-258 0 0,0 0-920 0 0,0 0-3643 0 0,0 0-1565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3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84 10135 0 0,'0'0'231'0'0,"0"0"29"0"0,0 0 19 0 0,0 0 105 0 0,0 0 410 0 0,0 0 184 0 0,0 0 40 0 0,-15-15 3710 0 0,8 9-3940 0 0,-1 1 1 0 0,1 0-1 0 0,-1 0 0 0 0,0 1 0 0 0,-12-5 0 0 0,-45-12-983 0 0,39 13 373 0 0,20 7-178 0 0,0-1 0 0 0,0 1 0 0 0,1 0 0 0 0,-1 1 0 0 0,0 0 0 0 0,0-1 0 0 0,0 2 0 0 0,0-1 0 0 0,0 1 0 0 0,1 0 0 0 0,-1 0 0 0 0,0 0 0 0 0,0 1 0 0 0,1 0 0 0 0,-1 0 0 0 0,1 1 0 0 0,0-1 0 0 0,-7 5 0 0 0,11-6 0 0 0,0-1 0 0 0,1 0 0 0 0,-1 0 0 0 0,1 0 0 0 0,-1 0 0 0 0,1 1 0 0 0,-1-1 0 0 0,1 0 0 0 0,-1 0 0 0 0,1 1 0 0 0,-1-1 0 0 0,1 0 0 0 0,0 1 0 0 0,-1-1 0 0 0,1 0 0 0 0,0 1 0 0 0,-1-1 0 0 0,1 1 0 0 0,0-1 0 0 0,-1 0 0 0 0,1 1 0 0 0,0-1 0 0 0,0 1 0 0 0,-1-1 0 0 0,1 1 0 0 0,0-1 0 0 0,0 1 0 0 0,0 0 0 0 0,-1 1 0 0 0,0-1 0 0 0,1 0 0 0 0,-1 0 0 0 0,1 1 0 0 0,0-1 0 0 0,-1 0 0 0 0,1 0 0 0 0,0 0 0 0 0,0 1 0 0 0,0-1 0 0 0,0 0 0 0 0,0 0 0 0 0,0 1 0 0 0,0-1 0 0 0,1 0 0 0 0,-1 0 0 0 0,0 0 0 0 0,0 1 0 0 0,1-1 0 0 0,-1 0 0 0 0,2 1 0 0 0,3 11 0 0 0,0-1 0 0 0,2 0 0 0 0,-1 0 0 0 0,10 11 0 0 0,-10-14 0 0 0,0 0 0 0 0,0 0 0 0 0,-1 1 0 0 0,0 0 0 0 0,-1 0 0 0 0,0 0 0 0 0,4 16 0 0 0,-4-3 205 0 0,-2 1 0 0 0,-1 0 0 0 0,-1 0-1 0 0,-4 33 1 0 0,-21 93 819 0 0,-9-17-1024 0 0,2-11 0 0 0,29-112 0 0 0,-3 30 0 0 0,6-31 0 0 0,3-2 0 0 0,5-5 0 0 0,7-3-15 0 0,-13-1 26 0 0,0 1 65 0 0,0 1 295 0 0,-2 0 117 0 0,11-2 613 0 0,-8 1-1299 0 0,-1 1 1 0 0,1-1-1 0 0,0 1 0 0 0,-1 0 0 0 0,1 0 1 0 0,-1 1-1 0 0,1-1 0 0 0,3 1 0 0 0,4 0 403 0 0,-7-1 170 0 0,18-2 319 0 0,-20 2-750 0 0,-1 0 0 0 0,1 0 0 0 0,0 0-1 0 0,-1 0 1 0 0,1 0 0 0 0,0 0 0 0 0,0 0 0 0 0,-1 0-1 0 0,1 0 1 0 0,0 0 0 0 0,-1 0 0 0 0,1 0-1 0 0,0 1 1 0 0,-1-1 0 0 0,1 0 0 0 0,-1 1 0 0 0,1-1-1 0 0,0 0 1 0 0,-1 1 0 0 0,1-1 0 0 0,0 1-1 0 0,19-3 1800 0 0,-11 1-1727 0 0,-1 1-80 0 0,-6 0-273 0 0,-4 0-138 0 0,0 0 382 0 0,-7 2-2341 0 0,2 0-2829 0 0,-2 1-2895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3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68 8287 0 0,'0'0'191'0'0,"0"0"26"0"0,0 0 9 0 0,8-3 4 0 0,-2-1-154 0 0,18-17 2886 0 0,-19 17-2251 0 0,0 0 0 0 0,0 0 0 0 0,-1 0-1 0 0,6-6 1 0 0,-10 8-199 0 0,0 2 0 0 0,5-8 1357 0 0,-6 5-458 0 0,-5 5 2133 0 0,2 1-3462 0 0,0 0 0 0 0,0 0-1 0 0,0 0 1 0 0,0 1 0 0 0,1-1-1 0 0,0 1 1 0 0,0 0 0 0 0,0 0-1 0 0,-4 6 1 0 0,-1 6 436 0 0,-8 22 0 0 0,7-19-395 0 0,1 1-123 0 0,-9 17 0 0 0,2-1 0 0 0,-19 74 0 0 0,32-97 0 0 0,-19 119 0 0 0,18-109 0 0 0,2-14 0 0 0,0 1 0 0 0,0-1 0 0 0,1 0 0 0 0,0 0 0 0 0,1 1 0 0 0,0-1 0 0 0,0 0 0 0 0,1 0 0 0 0,0 0 0 0 0,0 0 0 0 0,5 10 0 0 0,-5-15 71 0 0,-1-1-1 0 0,1 1 1 0 0,0-1 0 0 0,0 1-1 0 0,0-1 1 0 0,1 0-1 0 0,-1 0 1 0 0,1 0 0 0 0,0 0-1 0 0,-1 0 1 0 0,1-1 0 0 0,1 1-1 0 0,-1-1 1 0 0,0 0-1 0 0,1 0 1 0 0,-1 0 0 0 0,1 0-1 0 0,-1 0 1 0 0,1-1-1 0 0,0 0 1 0 0,0 0 0 0 0,-1 0-1 0 0,1 0 1 0 0,0 0 0 0 0,0-1-1 0 0,0 0 1 0 0,0 0-1 0 0,6 0 1 0 0,-2-2-71 0 0,1-1-183 0 0,-10-2-216 0 0,0 2 105 0 0,3-29-5079 0 0,-1 23 3838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3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0,0 0 105 0 0,0 0 410 0 0,0 0 184 0 0,0 0 40 0 0,0 0-63 0 0,0 0-290 0 0,0 0-121 0 0,0 0-28 0 0,0 0-4 0 0,0 0 0 0 0,0 0 0 0 0,0 0 0 0 0,0 0 0 0 0,0 0 0 0 0,0 0 0 0 0,0 0 0 0 0,0 0 0 0 0,0 0 0 0 0,0 0 0 0 0,0 0 0 0 0,2 8 512 0 0,36 105 634 0 0,-29-91-1303 0 0,0-1 1 0 0,2 0-1 0 0,15 21 1 0 0,-18-31-82 0 0,-5-8-241 0 0,-1-1 1 0 0,0 2-1 0 0,0-1 1 0 0,0 0-1 0 0,0 0 0 0 0,-1 0 1 0 0,1 1-1 0 0,-1-1 1 0 0,2 5-1 0 0,6 13-33 0 0,-2-11 0 0 0,0-1 0 0 0,-1 0 0 0 0,-1-2-64 0 0,-4-5-273 0 0,-1-2-138 0 0,0 0-33 0 0,0 0-4 0 0,0 0 0 0 0,0 0 0 0 0,0 0 0 0 0,0 0-204 0 0,-7-1-4841 0 0,1-2 3510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3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11 13823 0 0,'0'0'315'0'0,"0"0"45"0"0,0 0 21 0 0,0 0-49 0 0,9-10 24 0 0,-8 10 7579 0 0,-9 21-7869 0 0,-18 35 1325 0 0,8-20-1035 0 0,12-22-272 0 0,-1-1 0 0 0,-10 15 0 0 0,-85 104-84 0 0,68-91 0 0 0,24-30 0 0 0,0 0 0 0 0,1 1 0 0 0,0 1 0 0 0,-11 22 0 0 0,15-25 0 0 0,4-10 0 0 0,1 1 0 0 0,0-1 0 0 0,0 0 0 0 0,0 0 0 0 0,-1 1 0 0 0,1-1 0 0 0,0 0 0 0 0,0 1 0 0 0,0-1 0 0 0,0 0 0 0 0,0 0 0 0 0,0 1 0 0 0,0-1 0 0 0,0 0 0 0 0,-1 1 0 0 0,1-1 0 0 0,0 0 0 0 0,0 1 0 0 0,0-1 0 0 0,0 0 0 0 0,1 1 0 0 0,-1-1 0 0 0,0 0 0 0 0,0 0 0 0 0,0 1 0 0 0,0-1 0 0 0,0 0 0 0 0,0 1 0 0 0,0-1 0 0 0,0 0 0 0 0,1 0 0 0 0,-1 1 0 0 0,0-1 0 0 0,0 0 0 0 0,0 0 0 0 0,1 1 0 0 0,-1-1 0 0 0,0 0 0 0 0,0 0 0 0 0,1 0 0 0 0,-1 1 0 0 0,0-1 0 0 0,0 0 0 0 0,1 0 0 0 0,10 1 0 0 0,-11-1 0 0 0,3 0-215 0 0,-1 0 0 0 0,1 0-1 0 0,-1-1 1 0 0,1 1 0 0 0,-1-1 0 0 0,0 0 0 0 0,1 0-1 0 0,2-1 1 0 0,1-2-1594 0 0,1 0-1 0 0,-1 0 1 0 0,7-6 0 0 0,-4 2-5273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3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13823 0 0,'0'0'630'0'0,"0"0"-13"0"0,0 0-252 0 0,0 0 391 0 0,0 0 216 0 0,0 0 42 0 0,0 0 8 0 0,10-4 2050 0 0,-4 3-2672 0 0,0 0-1 0 0,0 0 1 0 0,0 0-1 0 0,0 1 1 0 0,0 0-1 0 0,0 0 0 0 0,0 0 1 0 0,7 2-1 0 0,21 0 1178 0 0,20-6-1407 0 0,-4-1-168 0 0,-32 2-831 0 0,-16 2-125 0 0,-2 1-56 0 0,0 0-149 0 0,0 0-573 0 0,0 0-253 0 0,-2 1-51 0 0,-11 2-11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3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10135 0 0,'0'0'231'0'0,"0"0"29"0"0,0 0 19 0 0,0 0 173 0 0,1-1 697 0 0,28-30 5151 0 0,-26 27-6083 0 0,0 1 1 0 0,0-1-1 0 0,0 0 1 0 0,0 0-1 0 0,-1 0 1 0 0,0 0-1 0 0,0 0 1 0 0,0-1-1 0 0,2-5 1 0 0,6-13 680 0 0,-2 4-150 0 0,0-1-1 0 0,-2 0 1 0 0,0 0 0 0 0,6-41-1 0 0,-2 7 635 0 0,-4 18-811 0 0,-4 16-526 0 0,-2 14-45 0 0,-4 6 0 0 0,3 1 0 0 0,0 0 0 0 0,0 0 0 0 0,1 0 0 0 0,-1 0 0 0 0,0 0 0 0 0,1 0 0 0 0,-1 0 0 0 0,1 0 0 0 0,-1 0 0 0 0,1 0 0 0 0,0 0 0 0 0,0 0 0 0 0,-1 0 0 0 0,1 0 0 0 0,0 1 0 0 0,0-1 0 0 0,0 0 0 0 0,0 2 0 0 0,3 27 0 0 0,-1-11 0 0 0,-2-11 0 0 0,0 2 0 0 0,0 1 0 0 0,-1-1 0 0 0,0 0 0 0 0,-4 17 0 0 0,0-9 0 0 0,1 0 0 0 0,0 0 0 0 0,-1 34 0 0 0,5-51 0 0 0,0 1 0 0 0,0 0 0 0 0,0 0 0 0 0,1-1 0 0 0,-1 1 0 0 0,1 0 0 0 0,-1-1 0 0 0,1 1 0 0 0,-1-1 0 0 0,1 1 0 0 0,1 2 0 0 0,5 2 0 0 0,-5-6 0 0 0,0 0 0 0 0,-1 0 0 0 0,1 0 0 0 0,-1 0 0 0 0,1 0 0 0 0,0-1 0 0 0,-1 1 0 0 0,1-1 0 0 0,-1 1 0 0 0,1-1 0 0 0,-1 1 0 0 0,1-1 0 0 0,1-1 0 0 0,20-13 0 0 0,-21 14 0 0 0,10-9 0 0 0,1-2 0 0 0,-1 0 0 0 0,-1 0 0 0 0,0-1 0 0 0,18-27 0 0 0,-22 30 0 0 0,49-83 0 0 0,-42 67 0 0 0,-5 5 72 0 0,-8 20 299 0 0,-14 16 1069 0 0,10-10-1423 0 0,0-1-1 0 0,0 1 1 0 0,1 0 0 0 0,-1 0 0 0 0,1 0 0 0 0,0 0-1 0 0,1 1 1 0 0,-1-1 0 0 0,-1 10 0 0 0,-3 9-20 0 0,3-11 3 0 0,0 0 0 0 0,0 0 0 0 0,1 1 0 0 0,1-1 0 0 0,0 26 0 0 0,6-18 0 0 0,2-6 16 0 0,3-5-96 0 0,-9-9-107 0 0,0 0 1 0 0,-1 0-1 0 0,1-1 1 0 0,0 1-1 0 0,0 0 0 0 0,0-1 1 0 0,0 1-1 0 0,1-1 1 0 0,-1 1-1 0 0,0-1 0 0 0,0 0 1 0 0,0 1-1 0 0,0-1 1 0 0,0 0-1 0 0,0 0 0 0 0,1 0 1 0 0,-1 0-1 0 0,0 0 1 0 0,0 0-1 0 0,0 0 0 0 0,0 0 1 0 0,1-1-1 0 0,-1 1 0 0 0,0 0 1 0 0,0-1-1 0 0,0 1 1 0 0,2-1-1 0 0,0 0-865 0 0,6-2-7479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3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0,'0'0'719'0'0,"0"0"-20"0"0,0 0-306 0 0,0 0 371 0 0,0 0 209 0 0,0 0 41 0 0,15 6 1664 0 0,-12-5-2629 0 0,2 1 376 0 0,0 0 0 0 0,0 0 1 0 0,-1 0-1 0 0,1 1 0 0 0,8 6 0 0 0,-9-5-161 0 0,-1 0 0 0 0,1 0 0 0 0,0 1 0 0 0,-1-1 0 0 0,0 1 0 0 0,0 0 0 0 0,4 10 0 0 0,8 21-54 0 0,-9-20 150 0 0,14 26 1 0 0,-18-38 25 0 0,9 5 340 0 0,-8-8-721 0 0,-1 1-5 0 0,9 3 0 0 0,5-3 0 0 0,-5 2 0 0 0,-3-5 0 0 0,3-2 0 0 0,-4 1-64 0 0,-6 1-273 0 0,-1 1-138 0 0,0 0-33 0 0,0 0-72 0 0,0 0-285 0 0,0 0-126 0 0,0-9-6973 0 0,0 0 252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3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19351 0 0,'0'0'439'0'0,"0"0"62"0"0,0 0 33 0 0,0 0-65 0 0,0 0-169 0 0,0 0 442 0 0,0 0 229 0 0,0 0 42 0 0,0 0-127 0 0,0 0-508 0 0,0 0 38 0 0,-1 2 80 0 0,-140 164 623 0 0,101-110-1183 0 0,39-54-273 0 0,1-2-138 0 0,0 0-33 0 0,0 0-140 0 0,0 0-572 0 0,0 0-253 0 0,2-1-51 0 0,8-3-11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3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52 13823 0 0,'0'0'315'0'0,"0"0"45"0"0,5-7 353 0 0,-5 4-613 0 0,0-1-74 0 0,6-8-28 0 0,-5 11 223 0 0,-1 0 0 0 0,1-1 1 0 0,0 1-1 0 0,0 0 0 0 0,0 0 0 0 0,0 0 0 0 0,0 0 0 0 0,0 0 0 0 0,0 1 0 0 0,1-1 0 0 0,-1 0 0 0 0,0 0 0 0 0,0 1 0 0 0,2-2 0 0 0,10-6 1983 0 0,-12 7-1692 0 0,1 1-256 0 0,-1-1 0 0 0,1 1 0 0 0,-1 0 0 0 0,1 0 0 0 0,-1 0 0 0 0,1 0 0 0 0,0 0 0 0 0,-1 0 0 0 0,1 0 0 0 0,-1 1 0 0 0,2 0 0 0 0,0 0-180 0 0,-1 0 0 0 0,1 0 1 0 0,-1 1-1 0 0,0-1 0 0 0,1 1 0 0 0,-1 0 0 0 0,0 0 0 0 0,0 0 0 0 0,0 0 0 0 0,0 0 1 0 0,-1 0-1 0 0,1 0 0 0 0,-1 1 0 0 0,1-1 0 0 0,-1 1 0 0 0,0-1 0 0 0,0 1 0 0 0,1 2 1 0 0,3 10 306 0 0,-1 0 1 0 0,3 18 0 0 0,-1-6 178 0 0,5 17-543 0 0,0-4 16 0 0,5 44-1 0 0,-11-50 361 0 0,-2 1 0 0 0,-2-1 1 0 0,-1 1-1 0 0,-5 43 0 0 0,2-54-395 0 0,3-16 0 0 0,-1 0 0 0 0,0 0 0 0 0,0 1 0 0 0,-1-1 0 0 0,0 0 0 0 0,-1 0 0 0 0,0 0 0 0 0,0-1 0 0 0,0 1 0 0 0,-9 12 0 0 0,-2 1 0 0 0,9-13 0 0 0,0-1 0 0 0,-13 14 0 0 0,16-19 0 0 0,0 0 0 0 0,-1 0 0 0 0,1 0 0 0 0,-1 0 0 0 0,0 0 0 0 0,1-1 0 0 0,-1 1 0 0 0,0-1 0 0 0,0 0 0 0 0,0 0 0 0 0,0 0 0 0 0,-5 1 0 0 0,-26 3-1384 0 0,32-5 804 0 0,1 0-285 0 0,-1 0 534 0 0,0 0 1 0 0,0 0-1 0 0,1 0 1 0 0,-1 0-1 0 0,0 0 1 0 0,0 0-1 0 0,0-1 1 0 0,1 1-1 0 0,-1-1 1 0 0,0 1-1 0 0,0-1 1 0 0,1 0-1 0 0,-1 1 1 0 0,1-1-1 0 0,-1 0 1 0 0,1 0-1 0 0,-1 0 1 0 0,1 0-1 0 0,-1-1 0 0 0,1 1 1 0 0,0 0-1 0 0,0-1 1 0 0,-1 1-1 0 0,1 0 1 0 0,0-1-1 0 0,-1-2 1 0 0,-4-7-1717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3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 17503 0 0,'0'0'399'0'0,"-4"-12"1106"0"0,2 7-1349 0 0,1 4 570 0 0,-3-8 2198 0 0,5 6 1421 0 0,5 0-4136 0 0,0 1 0 0 0,0 1 0 0 0,1-1 1 0 0,-1 1-1 0 0,1 0 0 0 0,-1 0 0 0 0,1 1 0 0 0,11 1 1 0 0,-1-1 12 0 0,-4 0-222 0 0,-8-1 0 0 0,1 1 0 0 0,-1 0 0 0 0,0 1 0 0 0,0-1 0 0 0,1 1 0 0 0,-1 0 0 0 0,0 0 0 0 0,0 1 0 0 0,5 1 0 0 0,-1 1 0 0 0,-2 3 0 0 0,-6-5 0 0 0,-1-1 0 0 0,1 1 0 0 0,-1 0 0 0 0,1-1 0 0 0,-1 1 0 0 0,0 0 0 0 0,0 0 0 0 0,0-1 0 0 0,0 1 0 0 0,0 0 0 0 0,0 0 0 0 0,0-1 0 0 0,0 1 0 0 0,-1 0 0 0 0,1-1 0 0 0,-1 1 0 0 0,1 0 0 0 0,-1-1 0 0 0,0 1 0 0 0,-1 1 0 0 0,-1 3 0 0 0,0 0 0 0 0,0-1 0 0 0,-9 11 0 0 0,-42 37 0 0 0,36-37 0 0 0,-28 33 0 0 0,41-41 0 0 0,4 1 0 0 0,2-8 0 0 0,0 0 0 0 0,0 1 0 0 0,0-1 0 0 0,0 0 0 0 0,0 0 0 0 0,0 0 0 0 0,0 0 0 0 0,1 0 0 0 0,-1 0 0 0 0,0 0 0 0 0,1 0 0 0 0,-1 0 0 0 0,1-1 0 0 0,-1 1 0 0 0,1-1 0 0 0,-1 1 0 0 0,1-1 0 0 0,2 1 0 0 0,-1 0 0 0 0,0-1 0 0 0,0 1 0 0 0,1-1 0 0 0,-1 0 0 0 0,0 0 0 0 0,0 0 0 0 0,0-1 0 0 0,6 0 0 0 0,17-9-1569 0 0,10-6-4893 0 0,-25 11 4195 0 0,1 0-6083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5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15663 0 0,'0'0'356'0'0,"0"0"50"0"0,0 0 20 0 0,0 0-42 0 0,1-1-250 0 0,1-3 19 0 0,-1 2 567 0 0,2-7 681 0 0,-7 10 1088 0 0,-9 12 946 0 0,5 0-3435 0 0,0-1 0 0 0,-7 17 0 0 0,13-24 0 0 0,0 0 0 0 0,1 1 0 0 0,-1-1 0 0 0,1 0 0 0 0,0 0 0 0 0,0 1 0 0 0,0-1 0 0 0,1 0 0 0 0,0 9 0 0 0,0-13 0 0 0,0 0 0 0 0,0 1 0 0 0,1-1 0 0 0,-1 0 0 0 0,0 0 0 0 0,0 1 0 0 0,1-1 0 0 0,-1 0 0 0 0,0 1 0 0 0,1-1 0 0 0,0 0 0 0 0,-1 0 0 0 0,1 0 0 0 0,0 0 0 0 0,1 2 0 0 0,0 1 0 0 0,-1-3 0 0 0,0 0 0 0 0,0 0 0 0 0,0 0 0 0 0,-1 0 0 0 0,1 0 0 0 0,0 0 0 0 0,0 0 0 0 0,0 0 0 0 0,0 0 0 0 0,3 1 0 0 0,-4-1 0 0 0,1-1 0 0 0,0 1 0 0 0,0-1 0 0 0,0 1 0 0 0,0 0 0 0 0,-1-1 0 0 0,1 0 0 0 0,0 1 0 0 0,0-1 0 0 0,0 1 0 0 0,0-1 0 0 0,0 0 0 0 0,0 0 0 0 0,0 0 0 0 0,1 0 0 0 0,-1 1 0 0 0,0-1 0 0 0,0-1 0 0 0,0 1 0 0 0,0 0 0 0 0,0 0 0 0 0,0 0 0 0 0,0 0 0 0 0,1-1 0 0 0,3-1 0 0 0,2 1-2 0 0,0-1 1 0 0,1 0-1 0 0,-1 0 1 0 0,0-1-1 0 0,0 0 0 0 0,0 0 1 0 0,-1-1-1 0 0,1 1 0 0 0,-1-2 1 0 0,8-5-1 0 0,-5 2 17 0 0,0-1 0 0 0,0 0 0 0 0,0-1 0 0 0,-1 0 0 0 0,13-22 0 0 0,-20 30 356 0 0,-1 2 117 0 0,0 0 21 0 0,0 0-66 0 0,0 0-254 0 0,0 0 31 0 0,0 0 41 0 0,0 0 10 0 0,0 0-32 0 0,-10 19-122 0 0,2 2-87 0 0,0-1-1 0 0,2 1 1 0 0,0 1-1 0 0,-4 35 1 0 0,-2 88 722 0 0,11-88-752 0 0,1-28 0 0 0,-3 30 0 0 0,3-39 0 0 0,0-16 0 0 0,0 0 0 0 0,0 1 0 0 0,0-1 0 0 0,0 0 0 0 0,-1 1 0 0 0,1-1 0 0 0,-1 0 0 0 0,0 0 0 0 0,-3 7 0 0 0,-2 2 0 0 0,-1-1 0 0 0,-1-1 0 0 0,4-10 0 0 0,2-1 0 0 0,-2 1 0 0 0,-1 1 0 0 0,0-1 0 0 0,0 0 0 0 0,0 0 0 0 0,-1 0 0 0 0,1-1 0 0 0,0 0 0 0 0,0 0 0 0 0,0 0 0 0 0,0 0 0 0 0,0-1 0 0 0,-1 0 0 0 0,-6-2 0 0 0,-2-1 0 0 0,10 4 0 0 0,0-1 0 0 0,-1 0 0 0 0,1 0 0 0 0,0-1 0 0 0,0 1 0 0 0,0-1 0 0 0,0 0 0 0 0,0 0 0 0 0,1 0 0 0 0,-1 0 0 0 0,1-1 0 0 0,-5-4 0 0 0,7 7 0 0 0,1 0 0 0 0,-1-1 0 0 0,1 1 0 0 0,-1-1 0 0 0,1 1 0 0 0,-1-1 0 0 0,1 0 0 0 0,-1 1 0 0 0,1-1 0 0 0,0 1 0 0 0,-1-1 0 0 0,1 0 0 0 0,0 1 0 0 0,0-1 0 0 0,-1 0 0 0 0,1 0 0 0 0,0 1 0 0 0,0-1 0 0 0,0-1 0 0 0,-1-1 0 0 0,-1-2 0 0 0,-1-4 0 0 0,9-10 0 0 0,-4 13 0 0 0,1 0 0 0 0,0 0 0 0 0,1 0 0 0 0,0 1 0 0 0,0-1 0 0 0,0 1 0 0 0,0 0 0 0 0,1 0 0 0 0,0 0 0 0 0,9-6 0 0 0,7-7 0 0 0,-10 9 0 0 0,0 1 0 0 0,11-8 0 0 0,-13 10-184 0 0,0-1 1 0 0,-1 0-1 0 0,0-1 1 0 0,0 1-1 0 0,7-11 0 0 0,9-8-762 0 0,-8 9-441 0 0,-2 0-306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3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 15663 0 0,'0'0'719'0'0,"0"0"-20"0"0,-8-2 1431 0 0,115 2 6274 0 0,-87-2-8404 0 0,-9 0 0 0 0,1 1 0 0 0,-1 0 0 0 0,1 1 0 0 0,13 2 0 0 0,-15-1 0 0 0,2 5-16 0 0,-11-2 44 0 0,-1-3 32 0 0,1 0 1 0 0,0 1 1 0 0,0 0-1 0 0,0 0 0 0 0,0 0 1 0 0,0 0-1 0 0,-1 0 0 0 0,1 0 0 0 0,-1 0 1 0 0,1 0-1 0 0,-1 1 0 0 0,0-1 1 0 0,0 0-1 0 0,0 0 0 0 0,0 0 0 0 0,0 0 1 0 0,-1 4-1 0 0,-1 1 173 0 0,0 1-1 0 0,0-1 1 0 0,-3 8-1 0 0,-12 34-233 0 0,3 1 0 0 0,-11 66 0 0 0,22-97 0 0 0,-6 39 0 0 0,0 59 0 0 0,6-76 0 0 0,-10 134 0 0 0,12-163 0 0 0,1-1 0 0 0,0 0 0 0 0,1 0 0 0 0,0 1 0 0 0,1-1 0 0 0,0 0 0 0 0,0 0 0 0 0,5 10 0 0 0,-4-13 0 0 0,1 1 0 0 0,-4-9 0 0 0,0 1-1 0 0,0-1 1 0 0,0 0-1 0 0,1 1 1 0 0,-1-1 0 0 0,0 1-1 0 0,0-1 1 0 0,0 1-1 0 0,0-1 1 0 0,0 0-1 0 0,0 1 1 0 0,0-1 0 0 0,0 1-1 0 0,0-1 1 0 0,0 1-1 0 0,0-1 1 0 0,0 1 0 0 0,0-1-1 0 0,0 0 1 0 0,0 1-1 0 0,0-1 1 0 0,-1 1-1 0 0,1-1 1 0 0,0 0 0 0 0,0 1-1 0 0,0-1 1 0 0,-1 1-1 0 0,1-1 1 0 0,0 0 0 0 0,-1 1-1 0 0,1-1 1 0 0,0 0-1 0 0,-1 1 1 0 0,1-1-1 0 0,0 0 1 0 0,-1 0 0 0 0,1 1-1 0 0,0-1 1 0 0,-1 0-1 0 0,1 0 1 0 0,-1 0-1 0 0,0 0 1 0 0,-13 3 90 0 0,4-3 208 0 0,1-1 0 0 0,0-1 0 0 0,-14-3 1 0 0,-18-3 484 0 0,37 8-783 0 0,-11 2 0 0 0,7 0 0 0 0,-4 3 0 0 0,6-5 0 0 0,-3-2 0 0 0,3 0-64 0 0,5 2-273 0 0,1 0-138 0 0,0 0-33 0 0,0 0-208 0 0,0 0-857 0 0,0 0-379 0 0,0 0-80 0 0,0 0-15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4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8287 0 0,'0'0'382'0'0,"0"0"-8"0"0,1-1-32 0 0,9-10 1626 0 0,2-1 4846 0 0,-11 11-5858 0 0,-1 1-285 0 0,0 0-126 0 0,0 0-29 0 0,2-4 651 0 0,3-1 282 0 0,11 1 630 0 0,3 5-2062 0 0,-5-2-17 0 0,0 0 0 0 0,25-6 0 0 0,-29 5 0 0 0,19-3 10 0 0,-17 4-25 0 0,0-2 1 0 0,0 1-1 0 0,0-1 0 0 0,14-6 0 0 0,-25 8-322 0 0,-1 1-138 0 0,-2 1 221 0 0,0-1-1 0 0,0 1 1 0 0,0 0 0 0 0,0 0-1 0 0,0 0 1 0 0,0 0-1 0 0,0 0 1 0 0,1 1 0 0 0,-4 2-1 0 0,-3 2-1050 0 0,-4 0-219 0 0,1-1-11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3:4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13823 0 0,'0'0'630'0'0,"0"0"-13"0"0,0 0-252 0 0,0 0 391 0 0,0 0 216 0 0,0 0 42 0 0,1 0 8 0 0,18-2 235 0 0,-1 0 1 0 0,0-1-1 0 0,0-1 0 0 0,0-1 0 0 0,29-12 1 0 0,-11 4-386 0 0,-22 8-872 0 0,-11 5 0 0 0,13-1 0 0 0,-9 0 10 0 0,0 0-9 0 0,18 6-76 0 0,-23-5-262 0 0,-2 0-138 0 0,0 0-1125 0 0,0 0-4590 0 0,0 0-1968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0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13823 0 0,'5'-3'315'0'0,"17"-8"426"0"0,-7-12 151 0 0,-8 14-416 0 0,-1-1 0 0 0,0 0-1 0 0,0 0 1 0 0,7-20-1 0 0,12-48 2682 0 0,5-21-1552 0 0,2-15-997 0 0,-29 105-288 0 0,-2 16 384 0 0,-2 16 320 0 0,-2-1-1024 0 0,0 36 0 0 0,-1 4 0 0 0,-38 190 0 0 0,41-247 0 0 0,-13 96 0 0 0,13-96 0 0 0,0 5 0 0 0,3 32 0 0 0,1-28 0 0 0,1-10 0 0 0,-3-3 0 0 0,10 7 0 0 0,-7-8 0 0 0,-2 0 0 0 0,19 0 0 0 0,8-4 0 0 0,35-8 0 0 0,-40 6 0 0 0,-3 1 0 0 0,-3 2-64 0 0,-16 3-273 0 0,-2 0-138 0 0,0 0-33 0 0,-21-9-4176 0 0,15 6-2480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0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11975 0 0,'0'0'547'0'0,"0"0"-11"0"0,0 0-203 0 0,0 0 419 0 0,1-10 2187 0 0,1 6-2538 0 0,0 0 0 0 0,0-1 1 0 0,0 2-1 0 0,1-1 0 0 0,-1 0 0 0 0,1 0 1 0 0,0 1-1 0 0,0-1 0 0 0,0 1 0 0 0,1 0 1 0 0,-1 0-1 0 0,1 1 0 0 0,0-1 0 0 0,0 0 1 0 0,7-2-1 0 0,-8 3-246 0 0,0 1-1 0 0,0-1 1 0 0,1 1 0 0 0,-1 0-1 0 0,0 0 1 0 0,0 1 0 0 0,1-1 0 0 0,-1 1-1 0 0,1 0 1 0 0,-1 0 0 0 0,7 0-1 0 0,6 0 39 0 0,-13-1-191 0 0,1 1 0 0 0,-1-1 0 0 0,0 1 0 0 0,1 0 0 0 0,-1-1 0 0 0,1 2 0 0 0,-1-1 0 0 0,1 0 0 0 0,5 2 0 0 0,21 3-6 0 0,2-2-397 0 0,-30-3-74 0 0,-2 0-33 0 0,0 0 65 0 0,0 0 86 0 0,0 0-738 0 0,0 0-354 0 0,0 0-72 0 0,-2-6-1550 0 0,1 4 2754 0 0,0 0-1 0 0,0 0 1 0 0,-1 0-1 0 0,1 0 0 0 0,-1 1 1 0 0,1-1-1 0 0,-4-2 1 0 0,2 1-215 0 0,1 1-1004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0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10135 0 0,'0'0'464'0'0,"0"0"-9"0"0,2-11 243 0 0,-2 6 4436 0 0,12-23-2189 0 0,-12 27-2433 0 0,1 0 0 0 0,3-2-289 0 0,-1 0-1 0 0,1 1 1 0 0,0-1-1 0 0,0 1 1 0 0,0 0 0 0 0,1 0-1 0 0,-1 0 1 0 0,0 1-1 0 0,1-1 1 0 0,-1 1 0 0 0,6 0-1 0 0,11-2 539 0 0,23-1 1 0 0,-37 4-409 0 0,-2 0-223 0 0,18-4-95 0 0,0-1-239 0 0,29-1-1 0 0,-37 5 10 0 0,1-1 0 0 0,-1-1 0 0 0,0 0 0 0 0,27-9 0 0 0,-40 11-453 0 0,5-4-3569 0 0,-7 5 2682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0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99 13823 0 0,'0'0'630'0'0,"0"0"-13"0"0,-8-16 504 0 0,5 14-567 0 0,2 0-280 0 0,-1 0 0 0 0,0 1 0 0 0,0-1 0 0 0,0 0 0 0 0,1 0 0 0 0,-1 0 0 0 0,1 0 0 0 0,0 0 0 0 0,-1-1 0 0 0,1 1 0 0 0,0 0 0 0 0,0 0 0 0 0,1-1 0 0 0,-2-4 0 0 0,1 5-33 0 0,0-1-1 0 0,0 0 1 0 0,-1 1 0 0 0,1-1-1 0 0,-1 1 1 0 0,1-1-1 0 0,-1 1 1 0 0,0 0 0 0 0,0 0-1 0 0,-2-2 1 0 0,0-1-224 0 0,4 4-17 0 0,-1 1 0 0 0,1 0 0 0 0,0-1-1 0 0,0 1 1 0 0,0 0 0 0 0,-1-1 0 0 0,1 1 0 0 0,0 0 0 0 0,-1 0 0 0 0,1-1-1 0 0,0 1 1 0 0,0 0 0 0 0,-1 0 0 0 0,1-1 0 0 0,-1 1 0 0 0,1 0-1 0 0,0 0 1 0 0,-1 0 0 0 0,1 0 0 0 0,0-1 0 0 0,-1 1 0 0 0,0 0 0 0 0,-10-2 75 0 0,9 1-26 0 0,-1 0 144 0 0,1 1 0 0 0,-1-1-1 0 0,0 1 1 0 0,1 0 0 0 0,-1-1-1 0 0,0 1 1 0 0,1 1 0 0 0,-1-1-1 0 0,-5 1 1 0 0,5 0-193 0 0,0-1 0 0 0,0 1 0 0 0,0 0 0 0 0,0 0 0 0 0,0 0 0 0 0,0 1 0 0 0,0-1 0 0 0,0 1 0 0 0,0 0 0 0 0,1 0 0 0 0,-1 0 0 0 0,1 0 0 0 0,-5 4 0 0 0,4-2-11 0 0,0 0 0 0 0,0 1 0 0 0,0 0-1 0 0,0-1 1 0 0,0 1 0 0 0,1 0 0 0 0,0 0 0 0 0,0 0 0 0 0,1 1-1 0 0,-1-1 1 0 0,0 7 0 0 0,-1 10-42 0 0,-2 30 1 0 0,5-47 58 0 0,0 30 72 0 0,6 49 1 0 0,0 12-3 0 0,-6-80-76 0 0,-2 0 0 0 0,0 1 0 0 0,0-2 0 0 0,-9 29 0 0 0,-27 57 0 0 0,9-29 0 0 0,26-65 0 0 0,2-3 0 0 0,0-1 0 0 0,0 1 0 0 0,0 0 0 0 0,0-1 0 0 0,0 8 0 0 0,0 0 0 0 0,3-3 0 0 0,-1-7 0 0 0,-1 0 0 0 0,0 0 0 0 0,1 0 0 0 0,-1 0 0 0 0,0-1 0 0 0,1 1 0 0 0,-1 0 0 0 0,1 0 0 0 0,-1-1 0 0 0,1 1 0 0 0,0 0 0 0 0,-1-1 0 0 0,1 1 0 0 0,0-1 0 0 0,-1 1 0 0 0,1-1 0 0 0,0 1 0 0 0,-1-1 0 0 0,2 1 0 0 0,1 0 0 0 0,0 1 0 0 0,1 0 0 0 0,-1 0 0 0 0,1 0 0 0 0,-1 0 0 0 0,1-1 0 0 0,0 0 0 0 0,0 0 0 0 0,6 1 0 0 0,31 2 0 0 0,-31-5 0 0 0,0 1 0 0 0,-1 1 0 0 0,-2-2-64 0 0,-5 1-273 0 0,-2 0-138 0 0,0 0-33 0 0,0 0-208 0 0,-10-3-4841 0 0,-2-3 3510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0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15663 0 0,'0'0'356'0'0,"0"0"50"0"0,0 0 20 0 0,0 0-42 0 0,0 0-180 0 0,0 0 176 0 0,0 0 107 0 0,10-2 1046 0 0,-8 1-1366 0 0,0 0-1 0 0,0 0 1 0 0,0 1-1 0 0,0-1 1 0 0,0 1-1 0 0,1-1 1 0 0,-1 1 0 0 0,0 0-1 0 0,0 0 1 0 0,1 0-1 0 0,-1 0 1 0 0,0 0-1 0 0,0 1 1 0 0,0-1-1 0 0,1 0 1 0 0,-1 1-1 0 0,0 0 1 0 0,0 0 0 0 0,0-1-1 0 0,0 1 1 0 0,4 3-1 0 0,4 1-250 0 0,-9-5 145 0 0,1 0 1 0 0,-1 1 0 0 0,0-1-1 0 0,1 1 1 0 0,-1-1-1 0 0,0 1 1 0 0,0 0 0 0 0,0 0-1 0 0,1 0 1 0 0,-1-1-1 0 0,0 1 1 0 0,0 0 0 0 0,0 0-1 0 0,0 1 1 0 0,0-1 0 0 0,-1 0-1 0 0,1 0 1 0 0,0 0-1 0 0,0 0 1 0 0,-1 1 0 0 0,1-1-1 0 0,-1 0 1 0 0,1 1 0 0 0,0 2-1 0 0,6 29 218 0 0,20 59 1 0 0,-12-49-231 0 0,-11-31 177 0 0,2 1 0 0 0,0-1-1 0 0,0 0 1 0 0,2 0 0 0 0,-1-1 0 0 0,1 0 0 0 0,1 0-1 0 0,12 12 1 0 0,29 21-274 0 0,-49-43-289 0 0,-1-1-138 0 0,0 0-33 0 0,0 0 65 0 0,0 0 222 0 0,0 0-166 0 0,0 0-101 0 0,0 0-21 0 0,0 0-207 0 0,0 0-857 0 0,-7-5-2411 0 0,2-1 1937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0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50 13823 0 0,'2'-8'1247'0'0,"-2"2"-1066"0"0,0 3-154 0 0,1 1-1 0 0,-1 0 0 0 0,1 0 0 0 0,-1 0 0 0 0,1-1 0 0 0,-1 1 0 0 0,3-3 1 0 0,-3 3 703 0 0,10-10 3214 0 0,-9 11-577 0 0,-94 146-1302 0 0,56-94-2065 0 0,5-6 0 0 0,-45 49 0 0 0,74-92 0 0 0,-5 8 0 0 0,-1-1 0 0 0,1 1 0 0 0,0 1 0 0 0,1-1 0 0 0,-6 13 0 0 0,12-20 34 0 0,-9 8-269 0 0,9-9-816 0 0,1-2-385 0 0,0 0-78 0 0,12-4-1556 0 0,-10 3 2832 0 0,-1 0-1 0 0,1 0 1 0 0,0 0-1 0 0,-1 0 1 0 0,1 0-1 0 0,0-1 1 0 0,-1 1-1 0 0,0 0 1 0 0,1-1-1 0 0,-1 1 1 0 0,2-4-1 0 0,-1 3 29 0 0,8-12-1326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0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15663 0 0,'0'0'719'0'0,"0"0"-20"0"0,0 0-306 0 0,0 0 371 0 0,0 0 209 0 0,0 0 41 0 0,0 0 8 0 0,0 0 2 0 0,7-5 1024 0 0,-1 1-1933 0 0,0 0 0 0 0,1 1 0 0 0,-1 0 0 0 0,1 1 0 0 0,0 0-1 0 0,0 0 1 0 0,0 0 0 0 0,0 1 0 0 0,0 0 0 0 0,0 0 0 0 0,8 0 0 0 0,24-3 1194 0 0,-34 2-1262 0 0,0 2 0 0 0,1-1-1 0 0,-1 0 1 0 0,0 1 0 0 0,1 0 0 0 0,-1 0-1 0 0,1 1 1 0 0,-1 0 0 0 0,0 0 0 0 0,1 0 0 0 0,-1 0-1 0 0,8 4 1 0 0,-3-1-47 0 0,0 4 0 0 0,-9-5 0 0 0,0-1 0 0 0,0 1 0 0 0,0-2 0 0 0,0 0 0 0 0,-1 0 0 0 0,1 0 0 0 0,-1 0 0 0 0,1 0 0 0 0,-1 0 0 0 0,1 0 0 0 0,-1 0 0 0 0,0 0 0 0 0,0 0 0 0 0,0 0 0 0 0,1 1 0 0 0,-1-1 0 0 0,0 0 0 0 0,0 0 0 0 0,0 0 0 0 0,-1 0 0 0 0,1 3 0 0 0,-1 0 0 0 0,1 0 0 0 0,-1 1 0 0 0,0-1 0 0 0,-1 0 0 0 0,1 0 0 0 0,-1 0 0 0 0,1 0 0 0 0,-1 0 0 0 0,-1 0 0 0 0,1 0 0 0 0,-6 6 0 0 0,-4 4 0 0 0,-27 23 0 0 0,32-31 0 0 0,1 1 0 0 0,1 1 0 0 0,3 0 0 0 0,5 0 0 0 0,-2-7-98 0 0,1 0 0 0 0,0 0 0 0 0,0 0 0 0 0,-1 0 0 0 0,1 0 0 0 0,0 0 0 0 0,0-1 0 0 0,0 1 0 0 0,0-1 0 0 0,0 1 0 0 0,0-1 0 0 0,0 0 0 0 0,3 0 0 0 0,30-2-2203 0 0,-17-3-1683 0 0,-7 2 1937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0:5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11975 0 0,'0'0'547'0'0,"0"0"-11"0"0,15-11 928 0 0,12 2 4035 0 0,-25 9-4379 0 0,-2 0-22 0 0,0 0-61 0 0,0 0-246 0 0,18 0 1181 0 0,-13 1-1828 0 0,0-1 1 0 0,-1 1-1 0 0,1 1 0 0 0,-1-1 1 0 0,1 1-1 0 0,-1-1 0 0 0,0 1 0 0 0,0 0 1 0 0,0 1-1 0 0,0-1 0 0 0,0 1 1 0 0,0 0-1 0 0,0 0 0 0 0,-1 0 0 0 0,1 0 1 0 0,-1 0-1 0 0,5 7 0 0 0,-3-2-64 0 0,0 0 0 0 0,0 1-1 0 0,-1-1 1 0 0,0 1 0 0 0,0 0-1 0 0,-1 0 1 0 0,4 16 0 0 0,-2 3 15 0 0,0 1 0 0 0,-2 1 1 0 0,-1-1-1 0 0,-2 0 0 0 0,-3 31 1 0 0,-2-18 2 0 0,-1-1 0 0 0,-24 77 0 0 0,0-32 41 0 0,24-69-64 0 0,5-15-46 0 0,1-2-97 0 0,0 0-68 0 0,0 0 4 0 0,0 0 4 0 0,-2-9-1249 0 0,2 9 698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0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17503 0 0,'0'0'399'0'0,"0"0"60"0"0,0 0 21 0 0,0 0-59 0 0,0 0-204 0 0,0 0 170 0 0,0-2 101 0 0,0-7 21 0 0,0 7 3 0 0,0 2 0 0 0,0 0 0 0 0,0 0 0 0 0,0 0-69 0 0,2 0-294 0 0,13 4 264 0 0,0-1 0 0 0,0-1 0 0 0,0 0-1 0 0,17-1 1 0 0,-25-1-413 0 0,-5-1 0 0 0,0 1 0 0 0,0 0 0 0 0,0 0 0 0 0,0 0 0 0 0,1 1 0 0 0,-1-1 0 0 0,0 0 0 0 0,2 1 0 0 0,14 5 0 0 0,0 2 0 0 0,-17-8 0 0 0,0 0 0 0 0,-1 1 0 0 0,1-1 0 0 0,0 0 0 0 0,-1 1 0 0 0,1-1 0 0 0,0 1 0 0 0,-1-1 0 0 0,1 1 0 0 0,-1-1 0 0 0,1 1 0 0 0,-1-1 0 0 0,1 1 0 0 0,-1-1 0 0 0,0 1 0 0 0,1 0 0 0 0,-1-1 0 0 0,0 1 0 0 0,1 0 0 0 0,-1-1 0 0 0,0 1 0 0 0,0 0 0 0 0,0-1 0 0 0,1 1 0 0 0,-1 0 0 0 0,0 0 0 0 0,0-1 0 0 0,0 1 0 0 0,0 0 0 0 0,0-1 0 0 0,0 1 0 0 0,-1 0 0 0 0,1 0 0 0 0,0 0 0 0 0,-1 2 0 0 0,-1 12 327 0 0,-1 0-1 0 0,-1-1 1 0 0,-6 19 0 0 0,-6 19 414 0 0,8-10-741 0 0,2 0 0 0 0,1 0 0 0 0,2 0 0 0 0,2 1 0 0 0,7 69 0 0 0,5 105 0 0 0,-9-184 0 0 0,-1-24 0 0 0,-1 0 0 0 0,1-1 0 0 0,-2 1 0 0 0,1 0 0 0 0,-4 15 0 0 0,-17 38 0 0 0,20-61 0 0 0,1 0 0 0 0,0 0 0 0 0,0 1 0 0 0,-1-1 0 0 0,1 0 0 0 0,-1 0 0 0 0,1 0 0 0 0,-1 0 0 0 0,0 0 0 0 0,1 0 0 0 0,-1 0 0 0 0,0 0 0 0 0,1 0 0 0 0,-1 0 0 0 0,0 0 0 0 0,0-1 0 0 0,0 1 0 0 0,0 0 0 0 0,0-1 0 0 0,0 1 0 0 0,0 0 0 0 0,0-1 0 0 0,0 1 0 0 0,0-1 0 0 0,-3 1 0 0 0,-13 7 0 0 0,-18 8 0 0 0,23-11 0 0 0,8-5 0 0 0,-9-3 0 0 0,-5 5 0 0 0,17-2-32 0 0,1 0 0 0 0,-1 0 0 0 0,1-1 1 0 0,-1 1-1 0 0,1 0 0 0 0,-1 0 0 0 0,1 0 0 0 0,0 0 0 0 0,-1 0 0 0 0,1-1 0 0 0,-1 1 0 0 0,1 0 0 0 0,-1 0 1 0 0,1-1-1 0 0,0 1 0 0 0,-1 0 0 0 0,1-1 0 0 0,0 1 0 0 0,-1 0 0 0 0,1-1 0 0 0,0 1 0 0 0,-1 0 1 0 0,1-1-1 0 0,0 1 0 0 0,0-1 0 0 0,-1 1 0 0 0,1-1 0 0 0,0 1 0 0 0,0 0 0 0 0,0-1 0 0 0,0 1 0 0 0,0-1 1 0 0,0 1-1 0 0,0-1 0 0 0,0 1 0 0 0,0-1 0 0 0,0 1 0 0 0,0-1 0 0 0,0 1 0 0 0,0-1 0 0 0,0 1 1 0 0,0-1-1 0 0,0 1 0 0 0,0-1 0 0 0,1 1 0 0 0,-1 0 0 0 0,0-1 0 0 0,0 1 0 0 0,1-1 0 0 0,-1 0-156 0 0,4-9-1874 0 0,2 2-3829 0 0,3-1-1821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15663 0 0,'0'0'719'0'0,"0"0"-20"0"0,1-1-449 0 0,24-17 4052 0 0,-24 17-2905 0 0,-1 1-575 0 0,17-3 1301 0 0,91-5-153 0 0,0 0-252 0 0,-104 9-1718 0 0,16-3 0 0 0,-1-1-133 0 0,-36 19-4165 0 0,6-9-4911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0 463 10135 0 0,'0'0'231'0'0,"0"0"29"0"0,0 0 19 0 0,1-2 37 0 0,18-25 1623 0 0,-13 20-1424 0 0,-1 0 1 0 0,-1 0-1 0 0,1 0 0 0 0,-1 0 1 0 0,0-1-1 0 0,4-13 0 0 0,5-30 1304 0 0,24-78 1482 0 0,-10 38-1631 0 0,-22 68-1708 0 0,4-21 110 0 0,-9 42 299 0 0,1-4 10 0 0,1 11 156 0 0,1 12 150 0 0,-3-9-687 0 0,0 0 0 0 0,-1 0 0 0 0,0 0 0 0 0,-3 10 0 0 0,-1 15 0 0 0,-1 16 0 0 0,-2 47 0 0 0,9-86 0 0 0,1 0 0 0 0,6-4 0 0 0,-6-6 0 0 0,1 1 0 0 0,-1-1 0 0 0,0 0 0 0 0,0 0 0 0 0,1 0 0 0 0,-1 0 0 0 0,0-1 0 0 0,1 1 0 0 0,-1-1 0 0 0,0 1 0 0 0,0-1 0 0 0,0 0 0 0 0,1 1 0 0 0,-1-1 0 0 0,0-1 0 0 0,0 1 0 0 0,0 0 0 0 0,0 0 0 0 0,-1-1 0 0 0,1 1 0 0 0,3-4 0 0 0,2-2 0 0 0,1-1 0 0 0,-1 0 0 0 0,8-12 0 0 0,-2 0 0 0 0,-2-1 0 0 0,18-41 0 0 0,7-14 0 0 0,-28 61 0 0 0,-1 0 0 0 0,5-16 0 0 0,-35 114 0 0 0,19-66 0 0 0,1-1 0 0 0,1 0 0 0 0,1 33 0 0 0,6-27 0 0 0,0-12 0 0 0,4-3 0 0 0,-5-6 0 0 0,0 1 0 0 0,1-1 0 0 0,-1 0 0 0 0,1-1 0 0 0,-1 1 0 0 0,1-1 0 0 0,-1 0 0 0 0,1 0 0 0 0,0 0 0 0 0,-1 0 0 0 0,8-2 0 0 0,1-1 0 0 0,0-1 0 0 0,22-8 0 0 0,-17 1-2249 0 0,-2-3-3530 0 0,-16 13 5703 0 0,1 0-7444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1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13823 0 0,'0'0'630'0'0,"0"0"-13"0"0,0 0-252 0 0,0 0 391 0 0,0 0 216 0 0,2 0 42 0 0,6-2-7 0 0,-5 1-694 0 0,1 1 0 0 0,-1-1 1 0 0,1 1-1 0 0,-1-1 0 0 0,1 1 0 0 0,-1 0 1 0 0,1 1-1 0 0,0-1 0 0 0,-1 0 1 0 0,1 1-1 0 0,-1 0 0 0 0,1 0 1 0 0,2 1-1 0 0,-2 0-146 0 0,0 0 0 0 0,0 0 0 0 0,0 1 0 0 0,0-1 0 0 0,-1 1 1 0 0,0 0-1 0 0,1 0 0 0 0,-1 0 0 0 0,0 1 0 0 0,0-1 0 0 0,-1 0 0 0 0,3 5 1 0 0,4 6 268 0 0,11 30 0 0 0,-7-18 548 0 0,8 24-965 0 0,-17-38-20 0 0,1 1 1 0 0,1-1-1 0 0,0 1 1 0 0,1-2 0 0 0,9 13-1 0 0,-6-7 1 0 0,-5-9 0 0 0,-5-8-10 0 0,0 0 1 0 0,0 0-1 0 0,0 0 0 0 0,0 0 0 0 0,1 0 1 0 0,-1 0-1 0 0,0 0 0 0 0,0 0 0 0 0,0 0 1 0 0,0 0-1 0 0,0 0 0 0 0,0 0 0 0 0,0 0 1 0 0,0 0-1 0 0,0 0 0 0 0,0 0 1 0 0,0 0-1 0 0,0 0 0 0 0,0 0 0 0 0,0 0 1 0 0,0 0-1 0 0,0 0 0 0 0,0 0 0 0 0,0 0 1 0 0,0 0-1 0 0,0 0 0 0 0,0 0 0 0 0,0 0 1 0 0,0 0-1 0 0,0 0 0 0 0,0 0 0 0 0,0 0 1 0 0,0 0-1 0 0,0 0 0 0 0,-1-8-791 0 0,-7-11-850 0 0,-12-9-3852 0 0,15 21 3967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1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 15663 0 0,'0'0'719'0'0,"0"0"-20"0"0,0 0-306 0 0,0 0 371 0 0,2-3 332 0 0,-2 0 409 0 0,-1 4 3206 0 0,-11 7-4707 0 0,1 2 0 0 0,0 0 1 0 0,0 0-1 0 0,-9 12 0 0 0,-37 52-7 0 0,43-56 2 0 0,0-1 29 0 0,7-7-86 0 0,-1-1 1 0 0,2 1 0 0 0,-12 21 0 0 0,17-29-994 0 0,1-2-385 0 0,2-1-1273 0 0,5 0-4798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1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15663 0 0,'0'0'719'0'0,"0"0"-20"0"0,1-5 61 0 0,1 3 6350 0 0,9 0-6699 0 0,1-1 1 0 0,-1 2-1 0 0,0 0 0 0 0,24 0 0 0 0,109 8 197 0 0,-134-4-608 0 0,-10-2 9 0 0,1-1 0 0 0,-1 1 0 0 0,1 0 1 0 0,-1-1-1 0 0,1 1 0 0 0,-1 0 0 0 0,1-1 0 0 0,-1 1 0 0 0,0 0 0 0 0,1 0 0 0 0,-1 0 1 0 0,0-1-1 0 0,0 1 0 0 0,1 0 0 0 0,-1 0 0 0 0,0 0 0 0 0,0-1 0 0 0,0 1 0 0 0,0 0 1 0 0,0 0-1 0 0,0 0 0 0 0,0 0 0 0 0,-1 0 0 0 0,1-1 0 0 0,0 1 0 0 0,0 0 0 0 0,-1 0 1 0 0,1-1-1 0 0,-1 3 0 0 0,-15 23 519 0 0,12-21-399 0 0,-6 7 29 0 0,-1 0 0 0 0,0 0 0 0 0,-1-1 0 0 0,0-1 0 0 0,-25 17-1 0 0,-4 3 13 0 0,26-18-170 0 0,0 1 0 0 0,-20 23 0 0 0,28-26 0 0 0,4-2 0 0 0,6 0 0 0 0,-1-6 0 0 0,1 0 0 0 0,-1-1 0 0 0,0 1 0 0 0,0-1 0 0 0,1 1 0 0 0,-1-1 0 0 0,0 0 0 0 0,1 0 0 0 0,0 0 0 0 0,-1 0 0 0 0,1 0 0 0 0,-1-1 0 0 0,5 1 0 0 0,37 1 0 0 0,-40-2 0 0 0,34 1 15 0 0,-9 0-64 0 0,-1-2-1 0 0,48-6 1 0 0,-74 7-647 0 0,-2 0-258 0 0,0 0-1694 0 0,0 0-6561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1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12 158 6447 0 0,'0'0'298'0'0,"0"0"-10"0"0,0 0-118 0 0,0 0 206 0 0,0-9 1132 0 0,5-19 1474 0 0,-5 27-1992 0 0,1-1 30 0 0,0-1-711 0 0,1-1 0 0 0,-1 0-1 0 0,0 1 1 0 0,0-1 0 0 0,0 0-1 0 0,0 0 1 0 0,-1 0 0 0 0,1 0-1 0 0,-1 0 1 0 0,0 0 0 0 0,-1-6-1 0 0,1 8-176 0 0,0 1-1 0 0,0 0 0 0 0,0-1 1 0 0,0 1-1 0 0,0 0 1 0 0,0-1-1 0 0,1 1 0 0 0,-1-1 1 0 0,0 1-1 0 0,1 0 0 0 0,-1 0 1 0 0,1-1-1 0 0,1-1 1 0 0,-1 2-44 0 0,-1 0 0 0 0,1-1 0 0 0,0 1 0 0 0,-1 0 0 0 0,0 0 0 0 0,1-1 0 0 0,-1 1 0 0 0,0 0 0 0 0,1 0 0 0 0,-1-1 0 0 0,0 1 0 0 0,0 0 0 0 0,0-3 0 0 0,0 3 356 0 0,-1-6-272 0 0,-1 0-100 0 0,2 7 2 0 0,0-1 0 0 0,-1 0 0 0 0,1 1 0 0 0,0 0 1 0 0,0-1-1 0 0,0 1 0 0 0,0-1 0 0 0,-1 1 0 0 0,1-1 0 0 0,0 1 0 0 0,-1-1 0 0 0,1 1 0 0 0,0 0 0 0 0,-1-1 0 0 0,1 1 0 0 0,0-1 0 0 0,-1 1 1 0 0,1 0-1 0 0,-1 0 0 0 0,1-1 0 0 0,-1 1 0 0 0,0-1 0 0 0,1 2-52 0 0,-1-1 0 0 0,1 0 0 0 0,0 0 0 0 0,-1 0 0 0 0,1 1 0 0 0,0-1 0 0 0,-1 0 0 0 0,1 1-1 0 0,0-1 1 0 0,-1 0 0 0 0,1 1 0 0 0,0-1 0 0 0,0 0 0 0 0,-1 1 0 0 0,1-1 0 0 0,0 0 0 0 0,0 1 0 0 0,0-1 0 0 0,-1 1 0 0 0,1 0 0 0 0,-8 32-383 0 0,7-26 533 0 0,-3 23-93 0 0,0 0 1 0 0,2 0-1 0 0,5 57 0 0 0,-2-52 535 0 0,1 6-335 0 0,2 0 0 0 0,1 0 1 0 0,14 49-1 0 0,-18-86-280 0 0,0-1-1 0 0,1 1 0 0 0,-1 0 1 0 0,5 7-1 0 0,4 8 82 0 0,-9-18 98 0 0,1 0 0 0 0,-1 0 1 0 0,1 0-1 0 0,-1-1 0 0 0,1 1 0 0 0,-1 0 0 0 0,1-1 1 0 0,0 1-1 0 0,-1-1 0 0 0,4 0 0 0 0,1-24-172 0 0,2-1 0 0 0,14-30 0 0 0,-10 26-8 0 0,45-120 2 0 0,-9 18 0 0 0,-23 60 0 0 0,-22 62 0 0 0,2 2 0 0 0,-1 2-64 0 0,-3 4-273 0 0,-1 1-138 0 0,7 19-2469 0 0,-7-8 990 0 0,0 1-3494 0 0,-2 0-1634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2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248 137 8287 0 0,'0'0'191'0'0,"0"0"26"0"0,0 0 9 0 0,-1-8 1866 0 0,11-25 2050 0 0,-26 10-2530 0 0,7 11-76 0 0,9 10-1024 0 0,-1 1 0 0 0,-2-4-227 0 0,3 3-176 0 0,-1 0 0 0 0,0 1 1 0 0,0-1-1 0 0,0 0 1 0 0,0 1-1 0 0,0-1 0 0 0,0 1 1 0 0,-1-1-1 0 0,1 1 0 0 0,0 0 1 0 0,-1-1-1 0 0,1 1 1 0 0,-1 0-1 0 0,0 0 0 0 0,1 0 1 0 0,-4-1-1 0 0,-3-2-109 0 0,1 1 72 0 0,6 3 299 0 0,1 0 117 0 0,0 0 21 0 0,-9-4 83 0 0,3 2-583 0 0,1 0 0 0 0,2 4-12 0 0,-16-3 4 0 0,9 0-1 0 0,10 1 0 0 0,-1 0 0 0 0,1 0 0 0 0,0 0 0 0 0,-1 0 0 0 0,1 0 0 0 0,-1 0 0 0 0,1 0 0 0 0,0 0 0 0 0,-1 0 0 0 0,1 0 0 0 0,-1 0 0 0 0,1 0 0 0 0,0 0 0 0 0,-1 0 0 0 0,1 0 0 0 0,0 0 0 0 0,-1 1 0 0 0,1-1 0 0 0,0 0 0 0 0,-1 0 0 0 0,0 1 0 0 0,-7 3 0 0 0,1 0 93 0 0,0 0 0 0 0,0 1 0 0 0,1 0 1 0 0,-1 0-1 0 0,1 0 0 0 0,0 1 0 0 0,1 0 0 0 0,0 0 0 0 0,0 0 0 0 0,-6 9 0 0 0,3-1 112 0 0,0 1 0 0 0,1-1 0 0 0,1 1-1 0 0,-6 18 1 0 0,11-29-205 0 0,0 0 0 0 0,0 1 0 0 0,0-1 0 0 0,0 0 0 0 0,1 1 0 0 0,0-1 0 0 0,0 0 0 0 0,0 1 0 0 0,0-1 0 0 0,1 0 0 0 0,-1 1 0 0 0,1-1 0 0 0,0 0 0 0 0,3 7 0 0 0,4 0 0 0 0,-3-9 0 0 0,-3-2 0 0 0,2 1 0 0 0,0-1 0 0 0,-1 1 0 0 0,1-1 0 0 0,0 0 0 0 0,0 0 0 0 0,0 0 0 0 0,0-1 0 0 0,-1 1 0 0 0,1-1 0 0 0,0 0 0 0 0,0 0 0 0 0,-1 0 0 0 0,1 0 0 0 0,-1-1 0 0 0,1 1 0 0 0,-1-1 0 0 0,5-3 0 0 0,5-4 0 0 0,0 0 0 0 0,19-20 0 0 0,-30 28 0 0 0,5-6 0 0 0,-1-1 0 0 0,1 0 0 0 0,-1 0 0 0 0,-1 0 0 0 0,0-1 0 0 0,0 0 0 0 0,-1 0 0 0 0,0 0 0 0 0,0-1 0 0 0,4-16 0 0 0,-5 15 0 0 0,-3 4 0 0 0,-5 7 0 0 0,-3 5 0 0 0,5-3 63 0 0,0 1-1 0 0,0-1 1 0 0,1 1-1 0 0,-1 0 1 0 0,1 0 0 0 0,0 0-1 0 0,-1 1 1 0 0,2-1-1 0 0,-1 1 1 0 0,0-1-1 0 0,1 1 1 0 0,-1-1 0 0 0,0 7-1 0 0,-1 4 311 0 0,1 0 0 0 0,-1 18-1 0 0,2-20-318 0 0,3-2-54 0 0,4 0 0 0 0,-5-8-10 0 0,0 0 0 0 0,1 0 0 0 0,0-1-1 0 0,-1 1 1 0 0,1-1 0 0 0,0 1 0 0 0,0-1 0 0 0,-1 0 0 0 0,1 1-1 0 0,0-1 1 0 0,0 0 0 0 0,1 0 0 0 0,-1 0 0 0 0,0-1 0 0 0,0 1-1 0 0,0 0 1 0 0,1-1 0 0 0,-1 0 0 0 0,0 1 0 0 0,0-1 0 0 0,1 0 0 0 0,-1 0-1 0 0,0 0 1 0 0,1-1 0 0 0,-1 1 0 0 0,0 0 0 0 0,0-1 0 0 0,1 0-1 0 0,1 0 1 0 0,3-1-86 0 0,-3 1 105 0 0,1-1 0 0 0,-1 1 0 0 0,0-1 0 0 0,0 0 1 0 0,0 0-1 0 0,0 0 0 0 0,0-1 0 0 0,0 1 0 0 0,6-7 0 0 0,-4 4 43 0 0,-1-1 0 0 0,0 0-1 0 0,0 0 1 0 0,0 0-1 0 0,3-7 1 0 0,7-10-52 0 0,-11 18 0 0 0,-1 1 0 0 0,1-1 0 0 0,-1 0 0 0 0,-1-1 0 0 0,4-7 0 0 0,-4 7 0 0 0,-1 1 0 0 0,1-1 0 0 0,-1 0 0 0 0,0 0 0 0 0,-1-10 0 0 0,0 14 0 0 0,0 0 0 0 0,1 0 0 0 0,-1 0 0 0 0,0 1 0 0 0,1-1 0 0 0,-1 0 0 0 0,1 0 0 0 0,-1 1 0 0 0,1-1 0 0 0,0 0 0 0 0,0 1 0 0 0,0-1 0 0 0,1-1 0 0 0,0-2 0 0 0,1 1 0 0 0,-1-1 0 0 0,0 1 0 0 0,3-10 0 0 0,-5 14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0,-4 5 0 0 0,-5 8 0 0 0,7-9 0 0 0,1 1 0 0 0,0-1 0 0 0,1 0 0 0 0,-2 7 0 0 0,2-11 0 0 0,0 1 0 0 0,0 0 0 0 0,0 0 0 0 0,0-1 0 0 0,-1 1 0 0 0,1 0 0 0 0,0 0 0 0 0,0 0 0 0 0,0-1 0 0 0,0 1 0 0 0,0 0 0 0 0,0 0 0 0 0,1 0 0 0 0,-1-1 0 0 0,0 1 0 0 0,0 0 0 0 0,0 0 0 0 0,1 0 0 0 0,0 1 0 0 0,1 0 0 0 0,6 17 0 0 0,-2-15 0 0 0,-2-2 0 0 0,4 3 0 0 0,1-2 0 0 0,-5-1 0 0 0,0-1 0 0 0,0 0 0 0 0,0 1 0 0 0,0 0 0 0 0,5 2 0 0 0,-3 0 0 0 0,-5-4 0 0 0,0 1 0 0 0,0-1 0 0 0,0 1 0 0 0,0-1 0 0 0,0 1 0 0 0,0 0 0 0 0,0 0 0 0 0,-1-1 0 0 0,1 1 0 0 0,0 0 0 0 0,0 0 0 0 0,-1 0 0 0 0,1 0 0 0 0,0 0 0 0 0,-1 0 0 0 0,1 0 0 0 0,-1 0 0 0 0,0 0 0 0 0,1 0 0 0 0,0 2 0 0 0,0 1 0 0 0,0 0 0 0 0,1 0 0 0 0,-1 0 0 0 0,0 0 0 0 0,0 0 0 0 0,-1 0 0 0 0,1 1 0 0 0,-1-1 0 0 0,0 0 0 0 0,0 0 0 0 0,0 0 0 0 0,-2 6 0 0 0,-1 5 0 0 0,-9 26 0 0 0,2-5 0 0 0,9-33 0 0 0,0 14 0 0 0,3-7 0 0 0,2-2 0 0 0,5-4 0 0 0,1-3 0 0 0,-9-1-12 0 0,1 0-1 0 0,-1 0 1 0 0,0 0-1 0 0,0 0 1 0 0,1-1 0 0 0,-1 1-1 0 0,0 0 1 0 0,0-1 0 0 0,1 1-1 0 0,-1 0 1 0 0,0-1-1 0 0,0 0 1 0 0,0 1 0 0 0,0-1-1 0 0,0 0 1 0 0,1 1-1 0 0,-1-1 1 0 0,1-2 0 0 0,1 0-154 0 0,1 0-281 0 0,0-1 1 0 0,-1 1-1 0 0,0-1 1 0 0,1 0-1 0 0,-1 0 1 0 0,-1 0 0 0 0,1 0-1 0 0,-1 0 1 0 0,1-1-1 0 0,-1 1 1 0 0,-1-1-1 0 0,3-6 1 0 0,2-4-7405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77 10135 0 0,'0'0'231'0'0,"0"0"29"0"0,0 0 19 0 0,0 0 105 0 0,0 0 410 0 0,0 0 184 0 0,0 0 40 0 0,6-8 2054 0 0,-6 7-2710 0 0,1 0-1 0 0,-1 0 1 0 0,0 0 0 0 0,0 1-1 0 0,1-1 1 0 0,-1 0-1 0 0,0 0 1 0 0,0 0 0 0 0,0 0-1 0 0,0 0 1 0 0,0 0 0 0 0,0 1-1 0 0,0-1 1 0 0,-1 0-1 0 0,1 0 1 0 0,0 0 0 0 0,0 0-1 0 0,-1 0 1 0 0,-4-8-865 0 0,4 8 509 0 0,0-2 146 0 0,-1 1 1 0 0,0-1-1 0 0,0 1 1 0 0,0 0-1 0 0,0-1 0 0 0,-4-2 1 0 0,0 2 42 0 0,0 0 0 0 0,0 0 0 0 0,0 1 0 0 0,-7-3 0 0 0,11 4-195 0 0,0 0 0 0 0,-1 0 0 0 0,1 1 0 0 0,-1-1 0 0 0,1 0 0 0 0,-1 1 0 0 0,1 0 0 0 0,-1-1 0 0 0,1 1 0 0 0,-1 0 0 0 0,1 0 0 0 0,-1 1 0 0 0,-3 0 0 0 0,-1 0 0 0 0,-3 0 0 0 0,10-1 0 0 0,-1 0 0 0 0,1 0 0 0 0,0 0 0 0 0,-1 0 0 0 0,1 0 0 0 0,0 1 0 0 0,-1-1 0 0 0,1 0 0 0 0,-1 0 0 0 0,1 0 0 0 0,0 0 0 0 0,-1 0 0 0 0,1 1 0 0 0,0-1 0 0 0,-1 0 0 0 0,1 0 0 0 0,0 0 0 0 0,0 1 0 0 0,-1-1 0 0 0,1 0 0 0 0,0 0 0 0 0,0 1 0 0 0,-1 0 0 0 0,-6 6 0 0 0,4-5 0 0 0,-15 15 0 0 0,15-13 0 0 0,2-3 0 0 0,0 1 0 0 0,-1-1 0 0 0,1 1 0 0 0,0 0 0 0 0,0-1 0 0 0,0 1 0 0 0,1 0 0 0 0,-1 0 0 0 0,0 0 0 0 0,1 0 0 0 0,-1 0 0 0 0,1 2 0 0 0,-3 3-142 0 0,1 0 0 0 0,0 0-1 0 0,1 0 1 0 0,-1 1 0 0 0,2-1-1 0 0,-1 1 1 0 0,1-1 0 0 0,0 0 0 0 0,0 1-1 0 0,1-1 1 0 0,0 1 0 0 0,1-1-1 0 0,2 10 1 0 0,5 19 142 0 0,-3-1 0 0 0,5 64 0 0 0,-7-47 0 0 0,-2-34 0 0 0,0-1 0 0 0,-2 1 0 0 0,0 0 0 0 0,-5 33 0 0 0,1-30 35 0 0,3-10 5 0 0,-1-1 1 0 0,0 0 0 0 0,-1 1 0 0 0,0-1-1 0 0,0-1 1 0 0,-1 1 0 0 0,-1 0 0 0 0,-6 10-1 0 0,11-19 4 0 0,-1 0 0 0 0,0 0 0 0 0,0 0-1 0 0,1 0 1 0 0,-1 0 0 0 0,1 0 0 0 0,-1 0 0 0 0,1 0-1 0 0,0 1 1 0 0,-1-1 0 0 0,1 0 0 0 0,0 0-1 0 0,0 0 1 0 0,0 1 0 0 0,0-1 0 0 0,0 2-1 0 0,0 0 22 0 0,-1 0 1 0 0,1 1-1 0 0,-1-1 0 0 0,1 0 0 0 0,-1 1 0 0 0,0-1 0 0 0,0 0 0 0 0,0 0 1 0 0,-1 0-1 0 0,1 0 0 0 0,-1 0 0 0 0,-3 6 0 0 0,0-1-65 0 0,1 0 0 0 0,1 1 0 0 0,3-8 0 0 0,0-1 0 0 0,0 1 0 0 0,0-1 0 0 0,0 1 0 0 0,0 0 0 0 0,0-1 0 0 0,0 1 0 0 0,0-1 0 0 0,0 1 0 0 0,0-1 0 0 0,0 1 0 0 0,0 0 0 0 0,0-1 0 0 0,0 1 0 0 0,0-1 0 0 0,0 1 0 0 0,1-1 0 0 0,-1 1 0 0 0,0-1 0 0 0,1 1 0 0 0,-1-1 0 0 0,1 1 0 0 0,3 1 0 0 0,-4-2 0 0 0,7 3 0 0 0,2 0 0 0 0,3-4 0 0 0,19-1 0 0 0,-8 1 0 0 0,-17 1-310 0 0,-5 0 144 0 0,1 0 0 0 0,-1 0 0 0 0,0 0 0 0 0,0 0 0 0 0,0 0 0 0 0,0 0-1 0 0,0 0 1 0 0,0 0 0 0 0,0-1 0 0 0,0 1 0 0 0,0 0 0 0 0,0-1 0 0 0,0 1 0 0 0,0-1 0 0 0,0 1 0 0 0,0-1-1 0 0,0 1 1 0 0,0-1 0 0 0,0 0 0 0 0,0 1 0 0 0,-1-1 0 0 0,1 0 0 0 0,0 0 0 0 0,-1 0 0 0 0,1 0-1 0 0,0 1 1 0 0,-1-1 0 0 0,1 0 0 0 0,-1 0 0 0 0,1 0 0 0 0,-1-1 0 0 0,7-16-1866 0 0,-6-1-15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2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72 13823 0 0,'0'0'315'0'0,"-1"-1"45"0"0,0-2-252 0 0,0 0 1 0 0,-1 1-1 0 0,1-1 1 0 0,0 0-1 0 0,1 0 1 0 0,-1 0-1 0 0,0 0 0 0 0,0-3 1 0 0,1 4 611 0 0,0 2 249 0 0,0 0 45 0 0,0 0-61 0 0,0 0-288 0 0,0 0-121 0 0,0 0-28 0 0,0 0-72 0 0,5 10-209 0 0,-2 1-1 0 0,1-1 0 0 0,-1 1 1 0 0,3 18-1 0 0,2 9 798 0 0,-6-31-1029 0 0,0-1-1 0 0,0 0 1 0 0,0 1 0 0 0,1-1-1 0 0,6 9 1 0 0,-1-5-3 0 0,1-4 0 0 0,-5-5 0 0 0,-1 0 0 0 0,1 0 0 0 0,0 0 0 0 0,-1 0 0 0 0,1-1 0 0 0,0 0 0 0 0,-1 1 0 0 0,1-1 0 0 0,0 0 0 0 0,-1-1 0 0 0,1 1 0 0 0,0-1 0 0 0,-1 0 0 0 0,1 1 0 0 0,-1-2 0 0 0,1 1 0 0 0,-1 0 0 0 0,1-1 0 0 0,-1 1 0 0 0,0-1 0 0 0,0 0 0 0 0,0 0 0 0 0,0 0 0 0 0,0-1 0 0 0,3-2 0 0 0,2-3 0 0 0,0 0 0 0 0,-1-1 0 0 0,0 0 0 0 0,0 0 0 0 0,-1-1 0 0 0,10-19 0 0 0,-9 13 18 0 0,-1 0 0 0 0,0 0 0 0 0,6-32 0 0 0,-12 47 5 0 0,1 0 0 0 0,-1 1 0 0 0,0-1 1 0 0,0 0-1 0 0,0 1 0 0 0,0-1 0 0 0,1 0 0 0 0,-1 0 0 0 0,0 1 0 0 0,-1-1 0 0 0,1 0 0 0 0,0 0 0 0 0,0 1 0 0 0,0-1 1 0 0,-1-1-1 0 0,1 2 2 0 0,0 0-1 0 0,-1 0 1 0 0,1 0 0 0 0,0 0 0 0 0,0 0 0 0 0,-1 0 0 0 0,1 0 0 0 0,0 0 0 0 0,-1 0 0 0 0,1 0 0 0 0,0 0 0 0 0,0 1-1 0 0,-1-1 1 0 0,1 0 0 0 0,0 0 0 0 0,0 0 0 0 0,0 0 0 0 0,-1 1 0 0 0,1-1 0 0 0,0 0 0 0 0,0 0 0 0 0,0 0 0 0 0,-1 1-1 0 0,1-1 1 0 0,0 0 0 0 0,0 1 0 0 0,-15 21 909 0 0,1 7-934 0 0,2 1 0 0 0,-13 53 0 0 0,15-48 0 0 0,-38 158 0 0 0,39-134 0 0 0,8-55-364 0 0,2-9-693 0 0,2-8-2919 0 0,-3 3-3531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8:5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61 10135 0 0,'0'0'464'0'0,"0"0"-9"0"0,0 0-155 0 0,0 0 443 0 0,1 9 1241 0 0,-1 5-789 0 0,-1-1 0 0 0,0 1 0 0 0,-1-1 1 0 0,-6 25-1 0 0,0-2-397 0 0,-6 45 767 0 0,-4 0 1 0 0,-42 118-1 0 0,56-188-1562 0 0,0 0 1 0 0,1 1-1 0 0,0-1 0 0 0,-2 15 0 0 0,5-26-3 0 0,0 0 0 0 0,0 1 0 0 0,0-1 0 0 0,0 0 0 0 0,0 0 0 0 0,0 0 0 0 0,0 0 0 0 0,0 1 0 0 0,0-1 0 0 0,0 0 0 0 0,-1 0 0 0 0,1 0 0 0 0,0 1 0 0 0,0-1 0 0 0,0 0 0 0 0,0 0 0 0 0,0 0 0 0 0,0 0 0 0 0,1 1 0 0 0,-1-1 0 0 0,0 0 0 0 0,0 0 0 0 0,0 0 0 0 0,0 1 0 0 0,0-1 0 0 0,0 0 0 0 0,0 0 0 0 0,0 0 0 0 0,0 0 0 0 0,0 1 0 0 0,1-1 0 0 0,-1 0 0 0 0,0 0 0 0 0,0 0 0 0 0,0 0 0 0 0,0 0 0 0 0,0 0 0 0 0,1 1 0 0 0,-1-1 0 0 0,0 0 0 0 0,0 0 0 0 0,0 0 0 0 0,0 0 0 0 0,1 0 0 0 0,-1 0 0 0 0,0 0 0 0 0,0 0 0 0 0,0 0 0 0 0,0 0 0 0 0,1 0 0 0 0,-1 0 0 0 0,0 0 0 0 0,0 0 0 0 0,0 0 0 0 0,1 0 0 0 0,-1 0 0 0 0,0 0 0 0 0,0 0 0 0 0,0 0 0 0 0,1 0 0 0 0,-1 0 0 0 0,0 0 0 0 0,0 0 0 0 0,0-1 0 0 0,0 1 0 0 0,0 0 0 0 0,1 0 0 0 0,7-7 0 0 0,-7 6 0 0 0,23-23 0 0 0,24-30 0 0 0,-37 41 0 0 0,20-26 422 0 0,-25 28-223 0 0,2 2 0 0 0,-1-1 0 0 0,1 1 0 0 0,1 0 0 0 0,-1 0 0 0 0,18-12 0 0 0,-12 12-261 0 0,32-18-1399 0 0,-41 24 1589 0 0,0 1-1 0 0,0 1 1 0 0,0-1-1 0 0,-1 1 1 0 0,1-1-1 0 0,1 2 1 0 0,-1-1 0 0 0,6 0-1 0 0,-10 2 316 0 0,0 0-438 0 0,0-1 0 0 0,0 1 0 0 0,-1-1 0 0 0,1 1 0 0 0,0 0 0 0 0,-1-1 0 0 0,1 1 0 0 0,-1 0 0 0 0,1-1 0 0 0,-1 1 0 0 0,1 0 0 0 0,-1 0 0 0 0,0 0 0 0 0,1-1 0 0 0,-1 1 1 0 0,0 0-1 0 0,1 0 0 0 0,-1 0 0 0 0,0 0 0 0 0,0 0 0 0 0,0 0 0 0 0,0-1 0 0 0,0 1 0 0 0,0 0 0 0 0,0 0 0 0 0,0 0 0 0 0,0 0 0 0 0,-1 0 0 0 0,1 0 0 0 0,0 0 0 0 0,-1-1 0 0 0,1 2 0 0 0,-1 0-6 0 0,-1 5 1 0 0,-1 0 0 0 0,0-1 0 0 0,0 1 0 0 0,-1-1 0 0 0,1 0 0 0 0,-1 0 0 0 0,-1 0 0 0 0,-5 6 0 0 0,-45 40 0 0 0,33-32 0 0 0,-6 0 0 0 0,78-40 0 0 0,-30 10 0 0 0,-6 9 0 0 0,-10 4 0 0 0,-4-2 0 0 0,3 0 0 0 0,0 1 0 0 0,3 11 0 0 0,-4-7 0 0 0,-1 0 0 0 0,0 0 0 0 0,0 0 0 0 0,0 0 0 0 0,-1 1 0 0 0,0-1 0 0 0,0 0 0 0 0,0 0 0 0 0,-1 1 0 0 0,0-1 0 0 0,0 0 0 0 0,-2 6 0 0 0,0-2 0 0 0,1 1 0 0 0,0 17 0 0 0,4-18 0 0 0,-2-9 0 0 0,0 0 0 0 0,1 0 0 0 0,-1 0 0 0 0,1 0 0 0 0,0 0 0 0 0,-1 0 0 0 0,1-1 0 0 0,0 1 0 0 0,0 0 0 0 0,-1 0 0 0 0,1-1 0 0 0,0 1 0 0 0,0-1 0 0 0,0 1 0 0 0,0-1 0 0 0,0 1 0 0 0,0-1 0 0 0,0 1 0 0 0,0-1 0 0 0,0 0 0 0 0,0 0 0 0 0,0 1 0 0 0,0-1 0 0 0,0 0 0 0 0,0 0 0 0 0,0 0 0 0 0,0 0 0 0 0,2 0 0 0 0,2-1 0 0 0,1 0 0 0 0,-1-1 0 0 0,1 1 0 0 0,6-4 0 0 0,1 0 0 0 0,-4 2 0 0 0,0-1 0 0 0,-1-1 0 0 0,1 1 0 0 0,-1-1 0 0 0,0-1 0 0 0,0 1 0 0 0,-1-1 0 0 0,1-1 0 0 0,-1 1 0 0 0,11-16 0 0 0,3-5 0 0 0,28-49 0 0 0,-10 6 0 0 0,16-26 0 0 0,-49 87 0 0 0,-6 7 0 0 0,-5 5 0 0 0,-5 8 0 0 0,8-8 0 0 0,-3 13 0 0 0,5-13 0 0 0,-1 1 0 0 0,1-1 0 0 0,-1 0 0 0 0,1 0 0 0 0,0 1 0 0 0,1-1 0 0 0,-1 0 0 0 0,1 5 0 0 0,-1-7 0 0 0,1 0 0 0 0,-1 1 0 0 0,0-1 0 0 0,0 0 0 0 0,1 0 0 0 0,-1 0 0 0 0,1 0 0 0 0,-1-1 0 0 0,1 1 0 0 0,-1 0 0 0 0,1 0 0 0 0,-1 0 0 0 0,1 0 0 0 0,0 0 0 0 0,-1-1 0 0 0,1 1 0 0 0,0 0 0 0 0,0-1 0 0 0,0 1 0 0 0,0 0 0 0 0,0-1 0 0 0,-1 1 0 0 0,3 0 0 0 0,0 0 0 0 0,-3 0 0 0 0,1-1 0 0 0,0 1 0 0 0,0-1 0 0 0,-1 1 0 0 0,1-1 0 0 0,0 1 0 0 0,0-1 0 0 0,0 1 0 0 0,-1-1 0 0 0,1 0 0 0 0,0 0 0 0 0,0 1 0 0 0,0-1 0 0 0,0 0 0 0 0,0 0 0 0 0,0 0 0 0 0,0 0 0 0 0,1 0 0 0 0,1 0 0 0 0,31 7 0 0 0,-31-7 0 0 0,15 7 0 0 0,-8-1 0 0 0,-2 3 0 0 0,-7-7 0 0 0,0 0 0 0 0,0 1 0 0 0,-1-1 0 0 0,1 1 0 0 0,0-1 0 0 0,-1 1 0 0 0,0-1 0 0 0,1 1 0 0 0,-1 0 0 0 0,0-1 0 0 0,-1 1 0 0 0,1-1 0 0 0,0 1 0 0 0,-1-1 0 0 0,1 1 0 0 0,-2 3 0 0 0,-3 7 0 0 0,0-1 0 0 0,-7 13 0 0 0,3-6 0 0 0,-20 50 0 0 0,26-60 0 0 0,4-1 0 0 0,5-1 0 0 0,-3-6 0 0 0,0 0 0 0 0,0 1 0 0 0,0-1 0 0 0,1 0 0 0 0,-1-1 0 0 0,0 1 0 0 0,0 0 0 0 0,1-1 0 0 0,-1 0 0 0 0,1 0 0 0 0,-1 0 0 0 0,0 0 0 0 0,1-1 0 0 0,4 0 0 0 0,4-1 0 0 0,0-1 0 0 0,19-7 0 0 0,-20 5 122 0 0,1 0 0 0 0,-1-1-1 0 0,0-1 1 0 0,-1 1 0 0 0,0-2 0 0 0,13-11-1 0 0,51-56 1003 0 0,-57 56-1052 0 0,-13 16-72 0 0,-4 3 0 0 0,1-1 0 0 0,0 0 0 0 0,-1 1 0 0 0,1-1 0 0 0,0 0 0 0 0,-1 1 0 0 0,1-1 0 0 0,-1 0 0 0 0,1 0 0 0 0,-1 0 0 0 0,1 0 0 0 0,-1 1 0 0 0,1-1 0 0 0,-1 0 0 0 0,0-1 0 0 0,0 2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0,0 0 0 0 0,-1 0 0 0 0,1 0 0 0 0,0-1 0 0 0,0 1 0 0 0,0 0 0 0 0,0 0 0 0 0,0 0 0 0 0,0 0 0 0 0,0 0 0 0 0,0 0 0 0 0,0 0 0 0 0,-1-1 0 0 0,1 1 0 0 0,0 0 0 0 0,0 0 0 0 0,0 0 0 0 0,0 0 0 0 0,0 0 0 0 0,0 0 0 0 0,0-1 0 0 0,0 1 0 0 0,0 0 0 0 0,0 0 0 0 0,0 0 0 0 0,0 0 0 0 0,0 0 0 0 0,0-1 0 0 0,0 1 0 0 0,0 0 0 0 0,0 0 0 0 0,0 0 0 0 0,0 0 0 0 0,0 0 0 0 0,0-1 0 0 0,1 1 0 0 0,-1 0 0 0 0,0 0 0 0 0,0 0 0 0 0,-11 5 0 0 0,11-5 0 0 0,-5 3 0 0 0,0 1 0 0 0,1-1 0 0 0,-1 1 0 0 0,1 0 0 0 0,0 0 0 0 0,0 0 0 0 0,0 1 0 0 0,-5 9 0 0 0,3-6 0 0 0,1 1 0 0 0,1 1 0 0 0,-1-1 0 0 0,-3 12 0 0 0,8-20 0 0 0,-1 0 0 0 0,1 1 0 0 0,-1-1 0 0 0,1 0 0 0 0,0 0 0 0 0,-1 1 0 0 0,1-1 0 0 0,0 0 0 0 0,0 0 0 0 0,0 1 0 0 0,0-1 0 0 0,0 0 0 0 0,0 0 0 0 0,0 1 0 0 0,0-1 0 0 0,1 0 0 0 0,-1 0 0 0 0,0 1 0 0 0,1-1 0 0 0,-1 0 0 0 0,1 0 0 0 0,-1 0 0 0 0,1 1 0 0 0,0-1 0 0 0,-1 0 0 0 0,3 2 0 0 0,-1-1 0 0 0,-2-1 0 0 0,1 0 0 0 0,0 0 0 0 0,-1 0 0 0 0,1 0 0 0 0,0 0 0 0 0,-1-1 0 0 0,1 1 0 0 0,0 0 0 0 0,0 0 0 0 0,0-1 0 0 0,0 1 0 0 0,0-1 0 0 0,0 1 0 0 0,0-1 0 0 0,0 1 0 0 0,0-1 0 0 0,0 1 0 0 0,0-1 0 0 0,0 0 0 0 0,0 0 0 0 0,0 1 0 0 0,0-1 0 0 0,0 0 0 0 0,0 0 0 0 0,2 0 0 0 0,1 0 0 0 0,15 0 0 0 0,1 0 0 0 0,0-2 0 0 0,-1 0 0 0 0,0-1 0 0 0,1-1 0 0 0,-1-1 0 0 0,-1 0 0 0 0,1-2 0 0 0,-1 0 0 0 0,0-1 0 0 0,0 0 0 0 0,-1-2 0 0 0,-1 0 0 0 0,1-1 0 0 0,-2-1 0 0 0,1 0 0 0 0,18-21 0 0 0,-9 7 0 0 0,-2-2 0 0 0,-1 0 0 0 0,-1-2 0 0 0,-1 0 0 0 0,-2-1 0 0 0,-1-1 0 0 0,-2-1 0 0 0,13-39 0 0 0,-9 26 0 0 0,-10 25 0 0 0,12-41 0 0 0,-13 37 441 0 0,-6 20-319 0 0,0 0-1 0 0,-1-1 1 0 0,1 0 0 0 0,-1 1 0 0 0,1-11 0 0 0,-2 26 63 0 0,-1 0-1 0 0,0 0 1 0 0,-1-1 0 0 0,-3 11-1 0 0,4-17-247 0 0,-7 40 8 0 0,5-26-602 0 0,-8 28 1 0 0,-13 25 1348 0 0,-35 67 0 0 0,55-127-692 0 0,-16 29 0 0 0,-22 69 0 0 0,39-101 0 0 0,2-5 0 0 0,1-1 0 0 0,-1 1 0 0 0,1 0 0 0 0,-1 0 0 0 0,1 0 0 0 0,0 1 0 0 0,-1-1 0 0 0,1 0 0 0 0,0 0 0 0 0,0 0 0 0 0,1 0 0 0 0,0 4 0 0 0,-1-6 0 0 0,0 1 0 0 0,-1-1 0 0 0,1 1 0 0 0,0-1 0 0 0,0 1 0 0 0,0-1 0 0 0,1 1 0 0 0,-1-1 0 0 0,0 1 0 0 0,0-1 0 0 0,0 1 0 0 0,0-1 0 0 0,0 1 0 0 0,1-1 0 0 0,-1 1 0 0 0,0-1 0 0 0,0 1 0 0 0,1-1 0 0 0,-1 1 0 0 0,0-1 0 0 0,1 0 0 0 0,-1 1 0 0 0,0-1 0 0 0,1 1 0 0 0,-1-1 0 0 0,1 0 0 0 0,-1 0 0 0 0,0 1 0 0 0,1-1 0 0 0,1 1 0 0 0,0 0-31 0 0,0 1 0 0 0,0-1-1 0 0,0 0 1 0 0,0 0 0 0 0,0 0 0 0 0,0 0 0 0 0,0 0-1 0 0,0 0 1 0 0,1-1 0 0 0,-1 1 0 0 0,0-1 0 0 0,1 1-1 0 0,-1-1 1 0 0,0 0 0 0 0,1 0 0 0 0,-1 0 0 0 0,1 0-1 0 0,-1 0 1 0 0,0-1 0 0 0,0 1 0 0 0,1-1 0 0 0,-1 0-1 0 0,3-1 1 0 0,7-2-308 0 0,1-1 0 0 0,20-13 0 0 0,-26 14 278 0 0,23-11 59 0 0,-13 7-454 0 0,-1-1-1 0 0,24-17 1 0 0,-37 24 105 0 0,1-1 1 0 0,-1 0-1 0 0,1 0 0 0 0,-1-1 0 0 0,0 1 0 0 0,0-1 0 0 0,0 1 0 0 0,-1-1 0 0 0,0 0 0 0 0,1 0 1 0 0,-1 0-1 0 0,0 0 0 0 0,-1-1 0 0 0,1 1 0 0 0,1-6 0 0 0,-3-6-2375 0 0,-1 1-4784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1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10135 0 0,'0'0'231'0'0,"0"0"29"0"0,0 0 19 0 0,0-2-41 0 0,0-3-44 0 0,0 3 552 0 0,0 2 232 0 0,0 0 40 0 0,0 0-784 0 0,0-1-1 0 0,1 0 0 0 0,-1 0 0 0 0,0 1 1 0 0,0-1-1 0 0,0 0 0 0 0,1 1 0 0 0,-1-1 1 0 0,0 0-1 0 0,1 1 0 0 0,-1-1 1 0 0,0 0-1 0 0,1 1 0 0 0,0-2 0 0 0,14-10 483 0 0,-11 9 309 0 0,5-3-185 0 0,0 0 0 0 0,1 0 0 0 0,-1 1 0 0 0,12-4 0 0 0,-9 4-840 0 0,-1 0 0 0 0,1 1 0 0 0,0 1 0 0 0,23-4 0 0 0,-19 4 0 0 0,21-3 0 0 0,-25 4 0 0 0,21-3 0 0 0,-25 4-133 0 0,-14 2-1417 0 0,-10 3-5377 0 0,7-1 489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2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15663 0 0,'0'0'719'0'0,"0"0"-20"0"0,0 0-306 0 0,0 0 371 0 0,0 0 209 0 0,0 0 41 0 0,2 0-61 0 0,20-4 196 0 0,-13 2-493 0 0,0 1 0 0 0,0-1 0 0 0,14 1 0 0 0,-7 3-432 0 0,24 5 1 0 0,12 1-58 0 0,-42-7-167 0 0,1 0 0 0 0,-1 1 0 0 0,0 0 0 0 0,1 1 0 0 0,13 5 0 0 0,-15-5 0 0 0,0 3 0 0 0,-4 2 0 0 0,-4-4 7 0 0,0 0 0 0 0,-1 0 1 0 0,1 0-1 0 0,-1 0 0 0 0,1 0 0 0 0,-1 0 0 0 0,0 0 1 0 0,-1 0-1 0 0,0 4 0 0 0,-10 38 221 0 0,7-29-85 0 0,-35 163 1462 0 0,30-132-1605 0 0,-9 69 0 0 0,17-99 0 0 0,0 1 0 0 0,1 0 0 0 0,1-1 0 0 0,3 24 0 0 0,-1-29 0 0 0,-2-1 0 0 0,0 1 0 0 0,0 23 0 0 0,-1-7 0 0 0,-1-15 0 0 0,-1-12 0 0 0,1 0 0 0 0,0-1 0 0 0,1-1 0 0 0,0 1 0 0 0,0 0 0 0 0,-1-1 0 0 0,1 1 0 0 0,0-1 0 0 0,-1 1 0 0 0,1-1 0 0 0,0 1 0 0 0,-1 0 0 0 0,1-1 0 0 0,-1 1 0 0 0,1-1 0 0 0,-1 0 0 0 0,1 1 0 0 0,-1-1 0 0 0,0 1 0 0 0,1-1 0 0 0,-1 0 0 0 0,1 0 0 0 0,-1 1 0 0 0,0-1 0 0 0,1 0 0 0 0,-2 0 0 0 0,0 1 0 0 0,2-1 0 0 0,0 1 0 0 0,-1-1 0 0 0,1 0 0 0 0,-1 0 0 0 0,1 1 0 0 0,0-1 0 0 0,-1 0 0 0 0,1 0 0 0 0,-1 1 0 0 0,1-1 0 0 0,-1 0 0 0 0,1 0 0 0 0,-1 0 0 0 0,1 0 0 0 0,-1 0 0 0 0,1 0 0 0 0,-1 1 0 0 0,1-1 0 0 0,-1 0 0 0 0,1-1 0 0 0,-1 1 0 0 0,1 0 0 0 0,-1 0 0 0 0,1 0 0 0 0,-1 0 0 0 0,1 0 0 0 0,-1 0 0 0 0,1-1 0 0 0,-1 1 0 0 0,1 0 0 0 0,-1-1 0 0 0,-1 0 0 0 0,-2 0 0 0 0,0 1 0 0 0,0-1 0 0 0,0 1 0 0 0,-8-1 0 0 0,6 1 0 0 0,0 0 0 0 0,1 0 0 0 0,-1-1 0 0 0,0 0 0 0 0,-9-3 0 0 0,2-1-3895 0 0,13 5 3710 0 0,-1 0 0 0 0,1 0 1 0 0,0-1-1 0 0,0 1 0 0 0,0 0 1 0 0,0 0-1 0 0,0 0 0 0 0,0-1 1 0 0,-1 1-1 0 0,1 0 0 0 0,0 0 1 0 0,0 0-1 0 0,0-1 0 0 0,0 1 0 0 0,0 0 1 0 0,0 0-1 0 0,0-1 0 0 0,0 1 1 0 0,0 0-1 0 0,0 0 0 0 0,0 0 1 0 0,0-1-1 0 0,0 1 0 0 0,0 0 1 0 0,0 0-1 0 0,0-1 0 0 0,1 1 1 0 0,3-17-2374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2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0,0 0-269 0 0,0 0 138 0 0,0 0 97 0 0,0 0 21 0 0,0 0 3 0 0,0 0 0 0 0,0 0 0 0 0,9 3 512 0 0,5-2-616 0 0,-1 0 0 0 0,1-1 0 0 0,22-2 0 0 0,4 1 104 0 0,-10 3-512 0 0,9-1 0 0 0,-36-2 19 0 0,-2 1-28 0 0,0 0-1 0 0,0 0 1 0 0,0 0-1 0 0,0 0 1 0 0,0 0-1 0 0,0 0 1 0 0,0 0-1 0 0,-1 1 0 0 0,1-1 1 0 0,0 0-1 0 0,0 0 1 0 0,0 1-1 0 0,0-1 1 0 0,0 1-1 0 0,1 0 1 0 0,-1-1-687 0 0,-1 0-258 0 0,0 0 858 0 0,1 1-1 0 0,-1-1 1 0 0,0 0-1 0 0,0 0 1 0 0,0 1-1 0 0,1-1 1 0 0,-1 0-1 0 0,0 1 1 0 0,0-1-1 0 0,0 0 1 0 0,0 0-1 0 0,0 1 1 0 0,0-1-1 0 0,0 0 1 0 0,0 1-1 0 0,0-1 0 0 0,0 0 1 0 0,0 1-1 0 0,0-1 1 0 0,0 0-1 0 0,0 0 1 0 0,0 1-1 0 0,0-1 1 0 0,0 0-1 0 0,0 1 1 0 0,0-1-1 0 0,0 0 1 0 0,-1 0-1 0 0,1 1 1 0 0,0-1-1 0 0,0 0 1 0 0,0 1-1 0 0,-1-1 1 0 0,-4 12-1604 0 0,-9 3 168 0 0,-4 0-4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2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21191 0 0,'0'0'480'0'0,"0"0"67"0"0,3 0 31 0 0,9 2-20 0 0,1-1 0 0 0,-1 0 0 0 0,1-1 0 0 0,-1-1 0 0 0,1 0 0 0 0,15-4 0 0 0,-8 3 363 0 0,23-2 0 0 0,-42 4-410 0 0,-1 0-68 0 0,0 0-563 0 0,0 0-1268 0 0,0 0-527 0 0,0 0-108 0 0,0 0-22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2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45 262 4607 0 0,'0'0'208'0'0,"0"0"135"0"0,0 0 440 0 0,0 0 193 0 0,0 0 42 0 0,0 0-63 0 0,0 0-290 0 0,0 0-121 0 0,0 0-28 0 0,0 0 66 0 0,0 0 288 0 0,0 0 122 0 0,0-8 983 0 0,-1-18-586 0 0,1 0 1 0 0,8-49-1 0 0,-1 13 864 0 0,-5 42-2270 0 0,0 11 711 0 0,-1 0 0 0 0,0-16-1 0 0,-1 25-693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0,0-1 0 0 0,0 1 0 0 0,0 0 0 0 0,0 0 0 0 0,0 0 0 0 0,0 0 0 0 0,0 0 0 0 0,0 0 0 0 0,0 0 0 0 0,0 0 0 0 0,0 0 0 0 0,0 0 0 0 0,-5 7 0 0 0,-3 9 0 0 0,0 11 0 0 0,1 1 0 0 0,-5 44 0 0 0,9-53 0 0 0,-5 42 0 0 0,-1 95 0 0 0,8-132 0 0 0,0-15 0 0 0,1 1 0 0 0,0-1 0 0 0,0 1 0 0 0,4 14 0 0 0,-2-14 0 0 0,0 0 0 0 0,0 0 0 0 0,-2-2 0 0 0,0 0 72 0 0,0-7 299 0 0,0 0 123 0 0,0-1-448 0 0,0 0-1 0 0,0 0 1 0 0,0 1-1 0 0,-1-1 1 0 0,1 0 0 0 0,0 1-1 0 0,0-1 1 0 0,0 0 0 0 0,0 1-1 0 0,0-1 1 0 0,0 0-1 0 0,0 1 1 0 0,0-1 0 0 0,0 0-1 0 0,0 1 1 0 0,0-1 0 0 0,0 0-1 0 0,0 1 1 0 0,1-1 0 0 0,-1 0-1 0 0,0 1 1 0 0,0-1-1 0 0,0 1 1 0 0,2-1-28 0 0,13 1-20 0 0,17-5 2 0 0,15 1 0 0 0,-18 5 0 0 0,-9-2 0 0 0,10 6 0 0 0,-21-4-64 0 0,-8-2-273 0 0,-1 0-138 0 0,0 0-33 0 0,0 0-140 0 0,-7-4-3569 0 0,3-2 2682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2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13823 0 0,'0'0'315'0'0,"0"0"45"0"0,0 0 21 0 0,0 0-49 0 0,1-2-220 0 0,-1 2-111 0 0,2-2 185 0 0,-1 1 0 0 0,1-1 0 0 0,-1 0 1 0 0,1 1-1 0 0,0-1 0 0 0,-1 1 0 0 0,1-1 1 0 0,0 1-1 0 0,0 0 0 0 0,0 0 0 0 0,0-1 0 0 0,0 2 1 0 0,0-1-1 0 0,0 0 0 0 0,4-1 0 0 0,7-4 1149 0 0,-1 0-622 0 0,19-2 902 0 0,36-12 0 0 0,-62 18-1677 0 0,5 0 62 0 0,-2 0-5 0 0,-1 2 15 0 0,-6 1-15 0 0,1 0 0 0 0,-1 0-1 0 0,1 0 1 0 0,0-1 0 0 0,-1 1-1 0 0,1 0 1 0 0,0-1 0 0 0,0 0-1 0 0,-1 1 1 0 0,1-1 0 0 0,0 0-1 0 0,3 0 1 0 0,-3 1-332 0 0,5-18-2935 0 0,-3-3-712 0 0,-2 10 1937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2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11975 0 0,'0'0'267'0'0,"0"0"42"0"0,0 0 17 0 0,0 0-28 0 0,2-7-186 0 0,-2 5 190 0 0,1 0-1 0 0,-1-1 0 0 0,1 1 0 0 0,0 0 0 0 0,0 0 1 0 0,0 0-1 0 0,0-1 0 0 0,0 1 0 0 0,0 0 0 0 0,1 1 1 0 0,-1-1-1 0 0,1 0 0 0 0,-1 0 0 0 0,1 1 0 0 0,0-1 1 0 0,0 0-1 0 0,-1 1 0 0 0,1 0 0 0 0,4-2 1 0 0,-6 3-295 0 0,1-1 96 0 0,0 0-1 0 0,0 1 1 0 0,0-1 0 0 0,0 1-1 0 0,1 0 1 0 0,-1-1-1 0 0,0 1 1 0 0,0 0-1 0 0,1 0 1 0 0,-1-1 0 0 0,0 1-1 0 0,0 0 1 0 0,1 0-1 0 0,-1 1 1 0 0,0-1-1 0 0,0 0 1 0 0,1 0 0 0 0,-1 1-1 0 0,0-1 1 0 0,0 0-1 0 0,2 1 1 0 0,14 3 1224 0 0,-12-4-1239 0 0,0 1-1 0 0,0-1 1 0 0,0 1-1 0 0,0 0 0 0 0,-1 0 1 0 0,7 3-1 0 0,18 5-83 0 0,8 2-4 0 0,-34-10 0 0 0,0 0 0 0 0,-1-1 0 0 0,1 0 0 0 0,-1 1 0 0 0,0-1 0 0 0,1 0 0 0 0,-1 0 0 0 0,1 0 0 0 0,-1-1 0 0 0,4 0 0 0 0,-2 1 0 0 0,5 0-205 0 0,-5 0-461 0 0,-1-1 0 0 0,0 1-1 0 0,1 0 1 0 0,-1-1 0 0 0,5-1 0 0 0,0-1-868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341 149 15663 0 0,'0'0'356'0'0,"0"0"50"0"0,-2-8 404 0 0,0 4-643 0 0,2 1-1 0 0,-1-1 1 0 0,0 1-1 0 0,1-1 1 0 0,-1 0-1 0 0,1 0 1 0 0,0 1-1 0 0,0-1 1 0 0,0 0-1 0 0,2-3 1 0 0,-2 1 600 0 0,1 1 0 0 0,-1 0 1 0 0,0-1-1 0 0,-1-9 0 0 0,0 12-734 0 0,0-1 0 0 0,0 1 0 0 0,-1 0 0 0 0,1 0 1 0 0,-1 0-1 0 0,0 0 0 0 0,0 0 0 0 0,0 0 0 0 0,0 0 0 0 0,0 1 0 0 0,0-1 0 0 0,-1 1 0 0 0,1-1 0 0 0,-1 1 0 0 0,0 0 0 0 0,0 0 1 0 0,1 0-1 0 0,-1 1 0 0 0,-1-1 0 0 0,1 1 0 0 0,0-1 0 0 0,0 1 0 0 0,0 0 0 0 0,-1 0 0 0 0,1 1 0 0 0,-1-1 0 0 0,1 1 0 0 0,0-1 1 0 0,-1 1-1 0 0,1 0 0 0 0,-7 1 0 0 0,-3 2 15 0 0,1 0-1 0 0,0 1 1 0 0,0 0 0 0 0,0 1 0 0 0,-16 9 0 0 0,21-9-123 0 0,-1 0 0 0 0,1 0 0 0 0,0 1 0 0 0,0 0 1 0 0,1 0-1 0 0,0 1 0 0 0,0 0 0 0 0,-7 10 0 0 0,9-8 75 0 0,0 8 0 0 0,2-7 0 0 0,2 0 0 0 0,4 1 0 0 0,1 0 0 0 0,0 0 0 0 0,0 0 0 0 0,1-1 0 0 0,1 0 0 0 0,12 15 0 0 0,-10-13 0 0 0,-2-2 0 0 0,0 1 0 0 0,0-1 0 0 0,-1 1 0 0 0,0 0 0 0 0,-1 1 0 0 0,0-1 0 0 0,-1 1 0 0 0,-1 0 0 0 0,0 0 0 0 0,0 0 0 0 0,-1 1 0 0 0,-1-1 0 0 0,0 1 0 0 0,0-1 0 0 0,-1 1 0 0 0,-1-1 0 0 0,-2 15 0 0 0,-5 8 0 0 0,-1-1 0 0 0,-1 0 0 0 0,-2 0 0 0 0,-22 41 0 0 0,-21 27 0 0 0,0-1 0 0 0,43-68 0 0 0,11-32 0 0 0,1-1 0 0 0,0 0 0 0 0,0 0 0 0 0,0 1 0 0 0,-1-1 0 0 0,1 0 0 0 0,0 1 0 0 0,0-1 0 0 0,0 0 0 0 0,0 1 0 0 0,0-1 0 0 0,0 0 0 0 0,0 1 0 0 0,0-1 0 0 0,0 0 0 0 0,0 1 0 0 0,0-1 0 0 0,0 0 0 0 0,0 1 0 0 0,0-1 0 0 0,0 0 0 0 0,0 1 0 0 0,0-1 0 0 0,0 0 0 0 0,0 1 0 0 0,0-1 0 0 0,0 0 0 0 0,1 0 0 0 0,-1 1 0 0 0,0-1 0 0 0,0 0 0 0 0,0 1 0 0 0,1-1 0 0 0,-1 0 0 0 0,0 0 0 0 0,0 1 0 0 0,1-1 0 0 0,-1 0 0 0 0,0 0 0 0 0,0 0 0 0 0,1 1 0 0 0,-1-1 0 0 0,0 0 0 0 0,1 0 0 0 0,-1 0 0 0 0,0 0 0 0 0,1 0 0 0 0,-1 0 0 0 0,0 0 0 0 0,1 0 0 0 0,-1 0 0 0 0,0 1 0 0 0,1-1 0 0 0,-1-1 0 0 0,1 1 0 0 0,3 1 8 0 0,1 0-1 0 0,-1-1 1 0 0,1 0-1 0 0,-1 0 1 0 0,1 0-1 0 0,-1 0 1 0 0,1-1-1 0 0,4-1 0 0 0,4 0 327 0 0,-1 0-3 0 0,-1-1-1 0 0,18-6 0 0 0,15-3 270 0 0,-35 10-600 0 0,-2-1-64 0 0,-6 3-273 0 0,-1 0-138 0 0,0 0-33 0 0,0 0 65 0 0,0 0 154 0 0,0 0-452 0 0,0 0-230 0 0,0 0-1270 0 0,0 0-4922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2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34 10135 0 0,'0'0'231'0'0,"0"0"29"0"0,0 0 19 0 0,2 0-41 0 0,4-3-190 0 0,-3-5 98 0 0,0 2 300 0 0,-3 5 11 0 0,1 1 0 0 0,-1-1 0 0 0,1 0 1 0 0,-1 1-1 0 0,0-1 0 0 0,1 0 1 0 0,-1 1-1 0 0,0-1 0 0 0,0 0 1 0 0,1 1-1 0 0,-1-1 0 0 0,0 0 0 0 0,0 0 1 0 0,0 1-1 0 0,0-1 0 0 0,0 0 1 0 0,0 0-1 0 0,0 1 0 0 0,0-1 1 0 0,0 0-1 0 0,-1-1 0 0 0,-16 12 1047 0 0,8-4-1349 0 0,5-5-109 0 0,1 1 0 0 0,-1 1 0 0 0,1-1 0 0 0,-1 0 0 0 0,1 1 0 0 0,0 0 0 0 0,0 0 0 0 0,0 0 0 0 0,-3 5 0 0 0,-5 7 355 0 0,2 1 0 0 0,0 0 1 0 0,-11 26-1 0 0,2 11-60 0 0,2 0 1 0 0,2 1-1 0 0,3 0 0 0 0,2 1 1 0 0,-2 74-1 0 0,11-115-341 0 0,0-1 0 0 0,1 0 0 0 0,1 1 0 0 0,3 14 0 0 0,-3-22 0 0 0,-1 1 0 0 0,1-1 0 0 0,1 0 0 0 0,-1 0 0 0 0,1 0 0 0 0,0 0 0 0 0,0 0 0 0 0,1-1 0 0 0,-1 1 0 0 0,6 5 0 0 0,4-1 0 0 0,-10-9 0 0 0,11 4 0 0 0,-10-6 0 0 0,-2 0 0 0 0,0 1-101 0 0,-1 0 0 0 0,1-1 0 0 0,-1 1-1 0 0,1-1 1 0 0,-1 1 0 0 0,0-1 0 0 0,1 1 0 0 0,-1-1 0 0 0,1 0-1 0 0,-1 0 1 0 0,0 0 0 0 0,0 0 0 0 0,0 0 0 0 0,1 0 0 0 0,-1 0-1 0 0,0 0 1 0 0,0 0 0 0 0,0 0 0 0 0,-1-1 0 0 0,1 1 0 0 0,0 0-1 0 0,0-1 1 0 0,-1 1 0 0 0,1-1 0 0 0,0-1 0 0 0,1-1-1017 0 0,1-5-4870 0 0,-3-1-1724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2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4 147 10135 0 0,'0'0'231'0'0,"0"0"29"0"0,0 0 19 0 0,-4-14 2895 0 0,4-45 5650 0 0,2 51-7877 0 0,0 6-749 0 0,-1 0 1 0 0,1 0 0 0 0,-1-1 0 0 0,1 1 0 0 0,-1 0 0 0 0,0 0-1 0 0,0-1 1 0 0,1-3 0 0 0,-1 5 172 0 0,0 1-251 0 0,0 0 0 0 0,0 0 0 0 0,0 0 0 0 0,0 0 0 0 0,1 0 0 0 0,-1 1 0 0 0,0-1 0 0 0,0 0 0 0 0,0 1 0 0 0,0-1 0 0 0,2 2 0 0 0,0 2-105 0 0,0 1 0 0 0,1 0 1 0 0,-2-1-1 0 0,1 1 0 0 0,-1 1 0 0 0,1-1 1 0 0,-1 0-1 0 0,-1 0 0 0 0,1 1 0 0 0,1 8 1 0 0,2 7-19 0 0,5 14 3 0 0,-8-26 0 0 0,0 0 0 0 0,1 0 0 0 0,0 0 0 0 0,0 0 0 0 0,1 0 0 0 0,0-1 0 0 0,0 0 0 0 0,1 0 0 0 0,8 10 0 0 0,-3-9 0 0 0,-6-8 0 0 0,-2-2 0 0 0,-1 2 0 0 0,1-1 0 0 0,-1 0 0 0 0,0 1 0 0 0,0-1 0 0 0,1 0 0 0 0,-1 0 0 0 0,0 0 0 0 0,0 0 0 0 0,1 0 0 0 0,-1 0 0 0 0,0 0 0 0 0,1-1 0 0 0,-1 1 0 0 0,0 0 0 0 0,0-1 0 0 0,0 1 0 0 0,1-1 0 0 0,0 0 0 0 0,2-1 0 0 0,1-1 0 0 0,0 0 0 0 0,0 0 0 0 0,0 0 0 0 0,-1 0 0 0 0,1-1 0 0 0,-1 0 0 0 0,0 0 0 0 0,6-7 0 0 0,0-1 0 0 0,15-26 0 0 0,4-22 0 0 0,-26 53 0 0 0,0 0 0 0 0,0 0 0 0 0,-1 0 0 0 0,0 0 0 0 0,2-12 0 0 0,-3 10 0 0 0,1 1 0 0 0,1-1 0 0 0,4-10 0 0 0,-6 16 0 0 0,1-11 0 0 0,-2 14 0 0 0,0 0 0 0 0,0 0 0 0 0,0 0 0 0 0,-1-1 0 0 0,1 1 0 0 0,0 0 0 0 0,0 0 0 0 0,0 0 0 0 0,0 0 0 0 0,0 0 0 0 0,0 0 0 0 0,0 0 0 0 0,0 0 0 0 0,0 0 0 0 0,0 0 0 0 0,0 0 0 0 0,0 0 0 0 0,0 0 0 0 0,0 0 0 0 0,0-1 0 0 0,0 1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0 0 0 0,0 0 0 0 0,0 0 0 0 0,0 1 0 0 0,0-1 0 0 0,0 0 0 0 0,0 0 0 0 0,0 0 0 0 0,-1 0 0 0 0,-6 5 0 0 0,-5 8 0 0 0,7-3 94 0 0,0 0 0 0 0,0 0 0 0 0,1 0 0 0 0,0 1 0 0 0,1 0-1 0 0,-3 12 1 0 0,-1 4 180 0 0,-36 137-916 0 0,-10 47 2401 0 0,22-108-1759 0 0,29-94 0 0 0,3-2-64 0 0,0-6-273 0 0,-1-1-138 0 0,0 0-33 0 0,0 0 65 0 0,0 0 435 0 0,1 0 1 0 0,0-1-1 0 0,0 1 0 0 0,-1 0 0 0 0,1-1 0 0 0,0 1 0 0 0,-1-1 0 0 0,1 1 0 0 0,0-1 0 0 0,-1 1 0 0 0,1-1 0 0 0,0 1 1 0 0,-1-1-1 0 0,1 1 0 0 0,-1-1 0 0 0,1 0 0 0 0,-1 1 0 0 0,1-2 0 0 0,8-16-8 0 0,-7 14 17 0 0,22-48-5131 0 0,-13 27 468 0 0,-7 16-3050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15663 0 0,'0'0'719'0'0,"0"0"-20"0"0,0 0-306 0 0,0 0 371 0 0,2 0 209 0 0,20-1 1987 0 0,31-6 0 0 0,8-1-2091 0 0,13 8 746 0 0,-48-4-1031 0 0,-19 3-399 0 0,0-1 1 0 0,0 1-1 0 0,0 1 1 0 0,-1-1 0 0 0,1 1-1 0 0,12 1 1 0 0,-18-2-37 0 0,2-3-197 0 0,-2 2-289 0 0,-1 2-138 0 0,0 0-33 0 0,0 0 65 0 0,0 0 86 0 0,0 0-738 0 0,0 0-354 0 0,0 0-72 0 0,0 0-14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1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11975 0 0,'0'0'267'0'0,"0"0"42"0"0,0 0 17 0 0,0 0-28 0 0,0 0-58 0 0,0 0 491 0 0,0 0 238 0 0,0 0 45 0 0,12 0 1664 0 0,12-3-1712 0 0,1 1 0 0 0,32 2 0 0 0,-15 0 683 0 0,-39 1-1500 0 0,4 0-197 0 0,-6-1-289 0 0,-1 0-138 0 0,0 0-942 0 0,0 0-3824 0 0,0 0-1641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8287 0 0,'0'0'382'0'0,"0"0"-8"0"0,0 0-102 0 0,0 0 463 0 0,0 0 234 0 0,0 0 45 0 0,0 0-61 0 0,0 0-288 0 0,0 0-121 0 0,0 0-28 0 0,0 0-4 0 0,0 0 0 0 0,0 0 0 0 0,0 0 0 0 0,0 0 0 0 0,0 0 0 0 0,0 0 0 0 0,0 0 0 0 0,0 0 0 0 0,1-1 0 0 0,1 0-408 0 0,-1 0 0 0 0,1 0 0 0 0,-1 0 0 0 0,1 0-1 0 0,-1 0 1 0 0,0 0 0 0 0,0-1 0 0 0,0 1 0 0 0,0-1 0 0 0,0 1 0 0 0,0 0-1 0 0,0-1 1 0 0,1-3 0 0 0,8-24 1235 0 0,-4 6-548 0 0,4-3 276 0 0,25-46 1 0 0,-29 62-1036 0 0,0-1 1 0 0,-1 0-1 0 0,5-17 0 0 0,7-48 1888 0 0,-17 76-1908 0 0,0-1 0 0 0,1 1 0 0 0,-1-1 0 0 0,0 1 0 0 0,0-1-1 0 0,0 1 1 0 0,0-1 0 0 0,0 1 0 0 0,0-1 0 0 0,0 1 0 0 0,0-1 0 0 0,0 1 0 0 0,-1-1 0 0 0,1 1 0 0 0,0-1 0 0 0,0 1-1 0 0,0-1 1 0 0,-1 1 0 0 0,1-1 0 0 0,0 1 0 0 0,0-1 0 0 0,-1 1 0 0 0,1-1 0 0 0,-1 1 0 0 0,1 0 0 0 0,0-1-1 0 0,-1 1 1 0 0,1 0 0 0 0,-1-1 0 0 0,1 1 0 0 0,0 0 0 0 0,-1-1 0 0 0,1 1 0 0 0,-2 0 0 0 0,-12-2 902 0 0,14 2-789 0 0,-1 0 318 0 0,0 2-294 0 0,-6 10-159 0 0,0 1 1 0 0,2 0-1 0 0,-1 0 1 0 0,-4 20-1 0 0,-1 2-450 0 0,5-16-29 0 0,1 0-1 0 0,-4 27 1 0 0,9-42 657 0 0,0 1 1 0 0,0-1-1 0 0,1 1 0 0 0,0-1 0 0 0,0 0 1 0 0,0 0-1 0 0,0 1 0 0 0,4 6 0 0 0,-1 1 145 0 0,-4-11-336 0 0,1 0 0 0 0,-1 0 0 0 0,1 0 1 0 0,0 0-1 0 0,-1-1 0 0 0,1 1 0 0 0,0 0 1 0 0,-1 0-1 0 0,1 0 0 0 0,0 0 0 0 0,0-1 1 0 0,0 1-1 0 0,0 0 0 0 0,0-1 0 0 0,0 1 0 0 0,0-1 1 0 0,0 1-1 0 0,0-1 0 0 0,0 1 0 0 0,0-1 1 0 0,0 0-1 0 0,0 0 0 0 0,0 1 0 0 0,0-1 1 0 0,1 0-1 0 0,-1 0 0 0 0,0 0 0 0 0,0 0 0 0 0,0 0 1 0 0,0 0-1 0 0,0-1 0 0 0,2 1 0 0 0,2-1-153 0 0,0 0-1 0 0,1-1 1 0 0,-1 0-1 0 0,0 1 1 0 0,5-4-1 0 0,3-2 299 0 0,0-1 0 0 0,-1 0 0 0 0,1-1 0 0 0,-2-1 0 0 0,1 1 0 0 0,-1-2 0 0 0,10-12 0 0 0,-1-1 211 0 0,-2-1 1 0 0,21-39-1 0 0,-14 25-333 0 0,-31 46 0 0 0,0 1 0 0 0,-9 15 0 0 0,4 3 0 0 0,-12 39 0 0 0,21-56 0 0 0,0-1 0 0 0,0 0 0 0 0,1 1 0 0 0,0 0 0 0 0,0-1 0 0 0,1 1 0 0 0,0-1 0 0 0,1 1 0 0 0,1 10 0 0 0,4-5 0 0 0,-2-12 0 0 0,-2-2 0 0 0,-1 1-110 0 0,0-1 0 0 0,1 1-1 0 0,-1-1 1 0 0,1 1 0 0 0,-1-1-1 0 0,0 0 1 0 0,1 0 0 0 0,-1 0 0 0 0,1 0-1 0 0,-1 0 1 0 0,0 0 0 0 0,1 0 0 0 0,-1 0-1 0 0,1-1 1 0 0,-1 1 0 0 0,0 0 0 0 0,3-2-1 0 0,20-10-2629 0 0,-22 10 1216 0 0,2-5-11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2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11 145 8287 0 0,'0'0'191'0'0,"0"0"26"0"0,0 0 9 0 0,0-9 4 0 0,-4-10 1304 0 0,2 13 50 0 0,1-1 0 0 0,0 1-1 0 0,0 0 1 0 0,0 0 0 0 0,1-1 0 0 0,0 1-1 0 0,1-9 1 0 0,8-16 1061 0 0,-9 30-2149 0 0,0 1 15 0 0,0 0-68 0 0,2-1-294 0 0,2-4-61 0 0,-3 4 283 0 0,1-1 313 0 0,-2 2-659 0 0,0 0 1 0 0,0 0-1 0 0,0-1 0 0 0,0 1 0 0 0,0 0 0 0 0,0 0 0 0 0,0 0 0 0 0,0 0 1 0 0,0 0-1 0 0,0-1 0 0 0,0 1 0 0 0,1 0 0 0 0,-1 0 0 0 0,0 0 0 0 0,0 0 0 0 0,0 0 1 0 0,0 0-1 0 0,0 0 0 0 0,0-1 0 0 0,1 1 0 0 0,-1 0 0 0 0,0 0 0 0 0,0 0 0 0 0,0 0 1 0 0,0 0-1 0 0,0 0 0 0 0,1 0 0 0 0,-1 0 0 0 0,0 0 0 0 0,0 0 0 0 0,0 0 1 0 0,0 0-1 0 0,1 0 0 0 0,-1 0 0 0 0,0 0 0 0 0,4 9-21 0 0,-1 1 0 0 0,0 0 0 0 0,0 0 0 0 0,2 20 0 0 0,-4-20-5 0 0,1 0 1 0 0,0 0-1 0 0,1 0 0 0 0,0 0 1 0 0,8 17-1 0 0,-9-23 1 0 0,-2-4 0 0 0,0 1 0 0 0,0-1 0 0 0,0 1 0 0 0,0-1 0 0 0,0 0 0 0 0,0 1 0 0 0,1-1 0 0 0,-1 0 0 0 0,0 1 0 0 0,0-1 0 0 0,0 0 0 0 0,1 1 0 0 0,-1-1 0 0 0,0 0 0 0 0,0 1 0 0 0,1-1 0 0 0,-1 0 0 0 0,0 1 0 0 0,1-1 0 0 0,-1 0 0 0 0,0 0 0 0 0,1 0 0 0 0,-1 1 0 0 0,0-1 0 0 0,1 0 0 0 0,-1 0 0 0 0,1 0 0 0 0,-1 0 0 0 0,1 0 0 0 0,12 3 0 0 0,-10-1 0 0 0,1-1 0 0 0,-1-1 0 0 0,1 1 0 0 0,-1 0 0 0 0,1-1 0 0 0,-1 0 0 0 0,1 0 0 0 0,-1 0 0 0 0,1 0 0 0 0,-1 0 0 0 0,1-1 0 0 0,-1 1 0 0 0,0-1 0 0 0,1 0 0 0 0,-1 0 0 0 0,0 0 0 0 0,1-1 0 0 0,-1 1 0 0 0,0-1 0 0 0,0 0 0 0 0,0 0 0 0 0,0 0 0 0 0,-1 0 0 0 0,1 0 0 0 0,0-1 0 0 0,-1 1 0 0 0,0-1 0 0 0,1 1 0 0 0,-1-1 0 0 0,0 0 0 0 0,3-6 0 0 0,10-20 0 0 0,7-18 0 0 0,-20 42 0 0 0,-1 0 0 0 0,0 1 0 0 0,1-1 0 0 0,-2 0 0 0 0,1 0 0 0 0,-1 0 0 0 0,1 0 0 0 0,-2-8 0 0 0,1 8 72 0 0,0 3 299 0 0,0 2 117 0 0,0 0 21 0 0,0 0-66 0 0,-8 4-278 0 0,5-2-165 0 0,0 0 0 0 0,0 0 0 0 0,0 1 0 0 0,1-1 0 0 0,-1 1 0 0 0,1 0 0 0 0,0 0 0 0 0,0-1 0 0 0,-3 7 0 0 0,-13 29 0 0 0,-12 58 0 0 0,20-68 0 0 0,-8 48 0 0 0,-4 13 0 0 0,-6 10 0 0 0,22-72 0 0 0,4-18 0 0 0,2-1 0 0 0,7-10 0 0 0,9-11 0 0 0,-9 6 0 0 0,-3 2-64 0 0,-3 4-273 0 0,-11-9-2935 0 0,2 7-712 0 0,1 0 1937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3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8287 0 0,'0'0'191'0'0,"0"0"26"0"0,0 0 9 0 0,0 0 42 0 0,0 0 158 0 0,1-6 352 0 0,1 4 3036 0 0,13-25 2842 0 0,-14 26-6213 0 0,-1 1-222 0 0,0 0 166 0 0,0 0 101 0 0,0 0 21 0 0,1 0-66 0 0,6-3-294 0 0,1 0-133 0 0,1 0-16 0 0,0 0 0 0 0,0 1 0 0 0,3 0 4 0 0,-9 4 21 0 0,-2-1 18 0 0,0-1 328 0 0,-1 0 117 0 0,8 4 613 0 0,9 11-1083 0 0,-14-11-20 0 0,-2-3 2 0 0,1 0 0 0 0,-1 1 0 0 0,0-1 0 0 0,0 0 0 0 0,0 1 0 0 0,0-1 0 0 0,-1 1 0 0 0,1-1 0 0 0,0 1 0 0 0,-1-1 0 0 0,1 1 0 0 0,-1-1 0 0 0,1 1 0 0 0,0 2 0 0 0,0 3 0 0 0,10 22 0 0 0,-1 1 0 0 0,-2 0 0 0 0,-1 1 0 0 0,-1 0 0 0 0,-2 0 0 0 0,1 34 0 0 0,-2-31 0 0 0,11 47 0 0 0,-8-48 0 0 0,5 50 0 0 0,-11-74 0 0 0,2 23 0 0 0,-4 45 0 0 0,1-67 0 0 0,-1 1 0 0 0,0-1 0 0 0,0 0 0 0 0,-1 0 0 0 0,-1 1 0 0 0,0-2 0 0 0,0 1 0 0 0,-7 11 0 0 0,5-10 84 0 0,3-4-2 0 0,-1-1 1 0 0,0 0 0 0 0,0 0 0 0 0,0-1-1 0 0,-1 1 1 0 0,-7 7 0 0 0,11-13-525 0 0,0 2 293 0 0,1 0 131 0 0,-1 1 17 0 0,-14 10 4 0 0,3-10-1888 0 0,12-3 1757 0 0,0 0-1 0 0,-1 0 1 0 0,1 0-1 0 0,-1 0 1 0 0,1 0-1 0 0,0 0 1 0 0,-1 0 0 0 0,1 0-1 0 0,0 0 1 0 0,-1 0-1 0 0,1 0 1 0 0,-1 0-1 0 0,1 0 1 0 0,0 0-1 0 0,-1-1 1 0 0,1 1-1 0 0,0 0 1 0 0,-1 0 0 0 0,1 0-1 0 0,0-1 1 0 0,-1 1-1 0 0,1 0 1 0 0,0 0-1 0 0,0-1 1 0 0,-1 1-1 0 0,1 0 1 0 0,0-1-1 0 0,0 1 1 0 0,-1 0 0 0 0,1-1-1 0 0,0 1 1 0 0,0-1-1 0 0,-2-7-7035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3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13823 0 0,'0'0'630'0'0,"0"0"-13"0"0,0 0-252 0 0,0 0 391 0 0,0 0 216 0 0,0 0 42 0 0,-3-5 638 0 0,4 3 1981 0 0,26-3-2310 0 0,-5 0-435 0 0,-1 1 0 0 0,39-3 1 0 0,-57 7-770 0 0,-2-1-117 0 0,0 1 1 0 0,0 0-1 0 0,0 0 1 0 0,0 0 0 0 0,0 0-1 0 0,0 0 1 0 0,0 0-1 0 0,0 1 1 0 0,0-1-1 0 0,0 0 1 0 0,0 0 0 0 0,0 1-1 0 0,0-1 1 0 0,0 1-1 0 0,-1-1 1 0 0,1 0-1 0 0,1 2 1 0 0,4 3-3 0 0,-5-2 0 0 0,-1-1 0 0 0,0 0 0 0 0,1 0 0 0 0,-1 1 0 0 0,0-1 0 0 0,0 0 0 0 0,0 1 0 0 0,-1-1 0 0 0,1 0 0 0 0,-1 0 0 0 0,1 1 0 0 0,-1-1 0 0 0,0 0 0 0 0,0 0 0 0 0,0 0 0 0 0,-1 3 0 0 0,-1 0 0 0 0,0 0 0 0 0,0 0 0 0 0,-1 0 0 0 0,1 0 0 0 0,-8 6 0 0 0,-20 15 335 0 0,-15 15 739 0 0,42-36-982 0 0,-1 0-1 0 0,1 0 0 0 0,0 0 0 0 0,0 1 1 0 0,0-1-1 0 0,-4 13 0 0 0,7-18-98 0 0,1 0-1 0 0,0 1 1 0 0,0-1 0 0 0,-1 1 0 0 0,1-1-1 0 0,0 1 1 0 0,0-1 0 0 0,-1 1-1 0 0,1-1 1 0 0,0 1 0 0 0,0-1 0 0 0,0 1-1 0 0,0-1 1 0 0,0 1 0 0 0,0-1-1 0 0,0 1 1 0 0,0-1 0 0 0,0 1 0 0 0,0-1-1 0 0,0 1 1 0 0,0-1 0 0 0,0 1-1 0 0,1-1 1 0 0,-1 1 0 0 0,0-1 0 0 0,0 1-1 0 0,0-1 1 0 0,1 0 0 0 0,-1 1-1 0 0,0-1 1 0 0,1 1 0 0 0,-1-1 0 0 0,0 0-1 0 0,1 1 1 0 0,-1-1 0 0 0,0 0-1 0 0,1 1 1 0 0,0 0-117 0 0,2 1 56 0 0,-1 1 0 0 0,0-1 1 0 0,1 0-1 0 0,-1 0 0 0 0,1 0 1 0 0,0 0-1 0 0,0-1 0 0 0,0 1 1 0 0,0-1-1 0 0,0 0 1 0 0,0 0-1 0 0,0 0 0 0 0,0 0 1 0 0,0 0-1 0 0,1 0 0 0 0,-1-1 1 0 0,0 0-1 0 0,0 0 0 0 0,1 0 1 0 0,-1 0-1 0 0,0 0 0 0 0,0-1 1 0 0,7-1-1 0 0,5-2-118 0 0,0 0-1 0 0,0-2 1 0 0,24-11 0 0 0,-23 10-872 0 0,-5 2 141 0 0,8-4-6122 0 0,-7 4-673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3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11975 0 0,'0'0'267'0'0,"0"0"42"0"0,0 0 17 0 0,0 0-28 0 0,0 0 12 0 0,0 0 778 0 0,-6 2 1298 0 0,6 0 2534 0 0,2 0-4856 0 0,-1 0 0 0 0,1 0 0 0 0,0-1-1 0 0,0 1 1 0 0,0-1 0 0 0,0 0 0 0 0,0 1 0 0 0,0-1 0 0 0,1 0-1 0 0,-1 0 1 0 0,0 0 0 0 0,1 0 0 0 0,-1-1 0 0 0,0 1 0 0 0,1-1-1 0 0,4 1 1 0 0,4-1 496 0 0,0 0 0 0 0,19-2 0 0 0,-22 0-329 0 0,2 1-1 0 0,-1 1 1 0 0,14 1 0 0 0,7-1 1217 0 0,-13 0-864 0 0,-11 0-568 0 0,2 3-16 0 0,-1 1 72 0 0,-5-3 299 0 0,1 18 1069 0 0,-2-9-1416 0 0,-1 1 0 0 0,0 0 0 0 0,-1 0-1 0 0,0-1 1 0 0,0 1 0 0 0,-5 15 0 0 0,2-5-26 0 0,-24 224 2 0 0,22 2 0 0 0,7-73 0 0 0,-1-173 0 0 0,0-1 0 0 0,0 1 0 0 0,0 0 0 0 0,0 0 0 0 0,0 0 0 0 0,-1-1 0 0 0,1 1 0 0 0,0 0 0 0 0,0 0 0 0 0,0 0 0 0 0,-1-1 0 0 0,1 1 0 0 0,0 0 0 0 0,-1-1 0 0 0,1 1 0 0 0,-1 0 0 0 0,1-1 0 0 0,-1 1 0 0 0,1 0 0 0 0,-1-1 0 0 0,1 1 0 0 0,-1-1 0 0 0,0 1 0 0 0,1-1 0 0 0,-1 1 0 0 0,0-1 0 0 0,1 1 0 0 0,-1-1 0 0 0,0 0 0 0 0,0 1 0 0 0,1-1 0 0 0,-1 0 0 0 0,0 0 0 0 0,0 0 0 0 0,0 0 0 0 0,1 1 0 0 0,-1-1 0 0 0,0 0 0 0 0,0 0 0 0 0,-1-1 0 0 0,0 1 0 0 0,0 1 0 0 0,-7 0 0 0 0,-1-1 0 0 0,1 1 0 0 0,0-1 0 0 0,-12-2 0 0 0,3 1 0 0 0,15 2 0 0 0,1-1 0 0 0,-1 0 0 0 0,1 0 0 0 0,-1-1 0 0 0,1 1 0 0 0,-1 0 0 0 0,-2-1 0 0 0,1-1-3 0 0,-1 0 0 0 0,1 1-1 0 0,-1 0 1 0 0,1 0 0 0 0,-1 1 0 0 0,0-1 0 0 0,1 1-1 0 0,-1 0 1 0 0,0 0 0 0 0,1 0 0 0 0,-1 1 0 0 0,1 0-1 0 0,-1 0 1 0 0,1 0 0 0 0,-1 0 0 0 0,1 1 0 0 0,-1 0-1 0 0,1 0 1 0 0,-5 2 0 0 0,7 3-142 0 0,1-4-4287 0 0,2-2 1416 0 0,-1-1 969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17503 0 0,'0'0'399'0'0,"0"0"60"0"0,0 0 21 0 0,0 0-59 0 0,0 0-136 0 0,0 0 457 0 0,0 0 228 0 0,0 0 43 0 0,3 0-59 0 0,15-4 194 0 0,23-6 0 0 0,-22 5-101 0 0,28-5-1 0 0,12 6-1046 0 0,-49 5 0 0 0,-1 1 0 0 0,-2-1-64 0 0,-6-1-273 0 0,-1 0-138 0 0,0 0-33 0 0,0 0-140 0 0,0 0-572 0 0,0 0-253 0 0,0 0-51 0 0,0 0-11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3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17503 0 0,'0'0'803'0'0,"2"0"-18"0"0,-1 1-743 0 0,1-1 0 0 0,-1 0 0 0 0,0 0 0 0 0,1 0 1 0 0,-1 1-1 0 0,1-1 0 0 0,-1 0 0 0 0,0-1 0 0 0,1 1 0 0 0,-1 0 0 0 0,0 0 0 0 0,1-1 0 0 0,-1 1 0 0 0,0 0 0 0 0,1-1 0 0 0,0 0 0 0 0,4-2 438 0 0,115-17 4713 0 0,-50 10-3057 0 0,-62 8-2405 0 0,-8 2-1135 0 0,13-4-2534 0 0,-11 3 1893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3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35 272 8287 0 0,'0'0'382'0'0,"0"0"-8"0"0,0-9-226 0 0,7-39 5172 0 0,20-79 0 0 0,-22 105-3476 0 0,3-35 0 0 0,-8 50-1772 0 0,0 6 299 0 0,0 1 117 0 0,0 0 21 0 0,-1 1-441 0 0,-1 0-1 0 0,0 1 1 0 0,1 0-1 0 0,-1-1 1 0 0,1 1-1 0 0,-1 0 1 0 0,1-1 0 0 0,-2 4-1 0 0,-1 3-67 0 0,-1 1 0 0 0,1 0 0 0 0,0 0 0 0 0,1 0 0 0 0,-4 16 0 0 0,-5 51 0 0 0,7-46 0 0 0,-6 71 0 0 0,7-59 0 0 0,1-18 0 0 0,1-13 0 0 0,1 0 0 0 0,0 0 0 0 0,1 0 0 0 0,1 18 0 0 0,1-15 1004 0 0,2-11 24 0 0,13 0-1011 0 0,2 2-18 0 0,-19-5 1 0 0,1 1 0 0 0,0-1 0 0 0,-1 0 0 0 0,1 1 0 0 0,0-1 0 0 0,-1 0 0 0 0,1 1 0 0 0,0-1 0 0 0,-1 0 0 0 0,1 0 0 0 0,0 0 0 0 0,0 0 0 0 0,-1 0 0 0 0,1 0 0 0 0,0 0 0 0 0,0 0 0 0 0,-1 0 0 0 0,1 0 0 0 0,0 0 0 0 0,0 0 0 0 0,1-1 0 0 0,1 0 0 0 0,10 0 0 0 0,0 0 0 0 0,16-4 0 0 0,-20 3 0 0 0,0 0 0 0 0,-1 1 0 0 0,1 0 0 0 0,0 0 0 0 0,0 1 0 0 0,0 1 0 0 0,14 1 0 0 0,13 1 0 0 0,-28-3 0 0 0,1-3 0 0 0,-3 0-64 0 0,-5 3-273 0 0,-1 0-138 0 0,0 0-33 0 0,1-9-84 0 0,0 8 499 0 0,-1 0-1 0 0,0-1 1 0 0,0 1-1 0 0,0 0 1 0 0,0-1-1 0 0,0 1 1 0 0,0-1-1 0 0,-1 1 1 0 0,1 0-1 0 0,0-1 1 0 0,-1 1-1 0 0,1 0 1 0 0,-1-1-1 0 0,1 1 1 0 0,-1 0-1 0 0,0 0 1 0 0,0 0-1 0 0,1 0 1 0 0,-3-2-1 0 0,0-1-788 0 0,-7-13-6688 0 0,3 10 932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3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10 115 10135 0 0,'0'0'464'0'0,"0"0"-9"0"0,-2 0-295 0 0,-4 0 65 0 0,4 0 854 0 0,2 0 370 0 0,0 0 73 0 0,0 0-125 0 0,0 0-574 0 0,7-8 1299 0 0,34-21 483 0 0,-36 26-2485 0 0,-1 1 0 0 0,1-1 1 0 0,0 1-1 0 0,0 0 1 0 0,0 1-1 0 0,0-1 0 0 0,0 1 1 0 0,7-1-1 0 0,20-1 376 0 0,-16 2 280 0 0,33-1 0 0 0,-42 3-774 0 0,-5-1 0 0 0,0 0 0 0 0,0 1-1 0 0,0-1 1 0 0,0 0 0 0 0,0-1-1 0 0,0 1 1 0 0,3-1-1 0 0,30-15-80 0 0,-34 15-128 0 0,0 1 0 0 0,0-1 0 0 0,0 1 0 0 0,-1-1 0 0 0,1 1 1 0 0,0-1-1 0 0,0 1 0 0 0,-1-1 0 0 0,1 0 0 0 0,0 1 0 0 0,-1-1 0 0 0,1 0 0 0 0,-1 0 0 0 0,1 1 0 0 0,-1-1 0 0 0,1 0 0 0 0,-1 0 0 0 0,0 0 0 0 0,1 0 1 0 0,-1 0-1 0 0,0 0 0 0 0,0 1 0 0 0,0-1 0 0 0,1 0 0 0 0,-1 0 0 0 0,0 0 0 0 0,0 0 0 0 0,0 0 0 0 0,0 0 0 0 0,-1 0 0 0 0,1 0 0 0 0,0 0 0 0 0,0 0 1 0 0,-1-1-1 0 0,-2-6-6615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3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13823 0 0,'0'0'315'0'0,"0"0"45"0"0,0 0 21 0 0,0 0-49 0 0,0 0-149 0 0,1 0 194 0 0,8 3 299 0 0,0-1 0 0 0,0-1 0 0 0,0 0 0 0 0,0 0 0 0 0,0-1 0 0 0,12 0-1 0 0,3-3 748 0 0,30-6-1 0 0,-6 1-1244 0 0,-28 5-179 0 0,0-1-1 0 0,-1 0 1 0 0,26-10-1 0 0,-41 13-93 0 0,0-1-1 0 0,0 1 1 0 0,0 0 0 0 0,7-1-1 0 0,2 1-5863 0 0,-11 1 4861 0 0,6-1-5784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2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46 4607 0 0,'0'0'208'0'0,"0"0"67"0"0,0 0 154 0 0,0 0 69 0 0,0 0 12 0 0,0 0-67 0 0,0 0-222 0 0,0 0 166 0 0,0 0 101 0 0,0 0 21 0 0,0 0-66 0 0,21-3 1754 0 0,21-6 310 0 0,-41 9-2019 0 0,-1 0 21 0 0,0 0-66 0 0,0 0-222 0 0,0 0 166 0 0,0 0 101 0 0,0 0 21 0 0,0 0-66 0 0,0 0-222 0 0,0 0 166 0 0,0 0 101 0 0,0 0 21 0 0,0 0-66 0 0,0-1-294 0 0,-3-4-61 0 0,3 4 283 0 0,-19-12 1234 0 0,14 10-1605 0 0,-1 1 0 0 0,0 0 0 0 0,0 0 0 0 0,0 1 0 0 0,0-1 0 0 0,0 2 0 0 0,0-1 0 0 0,0 0 0 0 0,0 1 0 0 0,0 0 0 0 0,-1 1 0 0 0,1-1 0 0 0,0 1 0 0 0,0 1 0 0 0,-8 1 0 0 0,-22 4 0 0 0,-50 6 443 0 0,41-4 822 0 0,23-5-1095 0 0,-28 8 0 0 0,45-10-170 0 0,-26 5 0 0 0,23-5 0 0 0,13 4 0 0 0,11 5 0 0 0,-14-10 0 0 0,0 1 0 0 0,0-1 0 0 0,0 1 0 0 0,0-1 0 0 0,0 1 0 0 0,0 0 0 0 0,0-1 0 0 0,0 1 0 0 0,2 3 0 0 0,-2-1 0 0 0,0-1 0 0 0,1 0 0 0 0,0 0 0 0 0,0 0 0 0 0,0 0 0 0 0,0-1 0 0 0,0 1 0 0 0,0-1 0 0 0,6 3 0 0 0,34 15 0 0 0,-31-15 0 0 0,6 2 0 0 0,-12-5 0 0 0,0 0 0 0 0,1 1 0 0 0,-1 0 0 0 0,-1 0 0 0 0,1 0 0 0 0,0 1 0 0 0,-1 0 0 0 0,0 0 0 0 0,9 8 0 0 0,-12-9 0 0 0,7 9 0 0 0,-8-9 0 0 0,0 1 0 0 0,0-1 0 0 0,0 1 0 0 0,0 0 0 0 0,-1 5 0 0 0,1-6 0 0 0,-1 0 0 0 0,0 0 0 0 0,0 1 0 0 0,0-1 0 0 0,-1 0 0 0 0,1 0 0 0 0,-1 0 0 0 0,0 0 0 0 0,1 0 0 0 0,-1 0 0 0 0,-1 0 0 0 0,1 0 0 0 0,0 0 0 0 0,-1-1 0 0 0,1 1 0 0 0,-1 0 0 0 0,0-1 0 0 0,0 0 0 0 0,0 1 0 0 0,0-1 0 0 0,-5 4 0 0 0,-65 41 0 0 0,-10 12 0 0 0,-26 11 61 0 0,80-50 321 0 0,-27 20 1159 0 0,54-39-1878 0 0,1-1 358 0 0,-1 0 1 0 0,1 1-1 0 0,-1-1 0 0 0,1 0 1 0 0,-1 0-1 0 0,1 1 1 0 0,0-1-1 0 0,-1 0 0 0 0,1 0 1 0 0,0 1-1 0 0,-1-1 1 0 0,1 1-1 0 0,0-1 0 0 0,-1 0 1 0 0,1 1-1 0 0,0-1 1 0 0,-1 1-1 0 0,1 6-5 0 0,6 2-16 0 0,-2-6 0 0 0,1 0 0 0 0,-1 0 0 0 0,1 0 0 0 0,0 0 0 0 0,0-1 0 0 0,0 0 0 0 0,0 0 0 0 0,0 0 0 0 0,0-1 0 0 0,1 1 0 0 0,-1-1 0 0 0,1 0 0 0 0,7 0 0 0 0,8-1 0 0 0,1-1 0 0 0,24-3 0 0 0,-12 0 0 0 0,92-9 0 0 0,-121 11 245 0 0,-1 1-538 0 0,19 0-1906 0 0,-23 1-6330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3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402 109 15663 0 0,'0'0'356'0'0,"0"0"50"0"0,0 0 20 0 0,0 0-42 0 0,-5-13 623 0 0,-1 4-21 0 0,0 1 0 0 0,0 0 1 0 0,0 1-1 0 0,-13-12 0 0 0,14 15-748 0 0,1 0-1 0 0,-1 1 1 0 0,0-1 0 0 0,0 1-1 0 0,-1 0 1 0 0,1 1 0 0 0,0-1-1 0 0,-1 1 1 0 0,-6-2 0 0 0,-4 0-225 0 0,9 2-12 0 0,-1 0-1 0 0,1 1 0 0 0,-1-1 1 0 0,0 1-1 0 0,1 1 1 0 0,-1 0-1 0 0,0 0 1 0 0,-9 1-1 0 0,8 1 0 0 0,-1-1 0 0 0,0 2 0 0 0,0 0 0 0 0,1 0 0 0 0,-1 1 0 0 0,1 0 0 0 0,0 0 0 0 0,0 1 0 0 0,1 0 0 0 0,-10 8 0 0 0,6-5 0 0 0,1 2 0 0 0,0 0 0 0 0,0 0 0 0 0,-16 21 0 0 0,25-28 0 0 0,0 1 0 0 0,0-1 0 0 0,0 0 0 0 0,0 1 0 0 0,0 0 0 0 0,1-1 0 0 0,0 1 0 0 0,0 0 0 0 0,0 0 0 0 0,0-1 0 0 0,0 1 0 0 0,1 0 0 0 0,0 0 0 0 0,-1 0 0 0 0,2 0 0 0 0,-1 0 0 0 0,0 0 0 0 0,1 0 0 0 0,0 0 0 0 0,-1 0 0 0 0,2-1 0 0 0,-1 1 0 0 0,2 4 0 0 0,1 0 0 0 0,1 0 0 0 0,0-1 0 0 0,0 0 0 0 0,1 0 0 0 0,11 11 0 0 0,-8-9 0 0 0,-1 0 0 0 0,10 14 0 0 0,14 22 0 0 0,-19-29 0 0 0,-2 0 0 0 0,14 25 0 0 0,-21-32 0 0 0,0 0 0 0 0,0 0 0 0 0,-1 1 0 0 0,0-1 0 0 0,0 1 0 0 0,-1 0 0 0 0,1 13 0 0 0,-3-16 0 0 0,0-1 0 0 0,0 0 0 0 0,-1 0 0 0 0,0 1 0 0 0,0-1 0 0 0,0 0 0 0 0,-1 0 0 0 0,0 0 0 0 0,0 0 0 0 0,0-1 0 0 0,-1 1 0 0 0,0 0 0 0 0,-3 4 0 0 0,-14 24 0 0 0,12-21 0 0 0,0 1 0 0 0,-1-1 0 0 0,-14 16 0 0 0,12-17 0 0 0,7-5 0 0 0,7 1 0 0 0,-1-6 0 0 0,0 0 0 0 0,0-1 0 0 0,0 0 0 0 0,0 1 0 0 0,1-1 0 0 0,-1 0 0 0 0,0 0 0 0 0,1 0 0 0 0,-1 0 0 0 0,1-1 0 0 0,2 1 0 0 0,29 3 0 0 0,-24-4 0 0 0,1 0 0 0 0,-1-1 0 0 0,-1 0 0 0 0,-1 0-201 0 0,-7 1-850 0 0,-1 0-385 0 0,0 0-1273 0 0,0 0-4798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3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 17503 0 0,'0'0'399'0'0,"3"-16"961"0"0,-2-15 1865 0 0,0 19-1103 0 0,-2 24-1164 0 0,-2 24-958 0 0,0-10 0 0 0,2 33 0 0 0,1-52 0 0 0,1 0 0 0 0,0 0 0 0 0,0 0 0 0 0,0 0 0 0 0,1 0 0 0 0,0 0 0 0 0,0-1 0 0 0,1 1 0 0 0,6 10 0 0 0,-8-15 0 0 0,1 1 0 0 0,0-1 0 0 0,0 0 0 0 0,0 1 0 0 0,0-1 0 0 0,1 0 0 0 0,3 2 0 0 0,-5-3 0 0 0,0 0 0 0 0,0 0 0 0 0,0 0 0 0 0,0-1 0 0 0,0 1 0 0 0,1-1 0 0 0,-1 1 0 0 0,0-1 0 0 0,0 1 0 0 0,1-1 0 0 0,-1 1 0 0 0,0-1 0 0 0,0 0 0 0 0,1 0 0 0 0,-1 0 0 0 0,0 0 0 0 0,1 0 0 0 0,-1 0 0 0 0,0 0 0 0 0,1 0 0 0 0,-1-1 0 0 0,3 0 0 0 0,0 0 0 0 0,4-1 0 0 0,0 0 0 0 0,0-1 0 0 0,0 0 0 0 0,0-1 0 0 0,-1 1 0 0 0,1-1 0 0 0,-1-1 0 0 0,0 0 0 0 0,0 0 0 0 0,-1 0 0 0 0,0-1 0 0 0,0 1 0 0 0,0-1 0 0 0,0-1 0 0 0,-1 1 0 0 0,0-1 0 0 0,7-12 0 0 0,-7 8 216 0 0,1 1 1 0 0,-1-1-1 0 0,3-11 0 0 0,-6 17-123 0 0,-1 0-1 0 0,1 0 1 0 0,-1 1-1 0 0,0-1 1 0 0,-1 0-1 0 0,0 0 1 0 0,1 0-1 0 0,-1 0 1 0 0,-1 0-1 0 0,0-6 1 0 0,-1 6 56 0 0,-4 4-133 0 0,4 2-16 0 0,0 0 0 0 0,0 0 0 0 0,0 0 0 0 0,1 0 0 0 0,-1 1 0 0 0,0-1 0 0 0,1 1 0 0 0,-1-1 0 0 0,1 1 0 0 0,0-1 0 0 0,-1 1 0 0 0,0 2 0 0 0,-13 24 0 0 0,0 18 0 0 0,2 2 0 0 0,2-1 0 0 0,-4 54 0 0 0,-9 10 0 0 0,6-31 0 0 0,16-71 0 0 0,2-9 0 0 0,0 0 0 0 0,0 0 0 0 0,0 1 0 0 0,0-1 0 0 0,0 0 0 0 0,0 0 0 0 0,0 0 0 0 0,0 0 0 0 0,0 0 0 0 0,0 1 0 0 0,0-1 0 0 0,0 0 0 0 0,0 0 0 0 0,0 0 0 0 0,0 1 0 0 0,0-1 0 0 0,0 0 0 0 0,0 0 0 0 0,0 0 0 0 0,0 0 0 0 0,0 1 0 0 0,0-1 0 0 0,0 0 0 0 0,0 0 0 0 0,0 0 0 0 0,0 0 0 0 0,0 0 0 0 0,0 1 0 0 0,0-1 0 0 0,0 0 0 0 0,1 0 0 0 0,-1 0 0 0 0,0 0 0 0 0,0 0 0 0 0,0 0 0 0 0,0 1 0 0 0,0-1 0 0 0,0 0 0 0 0,1 0 0 0 0,-1 0 0 0 0,0 0 0 0 0,0 0 0 0 0,0 0 0 0 0,0 0 0 0 0,1 0 0 0 0,-1 0 0 0 0,0 0 0 0 0,0 0 0 0 0,0 0 0 0 0,0 0 0 0 0,1 0 0 0 0,-1 0 0 0 0,0 0 0 0 0,0 0 0 0 0,0 0 0 0 0,0 0 0 0 0,1 0 0 0 0,-1 0 0 0 0,5-3 0 0 0,-2 0-243 0 0,1 0 1 0 0,-1 0-1 0 0,0 0 0 0 0,0-1 1 0 0,0 1-1 0 0,-1-1 0 0 0,1 1 1 0 0,1-6-1 0 0,16-35-3694 0 0,-9 17 2389 0 0,3-7-488 0 0,-4-2-11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3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 15663 0 0,'0'0'356'0'0,"0"0"50"0"0,0 0 20 0 0,0 0-42 0 0,-4-7-236 0 0,4 7-14 0 0,-1-1-1 0 0,1 1 1 0 0,-1-1-1 0 0,1 0 1 0 0,0 1-1 0 0,-1-1 0 0 0,1 1 1 0 0,0-1-1 0 0,-1 0 1 0 0,1 1-1 0 0,0-1 1 0 0,0 0-1 0 0,0 1 1 0 0,0-1-1 0 0,0 0 1 0 0,-1 1-1 0 0,1-1 1 0 0,0 0-1 0 0,1 1 0 0 0,-1-1 1 0 0,0 0-1 0 0,0 1 1 0 0,0-1-1 0 0,0 0 1 0 0,0 1-1 0 0,1-1 1 0 0,-1 1-1 0 0,0-1 1 0 0,0 0-1 0 0,1 1 1 0 0,-1-1-1 0 0,1 1 1 0 0,-1-1-1 0 0,0 1 0 0 0,1-1 1 0 0,-1 1-1 0 0,1-1 1 0 0,-1 1-1 0 0,1-1 1 0 0,-1 1-1 0 0,2-1 1 0 0,-2 1-93 0 0,2-2 781 0 0,10-9 721 0 0,-8 9-1458 0 0,0 0 0 0 0,0 1 0 0 0,1-1-1 0 0,-1 1 1 0 0,0 0 0 0 0,1 0 0 0 0,-1 1 0 0 0,1-1-1 0 0,-1 1 1 0 0,1 0 0 0 0,-1 0 0 0 0,7 1 0 0 0,5-1 251 0 0,-13 0-280 0 0,1 0 0 0 0,-1 0-1 0 0,0 0 1 0 0,1 1 0 0 0,-1-1 0 0 0,0 1 0 0 0,0 0-1 0 0,1 0 1 0 0,-1 0 0 0 0,0 0 0 0 0,0 0 0 0 0,0 1-1 0 0,5 2 1 0 0,-4-2-56 0 0,-1 0 0 0 0,1 0 0 0 0,0 0 0 0 0,-1 1 0 0 0,0-1 0 0 0,1 1 0 0 0,-1 0 0 0 0,0 0 0 0 0,0 0 0 0 0,-1 0 0 0 0,1 0 0 0 0,-1 1 0 0 0,1-1 0 0 0,-1 1 0 0 0,2 4 0 0 0,-3-5 0 0 0,0 0 0 0 0,-1 0 0 0 0,1 0 0 0 0,-1 0 0 0 0,1 0 0 0 0,-1 0 0 0 0,0 0 0 0 0,0 0 0 0 0,-1 0 0 0 0,1-1 0 0 0,-1 1 0 0 0,1 0 0 0 0,-1 0 0 0 0,0 0 0 0 0,0 0 0 0 0,0-1 0 0 0,0 1 0 0 0,-3 4 0 0 0,1-2 0 0 0,-5 8 0 0 0,0-1 0 0 0,-1-1 0 0 0,0 1 0 0 0,0-1 0 0 0,-20 16 0 0 0,8-7 0 0 0,15-11 0 0 0,7-1 0 0 0,-1-6 0 0 0,1-1 0 0 0,-1 0 0 0 0,0 0 0 0 0,1 0 0 0 0,-1-1 0 0 0,0 1 0 0 0,1 0 0 0 0,-1-1 0 0 0,1 1 0 0 0,0 0 0 0 0,-1-1 0 0 0,1 1 0 0 0,-1-1 0 0 0,1 1 0 0 0,0-1 0 0 0,-1 1 0 0 0,1-1 0 0 0,0 1 0 0 0,0-1 0 0 0,-1 0 0 0 0,2 1 0 0 0,1 1-5 0 0,1 0-1 0 0,-1-1 1 0 0,1 1 0 0 0,-1-1-1 0 0,1 0 1 0 0,0 0-1 0 0,-1 0 1 0 0,1 0 0 0 0,0-1-1 0 0,0 0 1 0 0,-1 1-1 0 0,1-1 1 0 0,0-1 0 0 0,0 1-1 0 0,0 0 1 0 0,3-2-1 0 0,6-1-71 0 0,0-1 0 0 0,0 0-1 0 0,14-6 1 0 0,-7-2-1759 0 0,-8 3-4593 0 0,0 3-1729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3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38 17503 0 0,'0'0'399'0'0,"2"-1"60"0"0,1 2-306 0 0,1-2-51 0 0,9-8 689 0 0,-3 0-464 0 0,-8 7 100 0 0,0 0-1 0 0,0 0 0 0 0,0 0 0 0 0,1 0 0 0 0,-1 1 0 0 0,1-1 0 0 0,-1 1 1 0 0,5-2-1 0 0,-5 2-44 0 0,-1 1 275 0 0,0 0-605 0 0,-1 0 1 0 0,1 0-1 0 0,0 0 0 0 0,0 0 1 0 0,0 0-1 0 0,0 0 0 0 0,0 0 1 0 0,0 0-1 0 0,0 0 0 0 0,0 0 1 0 0,0 1-1 0 0,0-1 0 0 0,0 0 1 0 0,0 1-1 0 0,-1-1 0 0 0,1 0 1 0 0,1 2-1 0 0,22 16-36 0 0,-5-7-31 0 0,18 12 102 0 0,-36-21 51 0 0,1 0 0 0 0,-1 1 0 0 0,1-1-1 0 0,-1 0 1 0 0,0 0 0 0 0,0 1 0 0 0,0-1 0 0 0,0 0 0 0 0,0 1 0 0 0,0-1-1 0 0,0 4 1 0 0,-1-4 19 0 0,1 3-139 0 0,0 0 0 0 0,-1 0 0 0 0,0 0 0 0 0,0 0 0 0 0,0 0 0 0 0,0-1 0 0 0,-3 10 0 0 0,-10 36 6 0 0,5-25-27 0 0,-3 25 3 0 0,2 0 0 0 0,-2 61 0 0 0,10-107 0 0 0,-5 171 0 0 0,2-104 0 0 0,-1-36 0 0 0,3-28 0 0 0,-4-7 0 0 0,1-1-19 0 0,1 0-1 0 0,-1 0 1 0 0,0 1-1 0 0,1 0 1 0 0,-1 0 0 0 0,0 0-1 0 0,0 0 1 0 0,1 1-1 0 0,-1 0 1 0 0,-7 2 0 0 0,7-2-50 0 0,0 0 1 0 0,0 0-1 0 0,1 0 1 0 0,-1 0 0 0 0,0-1-1 0 0,0 0 1 0 0,0 0-1 0 0,-9-2 1 0 0,13 2-886 0 0,1 0-1011 0 0,-1 0-4023 0 0,-8-3-1724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3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21191 0 0,'0'0'480'0'0,"0"0"67"0"0,0 0 31 0 0,0 0-56 0 0,2 0-341 0 0,136-20 5811 0 0,-24-2-5953 0 0,-112 22-735 0 0,-2 0-258 0 0,0 0-56 0 0,0 0-13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4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15663 0 0,'0'0'356'0'0,"0"0"50"0"0,1-1 20 0 0,22-9 92 0 0,-13 4-504 0 0,-8 2 238 0 0,0 0-1 0 0,0 0 0 0 0,0-1 0 0 0,0 1 1 0 0,0 0-1 0 0,1-9 0 0 0,3-8 868 0 0,11-34 2118 0 0,-1 1-1784 0 0,16-22-830 0 0,11-30 1253 0 0,-38 85-1711 0 0,-7 21-165 0 0,-3 6 0 0 0,-5 8 0 0 0,-3 11 0 0 0,1 0 0 0 0,1 1 0 0 0,1 1 0 0 0,-7 33 0 0 0,15-52 0 0 0,1 1 0 0 0,0 0 0 0 0,1-1 0 0 0,-1 1 0 0 0,2 0 0 0 0,-1-1 0 0 0,1 1 0 0 0,1 0 0 0 0,2 10 0 0 0,3-3 0 0 0,-3-13 0 0 0,-2-2 0 0 0,0 0 0 0 0,0 1 0 0 0,0-1 0 0 0,0 0 0 0 0,0 0 0 0 0,0 0 0 0 0,0 0 0 0 0,0-1 0 0 0,0 1 0 0 0,0 0 0 0 0,0-1 0 0 0,0 1 0 0 0,1-1 0 0 0,-1 0 0 0 0,0 0 0 0 0,0 0 0 0 0,0 0 0 0 0,1 0 0 0 0,-1-1 0 0 0,0 1 0 0 0,0 0 0 0 0,0-1 0 0 0,0 0 0 0 0,0 1 0 0 0,1-1 0 0 0,-1 0 0 0 0,3-2 0 0 0,5-3 0 0 0,-1-1 0 0 0,0 0 0 0 0,0 0 0 0 0,8-9 0 0 0,-11 11 0 0 0,4-5 0 0 0,-1-1 0 0 0,1 0 0 0 0,-2 0 0 0 0,1-1 0 0 0,-2 0 0 0 0,0 0 0 0 0,7-15 0 0 0,-4 3 0 0 0,-2 0 0 0 0,0-1 0 0 0,4-26 0 0 0,-2 8 72 0 0,-10 42 299 0 0,0 1 117 0 0,0 0 21 0 0,-1 1-66 0 0,-3 2-433 0 0,0 0 0 0 0,0 0-1 0 0,1 1 1 0 0,-1-1 0 0 0,1 1 0 0 0,0 0 0 0 0,0 0 0 0 0,0 0 0 0 0,1 0 0 0 0,0 1 0 0 0,-1-1 0 0 0,1 1 0 0 0,1 0 0 0 0,-1-1-1 0 0,-1 9 1 0 0,0 3-8 0 0,0-1 0 0 0,1 1-1 0 0,0 26 1 0 0,3-35-60 0 0,-1-1 1 0 0,1 1-1 0 0,0-1 0 0 0,1 0 0 0 0,3 12 1 0 0,-4-15 2 0 0,0-1-420 0 0,0-1-33 0 0,0 0 144 0 0,8 6 11 0 0,-2-5-3795 0 0,2-3 2613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4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17503 0 0,'0'0'399'0'0,"2"-1"60"0"0,18-32 461 0 0,-7 9 1058 0 0,-10 18-1806 0 0,0 0 4105 0 0,-1 13-1937 0 0,-3 13-2189 0 0,1 4 301 0 0,4 38-1 0 0,-4-56-404 0 0,1 0 0 0 0,1 0-1 0 0,-1 0 1 0 0,1 0 0 0 0,0-1 0 0 0,0 1-1 0 0,1 0 1 0 0,-1-1 0 0 0,1 0 0 0 0,1 1-1 0 0,4 6 1 0 0,-6-11-47 0 0,-1 1 0 0 0,1 0 0 0 0,0 0 0 0 0,0-1 0 0 0,-1 1 0 0 0,1-1 0 0 0,0 0 0 0 0,0 0 0 0 0,0 1 0 0 0,1-1 0 0 0,-1 0 0 0 0,0-1 0 0 0,0 1 0 0 0,5 1 0 0 0,-7-2 0 0 0,1 0 0 0 0,0 0 0 0 0,-1 0 0 0 0,1 0 0 0 0,0 0 0 0 0,-1 0 0 0 0,1 0 0 0 0,-1 0 0 0 0,1 0 0 0 0,0 0 0 0 0,-1 0 0 0 0,1 0 0 0 0,-1 0 0 0 0,1 0 0 0 0,0-1 0 0 0,-1 1 0 0 0,1 0 0 0 0,-1 0 0 0 0,1-1 0 0 0,-1 1 0 0 0,1 0 0 0 0,-1-1 0 0 0,1 1 0 0 0,-1-1 0 0 0,1 0 0 0 0,1 0 0 0 0,8-6 0 0 0,0 1 0 0 0,0-2 0 0 0,-1 1 0 0 0,1-1 0 0 0,-2-1 0 0 0,1 1 0 0 0,-1-1 0 0 0,-1-1 0 0 0,1 0 0 0 0,-2 0 0 0 0,1 0 0 0 0,5-15 0 0 0,-3 7-10 0 0,-4 10 24 0 0,-1 0-1 0 0,-1 0 1 0 0,0-1 0 0 0,0 1-1 0 0,2-12 1 0 0,-5 19 357 0 0,0 1 117 0 0,-1 0 21 0 0,-5 3-482 0 0,1 0 1 0 0,0 0-1 0 0,-1 0 1 0 0,1 0-1 0 0,1 1 0 0 0,-1 0 1 0 0,1 0-1 0 0,-1 0 0 0 0,1 1 1 0 0,0-1-1 0 0,1 1 1 0 0,-6 9-1 0 0,-2 6 45 0 0,0 0 1 0 0,-7 24-1 0 0,-1 1-37 0 0,11-27-35 0 0,1 0 0 0 0,-7 27 0 0 0,-3 3 0 0 0,11-32 0 0 0,-5 20 0 0 0,3-7 0 0 0,4-12 0 0 0,0 1 0 0 0,-2 19 0 0 0,6-36 0 0 0,0-1 0 0 0,0 0 1 0 0,0 0-1 0 0,0 0 0 0 0,0 1 0 0 0,0-1 1 0 0,0 0-1 0 0,0 0 0 0 0,0 0 0 0 0,0 0 1 0 0,0 1-1 0 0,0-1 0 0 0,0 0 0 0 0,0 0 0 0 0,0 0 1 0 0,0 1-1 0 0,0-1 0 0 0,0 0 0 0 0,0 0 1 0 0,0 0-1 0 0,0 0 0 0 0,0 1 0 0 0,0-1 1 0 0,1 0-1 0 0,-1 0 0 0 0,0 0 0 0 0,0 0 0 0 0,0 0 1 0 0,0 1-1 0 0,0-1 0 0 0,1 0 0 0 0,-1 0 1 0 0,0 0-1 0 0,0 0 0 0 0,0 0 0 0 0,0 0 1 0 0,1 0-1 0 0,-1 0 0 0 0,0 0 0 0 0,0 0 0 0 0,0 0 1 0 0,0 0-1 0 0,1 1 0 0 0,-1-1 0 0 0,0 0 1 0 0,0 0-1 0 0,0-1 0 0 0,1 1 0 0 0,-1 0 1 0 0,0 0-1 0 0,0 0 0 0 0,0 0 0 0 0,0 0 0 0 0,1 0 1 0 0,-1 0-1 0 0,0 0 0 0 0,0 0 0 0 0,0 0 1 0 0,0 0-1 0 0,1 0 0 0 0,-1-1 0 0 0,0 1 1 0 0,0 0-1 0 0,0 0 0 0 0,0 0 0 0 0,0 0 0 0 0,0 0 1 0 0,1-1-1 0 0,9-7-68 0 0,-10 8 56 0 0,2-3-298 0 0,0 1 0 0 0,0-1 0 0 0,0 0 0 0 0,0 0-1 0 0,-1 1 1 0 0,1-1 0 0 0,-1-1 0 0 0,0 1 0 0 0,0 0 0 0 0,0 0 0 0 0,0 0 0 0 0,0 0 0 0 0,-1-1-1 0 0,1-2 1 0 0,3-17-8396 0 0,1 11 800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4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76 17503 0 0,'3'-8'858'0'0,"2"-17"188"0"0,-4 24-972 0 0,-1 0 0 0 0,0 0 1 0 0,1 1-1 0 0,-1-1 0 0 0,0 0 0 0 0,0 1 0 0 0,1-1 0 0 0,-1 0 0 0 0,0 0 0 0 0,0 1 0 0 0,0-1 0 0 0,0 0 1 0 0,0 0-1 0 0,0 1 0 0 0,0-1 0 0 0,0 0 0 0 0,0 0 0 0 0,-1 1 0 0 0,1-1 0 0 0,0 0 0 0 0,0 0 0 0 0,-1 1 1 0 0,1-1-1 0 0,-1 0 0 0 0,1 1 0 0 0,0-1 0 0 0,-1 0 0 0 0,-1-1 603 0 0,2 1 844 0 0,-7-5 699 0 0,-4-3-582 0 0,7 5 382 0 0,12 4-1843 0 0,66 2 639 0 0,-45-2-236 0 0,43 5 0 0 0,-42-3-580 0 0,-25-3 0 0 0,1 1 0 0 0,-1 1 0 0 0,1-1 0 0 0,-1 1 0 0 0,0 0 0 0 0,0 0 0 0 0,11 4 0 0 0,-6 3 0 0 0,-9-3 0 0 0,-1-3 0 0 0,1-1 0 0 0,-1 0 0 0 0,1 1 0 0 0,-1-1 0 0 0,0 0 0 0 0,1 1 0 0 0,-1-1 0 0 0,0 0 0 0 0,0 0 0 0 0,0 1 0 0 0,0-1 0 0 0,0 0 0 0 0,0 1 0 0 0,-1-1 0 0 0,1 0 0 0 0,0 1 0 0 0,-1-1 0 0 0,1 0 0 0 0,-1 0 0 0 0,1 1 0 0 0,-1-1 0 0 0,0 0 0 0 0,1 0 0 0 0,-1 0 0 0 0,0 0 0 0 0,0 0 0 0 0,0 0 0 0 0,0 0 0 0 0,-1 1 0 0 0,-2 3 0 0 0,-7 7 0 0 0,0-1 0 0 0,0 0 0 0 0,-1-1 0 0 0,0 0 0 0 0,-17 10 0 0 0,-1 2 0 0 0,0-1 0 0 0,5-3 0 0 0,-36 34 0 0 0,59-50 0 0 0,-1 2 0 0 0,0-1 0 0 0,1 0 0 0 0,-1 0 0 0 0,1 1 0 0 0,-3 7 0 0 0,3-1 0 0 0,2-9 0 0 0,1 1 0 0 0,0-1 0 0 0,-1 0 0 0 0,1 1 0 0 0,0-1 0 0 0,0 0 0 0 0,0 1 0 0 0,0-1 0 0 0,0 0 0 0 0,0 0 0 0 0,0 0 0 0 0,0 0 0 0 0,0 0 0 0 0,1 0 0 0 0,-1 0 0 0 0,0 0 0 0 0,1 0 0 0 0,-1-1 0 0 0,1 1 0 0 0,1 0 0 0 0,3 1 0 0 0,0 0 0 0 0,0 0 0 0 0,11 1 0 0 0,7 1 0 0 0,-8-2 0 0 0,1 0 0 0 0,23 0 0 0 0,-1-2 0 0 0,-15 0 0 0 0,39-5 0 0 0,-3 0 0 0 0,-36 3 0 0 0,-12 2 0 0 0,-13 0 0 0 0,1 0 0 0 0,0 0 0 0 0,0-1 0 0 0,0 1 0 0 0,0 0 0 0 0,-1 0 0 0 0,1 0 0 0 0,0 0 0 0 0,0 0 0 0 0,0 0 0 0 0,0 0 0 0 0,0 0 0 0 0,-1 0 0 0 0,1 0 0 0 0,0-1 0 0 0,0 1 0 0 0,0 0 0 0 0,0 0 0 0 0,0 0 0 0 0,0 0 0 0 0,0 0 0 0 0,-1-1 0 0 0,1 1 0 0 0,0 0 0 0 0,0 0 0 0 0,0 0 0 0 0,0 0 0 0 0,0-1 0 0 0,0 1 0 0 0,0 0 0 0 0,0 0 0 0 0,0 0 0 0 0,0-1 0 0 0,0 1 0 0 0,0 0 0 0 0,0 0 0 0 0,0 0 0 0 0,0 0 0 0 0,0-1 0 0 0,0 1 0 0 0,0 0 0 0 0,0 0 0 0 0,1 0 0 0 0,-1 0 0 0 0,0-1 0 0 0,0 1 0 0 0,0 0 0 0 0,0 0 0 0 0,0 0 0 0 0,0 0 0 0 0,0 0 0 0 0,0-1 0 0 0,1 1 0 0 0,-1 0 0 0 0,0 0 0 0 0,0 0 0 0 0,0 0 0 0 0,0 0 0 0 0,1 0 0 0 0,-1 0 0 0 0,0 0 0 0 0,0 0 0 0 0,0 0 0 0 0,0 0 0 0 0,1 0 0 0 0,-1 0 0 0 0,0 0 0 0 0,-13-9-2823 0 0,-27-14 0 0 0,19 12 41 0 0,-9-5-286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4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87 108 6447 0 0,'0'0'142'0'0,"0"0"22"0"0,0 0 13 0 0,-3-15 959 0 0,3 2 3219 0 0,9-1-2581 0 0,-8 12-1258 0 0,-1 1-72 0 0,0-1-385 0 0,0 0-1 0 0,0 0 1 0 0,0-1 0 0 0,1 1-1 0 0,-1 0 1 0 0,0 0-1 0 0,1 0 1 0 0,1-3 0 0 0,-2 4-14 0 0,1 1 0 0 0,-1-1 0 0 0,0 1 0 0 0,0-1 1 0 0,0 1-1 0 0,1-1 0 0 0,-1 1 0 0 0,0-1 0 0 0,0 0 1 0 0,0 1-1 0 0,0-1 0 0 0,0 1 0 0 0,0-1 0 0 0,0 1 1 0 0,0-1-1 0 0,0 0 0 0 0,-1 1 0 0 0,1-1 0 0 0,0 1 0 0 0,0-1 1 0 0,0 1-1 0 0,-1-1 0 0 0,1 0 0 0 0,-1 0 467 0 0,2-8 1536 0 0,-9-5 152 0 0,7 13-1813 0 0,1 1 101 0 0,0 0 21 0 0,0 0-66 0 0,-1 0-294 0 0,1 0-148 0 0,0-1-1 0 0,-1 1 0 0 0,1 0 1 0 0,0 0-1 0 0,0 0 1 0 0,0 0-1 0 0,-1 0 0 0 0,1 0 1 0 0,0 0-1 0 0,0 0 1 0 0,0 0-1 0 0,-1 0 0 0 0,1 0 1 0 0,0 0-1 0 0,0 0 1 0 0,0 0-1 0 0,0 0 0 0 0,-1 0 1 0 0,1 0-1 0 0,0 0 1 0 0,0 0-1 0 0,0 0 0 0 0,-1 0 1 0 0,1 1-1 0 0,0-1 1 0 0,0 0-1 0 0,0 0 0 0 0,0 0 1 0 0,-1 0-1 0 0,1 0 1 0 0,0 0-1 0 0,0 1 0 0 0,0-1 1 0 0,0 0-1 0 0,0 0 1 0 0,0 0-1 0 0,0 0 1 0 0,-1 1-1 0 0,1-1 0 0 0,0 0 1 0 0,0 0-1 0 0,0 1 1 0 0,-2 4-3 0 0,2-2 2 0 0,-1 0 0 0 0,1 0 0 0 0,0 0 0 0 0,0 0 0 0 0,0 0 0 0 0,0 0 0 0 0,1 0 0 0 0,1 6 0 0 0,0 14 0 0 0,-3 17 0 0 0,0-18 0 0 0,-4 38 0 0 0,3-46 0 0 0,0 0 0 0 0,2 17 0 0 0,0-18 0 0 0,0 1 0 0 0,-4 20 0 0 0,-27 156 0 0 0,31-186 0 0 0,0-2 6 0 0,0-1-1 0 0,0 0 1 0 0,0 1-1 0 0,0-1 1 0 0,0 0-1 0 0,-1 0 1 0 0,1 0 0 0 0,0 1-1 0 0,-1-1 1 0 0,1 0-1 0 0,-1 0 1 0 0,0 2-1 0 0,-3 4 713 0 0,-9 19 540 0 0,10-17-1258 0 0,0 4 0 0 0,-6 8 0 0 0,8-14 0 0 0,10-4 0 0 0,-5-3 0 0 0,18-5 0 0 0,-12 2 0 0 0,27-5 0 0 0,-27 6 0 0 0,19-3 0 0 0,-25 3 0 0 0,18 2 0 0 0,1 3 0 0 0,-16-2 4 0 0,-7 0-3 0 0,1-1 0 0 0,-1 0 0 0 0,1 0 0 0 0,-1 0 0 0 0,1 1 0 0 0,-1-1 0 0 0,1 0 1 0 0,-1 0-1 0 0,1 0 0 0 0,-1 0 0 0 0,1 0 0 0 0,-1 0 0 0 0,1 0 0 0 0,-1 0 0 0 0,1 0 0 0 0,-1-1 0 0 0,1 1 0 0 0,-1 0 0 0 0,1 0 0 0 0,0-1 0 0 0,11-4-160 0 0,-11 4-537 0 0,-4-7-3214 0 0,3 5-525 0 0,0 3-2647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4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250 132 13823 0 0,'0'0'315'0'0,"1"-9"426"0"0,-1 7-683 0 0,0-1 0 0 0,-1 1 0 0 0,1-1-1 0 0,-1 0 1 0 0,1 1 0 0 0,-1-1 0 0 0,-2-2 0 0 0,2 3-33 0 0,1 0 0 0 0,-1 1 0 0 0,0-1 1 0 0,1 0-1 0 0,-1 1 0 0 0,1-1 1 0 0,0 0-1 0 0,-1 0 0 0 0,1 1 0 0 0,0-1 1 0 0,0 0-1 0 0,0 0 0 0 0,0 1 0 0 0,1-1 1 0 0,-1 0-1 0 0,1-1 0 0 0,-1 1 92 0 0,0 1-1 0 0,0 0 0 0 0,1 0 1 0 0,-1 0-1 0 0,0 0 0 0 0,0-1 1 0 0,0 1-1 0 0,0 0 0 0 0,-1 0 0 0 0,1 0 1 0 0,0 0-1 0 0,0-1 0 0 0,-1 1 1 0 0,1 0-1 0 0,-1 0 0 0 0,1 0 1 0 0,-1 0-1 0 0,0-1 0 0 0,0 1 34 0 0,0 0-1 0 0,1 0 1 0 0,-1-1-1 0 0,1 1 1 0 0,-1 0-1 0 0,1 0 1 0 0,0 0-1 0 0,-1 0 0 0 0,1 0 1 0 0,0 0-1 0 0,0 0 1 0 0,0-1-1 0 0,0 1 1 0 0,0-2-1 0 0,-1 1 261 0 0,-1 0 0 0 0,1 0 0 0 0,-1 0 0 0 0,1 0-1 0 0,-1 0 1 0 0,0 0 0 0 0,-3-3 0 0 0,3 4-373 0 0,0 0 1 0 0,0 0-1 0 0,0 0 0 0 0,0 0 1 0 0,0 1-1 0 0,0-1 0 0 0,0 0 1 0 0,0 1-1 0 0,0 0 0 0 0,-1-1 1 0 0,1 1-1 0 0,0 0 0 0 0,0 0 1 0 0,0 0-1 0 0,-1 1 0 0 0,1-1 1 0 0,0 0-1 0 0,0 1 0 0 0,0-1 1 0 0,0 1-1 0 0,0 0 0 0 0,0 0 1 0 0,0 0-1 0 0,0 0 0 0 0,0 0 1 0 0,0 0-1 0 0,-3 3 0 0 0,-3 2 167 0 0,1 0 0 0 0,-1 1 0 0 0,1 0 0 0 0,-12 15 0 0 0,-3 2-204 0 0,17-21 0 0 0,1 1 0 0 0,1 0 0 0 0,-1 0 0 0 0,1 0 0 0 0,-1 1 0 0 0,1-1 0 0 0,1 1 0 0 0,-1-1 0 0 0,-2 8 0 0 0,1-1 0 0 0,0 0 0 0 0,-1-1 0 0 0,0 1 0 0 0,-11 16 0 0 0,15-25 0 0 0,-1 0 0 0 0,1 0 0 0 0,0-1 0 0 0,-1 1 0 0 0,1 0 0 0 0,0 0 0 0 0,0 0 0 0 0,0 1 0 0 0,1-1 0 0 0,-1 0 0 0 0,0 0 0 0 0,1 0 0 0 0,-1 1 0 0 0,1-1 0 0 0,0 0 0 0 0,0 0 0 0 0,0 1 0 0 0,0-1 0 0 0,0 0 0 0 0,1 0 0 0 0,-1 1 0 0 0,1-1 0 0 0,-1 0 0 0 0,1 0 0 0 0,0 0 0 0 0,0 1 0 0 0,0-1 0 0 0,0 0 0 0 0,0 0 0 0 0,0-1 0 0 0,0 1 0 0 0,2 2 0 0 0,0 3 10 0 0,-2-5-15 0 0,0-1 0 0 0,0 1 0 0 0,0 0 0 0 0,0 0 0 0 0,0-1 0 0 0,1 1 0 0 0,-1-1 0 0 0,0 1 1 0 0,1-1-1 0 0,-1 0 0 0 0,1 1 0 0 0,-1-1 0 0 0,1 0 0 0 0,3 1 0 0 0,-2 1-108 0 0,1 0-1 0 0,0-1 1 0 0,0 1-1 0 0,1-1 1 0 0,-1 0 0 0 0,0-1-1 0 0,1 1 1 0 0,-1-1-1 0 0,1 0 1 0 0,-1 0 0 0 0,1 0-1 0 0,0 0 1 0 0,-1-1-1 0 0,1 0 1 0 0,0 0 0 0 0,8-1-1 0 0,-8 0 214 0 0,1 0-1 0 0,-1 0 1 0 0,1-1 0 0 0,-1 0-1 0 0,1 0 1 0 0,-1 0-1 0 0,0 0 1 0 0,0-1 0 0 0,0 0-1 0 0,0 0 1 0 0,-1 0-1 0 0,1-1 1 0 0,-1 0 0 0 0,0 1-1 0 0,0-1 1 0 0,0-1-1 0 0,0 1 1 0 0,-1-1 0 0 0,6-9-1 0 0,13-17-99 0 0,-17 25 0 0 0,0 0 0 0 0,0 0 0 0 0,4-10 0 0 0,-9 16 0 0 0,0 0 0 0 0,0 0 0 0 0,0 0 0 0 0,0 0 0 0 0,0 0 0 0 0,0 0 0 0 0,0 0 0 0 0,0 1 0 0 0,0-1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9 0 0 0,-4 12 0 0 0,2-16 0 0 0,1 1 0 0 0,-1-1 0 0 0,1 1 0 0 0,0-1 0 0 0,1 1 0 0 0,-1 8 0 0 0,-3 6 0 0 0,4-18 0 0 0,-1-1 0 0 0,1 1 0 0 0,-1-1 0 0 0,1 1 0 0 0,0 0 0 0 0,0-1 0 0 0,0 1 0 0 0,0 0 0 0 0,0 2 0 0 0,1 4 0 0 0,1-1 0 0 0,0 1 0 0 0,5 12 0 0 0,-1-8 0 0 0,-1-10 0 0 0,-3-1 0 0 0,8 2 0 0 0,-3 0-64 0 0,7-13-953 0 0,-11 6-6006 0 0,-3-3-497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2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30 8287 0 0,'0'0'191'0'0,"0"0"26"0"0,0 0 9 0 0,0 0 110 0 0,0 0 444 0 0,0 0 196 0 0,0 0 42 0 0,0 0-63 0 0,0 0-290 0 0,9-6 1931 0 0,-7 6-2411 0 0,-1-1 102 0 0,1 1-1 0 0,-1-1 1 0 0,1 1 0 0 0,-1-1-1 0 0,1 1 1 0 0,-1-1 0 0 0,0 0 0 0 0,1 0-1 0 0,-1 1 1 0 0,0-1 0 0 0,0 0-1 0 0,0 0 1 0 0,0 0 0 0 0,1 0-1 0 0,-1-1 1 0 0,-1 1 0 0 0,1 0-1 0 0,1-2 1 0 0,-1 2 225 0 0,-1 1 0 0 0,0 0-68 0 0,-9-4-272 0 0,6 4-172 0 0,-1 0 0 0 0,1-1 0 0 0,-1 1 0 0 0,1 1 0 0 0,-1-1 0 0 0,1 0 0 0 0,-1 1 0 0 0,1 0 0 0 0,-1 0 0 0 0,1 0 0 0 0,-6 2 0 0 0,-20 5 0 0 0,20-6 0 0 0,-1 0 0 0 0,0 1 0 0 0,1 1 0 0 0,-1-1 0 0 0,1 2 0 0 0,0-1 0 0 0,0 1 0 0 0,-12 9 0 0 0,-22 12 0 0 0,32-21 0 0 0,0 1 0 0 0,1 1 0 0 0,-1-1 0 0 0,1 2 0 0 0,-15 13 0 0 0,25-20 0 0 0,0-1 0 0 0,-1 0 0 0 0,1 0 0 0 0,0 0 0 0 0,-1 1 0 0 0,1-1 0 0 0,0 0 0 0 0,0 0 0 0 0,-1 1 0 0 0,1-1 0 0 0,0 0 0 0 0,0 1 0 0 0,-1-1 0 0 0,1 0 0 0 0,0 0 0 0 0,0 1 0 0 0,0-1 0 0 0,0 1 0 0 0,-1-1 0 0 0,1 0 0 0 0,0 1 0 0 0,0-1 0 0 0,0 0 0 0 0,0 1 0 0 0,0-1 0 0 0,0 0 0 0 0,0 1 0 0 0,0-1 0 0 0,0 1 0 0 0,0-1 0 0 0,0 0 0 0 0,0 1 0 0 0,1-1 0 0 0,-1 1 0 0 0,5 2 0 0 0,-5-3 0 0 0,16 13 0 0 0,-3-5 0 0 0,-8-8 0 0 0,-3 0 0 0 0,23 5 0 0 0,8 2 0 0 0,-26-6 0 0 0,0 1 0 0 0,-1 0 0 0 0,1 0 0 0 0,0 1 0 0 0,8 4 0 0 0,-2-1 0 0 0,-3-1 0 0 0,26 9 0 0 0,-35-14 0 0 0,0 0 0 0 0,0 0 0 0 0,0 1 0 0 0,1-1 0 0 0,-1 0 0 0 0,0 1 0 0 0,0 0 0 0 0,0-1 0 0 0,0 1 0 0 0,0-1 0 0 0,1 1 0 0 0,-1 0 0 0 0,-1 0 0 0 0,1 0 0 0 0,0 0 0 0 0,0-1 0 0 0,0 1 0 0 0,0 0 0 0 0,-1 1 0 0 0,1-1 0 0 0,1 1 0 0 0,-1 2 0 0 0,5 6 0 0 0,-6-9 0 0 0,1 1 0 0 0,-1-1 0 0 0,1 0 0 0 0,-1 1 0 0 0,0-1 0 0 0,1 0 0 0 0,-1 1 0 0 0,0-1 0 0 0,0 1 0 0 0,0-1 0 0 0,0 2 0 0 0,-5 5 0 0 0,3-5 0 0 0,-4 6 0 0 0,0 0 0 0 0,-1-1 0 0 0,-1 0 0 0 0,1 0 0 0 0,-1-1 0 0 0,0 1 0 0 0,-1-2 0 0 0,0 1 0 0 0,0-1 0 0 0,0-1 0 0 0,-1 1 0 0 0,-16 5 0 0 0,-4 1 0 0 0,1 2 0 0 0,-38 23 0 0 0,58-30 0 0 0,9-7 0 0 0,0 0 0 0 0,0 0 0 0 0,-1 0 0 0 0,1 0 0 0 0,0 0 0 0 0,0 0 0 0 0,-1 1 0 0 0,1-1 0 0 0,0 0 0 0 0,0 0 0 0 0,0 0 0 0 0,-1 0 0 0 0,1 0 0 0 0,0 1 0 0 0,0-1 0 0 0,0 0 0 0 0,0 0 0 0 0,-1 1 0 0 0,1-1 0 0 0,0 0 0 0 0,0 0 0 0 0,0 0 0 0 0,0 1 0 0 0,0-1 0 0 0,0 0 0 0 0,0 0 0 0 0,0 1 0 0 0,0-1 0 0 0,0 0 0 0 0,0 0 0 0 0,0 1 0 0 0,0-1 0 0 0,0 0 0 0 0,0 0 0 0 0,0 1 0 0 0,0-1 0 0 0,0 0 0 0 0,0 0 0 0 0,0 1 0 0 0,0-1 0 0 0,0 0 0 0 0,0 0 0 0 0,1 1 0 0 0,-1-1 0 0 0,0 0 0 0 0,0 0 0 0 0,0 0 0 0 0,0 1 0 0 0,1-1 0 0 0,-1 0 0 0 0,0 0 0 0 0,0 0 0 0 0,0 0 0 0 0,1 0 0 0 0,-1 1 0 0 0,0-1 0 0 0,0 0 0 0 0,0 0 0 0 0,1 0 0 0 0,-1 0 0 0 0,0 0 0 0 0,0 0 0 0 0,1 0 0 0 0,-1 0 0 0 0,0 0 0 0 0,0 0 0 0 0,1 0 0 0 0,-1 0 0 0 0,8 3 93 0 0,0-1-1 0 0,0 0 1 0 0,0-1-1 0 0,0 0 1 0 0,14 1-1 0 0,12 1 793 0 0,-13-1-748 0 0,1-1-1 0 0,0-1 1 0 0,42-5-1 0 0,-12 1-74 0 0,-38 4-36 0 0,-9 0-52 0 0,1 0-1 0 0,0 0 0 0 0,-1 0 1 0 0,1-1-1 0 0,10-2 1 0 0,-15 3-670 0 0,-1 0-258 0 0,0 0-1421 0 0,0 0-5475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4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56 6447 0 0,'-9'-2'1192'0'0,"14"-3"-257"0"0,14-3-342 0 0,-12 5-505 0 0,-5 3 283 0 0,-5-1-138 0 0,1 1 0 0 0,-1-1-1 0 0,1 0 1 0 0,-1 0 0 0 0,1 0 0 0 0,-4-2 0 0 0,-3-1 185 0 0,8 4 70 0 0,1 0 21 0 0,0 0 3 0 0,0 0 0 0 0,0 0 0 0 0,0 0 0 0 0,-1-1-126 0 0,0 0 0 0 0,0 0 1 0 0,0 1-1 0 0,0-1 0 0 0,-1 0 0 0 0,1 1 0 0 0,0-1 0 0 0,-1 1 0 0 0,1-1 0 0 0,-1 1 0 0 0,1 0 0 0 0,0-1 0 0 0,-3 1 0 0 0,1-1-1087 0 0,-3 0 1458 0 0,0-1-1 0 0,0 1 0 0 0,0 0 1 0 0,0 0-1 0 0,-8 1 1 0 0,5 2-376 0 0,16-3 156 0 0,18-2 150 0 0,-13 1-687 0 0,1 1 0 0 0,13 0 0 0 0,27-3 0 0 0,-36 4 0 0 0,23 1 0 0 0,-6 1 0 0 0,-22-2 0 0 0,0 1 0 0 0,-1 1 0 0 0,13 2 0 0 0,-10 0 0 0 0,-14-4 0 0 0,0 0 0 0 0,1 0 0 0 0,-1 0 0 0 0,1 0 0 0 0,-1 1 0 0 0,0-1 0 0 0,1 0 0 0 0,-1 0 0 0 0,0 1 0 0 0,1-1 0 0 0,-1 0 0 0 0,0 0 0 0 0,1 1 0 0 0,-1-1 0 0 0,0 0 0 0 0,1 1 0 0 0,-1-1 0 0 0,0 0 0 0 0,0 1 0 0 0,0-1 0 0 0,1 1 0 0 0,-1 0 0 0 0,-2 3 0 0 0,-1 0 0 0 0,1-1 0 0 0,-1 1 0 0 0,-6 6 0 0 0,0 1 0 0 0,8-10 12 0 0,1 0 0 0 0,-1-1 1 0 0,0 1-1 0 0,1 0 0 0 0,-1 0 0 0 0,1 0 0 0 0,-1 0 1 0 0,1 0-1 0 0,-1 0 0 0 0,1 0 0 0 0,0 0 0 0 0,0 0 0 0 0,-1 0 1 0 0,1 0-1 0 0,0 0 0 0 0,0 0 0 0 0,0 0 0 0 0,0 0 0 0 0,0 0 1 0 0,0 0-1 0 0,0 0 0 0 0,0 0 0 0 0,1 0 0 0 0,-1 0 0 0 0,0 0 1 0 0,1 0-1 0 0,-1 0 0 0 0,1 1 0 0 0,1 3 78 0 0,-2-4-57 0 0,0 0 0 0 0,0 0-1 0 0,1-1 1 0 0,-1 1 0 0 0,0 0 0 0 0,0 0 0 0 0,0 0 0 0 0,-1 0 0 0 0,1 0 0 0 0,0 0-1 0 0,0 0 1 0 0,0-1 0 0 0,-1 1 0 0 0,1 0 0 0 0,0 0 0 0 0,-1 0 0 0 0,1-1 0 0 0,-1 1-1 0 0,1 0 1 0 0,-1 0 0 0 0,1-1 0 0 0,-1 1 0 0 0,1 0 0 0 0,-1-1 0 0 0,-1 2 0 0 0,1-2 12 0 0,1 1 0 0 0,-1 1 0 0 0,0-1 0 0 0,0 0 0 0 0,0 0 0 0 0,0 0 0 0 0,1 0 0 0 0,-1 1 0 0 0,1-1 0 0 0,-1 0 0 0 0,1 0 0 0 0,-1 3 0 0 0,0 10 71 0 0,1-12-112 0 0,0 1 0 0 0,0-1 0 0 0,0 1-1 0 0,-1-1 1 0 0,1 0 0 0 0,-1 1 0 0 0,1-1-1 0 0,-1 1 1 0 0,0-1 0 0 0,0 0 0 0 0,0 0-1 0 0,-2 4 1 0 0,-14 22-4 0 0,13-20 0 0 0,-1-1 0 0 0,1 1 0 0 0,-1-1 0 0 0,-1 0 0 0 0,0 0 0 0 0,-7 7 0 0 0,-2-2 0 0 0,0 1 0 0 0,1 1 0 0 0,-12 16 0 0 0,-60 66 0 0 0,79-88 0 0 0,-8 6 0 0 0,-26 19 0 0 0,8-6 0 0 0,29-25 0 0 0,3-2 0 0 0,0 1 0 0 0,0-1 0 0 0,0 1 0 0 0,1-1 0 0 0,-1 1 0 0 0,0 0 0 0 0,0-1 0 0 0,0 1 0 0 0,1 0 0 0 0,-1-1 0 0 0,0 1 0 0 0,1 0 0 0 0,-1 0 0 0 0,0 0 0 0 0,1 0 0 0 0,-1 0 0 0 0,1 1 0 0 0,-13 19 0 0 0,8-15 0 0 0,3 3 0 0 0,3 0 0 0 0,3-1 0 0 0,-2-5 0 0 0,1-1 0 0 0,11 8 0 0 0,-12-8 0 0 0,0 0 0 0 0,0-1 0 0 0,0 0 0 0 0,1 1 0 0 0,-1-1 0 0 0,0 0 0 0 0,5 1 0 0 0,0-1 0 0 0,1 0 0 0 0,-1 0 0 0 0,12-1 0 0 0,0-1 0 0 0,0-1 0 0 0,29-7 0 0 0,14-2 0 0 0,-34 8 0 0 0,-7-1 0 0 0,-9 3 0 0 0,-4 2-64 0 0,-7-1-273 0 0,-7-5-533 0 0,5 4 784 0 0,1 1 0 0 0,-1 0-1 0 0,1 0 1 0 0,0 0 0 0 0,-1 0 0 0 0,1-1 0 0 0,0 1 0 0 0,-1 0 0 0 0,1-1 0 0 0,-1 1 0 0 0,1 0-1 0 0,0-1 1 0 0,0 1 0 0 0,-1 0 0 0 0,1-1 0 0 0,0 1 0 0 0,0 0 0 0 0,-1-1 0 0 0,1 1-1 0 0,0-1 1 0 0,0 1 0 0 0,0-1 0 0 0,-2-23-4106 0 0,2 21-3316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5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15663 0 0,'0'0'356'0'0,"0"0"50"0"0,0 0 20 0 0,0 0-42 0 0,0-1-250 0 0,-1-2 19 0 0,1 2 567 0 0,0 1 249 0 0,0 0 45 0 0,0 0-61 0 0,0 0-288 0 0,0 0-121 0 0,11-2 635 0 0,-9 2-1064 0 0,-1-1 1 0 0,0 1-1 0 0,0 0 1 0 0,0 0-1 0 0,0 0 1 0 0,0 0-1 0 0,0 0 0 0 0,0 0 1 0 0,1 0-1 0 0,-1 0 1 0 0,2 1-1 0 0,-2-1 329 0 0,0 0-434 0 0,-1 0 0 0 0,1 0 1 0 0,0 0-1 0 0,-1 0 0 0 0,1 0 0 0 0,0 0 0 0 0,-1 0 0 0 0,1 0 0 0 0,-1 1 0 0 0,1-1 1 0 0,0 0-1 0 0,-1 0 0 0 0,1 1 0 0 0,-1-1 0 0 0,2 1 0 0 0,18 8 0 0 0,-10-6 246 0 0,1-1 0 0 0,-1 0 0 0 0,1-1 0 0 0,0 1 0 0 0,0-2 0 0 0,0 0 0 0 0,14-1 0 0 0,28-2-256 0 0,-44 2 0 0 0,-61-6-8296 0 0,49 7 6760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5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15663 0 0,'0'0'356'0'0,"0"0"50"0"0,0 0 20 0 0,0 0-42 0 0,1 0-250 0 0,6 0 19 0 0,-5 0 567 0 0,0-1 249 0 0,1 0-788 0 0,10-6 1286 0 0,1 0 0 0 0,1 1 0 0 0,28-8 0 0 0,-28 11-2441 0 0,0 1 0 0 0,1 1 0 0 0,18 0 1 0 0,-34 1-561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5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234 248 2759 0 0,'0'0'107'0'0,"0"0"-19"0"0,1-2-11 0 0,1 0 360 0 0,0 0 0 0 0,-1 0 0 0 0,1 0 0 0 0,-1 0 0 0 0,0-1 0 0 0,0 1 0 0 0,0 0 0 0 0,0-1 0 0 0,0 1 0 0 0,0-1 0 0 0,-1 1 0 0 0,1-1 0 0 0,0-4 0 0 0,-1 4 205 0 0,0 0 0 0 0,1 0 0 0 0,0 0 0 0 0,-1 1 0 0 0,1-1 0 0 0,2-4 0 0 0,3-11 1450 0 0,-4-1-662 0 0,-1 0 0 0 0,0 0-1 0 0,-4-31 1 0 0,2 45-1322 0 0,0 1 1 0 0,0-1 0 0 0,-1 1-1 0 0,0 0 1 0 0,0 0 0 0 0,-3-6-1 0 0,1 3 589 0 0,4 6-660 0 0,-1-1 0 0 0,0 1-1 0 0,0 0 1 0 0,0 0 0 0 0,0 1-1 0 0,0-1 1 0 0,0 0 0 0 0,0 0-1 0 0,0 0 1 0 0,-1 1 0 0 0,1-1 0 0 0,0 0-1 0 0,0 1 1 0 0,0-1 0 0 0,-1 1-1 0 0,1 0 1 0 0,-2-1 0 0 0,-22-2-90 0 0,21 4 118 0 0,0-1-1 0 0,0 1 1 0 0,0 0-1 0 0,0 0 1 0 0,0 0-1 0 0,0 1 1 0 0,1-1-1 0 0,-1 1 1 0 0,0 0-1 0 0,1 0 1 0 0,-6 4-1 0 0,-5 5 500 0 0,-18 17-1 0 0,17-14-416 0 0,7-7-147 0 0,1 1 0 0 0,0 0 0 0 0,1 0 0 0 0,0 0 0 0 0,0 1 0 0 0,0-1 0 0 0,1 2 0 0 0,1-1 0 0 0,-7 17 0 0 0,7-10 0 0 0,-1 0 0 0 0,2-1 0 0 0,0 1 0 0 0,1 0 0 0 0,0 26 0 0 0,1-18 14 0 0,0-17-33 0 0,1 0-1 0 0,0 0 1 0 0,1 8-1 0 0,-1-13-37 0 0,0 0 0 0 0,1-1 0 0 0,-1 1 0 0 0,1-1 0 0 0,-1 1 0 0 0,1-1 0 0 0,0 1 0 0 0,0-1 0 0 0,0 1 0 0 0,0-1 0 0 0,0 0 0 0 0,0 1 0 0 0,0-1 0 0 0,0 0 0 0 0,0 0 0 0 0,0 0 0 0 0,1 0 0 0 0,-1 0 0 0 0,1 0 1 0 0,-1 0-1 0 0,1 0 0 0 0,-1 0 0 0 0,1-1 0 0 0,-1 1 0 0 0,1-1 0 0 0,-1 1 0 0 0,1-1 0 0 0,0 0 0 0 0,-1 1 0 0 0,1-1 0 0 0,0 0 0 0 0,-1 0 0 0 0,1 0 0 0 0,1-1 0 0 0,4 1 66 0 0,0-1 1 0 0,0 0-1 0 0,0-1 1 0 0,0 1-1 0 0,0-1 1 0 0,9-4-1 0 0,-5 0 164 0 0,0 0 0 0 0,0 0 0 0 0,-1-1 0 0 0,1 0 0 0 0,-2-1 0 0 0,1 0 0 0 0,10-11 0 0 0,-14 13-112 0 0,1-1 0 0 0,-1 0 0 0 0,0 0-1 0 0,-1 0 1 0 0,1 0 0 0 0,-2-1 0 0 0,1 0 0 0 0,-1 0-1 0 0,5-13 1 0 0,-4 6-61 0 0,8-29 0 0 0,-12 35 0 0 0,-2 30 0 0 0,1 1 0 0 0,0 0 0 0 0,1 1 0 0 0,5 26 0 0 0,4 16 0 0 0,-3-16 0 0 0,-5-40 0 0 0,-2 0 0 0 0,0-8 0 0 0,0-1 0 0 0,0 0 0 0 0,0 1 0 0 0,0-1 0 0 0,0 1 0 0 0,0-1 0 0 0,0 0 0 0 0,0 1 0 0 0,0-1 0 0 0,0 0 0 0 0,1 1 0 0 0,-1-1 0 0 0,0 0 0 0 0,0 1 0 0 0,0-1 0 0 0,0 0 0 0 0,1 1 0 0 0,-1-1 0 0 0,0 0 0 0 0,0 1 0 0 0,1-1 0 0 0,-1 0 0 0 0,0 0 0 0 0,0 1 0 0 0,1-1 0 0 0,-1 0 0 0 0,0 0 0 0 0,1 0 0 0 0,-1 0 0 0 0,1 1 0 0 0,3-2 0 0 0,-1 0 4 0 0,0 1-1 0 0,1-1 1 0 0,-1 0 0 0 0,0 0-1 0 0,-1 0 1 0 0,1 0 0 0 0,0-1-1 0 0,0 1 1 0 0,0-1 0 0 0,-1 1-1 0 0,1-1 1 0 0,-1 0 0 0 0,1 0-1 0 0,-1 0 1 0 0,0-1 0 0 0,2-2 0 0 0,4-5-46 0 0,-1 0 0 0 0,11-20 0 0 0,-8 10-164 0 0,46-81-5135 0 0,-38 58 3295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5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0-61 0 0,0 0-288 0 0,0 0-121 0 0,0 0-28 0 0,1 1-4 0 0,6 3-153 0 0,0 0-1 0 0,-1 1 1 0 0,1-1 0 0 0,-1 2-1 0 0,7 6 1 0 0,38 48 665 0 0,46 69 0 0 0,-73-89-1024 0 0,-16-25 0 0 0,1-1 0 0 0,1 0 0 0 0,0-1 0 0 0,17 18 0 0 0,-6-16 0 0 0,-24-17-701 0 0,0 1-1 0 0,-1-1 1 0 0,1-1 0 0 0,0 1-1 0 0,0 0 1 0 0,0-1 0 0 0,-3-2 0 0 0,1-5-1345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5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13823 0 0,'0'0'315'0'0,"6"-1"188"0"0,-4 4 6223 0 0,-2 1-6433 0 0,-1 1 0 0 0,0 0 0 0 0,0 0 0 0 0,-3 8 0 0 0,-4 18 377 0 0,5-13-554 0 0,0 0 0 0 0,-1 0-1 0 0,-1-1 1 0 0,-1 1 0 0 0,0-1 0 0 0,-13 23 0 0 0,-63 92 1009 0 0,52-85-996 0 0,-11 9-129 0 0,-9 17 0 0 0,45-64 0 0 0,5-9 0 0 0,0 0 0 0 0,0 0 0 0 0,-1 0 0 0 0,1 0 0 0 0,0 0 0 0 0,0 0 0 0 0,0 0 0 0 0,0 0 0 0 0,0 0 0 0 0,0 0 0 0 0,0 0 0 0 0,-1 0 0 0 0,1 0 0 0 0,0 1 0 0 0,0-1 0 0 0,0 0 0 0 0,0 0 0 0 0,0 0 0 0 0,0 0 0 0 0,0 0 0 0 0,0 0 0 0 0,0 0 0 0 0,0 1 0 0 0,0-1 0 0 0,0 0 0 0 0,0 0 0 0 0,0 0 0 0 0,0 0 0 0 0,0 0 0 0 0,0 0 0 0 0,0 1 0 0 0,0-1 0 0 0,0 0 0 0 0,0 0 0 0 0,0 0 0 0 0,0 0 0 0 0,0 0 0 0 0,0 0 0 0 0,0 1 0 0 0,0-1 0 0 0,0 0 0 0 0,0 0 0 0 0,0 0 0 0 0,0 0 0 0 0,0 0 0 0 0,0 0 0 0 0,0 0 0 0 0,0 1 0 0 0,0-1 0 0 0,1 0 0 0 0,-1 0 0 0 0,0 0 0 0 0,8-4 0 0 0,8-8 0 0 0,38-51-3588 0 0,-46 52 1566 0 0,-4 2-24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5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17503 0 0,'0'0'399'0'0,"0"0"60"0"0,0 0 21 0 0,0 0-59 0 0,0 0-136 0 0,0 0 457 0 0,2 1 228 0 0,0 1-763 0 0,1-1 1 0 0,-1 0-1 0 0,0 0 0 0 0,1 0 1 0 0,-1 0-1 0 0,1 0 0 0 0,-1-1 1 0 0,1 1-1 0 0,0-1 0 0 0,-1 0 1 0 0,5 0-1 0 0,37-1 1522 0 0,-30 0-1655 0 0,95 1 874 0 0,-86-1-576 0 0,1-2 1 0 0,34-8-1 0 0,-54 10-372 0 0,1 0 0 0 0,0 0 0 0 0,-1 0 0 0 0,1 1 0 0 0,6-1 0 0 0,50-4 0 0 0,-61 5-20 0 0,0 0-1 0 0,1 0 1 0 0,-1 0 0 0 0,0 0-1 0 0,0 0 1 0 0,0 0 0 0 0,0 0-1 0 0,0 0 1 0 0,1 0 0 0 0,-1 0-1 0 0,0 0 1 0 0,0 0 0 0 0,0 0-1 0 0,0 0 1 0 0,0 0 0 0 0,1 0-1 0 0,-1 0 1 0 0,0 0-1 0 0,0 0 1 0 0,0 0 0 0 0,0 0-1 0 0,0 0 1 0 0,0 0 0 0 0,0-1-1 0 0,1 1 1 0 0,-1 0 0 0 0,0 0-1 0 0,0 0 1 0 0,0 0 0 0 0,0 0-1 0 0,0 0 1 0 0,0 0 0 0 0,0-1-1 0 0,0 1 1 0 0,0 0 0 0 0,0 0-1 0 0,1 0 1 0 0,-1 0 0 0 0,0 0-1 0 0,0-1 1 0 0,-6-3-2182 0 0,-9-1-4498 0 0,15 5-1012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5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13823 0 0,'0'0'630'0'0,"0"0"-13"0"0,0 0-252 0 0,0 0 391 0 0,0 0 216 0 0,0 0 42 0 0,0 0 8 0 0,2 2 2 0 0,0 0-683 0 0,0 1-1 0 0,0 0 0 0 0,0 0 1 0 0,0 1-1 0 0,0-1 1 0 0,-1 0-1 0 0,1 0 1 0 0,1 7-1 0 0,6 32-85 0 0,-7-34-227 0 0,-2-2 145 0 0,1 0-1 0 0,-1 0 1 0 0,0-1 0 0 0,-1 1 0 0 0,1 0-1 0 0,-1 0 1 0 0,-3 8 0 0 0,2-6-23 0 0,1 0-1 0 0,0 0 1 0 0,-1 9 0 0 0,2 7-146 0 0,-2 0 0 0 0,-1 0 0 0 0,-10 43 0 0 0,9-59-4 0 0,-4-6-201 0 0,7-1-850 0 0,1-1-385 0 0,0-2-1273 0 0,3-6-4798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5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17 407 13823 0 0,'-14'3'315'0'0,"11"-3"45"0"0,3 0 21 0 0,1 0-353 0 0,0 0 0 0 0,0-1 0 0 0,0 1 1 0 0,-1-1-1 0 0,1 1 0 0 0,0-1 0 0 0,0 1 0 0 0,0-1 0 0 0,-1 0 0 0 0,1 1 0 0 0,0-1 0 0 0,-1 0 0 0 0,1 0 0 0 0,-1 1 0 0 0,1-1 0 0 0,0-1 0 0 0,9-18 93 0 0,-5 11 596 0 0,-4 6-512 0 0,0 1-1 0 0,0 0 1 0 0,0 0-1 0 0,0 0 1 0 0,-1-1-1 0 0,1 1 1 0 0,-1 0 0 0 0,0-4-1 0 0,4-13 891 0 0,8-9-199 0 0,-8 20-628 0 0,0 0 1 0 0,-1 0-1 0 0,0-1 0 0 0,3-15 0 0 0,-4 13-23 0 0,1 1 0 0 0,0-1 1 0 0,0 1-1 0 0,1 0 0 0 0,0 0 0 0 0,1 1 0 0 0,11-18 0 0 0,-13 23-158 0 0,9-18 451 0 0,-1-1 0 0 0,-1 1 0 0 0,8-31 0 0 0,-17 52-495 0 0,-1 0 65 0 0,1 0 0 0 0,-1 1 0 0 0,0-1 1 0 0,0 0-1 0 0,1 0 0 0 0,-1 0 0 0 0,0 0 1 0 0,0 0-1 0 0,0 0 0 0 0,0 0 0 0 0,0 0 1 0 0,0 0-1 0 0,0 0 0 0 0,0 0 0 0 0,-1 0 1 0 0,1-1-1 0 0,0 2-105 0 0,0 0 0 0 0,0 0 0 0 0,-1 0 0 0 0,1 0 1 0 0,0 0-1 0 0,0-1 0 0 0,0 1 0 0 0,0 0 0 0 0,0 0 1 0 0,0 0-1 0 0,-1 0 0 0 0,1 0 0 0 0,0 0 0 0 0,0 0 0 0 0,0 0 1 0 0,0 0-1 0 0,-1 0 0 0 0,1 0 0 0 0,0 0 0 0 0,0 0 0 0 0,0 0 1 0 0,0 0-1 0 0,-1 0 0 0 0,1 0 0 0 0,0 0 0 0 0,0 0 1 0 0,0 0-1 0 0,0 0 0 0 0,0 0 0 0 0,-1 0 0 0 0,1 0 0 0 0,0 0 1 0 0,0 0-1 0 0,0 0 0 0 0,0 0 0 0 0,0 1 0 0 0,-1-1 1 0 0,1 0-1 0 0,0 0 0 0 0,0 0 0 0 0,0 0 0 0 0,0 0 0 0 0,0 0 1 0 0,0 0-1 0 0,0 1 0 0 0,0-1 0 0 0,0 0 0 0 0,-1 0 0 0 0,-1 7 7 0 0,2-7-10 0 0,-31 105 0 0 0,-19 51 0 0 0,41-137 0 0 0,2 2 0 0 0,0-1 0 0 0,1 1 0 0 0,1 0 0 0 0,-3 36 0 0 0,8-53 0 0 0,0 0 0 0 0,-1 0 0 0 0,1 0 0 0 0,-1 0 0 0 0,0 0 0 0 0,0-1 0 0 0,-1 1 0 0 0,1 0 0 0 0,-1 0 0 0 0,-3 5 0 0 0,4-8 0 0 0,1 0 0 0 0,0-1 0 0 0,-1 1 0 0 0,1 0 0 0 0,0-1 0 0 0,0 1 0 0 0,0 0 0 0 0,0 0 0 0 0,0-1 0 0 0,-1 1 0 0 0,1 0 0 0 0,0 0 0 0 0,0-1 0 0 0,1 1 0 0 0,-1 0 0 0 0,0-1 0 0 0,0 1 0 0 0,0 0 0 0 0,0 0 0 0 0,1-1 0 0 0,-1 1 0 0 0,0 0 0 0 0,1-1 0 0 0,-1 1 0 0 0,1 0 0 0 0,13 15 0 0 0,-13-15 0 0 0,1 0 0 0 0,-1 0 0 0 0,0-1 0 0 0,0 1 0 0 0,0 0 0 0 0,0 0 0 0 0,1 0 0 0 0,-1-1 0 0 0,0 1 0 0 0,1-1 0 0 0,-1 1 0 0 0,0-1 0 0 0,1 0 0 0 0,-1 1 0 0 0,1-1 0 0 0,-1 0 0 0 0,1 0 0 0 0,-1 0 0 0 0,2 0 0 0 0,3 0 0 0 0,2 0 0 0 0,0 1 0 0 0,0-2 0 0 0,0 1 0 0 0,1-1 0 0 0,-1 0 0 0 0,0-1 0 0 0,-1 0 0 0 0,1 0 0 0 0,0-1 0 0 0,-1 0 0 0 0,13-6 0 0 0,4-5 0 0 0,-1-1 0 0 0,23-19 0 0 0,-36 26 0 0 0,-2 2 42 0 0,-1 0 1 0 0,0-1-1 0 0,-1 0 1 0 0,0 0-1 0 0,0 0 1 0 0,0-1-1 0 0,6-10 0 0 0,-2-3 254 0 0,15-38 0 0 0,-25 58-268 0 0,1 1 1 0 0,-1 0-1 0 0,0-1 1 0 0,0 1-1 0 0,0-1 1 0 0,1 1-1 0 0,-1-1 1 0 0,0 0-1 0 0,0 1 1 0 0,0-1 0 0 0,0 1-1 0 0,0-1 1 0 0,0 1-1 0 0,0-1 1 0 0,0 1-1 0 0,0-1 1 0 0,0 1-1 0 0,0-2 1 0 0,-9 3 466 0 0,2 1-415 0 0,4-1-80 0 0,1-1 0 0 0,-1 1 0 0 0,0 0 0 0 0,1 0 0 0 0,-1 0 0 0 0,0 0 0 0 0,1 0 0 0 0,-1 0 0 0 0,1 1 0 0 0,0-1 0 0 0,-1 1 0 0 0,-2 3 0 0 0,2-1 0 0 0,0 0 0 0 0,1 0 0 0 0,-1 1 0 0 0,1-1 0 0 0,0 1 0 0 0,1 0 0 0 0,-1 0 0 0 0,0 7 0 0 0,0 3 0 0 0,5-11 0 0 0,-1-3 0 0 0,4 6 0 0 0,4-6-64 0 0,-6-2-334 0 0,0 0 0 0 0,-1 0 0 0 0,1 0 1 0 0,0 0-1 0 0,-1-1 0 0 0,1 0 0 0 0,-1 0 0 0 0,1 0 0 0 0,-1 0 0 0 0,0 0 0 0 0,0-1 1 0 0,0 0-1 0 0,0 1 0 0 0,0-1 0 0 0,-1 0 0 0 0,1 0 0 0 0,-1-1 0 0 0,0 1 0 0 0,0 0 1 0 0,0-1-1 0 0,2-4 0 0 0,-3-11-7449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4:5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49 140 13823 0 0,'0'0'315'0'0,"-5"-7"426"0"0,-38-40 3510 0 0,42 46-3586 0 0,2 0-320 0 0,0-1-1 0 0,1 1 0 0 0,-1 0 1 0 0,0 0-1 0 0,0-1 0 0 0,-1 1 0 0 0,1 0 1 0 0,0-1-1 0 0,0 1 0 0 0,-1-1 1 0 0,2-2-1 0 0,-2 3-169 0 0,1 1 0 0 0,-1-1 0 0 0,1 0-1 0 0,-1 1 1 0 0,1-1 0 0 0,-1 1 0 0 0,1-1-1 0 0,-1 0 1 0 0,1 1 0 0 0,0-1 0 0 0,-1 1 0 0 0,1 0-1 0 0,0-1 1 0 0,0 1 0 0 0,-1-1 0 0 0,1 1 0 0 0,0 0-1 0 0,0 0 1 0 0,0-1 0 0 0,1 1 0 0 0,-1 0-175 0 0,0 0 1 0 0,0 0 0 0 0,-1-1-1 0 0,1 1 1 0 0,0 0 0 0 0,0 0 0 0 0,0 0-1 0 0,0 0 1 0 0,-1 1 0 0 0,1-1-1 0 0,0 0 1 0 0,0 0 0 0 0,0 0-1 0 0,0 1 1 0 0,-1-1 0 0 0,1 0-1 0 0,0 1 1 0 0,0-1 0 0 0,-1 1-1 0 0,1-1 1 0 0,0 1 0 0 0,-1-1-1 0 0,1 1 1 0 0,0 0 0 0 0,-1-1-1 0 0,2 2 1 0 0,-1 0-2 0 0,4 7 1 0 0,-5-7 0 0 0,0 1 0 0 0,0-1 0 0 0,0 0 0 0 0,0 0 0 0 0,0 0 0 0 0,0 0 0 0 0,-1 0 0 0 0,0 3 0 0 0,1-3 0 0 0,-1 0 0 0 0,1 1 0 0 0,-1-1 0 0 0,1 1 0 0 0,0-1 0 0 0,0 5 0 0 0,1-2 0 0 0,0-2 0 0 0,0 0 0 0 0,-1 1 0 0 0,1-1 0 0 0,-1 0 0 0 0,0 0 0 0 0,0 0 0 0 0,0 1 0 0 0,-1-1 0 0 0,1 0 0 0 0,-1 0 0 0 0,-1 6 0 0 0,1-6 0 0 0,0 0 0 0 0,1 0 0 0 0,-1 0 0 0 0,1 0 0 0 0,0 0 0 0 0,0 0 0 0 0,0 0 0 0 0,0 0 0 0 0,1 0 0 0 0,-1 0 0 0 0,1 0 0 0 0,0 0 0 0 0,0 0 0 0 0,0 0 0 0 0,3 5 0 0 0,-3-5 0 0 0,1 1 0 0 0,-1 0 0 0 0,0 0 0 0 0,0 0 0 0 0,0 0 0 0 0,0 0 0 0 0,-1-1 0 0 0,0 6 0 0 0,2 8 0 0 0,2-13 0 0 0,-1-2 0 0 0,0 2 0 0 0,1 0 0 0 0,15 7 0 0 0,-15-9 0 0 0,1 0 0 0 0,0 0 0 0 0,1-1 0 0 0,-1 0 0 0 0,0 0 0 0 0,0 0 0 0 0,0-1 0 0 0,1 1 0 0 0,9-2 0 0 0,11 2 0 0 0,-24-2 0 0 0,1 1 0 0 0,-1-1 0 0 0,1 1 0 0 0,-1-1 0 0 0,1 0 0 0 0,-1 0 0 0 0,0 0 0 0 0,1 0 0 0 0,-1 0 0 0 0,0 0 0 0 0,0-1 0 0 0,0 1 0 0 0,0-1 0 0 0,3-2 0 0 0,2-3 0 0 0,1 0 0 0 0,7-10 0 0 0,-6 5 180 0 0,-1-1 0 0 0,-1 0 1 0 0,0 0-1 0 0,9-25 0 0 0,4-9 359 0 0,-5 16-235 0 0,16-52 0 0 0,-28 71-304 0 0,-20 56 931 0 0,-38 233 186 0 0,50-258-1117 0 0,1-1 0 0 0,-5 34 0 0 0,8-41 0 0 0,-1-1 0 0 0,-3 13 0 0 0,-3 10 0 0 0,-2-2 0 0 0,5-18 0 0 0,3-3 0 0 0,3 0 0 0 0,3 1 0 0 0,-1-9 0 0 0,-1 0 0 0 0,1 8 0 0 0,-3-1 0 0 0,3-1 0 0 0,0 1 0 0 0,-3-1 0 0 0,-4-3 0 0 0,4-5 0 0 0,0 1 0 0 0,-1-1 0 0 0,1 0 0 0 0,0 1 0 0 0,-1-1 0 0 0,1 0 0 0 0,0 1 0 0 0,-1-1 0 0 0,1 0 0 0 0,-1 0 0 0 0,1 0 0 0 0,0 1 0 0 0,-1-1 0 0 0,1 0 0 0 0,-1 0 0 0 0,1 0 0 0 0,-1 0 0 0 0,1 0 0 0 0,-1 0 0 0 0,1 0 0 0 0,-1 0 0 0 0,1 0 0 0 0,0 0 0 0 0,-1 0 0 0 0,1 0 0 0 0,-1 0 0 0 0,1 0 0 0 0,-1 0 0 0 0,1 0 0 0 0,-1-1 0 0 0,0 1 0 0 0,0-1 0 0 0,-9 0-466 0 0,-1-2 1 0 0,0 1-1 0 0,1-1 1 0 0,-1-1-1 0 0,-11-5 1 0 0,7 1-558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2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11975 0 0,'0'0'267'0'0,"0"0"42"0"0,0 0 17 0 0,0-2-28 0 0,0-2-58 0 0,0 3 491 0 0,1 0 238 0 0,15-5 1067 0 0,-15 6-1012 0 0,1 0 0 0 0,0-1-854 0 0,0 1 0 0 0,1-1 0 0 0,-1 1-1 0 0,0 0 1 0 0,1 0 0 0 0,-1 0 0 0 0,1 0 0 0 0,-1 0-1 0 0,0 1 1 0 0,1-1 0 0 0,-1 1 0 0 0,0 0 0 0 0,0-1 0 0 0,1 1-1 0 0,-1 0 1 0 0,0 0 0 0 0,0 0 0 0 0,0 1 0 0 0,0-1-1 0 0,0 1 1 0 0,0-1 0 0 0,-1 1 0 0 0,4 3 0 0 0,4 5-115 0 0,0 0 0 0 0,0 1 0 0 0,7 13 1 0 0,-3-5-33 0 0,-10-14-23 0 0,27 43 0 0 0,-25-38 0 0 0,-1 0 0 0 0,1-2 0 0 0,-1-1-269 0 0,-3-5-1135 0 0,-5-7-3420 0 0,0-2-1655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1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8287 0 0,'0'0'191'0'0,"0"0"26"0"0,0 0 9 0 0,1-2 110 0 0,5-48 5630 0 0,1 25-3918 0 0,-7 24-1536 0 0,0-19 1111 0 0,1 0-675 0 0,0 18-439 0 0,-1-8 1982 0 0,1 0-2322 0 0,1 6-181 0 0,3-4 20 0 0,-3 6-6 0 0,4-11 68 0 0,-6 11 301 0 0,0 2 117 0 0,0 0 21 0 0,2 0-66 0 0,3-2-294 0 0,2 9-133 0 0,-5-3-16 0 0,-1 0 0 0 0,1 1 0 0 0,-1-1 0 0 0,0 0 0 0 0,0 1 0 0 0,0 0 0 0 0,0-1 0 0 0,-1 8 0 0 0,-2 40 0 0 0,-1-22 0 0 0,-8 131 0 0 0,4-69 0 0 0,6-78 0 0 0,1 0 0 0 0,1 0 0 0 0,0 1 0 0 0,0-1 0 0 0,2-1 0 0 0,0 1 0 0 0,5 16 0 0 0,-4-20 0 0 0,2-3 0 0 0,-5-6 0 0 0,-1 0 0 0 0,1-1 0 0 0,0 1 0 0 0,-1 0 0 0 0,1-1 0 0 0,0 1 0 0 0,-1 0 0 0 0,1-1 0 0 0,0 1 0 0 0,0-1 0 0 0,0 0 0 0 0,-1 1 0 0 0,1-1 0 0 0,0 1 0 0 0,0-1 0 0 0,0 0 0 0 0,0 0 0 0 0,0 0 0 0 0,0 1 0 0 0,0-1 0 0 0,0 0 0 0 0,0 0 0 0 0,0 0 0 0 0,-1 0 0 0 0,1 0 0 0 0,2-1 0 0 0,0 1 0 0 0,2-1 0 0 0,0 0 0 0 0,0 0 0 0 0,0 0 0 0 0,0 0 0 0 0,0-1 0 0 0,0 1 0 0 0,0-1 0 0 0,-1-1 0 0 0,1 1 0 0 0,-1-1 0 0 0,0 1 0 0 0,1-1 0 0 0,-1-1 0 0 0,4-3 0 0 0,4-5 0 0 0,-1 1 0 0 0,0-1 0 0 0,11-17 0 0 0,-11 11 58 0 0,-1 1-1 0 0,0-2 1 0 0,-1 1 0 0 0,9-29-1 0 0,18-81 488 0 0,-29 102-447 0 0,14-51 336 0 0,18-83 249 0 0,-35 167-683 0 0,2 23 0 0 0,2 0-876 0 0,-7-28 368 0 0,2 5-1230 0 0,1 2-191 0 0,-1-6-2737 0 0,5-2 2630 0 0,-6-1-11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1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112 179 8287 0 0,'0'0'191'0'0,"0"0"26"0"0,0 0 9 0 0,0 0 110 0 0,2 0 444 0 0,1-2-488 0 0,0 0 0 0 0,1 0 1 0 0,-1 0-1 0 0,0 0 0 0 0,0-1 0 0 0,-1 1 1 0 0,1-1-1 0 0,0 0 0 0 0,-1 1 1 0 0,1-1-1 0 0,-1-1 0 0 0,0 1 0 0 0,0 0 1 0 0,0 0-1 0 0,-1-1 0 0 0,1 1 1 0 0,-1-1-1 0 0,0 1 0 0 0,0-1 0 0 0,0 0 1 0 0,0 1-1 0 0,0-7 0 0 0,-1 7 36 0 0,1-1-1 0 0,0 1 0 0 0,0-1 1 0 0,0 1-1 0 0,1-4 1 0 0,1 1 125 0 0,-2 0 1 0 0,1 1 0 0 0,0-1 0 0 0,-1 0 0 0 0,0-6 0 0 0,-1 10-307 0 0,0 0-1 0 0,0-1 1 0 0,-1 1 0 0 0,1 0-1 0 0,-1 0 1 0 0,1 0 0 0 0,-1 0-1 0 0,0 0 1 0 0,0 0 0 0 0,0 0-1 0 0,0 0 1 0 0,-2-2 0 0 0,3 3-86 0 0,-1 1 0 0 0,1-1 0 0 0,0 0-1 0 0,-1 1 1 0 0,1-1 0 0 0,-1 0 0 0 0,1 1 0 0 0,-1-1 0 0 0,0 1 0 0 0,1-1 0 0 0,-1 1 0 0 0,0-1 0 0 0,1 1 0 0 0,-1-1 0 0 0,0 1 0 0 0,1 0-1 0 0,-1-1 1 0 0,0 1 0 0 0,0 0 0 0 0,0 0 0 0 0,1 0 0 0 0,-1-1 0 0 0,0 1 0 0 0,0 0 0 0 0,0 0 0 0 0,1 0 0 0 0,-1 0 0 0 0,0 0-1 0 0,0 0 1 0 0,0 1 0 0 0,1-1 0 0 0,-1 0 0 0 0,0 0 0 0 0,0 1 0 0 0,1-1 0 0 0,-1 0 0 0 0,0 1 0 0 0,0 0 0 0 0,-1-1-240 0 0,1 0 180 0 0,1 1-1 0 0,-1-1 1 0 0,1 0-1 0 0,-1 0 1 0 0,1 0-1 0 0,-1 0 1 0 0,1 1-1 0 0,-1-1 1 0 0,1 0 0 0 0,-1 0-1 0 0,1 1 1 0 0,0-1-1 0 0,-1 0 1 0 0,1 1-1 0 0,-1-1 1 0 0,1 0-1 0 0,0 1 1 0 0,-1-1-1 0 0,1 1 1 0 0,0-1 0 0 0,-1 0-1 0 0,1 1 1 0 0,0-1-1 0 0,0 1 1 0 0,0-1-1 0 0,-1 1 1 0 0,1-1-1 0 0,0 1 1 0 0,0-1-1 0 0,0 1 1 0 0,0 0 0 0 0,0 1-3 0 0,-8 14 2 0 0,-1 0 0 0 0,-13 20 0 0 0,13-23 0 0 0,0 1 0 0 0,1 0 0 0 0,-9 22 0 0 0,2 1 0 0 0,7-16 0 0 0,0-1 0 0 0,-5 26 0 0 0,11-30 0 0 0,3-13 0 0 0,0 0 0 0 0,1 7 0 0 0,3-3 0 0 0,-3-6 0 0 0,1 0 0 0 0,-1 0 0 0 0,0 0 0 0 0,0 0 0 0 0,0-1 0 0 0,0 1 0 0 0,1-1 0 0 0,-1 0 0 0 0,0 0 0 0 0,0 0 0 0 0,1 0 0 0 0,-1 0 0 0 0,0 0 0 0 0,0 0 0 0 0,0-1 0 0 0,1 1 0 0 0,-1-1 0 0 0,0 0 0 0 0,0 1 0 0 0,0-1 0 0 0,4-2 0 0 0,2-2 0 0 0,0 1 0 0 0,0-2 0 0 0,13-10 0 0 0,0-4 0 0 0,-1 0 0 0 0,-1-1 0 0 0,-1-1 0 0 0,-1-1 0 0 0,-1-1 0 0 0,-1 0 0 0 0,-1-1 0 0 0,-1 0 0 0 0,18-53 0 0 0,-38 98 0 0 0,2 0 0 0 0,0 1 0 0 0,1-1 0 0 0,-1 27 0 0 0,5-45 0 0 0,0 0 0 0 0,0-1 0 0 0,0 1 0 0 0,1 0 0 0 0,-1-1 0 0 0,0 1 0 0 0,1 0 0 0 0,0 2 0 0 0,6 2 0 0 0,-5-4 0 0 0,-2-2 0 0 0,1 1 0 0 0,-1-1 0 0 0,0 1 0 0 0,1-1 0 0 0,-1 0 0 0 0,1 1 0 0 0,-1-1 0 0 0,1 1 0 0 0,-1-1 0 0 0,0 0 0 0 0,1 0 0 0 0,-1 1 0 0 0,1-1 0 0 0,0 0 0 0 0,-1 0 0 0 0,1 1 0 0 0,-1-1 0 0 0,1 0 0 0 0,-1 0 0 0 0,1 0 0 0 0,-1 0 0 0 0,1 0 0 0 0,0 0 0 0 0,-1 0 0 0 0,1 0 0 0 0,-1 0 0 0 0,1 0 0 0 0,0 0 0 0 0,2-1 0 0 0,2 1 0 0 0,0-1 0 0 0,0 0 0 0 0,0 0 0 0 0,0 0 0 0 0,0-1 0 0 0,0 1 0 0 0,0-1 0 0 0,8-5 0 0 0,39-25 0 0 0,-24 13 0 0 0,-9 7 0 0 0,-12 9 0 0 0,1 4 0 0 0,-3 5 0 0 0,-3-3 0 0 0,-1 0 0 0 0,1-1 0 0 0,-1 0 0 0 0,-1 1 0 0 0,1-1 0 0 0,0 0 0 0 0,0 1 0 0 0,-1-1 0 0 0,1 1 0 0 0,-1-1 0 0 0,0 6 0 0 0,2 32 0 0 0,-5-18 0 0 0,1 0 0 0 0,-6 59 0 0 0,6-60 0 0 0,1-12 0 0 0,5-1 0 0 0,-4-7 0 0 0,1 0 0 0 0,0-1 0 0 0,-1 0 0 0 0,1 1 0 0 0,0-1 0 0 0,0 1 0 0 0,-1-1 0 0 0,1 0 0 0 0,0 0 0 0 0,0 1 0 0 0,-1-1 0 0 0,1 0 0 0 0,0 0 0 0 0,0 0 0 0 0,0 0 0 0 0,-1 0 0 0 0,1 0 0 0 0,0 0 0 0 0,0 0 0 0 0,1-1 0 0 0,0 1 0 0 0,0-1 0 0 0,1 0 0 0 0,-1 0 0 0 0,0 0 0 0 0,0 0 0 0 0,0 0 0 0 0,2-2 0 0 0,3-3 0 0 0,-1 0 0 0 0,11-12 0 0 0,-5 4 341 0 0,0 0 1 0 0,-2-1-1 0 0,1 0 0 0 0,-2-1 1 0 0,11-23-1 0 0,-13 23-617 0 0,-3 6-241 0 0,0 0 0 0 0,4-16 0 0 0,-8 24-773 0 0,0 2-4658 0 0,0 0-2027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1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90 6447 0 0,'0'0'142'0'0,"0"0"22"0"0,3-3 13 0 0,0 0-127 0 0,-1 3-42 0 0,-1-1 0 0 0,0 0 0 0 0,0 0 1 0 0,0 0-1 0 0,0 0 0 0 0,0 0 0 0 0,0-1 1 0 0,-1 1-1 0 0,1 0 0 0 0,0 0 0 0 0,0 0 0 0 0,-1-1 1 0 0,1 1-1 0 0,-1 0 0 0 0,1-1 0 0 0,-1-1 0 0 0,3-4-493 0 0,15-34 7930 0 0,-17 40-6490 0 0,3-10 1092 0 0,-4 9 3263 0 0,-2 3-5228 0 0,0 0 0 0 0,0 0 0 0 0,0 0 0 0 0,0 0 0 0 0,0 0 0 0 0,0 0 0 0 0,0 1 0 0 0,1-1 0 0 0,-1 1 0 0 0,0-1 0 0 0,1 1 1 0 0,-1 0-1 0 0,1 0 0 0 0,-3 3 0 0 0,-16 33-272 0 0,12-19 277 0 0,-6 9-87 0 0,2 1 0 0 0,-16 54 0 0 0,-6 64 0 0 0,27-110 0 0 0,-3 55 0 0 0,9-72 0 0 0,1 0 0 0 0,1 0 0 0 0,1-1 0 0 0,7 32 0 0 0,-8-45 0 0 0,1-1 0 0 0,0 1 0 0 0,0-1 0 0 0,1 1 0 0 0,0-1 0 0 0,0 0 0 0 0,0 0 0 0 0,1 0 0 0 0,-1 0 0 0 0,1-1 0 0 0,0 0 0 0 0,1 1 0 0 0,-1-2 0 0 0,1 1 0 0 0,7 5 0 0 0,-9-8 144 0 0,0 0 0 0 0,0 0 0 0 0,0 0 0 0 0,0 0 0 0 0,0 0 0 0 0,0 0 0 0 0,0-1 0 0 0,1 0 0 0 0,3 0 0 0 0,-5 0 299 0 0,13-1-278 0 0,-11-2-165 0 0,-11-2-201 0 0,0 0-850 0 0,5 4-385 0 0,2 1-1273 0 0,0 0-4798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1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162 156 8287 0 0,'0'0'191'0'0,"0"0"26"0"0,0 0 9 0 0,1-1-34 0 0,2-1 16 0 0,-1 0 0 0 0,0 0 0 0 0,0 1 1 0 0,0-1-1 0 0,0-1 0 0 0,0 1 1 0 0,1-2-1 0 0,3-4 3208 0 0,-3 4-2835 0 0,-1 1 0 0 0,-1-1 0 0 0,1 1 1 0 0,0-1-1 0 0,-1 0 0 0 0,0 1 0 0 0,0-1 0 0 0,1-8 0 0 0,-1 11-211 0 0,-1-2-110 0 0,0 0 0 0 0,0 0 1 0 0,0 0-1 0 0,0 0 0 0 0,0 0 0 0 0,-1 0 0 0 0,0 0 0 0 0,1 0 0 0 0,-1 0 1 0 0,-1-3-1 0 0,-2-7 585 0 0,4 12-776 0 0,-1 0 1 0 0,1-1-1 0 0,-1 1 1 0 0,1-1-1 0 0,-1 1 0 0 0,0 0 1 0 0,1 0-1 0 0,-1-1 1 0 0,0 1-1 0 0,0 0 1 0 0,0 0-1 0 0,0 0 1 0 0,0 0-1 0 0,0 0 0 0 0,0 0 1 0 0,0 0-1 0 0,-1-1 1 0 0,0 1 137 0 0,1 0 236 0 0,0 0-294 0 0,-3-4-133 0 0,-2 0-16 0 0,5 5 0 0 0,1 0 0 0 0,-1-1 0 0 0,1 1 0 0 0,-1 0 0 0 0,0-1 0 0 0,1 1 0 0 0,-1 0 0 0 0,1 0 0 0 0,-1 0 0 0 0,0 0 0 0 0,1 0 0 0 0,-1-1 0 0 0,0 1 0 0 0,1 0 0 0 0,-1 0 0 0 0,0 1 0 0 0,1-1 0 0 0,-1 0 0 0 0,0 0 0 0 0,1 0 0 0 0,-1 0 0 0 0,0 1 0 0 0,0-1 0 0 0,-1 1 0 0 0,2-1 0 0 0,-1 0 0 0 0,0 0 0 0 0,0 0 0 0 0,1 0 0 0 0,-1 0 0 0 0,0 0 0 0 0,1 0 0 0 0,-1 1 0 0 0,0-1 0 0 0,0 0 0 0 0,1 0 0 0 0,-1 1 0 0 0,1-1 0 0 0,-1 0 0 0 0,0 1 0 0 0,1-1 0 0 0,-1 1 0 0 0,1-1 0 0 0,-1 0 0 0 0,0 1 0 0 0,1 0 0 0 0,0-1 0 0 0,-1 1 0 0 0,-1 2 0 0 0,-7 4 0 0 0,1 0 0 0 0,0 1 0 0 0,0 1 0 0 0,0-1 0 0 0,1 1 0 0 0,1 1 0 0 0,0-1 0 0 0,-9 17 0 0 0,4-2 0 0 0,1 1 0 0 0,-11 39 0 0 0,16-50 0 0 0,3-9 0 0 0,1 0 0 0 0,0 0 0 0 0,-1 0 0 0 0,1 0 0 0 0,1 0 0 0 0,-1 0 0 0 0,1 1 0 0 0,0-1 0 0 0,1 8 0 0 0,-1-12 0 0 0,0 0 0 0 0,0 0 0 0 0,0 0 0 0 0,0 0 0 0 0,0-1 0 0 0,1 1 0 0 0,-1 0 0 0 0,0 0 0 0 0,1 0 0 0 0,-1 0 0 0 0,0 0 0 0 0,1 0 0 0 0,-1 0 0 0 0,1 0 0 0 0,0-1 0 0 0,-1 1 0 0 0,1 0 0 0 0,-1 0 0 0 0,1-1 0 0 0,0 1 0 0 0,0 0 0 0 0,0-1 0 0 0,-1 1 0 0 0,1-1 0 0 0,0 1 0 0 0,1 0 0 0 0,0 0 0 0 0,1 1 0 0 0,0 0 0 0 0,0 0 0 0 0,1 0 0 0 0,-1 0 0 0 0,0 0 0 0 0,0-1 0 0 0,1 0 0 0 0,-1 0 0 0 0,1 0 0 0 0,-1 0 0 0 0,1 0 0 0 0,-1-1 0 0 0,1 1 0 0 0,0-1 0 0 0,-1 0 0 0 0,1 0 0 0 0,0 0 0 0 0,-1-1 0 0 0,1 1 0 0 0,-1-1 0 0 0,1 0 0 0 0,-1 0 0 0 0,6-3 0 0 0,0-1 0 0 0,0 0 0 0 0,-1-1 0 0 0,0 0 0 0 0,0-1 0 0 0,0 0 0 0 0,8-9 0 0 0,-10 10 0 0 0,3-4 70 0 0,1-1 0 0 0,-2 0-1 0 0,0 0 1 0 0,13-24 0 0 0,17-52 522 0 0,-37 86-92 0 0,-1 1-58 0 0,-9 19-277 0 0,-5 9-165 0 0,-11 32 0 0 0,22-51 0 0 0,0 1 0 0 0,0 0 0 0 0,1 1 0 0 0,0-1 0 0 0,1 0 0 0 0,1 0 0 0 0,0 14 0 0 0,1-13 0 0 0,1-1 0 0 0,1 0 0 0 0,1-3-64 0 0,-2-5-269 0 0,0 0 1 0 0,0 0-1 0 0,0 0 0 0 0,0 0 0 0 0,0 0 0 0 0,0-1 1 0 0,0 1-1 0 0,1-1 0 0 0,-1 1 0 0 0,1-1 1 0 0,-1 0-1 0 0,1 0 0 0 0,-1 0 0 0 0,1 0 0 0 0,0-1 1 0 0,3 2-1 0 0,-4-2-1619 0 0,-2 0-80 0 0,0 0-15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1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42 4607 0 0,'0'0'208'0'0,"0"0"135"0"0,0 0 440 0 0,0 0 193 0 0,0-9 1066 0 0,-8-13 2650 0 0,8 22-4148 0 0,0 0-28 0 0,0 0-45 0 0,0-1-1 0 0,0 0 1 0 0,0 0-1 0 0,0 1 1 0 0,0-1-1 0 0,-1 0 0 0 0,1 1 1 0 0,0-1-1 0 0,0 0 1 0 0,-1 1-1 0 0,1-1 1 0 0,0 1-1 0 0,-1-1 1 0 0,1 0-1 0 0,-1 0 0 0 0,1 1 1999 0 0,6 7-3214 0 0,4 5 1224 0 0,0 1 0 0 0,14 26 1 0 0,-13-20-313 0 0,20 22-167 0 0,-3-4 0 0 0,8 9 0 0 0,-26-34 0 0 0,-1-1 0 0 0,0 2 0 0 0,10 17 0 0 0,-16-20 0 0 0,-1-7 0 0 0,-1 0 0 0 0,0 0 0 0 0,1 0 0 0 0,0 0 0 0 0,0 0 0 0 0,0 0 0 0 0,3 3 0 0 0,2 2 72 0 0,-4-5 80 0 0,-2-2 302 0 0,-2 2 450 0 0,11 19-438 0 0,-3-13-466 0 0,-2-2-64 0 0,-4-6-273 0 0,-1-1-138 0 0,0 0-33 0 0,0 0 65 0 0,-5-2 138 0 0,4 2 240 0 0,1 0 0 0 0,-1 0 0 0 0,1 0-1 0 0,0 0 1 0 0,-1 0 0 0 0,1 0 0 0 0,0 0-1 0 0,-1 0 1 0 0,1 0 0 0 0,0 0 0 0 0,-1-1-1 0 0,1 1 1 0 0,0 0 0 0 0,-1 0 0 0 0,1 0 0 0 0,0 0-1 0 0,0-1 1 0 0,-1 1 0 0 0,1 0 0 0 0,0 0-1 0 0,-1-1 1 0 0,1 1 0 0 0,0 0 0 0 0,0 0-1 0 0,-1-1 1 0 0,-13-54-7860 0 0,10 36 5878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1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28 11975 0 0,'0'0'267'0'0,"0"0"42"0"0,-2-7 315 0 0,2 6-377 0 0,-1 0 0 0 0,1 0 0 0 0,0-1 0 0 0,-1 1 0 0 0,1 0 0 0 0,-1 0 0 0 0,1 0 0 0 0,-1 0 0 0 0,1 0 0 0 0,-1 0 0 0 0,0 0 0 0 0,1 0 0 0 0,-1 0-1 0 0,0 0 1 0 0,0 0 0 0 0,0 1 0 0 0,-1-2 0 0 0,2 2-100 0 0,-1 0-1 0 0,0-1 1 0 0,0 1-1 0 0,1 0 0 0 0,-1 0 1 0 0,0 0-1 0 0,0 0 1 0 0,1 0-1 0 0,-1 0 1 0 0,0 0-1 0 0,0 0 0 0 0,0 0 1 0 0,1 0-1 0 0,-1 0 1 0 0,0 0-1 0 0,0 0 1 0 0,1 1-1 0 0,-1-1 0 0 0,-1 1 1 0 0,-1 1 23 0 0,0 0 1 0 0,-1 0 0 0 0,1 1-1 0 0,0-1 1 0 0,0 1 0 0 0,1-1-1 0 0,-4 6 1 0 0,3-4 81 0 0,0 0 0 0 0,0 0 0 0 0,1 1-1 0 0,-3 6 1 0 0,-9 16 94 0 0,-79 126-346 0 0,42-64 0 0 0,-55 77 0 0 0,100-160-3 0 0,6-9 11 0 0,3-6-146 0 0,10-8-2522 0 0,-8 10 1637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1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 11975 0 0,'0'0'267'0'0,"0"0"42"0"0,0 0 17 0 0,0 0-28 0 0,-2 1-196 0 0,1 0-92 0 0,1-1-7 0 0,-1 1 1 0 0,0-1 0 0 0,1 1 0 0 0,-1-1 0 0 0,0 0 0 0 0,1 1 0 0 0,-1-1 0 0 0,0 0 0 0 0,0 1 0 0 0,1-1 0 0 0,-1 0 0 0 0,0 0 0 0 0,0 0 0 0 0,1 0 0 0 0,-1 0 0 0 0,0 0 0 0 0,-1 0 0 0 0,0 0 361 0 0,2 0 122 0 0,0 0 22 0 0,0 0 3 0 0,0 0 0 0 0,0 0 0 0 0,0 0 0 0 0,0 0 68 0 0,0 0 286 0 0,1-1 124 0 0,4-5-604 0 0,0 1-1 0 0,1 0 1 0 0,-1 0 0 0 0,1 1-1 0 0,0-1 1 0 0,0 1 0 0 0,0 1-1 0 0,1-1 1 0 0,-1 1-1 0 0,8-3 1 0 0,-3 3-106 0 0,-1-1-1 0 0,1 2 1 0 0,-1-1-1 0 0,1 2 1 0 0,0-1-1 0 0,13 1 1 0 0,-18 1-252 0 0,0 0 0 0 0,0 0 0 0 0,0 1 0 0 0,0 0 0 0 0,10 3 0 0 0,-5-1-31 0 0,13 2 3 0 0,5-1 0 0 0,-19-3 0 0 0,0-1 0 0 0,-1 0-64 0 0,-10-2-282 0 0,0 0 1 0 0,0 0-1 0 0,0 0 0 0 0,-1 0 1 0 0,1 0-1 0 0,0 1 0 0 0,-3-3 1 0 0,-10-6-2042 0 0,7 6-3055 0 0,1 1-996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1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13823 0 0,'0'0'315'0'0,"0"0"45"0"0,2-10 604 0 0,-2 10-856 0 0,0 0 0 0 0,0 1 0 0 0,0-1 0 0 0,0 0 0 0 0,0 0 0 0 0,0 0 0 0 0,0 0 0 0 0,0 0 0 0 0,0 0 0 0 0,0 0 0 0 0,0 0 0 0 0,0 0 0 0 0,0 0 0 0 0,0 0 0 0 0,0 0 0 0 0,0 0-1 0 0,0 0 1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0,0-1 0 0 0,0 1 0 0 0,3 13 906 0 0,1 18-1418 0 0,-17 119 2559 0 0,8-96-2262 0 0,-1-3 107 0 0,8-43-133 0 0,-1-8 32 0 0,0 0 0 0 0,0 1 0 0 0,0-1-1 0 0,0 0 1 0 0,0 0 0 0 0,0 0 0 0 0,0 0 0 0 0,0 0 0 0 0,0 0 0 0 0,0 0 0 0 0,0 0 0 0 0,0 0 0 0 0,0 0-1 0 0,0 0 1 0 0,0-1 0 0 0,-1 1 0 0 0,1 0 0 0 0,2-1 0 0 0,17-9-6455 0 0,-6 2 118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1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 11975 0 0,'0'0'267'0'0,"0"0"42"0"0,0 0 17 0 0,0 0-28 0 0,1-2-196 0 0,1 1 31 0 0,0-1 0 0 0,-1 0 0 0 0,1 1 0 0 0,-1-1 1 0 0,1 0-1 0 0,-1 0 0 0 0,0 0 0 0 0,0 0 0 0 0,0 0 1 0 0,0-1-1 0 0,0 1 0 0 0,0 0 0 0 0,0-4 0 0 0,7-39 3631 0 0,-5 23-2446 0 0,12-65 1354 0 0,3-113 0 0 0,-17 122-789 0 0,-14 94-1718 0 0,9-10-165 0 0,1 0 0 0 0,0 0 0 0 0,0 1 0 0 0,1-1 0 0 0,0 1 0 0 0,-3 13 0 0 0,-1 43 0 0 0,3-18 0 0 0,-5 18 0 0 0,4 1 0 0 0,3 68 0 0 0,2-120 0 0 0,0-1 0 0 0,5 17 0 0 0,-6-27 0 0 0,0 0 0 0 0,1 1 0 0 0,-1-1 0 0 0,0 0 0 0 0,1 1 0 0 0,-1-1 0 0 0,0 0 0 0 0,1 1 0 0 0,0-1 0 0 0,-1 0 0 0 0,1 0 0 0 0,0 0 0 0 0,0 0 0 0 0,-1 1 0 0 0,1-1 0 0 0,1 1 0 0 0,2 1 0 0 0,2 3 0 0 0,7 1 0 0 0,-8-8 0 0 0,-3 0 0 0 0,1 1 0 0 0,1-1 0 0 0,-1 0 0 0 0,1 0 0 0 0,-1 0 0 0 0,0 0 0 0 0,0 0 0 0 0,0-1 0 0 0,0 1 0 0 0,0-1 0 0 0,0 0 0 0 0,0 0 0 0 0,0 0 0 0 0,-1 0 0 0 0,1-1 0 0 0,3-3 0 0 0,1-3 0 0 0,-1 1 0 0 0,1-1 0 0 0,7-16 0 0 0,-9 13 0 0 0,0 0 0 0 0,5-18 0 0 0,-2 4 0 0 0,-6 20 0 0 0,0-1 0 0 0,0 1 0 0 0,-1-1 0 0 0,0 1 0 0 0,0-12 0 0 0,-1 18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0,-1 0 0 0 0,1 0 0 0 0,0 0 0 0 0,0 0 0 0 0,0 0 0 0 0,0 0 0 0 0,0 0 0 0 0,0 0 0 0 0,0 0 0 0 0,0 0 0 0 0,0 0 0 0 0,0 0 0 0 0,0 0 0 0 0,0 0 0 0 0,-1 0 0 0 0,1 0 0 0 0,0 0 0 0 0,0 0 0 0 0,0 0 0 0 0,0 0 0 0 0,0 0 0 0 0,0 0 0 0 0,0 0 0 0 0,-6 6 0 0 0,-2 7 0 0 0,5-8 0 0 0,1 1 0 0 0,0-1 0 0 0,0 1 0 0 0,-2 10 0 0 0,-1 3 0 0 0,4-16 0 0 0,-1 14 0 0 0,3-7 0 0 0,5-2 0 0 0,-5-6 0 0 0,2 1 0 0 0,11-1 0 0 0,1-3-1485 0 0,-12-2-31 0 0,18-4 314 0 0,-21 7-331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1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60 102 13823 0 0,'-5'-3'675'0'0,"0"1"-272"0"0,-1-2 252 0 0,0 2 0 0 0,0-1 0 0 0,-1 1 0 0 0,-11-4 1 0 0,13 5 1482 0 0,3 2 848 0 0,3 3-898 0 0,0-1-1910 0 0,20 66-178 0 0,-18-56 0 0 0,1 0 0 0 0,0-1 0 0 0,0 0 0 0 0,8 14 0 0 0,-9-20 0 0 0,0 0 0 0 0,1 0 0 0 0,0 0 0 0 0,0 0 0 0 0,1-1 0 0 0,0 0 0 0 0,0 0 0 0 0,0 0 0 0 0,8 5 0 0 0,-12-9 0 0 0,0 0 0 0 0,0 0 0 0 0,1 0 0 0 0,-1-1 0 0 0,0 1 0 0 0,0 0 0 0 0,0-1 0 0 0,1 0 0 0 0,-1 1 0 0 0,0-1 0 0 0,1 1 0 0 0,-1-1 0 0 0,0 0 0 0 0,1 0 0 0 0,-1 0 0 0 0,0 0 0 0 0,1 0 0 0 0,-1 0 0 0 0,1 0 0 0 0,-1-1 0 0 0,0 1 0 0 0,1 0 0 0 0,-1-1 0 0 0,2 0 0 0 0,2 0 0 0 0,-2-1 47 0 0,1 1-1 0 0,-1-1 0 0 0,1 1 1 0 0,-1-1-1 0 0,0 0 1 0 0,0-1-1 0 0,0 1 0 0 0,0 0 1 0 0,0-1-1 0 0,0 0 1 0 0,0 1-1 0 0,-1-1 1 0 0,0 0-1 0 0,1 0 0 0 0,-1-1 1 0 0,0 1-1 0 0,-1 0 1 0 0,1-1-1 0 0,1-3 0 0 0,3-10 320 0 0,0 0 0 0 0,5-31-1 0 0,-9 38-342 0 0,3-11-23 0 0,-2 0 0 0 0,-1-1 0 0 0,0 1 0 0 0,-2-26 0 0 0,-2 37 0 0 0,2 10 0 0 0,0 0 0 0 0,0-1 0 0 0,0 1 0 0 0,0 0 0 0 0,0 0 0 0 0,0-1 0 0 0,0 1 0 0 0,0 0 0 0 0,0 0 0 0 0,0 0 0 0 0,0-1 0 0 0,0 1 0 0 0,0 0 0 0 0,0 0 0 0 0,0 0 0 0 0,0-1 0 0 0,0 1 0 0 0,-1 0 0 0 0,1 0 0 0 0,0 0 0 0 0,0 0 0 0 0,0-1 0 0 0,0 1 0 0 0,0 0 0 0 0,-1 0 0 0 0,1 0 0 0 0,0 0 0 0 0,0 0 0 0 0,0-1 0 0 0,-1 1 0 0 0,1 0 0 0 0,0 0 0 0 0,0 0 0 0 0,0 0 0 0 0,-1 0 0 0 0,1 0 0 0 0,0 0 0 0 0,0 0 0 0 0,0 0 0 0 0,-1 0 0 0 0,1 0 0 0 0,0 0 0 0 0,0 0 0 0 0,0 0 0 0 0,-1 0 0 0 0,1 0 0 0 0,0 0 0 0 0,0 0 0 0 0,-1 0 0 0 0,1 0 0 0 0,0 0 0 0 0,0 0 0 0 0,0 0 0 0 0,-1 1 0 0 0,1-1 0 0 0,0 0 0 0 0,0 0 0 0 0,0 0 0 0 0,0 0 0 0 0,-1 0 0 0 0,1 1 0 0 0,0-1 0 0 0,0 0 0 0 0,0 0 0 0 0,0 0 0 0 0,0 1 0 0 0,-3 2 0 0 0,0 1 0 0 0,0 0 0 0 0,0 0 0 0 0,1 0 0 0 0,0 0 0 0 0,0 0 0 0 0,0 0 0 0 0,0 0 0 0 0,1 1 0 0 0,-2 4 0 0 0,-1 9 0 0 0,-1 22 0 0 0,0-7 0 0 0,-8 90 586 0 0,6-44-509 0 0,2-50-201 0 0,-2 0 0 0 0,0-1 1 0 0,-17 39-1 0 0,10-30 413 0 0,8-22 177 0 0,4-11-536 0 0,0-1-1 0 0,1 1 1 0 0,0 0 0 0 0,0-1 0 0 0,0 1 0 0 0,0 0 0 0 0,0 0 0 0 0,1 0 0 0 0,-1 5-1 0 0,18-19-94 0 0,-13 6 172 0 0,0 0-32 0 0,1 0 0 0 0,-1-1 0 0 0,-1 0 0 0 0,6-7 0 0 0,-3 5-65 0 0,-6 6-181 0 0,1 0-1 0 0,-1 0 1 0 0,0 0 0 0 0,1 1-1 0 0,-1-1 1 0 0,0 0 0 0 0,0 0-1 0 0,0 0 1 0 0,0 0 0 0 0,1 0-1 0 0,-1 0 1 0 0,0 0 0 0 0,-1-1-1 0 0,1 0-1309 0 0,0 1-6607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2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 13823 0 0,'0'0'630'0'0,"0"0"-13"0"0,-3-6 399 0 0,1 6 6245 0 0,-20 28-7580 0 0,-24 28 675 0 0,-60 98 0 0 0,104-151-438 0 0,-5 14-278 0 0,6-15-1077 0 0,4-1-491 0 0,13 3-96 0 0,2-6-22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2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0,'0'0'298'0'0,"0"0"-10"0"0,0 0 20 0 0,0 0 780 0 0,0 0 356 0 0,0 0 76 0 0,0 0-55 0 0,0 0-288 0 0,0 0-121 0 0,0 0-28 0 0,0 0-72 0 0,0 0-285 0 0,0 0-126 0 0,0 0-29 0 0,0 0-4 0 0,0 0 0 0 0,0 0 0 0 0,0 0 0 0 0,0 0 0 0 0,0 0 0 0 0,0 0 0 0 0,0 0 0 0 0,2 1 0 0 0,3 2-309 0 0,0 0-1 0 0,0 1 1 0 0,-1 0-1 0 0,1-1 1 0 0,-1 1-1 0 0,0 1 1 0 0,0-1-1 0 0,-1 1 1 0 0,1-1 0 0 0,3 8-1 0 0,2 4 455 0 0,-1 0 1 0 0,7 19-1 0 0,-6-9-657 0 0,-2 1 0 0 0,-1 1 0 0 0,-1-1 0 0 0,2 37 0 0 0,-3 0 0 0 0,-8 123 0 0 0,0-164 0 0 0,0-1 0 0 0,-1 1 0 0 0,-13 33 0 0 0,15-49 0 0 0,2-2 0 0 0,-1-1 0 0 0,1 0 0 0 0,-1 0 0 0 0,-1 0 0 0 0,1 0 0 0 0,-4 5 0 0 0,-7 9 0 0 0,8-11 0 0 0,-2 0 0 0 0,0-3 0 0 0,0-6 0 0 0,1-2-64 0 0,5 3-273 0 0,1 1-138 0 0,0 0-33 0 0,-2-11-1698 0 0,2 10 1985 0 0,0 0-1 0 0,-1 0 1 0 0,1-1-1 0 0,0 1 0 0 0,0 0 1 0 0,0 0-1 0 0,0-1 0 0 0,0 1 1 0 0,0 0-1 0 0,1 0 0 0 0,-1-2 1 0 0,5-7-1314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2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17503 0 0,'0'0'399'0'0,"0"0"60"0"0,0 0 21 0 0,0 0-59 0 0,0 0-136 0 0,1 2 457 0 0,0-1-609 0 0,0-1 1 0 0,0 1-1 0 0,0 0 1 0 0,0 0 0 0 0,0-1-1 0 0,0 1 1 0 0,0-1 0 0 0,0 1-1 0 0,0-1 1 0 0,0 1-1 0 0,0-1 1 0 0,0 0 0 0 0,0 1-1 0 0,0-1 1 0 0,1 0 0 0 0,-1 0-1 0 0,0 0 1 0 0,0 0-1 0 0,0 0 1 0 0,1 0 0 0 0,1 0-1 0 0,34-6 1834 0 0,-20 2-1187 0 0,2 2-507 0 0,0 0 1 0 0,-1 1-1 0 0,1 1 0 0 0,0 0 1 0 0,25 5-1 0 0,-42-4-702 0 0,3 0-1017 0 0,0 0 1 0 0,0 0-1 0 0,0 0 0 0 0,7-1 1 0 0,-12 0-602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2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17503 0 0,'-2'0'927'0'0,"5"0"48"0"0,12-2 951 0 0,21-3 634 0 0,35-17 992 0 0,-70 22-3472 0 0,0-1 0 0 0,0 1-1 0 0,0 0 1 0 0,-1-1 0 0 0,1 1 0 0 0,0 0 0 0 0,0 0-1 0 0,0 0 1 0 0,0 0 0 0 0,0 0 0 0 0,0 0 0 0 0,0 0-1 0 0,0 0 1 0 0,0 0 0 0 0,-1 1 0 0 0,1-1-1 0 0,2 1 1 0 0,10 2 704 0 0,-1-3-2573 0 0,-9-3-2763 0 0,-3-4-3979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74 275 10135 0 0,'0'0'231'0'0,"0"0"29"0"0,0 0 19 0 0,0-2-41 0 0,1-3-112 0 0,-1 2 145 0 0,0 0 1 0 0,0 1 0 0 0,0-1-1 0 0,-1 1 1 0 0,1-1 0 0 0,-1 1-1 0 0,0-1 1 0 0,1 1 0 0 0,-1-1-1 0 0,0 1 1 0 0,-3-5 0 0 0,0-2 361 0 0,1 4-315 0 0,1-1 0 0 0,0 0 0 0 0,0 0-1 0 0,1 0 1 0 0,-1 0 0 0 0,1 0 0 0 0,1 0 0 0 0,-1 0 0 0 0,1 0 0 0 0,0-6 0 0 0,0-1 430 0 0,0 8-615 0 0,1-4-420 0 0,5-16 2561 0 0,-6 24-1887 0 0,0 1 101 0 0,0 0 21 0 0,0 0-66 0 0,0-2-294 0 0,-2-2-141 0 0,2 4-8 0 0,0 0 1 0 0,-1-1-1 0 0,1 1 0 0 0,0 0 1 0 0,0 0-1 0 0,0-1 0 0 0,0 1 1 0 0,-1 0-1 0 0,1-1 0 0 0,0 1 1 0 0,0 0-1 0 0,0-1 0 0 0,0 1 1 0 0,0 0-1 0 0,0-1 0 0 0,0 1 1 0 0,0 0-1 0 0,0-1 0 0 0,0 1 1 0 0,0 0-1 0 0,0-1 0 0 0,0 1 1 0 0,0 0-1 0 0,1-1 0 0 0,2-11 0 0 0,7-28 0 0 0,-9 37 36 0 0,0 4-87 0 0,-1-5 76 0 0,0-19 408 0 0,1 18 149 0 0,1 6-1092 0 0,1 9 67 0 0,0 9 687 0 0,-1-1 0 0 0,-2 1 0 0 0,-1 34 0 0 0,-14 56 756 0 0,10-83-1000 0 0,-1 14 0 0 0,-2 0 0 0 0,-2-1 0 0 0,-20 53 0 0 0,28-83 0 0 0,5 0 0 0 0,6-3 0 0 0,-3-4 0 0 0,-5-1 0 0 0,0-1 0 0 0,1 1 0 0 0,-1 0 0 0 0,1-1 0 0 0,-1 1 0 0 0,1-1 0 0 0,-1 1 0 0 0,1-1 0 0 0,-1 0 0 0 0,3 0 0 0 0,11 1 0 0 0,-12-2 0 0 0,0 1 0 0 0,20 3 0 0 0,5 0 0 0 0,-18-1 0 0 0,0-2 0 0 0,0-2 0 0 0,-3 1-64 0 0,-5 1-273 0 0,-2 0-138 0 0,0 0-33 0 0,0 0-4 0 0,0 0 0 0 0,1-6-382 0 0,-1-5-4101 0 0,-3 4 3460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2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10135 0 0,'0'0'231'0'0,"0"-10"546"0"0,7-18 12 0 0,-1 0 2978 0 0,-5 27-3223 0 0,-1 1-28 0 0,0 0-4 0 0,0 0 0 0 0,0 0 0 0 0,0 0 0 0 0,0 0 0 0 0,0 0 0 0 0,0 0 0 0 0,0 0 0 0 0,0 0-68 0 0,0-1-289 0 0,2-1-37 0 0,-1 0 1 0 0,0 1 0 0 0,0-1-1 0 0,1 1 1 0 0,-1 0-1 0 0,1-1 1 0 0,0 1 0 0 0,-1 0-1 0 0,1 0 1 0 0,0 0-1 0 0,-1 0 1 0 0,1 0 0 0 0,0 1-1 0 0,0-1 1 0 0,0 0-1 0 0,3 0 1 0 0,4-1-86 0 0,16-7 452 0 0,0 1 1 0 0,46-8-1 0 0,0-4 123 0 0,-63 17-672 0 0,-6 3-273 0 0,-2 0-138 0 0,0 0-33 0 0,0 0-208 0 0,0 0-857 0 0,-6-3-3298 0 0,5 2-1609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2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 11975 0 0,'0'0'267'0'0,"0"0"42"0"0,0 0 17 0 0,0 0-28 0 0,0-2-58 0 0,-4-15 4092 0 0,3 16-3788 0 0,1 1-28 0 0,0 0-4 0 0,0 0 0 0 0,0 0 0 0 0,0 0 0 0 0,0 0 0 0 0,0 0 0 0 0,0 0 0 0 0,0 0 0 0 0,2-1 0 0 0,3-2-296 0 0,0-1 1 0 0,0 1-1 0 0,1 1 0 0 0,-1-1 0 0 0,1 1 0 0 0,0 0 1 0 0,-1 0-1 0 0,1 0 0 0 0,0 1 0 0 0,0 0 1 0 0,9 0-1 0 0,5 0 481 0 0,27-5 0 0 0,-25 3-486 0 0,-11 2-211 0 0,32-8 0 0 0,-35 7-133 0 0,-6 2-563 0 0,-2 0-258 0 0,0 0-56 0 0,0 0-13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3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93 6447 0 0,'4'-5'142'0'0,"10"-12"22"0"0,-10 12 13 0 0,-4 5 123 0 0,0 0 468 0 0,0 0 205 0 0,0 0 41 0 0,0 0-61 0 0,0 0-288 0 0,0 0-121 0 0,0 0-28 0 0,0-1-72 0 0,0-12 171 0 0,0 12-127 0 0,0 1 21 0 0,-10-21 2131 0 0,-23 5-2552 0 0,16 9 1269 0 0,15 6-1279 0 0,0 0-1 0 0,1 0 0 0 0,-1 1 1 0 0,0-1-1 0 0,0 0 0 0 0,0 1 1 0 0,-4-1-1 0 0,-1 1-77 0 0,-1 3 0 0 0,-1 0 0 0 0,3 0 0 0 0,1 5 0 0 0,4-6 0 0 0,0 16 0 0 0,1-18 0 0 0,2 39 37 0 0,7 44 0 0 0,-4-51 616 0 0,-2-1-1 0 0,0 58 1 0 0,-6-59-650 0 0,0 1 1 0 0,-2-1-1 0 0,-1 1 0 0 0,-19 55 0 0 0,5-38-3 0 0,-22 69 0 0 0,30-69 0 0 0,7-23 443 0 0,4-24 45 0 0,1-1 21 0 0,0 0-66 0 0,7 2-267 0 0,-2 0-190 0 0,10-5 17 0 0,46-13-3 0 0,-41 12 0 0 0,15-9 0 0 0,-35 13 0 0 0,0 0 0 0 0,0 0-1 0 0,0 0 1 0 0,0 0 0 0 0,1 0 0 0 0,-1-1 0 0 0,0 1-1 0 0,0 0 1 0 0,0 0 0 0 0,0 0 0 0 0,0 0 0 0 0,0 0-1 0 0,0 0 1 0 0,0 0 0 0 0,0 0 0 0 0,0 0-1 0 0,0 0 1 0 0,0 0 0 0 0,1 0 0 0 0,-1 0 0 0 0,0 0-1 0 0,0 0 1 0 0,0 0 0 0 0,0 0 0 0 0,0 0-1 0 0,0 0 1 0 0,0 0 0 0 0,0 0 0 0 0,0 0 0 0 0,0 0-1 0 0,1 0 1 0 0,-1 0 0 0 0,0 0 0 0 0,0 0-1 0 0,0 0 1 0 0,0 0 0 0 0,0 0 0 0 0,0 0 0 0 0,0 0-1 0 0,0 0 1 0 0,0 0 0 0 0,0 0 0 0 0,0 1 0 0 0,0-1-1 0 0,1 0 1 0 0,-1 0 0 0 0,0 0 0 0 0,0 0-1 0 0,0 0 1 0 0,0 0 0 0 0,0 0 0 0 0,-2 6 28 0 0,-5 7-246 0 0,5-10-340 0 0,-4 4-424 0 0,1-3-2537 0 0,-2-1-3301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3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 10135 0 0,'0'0'231'0'0,"0"0"29"0"0,0 0 19 0 0,2-1-41 0 0,3-1-44 0 0,-3 1 552 0 0,-2 1 232 0 0,0 0 40 0 0,0 0-63 0 0,0 0-290 0 0,0 0-121 0 0,0 0-28 0 0,0 0-4 0 0,0 0 0 0 0,0 0 0 0 0,0 0 0 0 0,0 0 0 0 0,0 0 0 0 0,-26 8 2048 0 0,25-7-2048 0 0,-7 2 87 0 0,2 0-510 0 0,5-3 282 0 0,1 0 117 0 0,0 0 21 0 0,0 0-66 0 0,20 2-278 0 0,-10-2-165 0 0,1 0 0 0 0,0-1 0 0 0,-1-1 0 0 0,1 0 0 0 0,18-5 0 0 0,20-4 0 0 0,-45 10 10 0 0,4 0 160 0 0,-1-1 0 0 0,1 1 1 0 0,-1 1-1 0 0,1 0 0 0 0,0 0 0 0 0,-1 0 1 0 0,1 1-1 0 0,-1 0 0 0 0,1 1 0 0 0,8 2 1 0 0,-9 0-22 0 0,-2 4-133 0 0,-4-4-16 0 0,0 0 0 0 0,0 0 0 0 0,0 0 0 0 0,-1 0 0 0 0,1 0 0 0 0,-1 1 0 0 0,0-1 0 0 0,0 0 0 0 0,0 0 0 0 0,-2 6 0 0 0,0-2 0 0 0,0-1 0 0 0,-1 0 0 0 0,0 0 0 0 0,-7 13 0 0 0,-5 3 0 0 0,0-2 0 0 0,-26 29 0 0 0,31-39 0 0 0,-21 16 0 0 0,6-5 0 0 0,7-5 0 0 0,1 0 0 0 0,-28 38 0 0 0,31-37 0 0 0,8-11 0 0 0,1 0 0 0 0,-9 15 0 0 0,11-14 0 0 0,1 2 0 0 0,3-1 0 0 0,4-2-64 0 0,-3-5 63 0 0,0 0 0 0 0,1-1 0 0 0,0 1 1 0 0,-1-1-1 0 0,1 0 0 0 0,0 0 0 0 0,-1 0 0 0 0,1 0 0 0 0,0 0 0 0 0,0-1 0 0 0,0 1 0 0 0,0-1 1 0 0,-1 0-1 0 0,1 0 0 0 0,0 0 0 0 0,0 0 0 0 0,5-1 0 0 0,5-1 28 0 0,0-1-1 0 0,19-5 1 0 0,36-12-27 0 0,-60 17-64 0 0,-7 2-273 0 0,-1 1-138 0 0,0 0-33 0 0,0 0-72 0 0,0 0-285 0 0,0 0-126 0 0,0 0-1394 0 0,0 0-5466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3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11975 0 0,'0'0'547'0'0,"0"0"-11"0"0,-1 1-344 0 0,0-1 256 0 0,-1 0 1 0 0,1 0-1 0 0,-1 1 0 0 0,1-1 0 0 0,0 0 1 0 0,-1 1-1 0 0,1-1 0 0 0,0 1 0 0 0,0 0 1 0 0,-3 1-1 0 0,2-1-454 0 0,0 0 1030 0 0,2-1 0 0 0,0 0-69 0 0,0 0-290 0 0,0 0-121 0 0,0 0-28 0 0,0 0-4 0 0,0 0 0 0 0,0 0 0 0 0,8 5 444 0 0,-6-4-945 0 0,0 0 0 0 0,1 0 0 0 0,-1-1 0 0 0,1 1 0 0 0,-1 0 0 0 0,1-1 0 0 0,-1 0 0 0 0,1 1 0 0 0,-1-1 0 0 0,1 0 0 0 0,3-1 1 0 0,32-6 27 0 0,-30 5-39 0 0,0 0 0 0 0,0 1 0 0 0,9-1 0 0 0,-7 2 0 0 0,-7 0 92 0 0,-1-1 0 0 0,0 1 0 0 0,0 0-1 0 0,1 0 1 0 0,-1 0 0 0 0,0 1 0 0 0,1-1 0 0 0,-1 0-1 0 0,0 1 1 0 0,0-1 0 0 0,1 1 0 0 0,2 1 0 0 0,6 1 597 0 0,-5 9-524 0 0,-1 2-165 0 0,-7-8 0 0 0,1-4 0 0 0,-1 7 0 0 0,-1-1 0 0 0,0 0 0 0 0,0 1 0 0 0,0-1 0 0 0,-9 13 0 0 0,-29 38 0 0 0,21-32 0 0 0,8-10 0 0 0,1-3 0 0 0,-10 19 0 0 0,16-23 0 0 0,5-9 0 0 0,0-1 0 0 0,0 0 0 0 0,0 1 0 0 0,-1-1 0 0 0,1 0 0 0 0,0 1 0 0 0,0-1 0 0 0,0 0 0 0 0,0 1 0 0 0,-1-1 0 0 0,1 1 0 0 0,0-1 0 0 0,0 0 0 0 0,0 1 0 0 0,0-1 0 0 0,0 1 0 0 0,0-1 0 0 0,0 0 0 0 0,0 1 0 0 0,0-1 0 0 0,0 0 0 0 0,0 1 0 0 0,1-1 0 0 0,-1 1 0 0 0,0-1 0 0 0,0 0 0 0 0,0 1 0 0 0,0-1 0 0 0,1 0 0 0 0,-1 1 0 0 0,0-1 0 0 0,0 0 0 0 0,1 1 0 0 0,-1-1 0 0 0,0 0 0 0 0,0 1 0 0 0,1-1 0 0 0,-1 0 0 0 0,0 0 0 0 0,1 0 0 0 0,-1 1 0 0 0,0-1 0 0 0,1 0 0 0 0,-1 0 0 0 0,1 0 0 0 0,-1 0 0 0 0,2 2 0 0 0,0-1 0 0 0,0 1 0 0 0,1-1 0 0 0,-1 0 0 0 0,0 0 0 0 0,1 0 0 0 0,-1 0 0 0 0,0-1 0 0 0,1 1 0 0 0,-1-1 0 0 0,1 1 0 0 0,-1-1 0 0 0,1 0 0 0 0,2 0 0 0 0,2 0 0 0 0,0-1 0 0 0,0 0 0 0 0,0-1 0 0 0,-1 0 0 0 0,11-3 0 0 0,-10 2-133 0 0,-5 2-563 0 0,-2 1-258 0 0,0 0-56 0 0,0 0-149 0 0,0 0-573 0 0,0 0-253 0 0,0 0-51 0 0,0 0-11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3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8287 0 0,'0'0'382'0'0,"0"0"-8"0"0,0 0-32 0 0,0 0 750 0 0,0 0 352 0 0,0 0 76 0 0,0 0-123 0 0,0 0-574 0 0,0 0-250 0 0,0 0-49 0 0,0 1-327 0 0,0 0 0 0 0,0 0 0 0 0,0-1 0 0 0,0 1 0 0 0,0 0 0 0 0,0 0 0 0 0,0-1 0 0 0,0 1 0 0 0,1 0 0 0 0,-1 0 0 0 0,0-1 0 0 0,1 3 0 0 0,1-2 76 0 0,0 1 0 0 0,0-1 0 0 0,0 1 0 0 0,0-1 0 0 0,1 0 0 0 0,-1 1 0 0 0,0-1 0 0 0,1 0 0 0 0,-1-1 0 0 0,1 1 0 0 0,-1 0 0 0 0,1-1 0 0 0,-1 0 0 0 0,1 1 0 0 0,-1-1 0 0 0,1 0 0 0 0,0 0 0 0 0,-1 0 0 0 0,4-1 0 0 0,9 0-101 0 0,-4 1-22 0 0,1-1 0 0 0,-1-1 0 0 0,17-4 0 0 0,-14 3 87 0 0,-1 0 0 0 0,1 1-1 0 0,22-1 1 0 0,-35 3-118 0 0,3 0 520 0 0,-4 1-617 0 0,1-1 1 0 0,-1 1-1 0 0,0-1 1 0 0,1 1-1 0 0,-1 0 1 0 0,0-1-1 0 0,1 1 1 0 0,-1 0-1 0 0,0-1 0 0 0,0 1 1 0 0,0 0-1 0 0,0-1 1 0 0,0 1-1 0 0,1 0 1 0 0,-2 1-1 0 0,2 1-22 0 0,-3 14 0 0 0,-22 52 0 0 0,6-17 0 0 0,13-33 0 0 0,3-12 0 0 0,1-1 0 0 0,-1 1 0 0 0,1 0 0 0 0,0 8 0 0 0,-2 114 0 0 0,-9 28 0 0 0,10-134 0 0 0,-1 0 0 0 0,-11 40 0 0 0,5-40 0 0 0,7-19 0 0 0,0-1 0 0 0,0 1 0 0 0,1 0 0 0 0,0 0 0 0 0,-1 0 0 0 0,1 0 0 0 0,1 0 0 0 0,-1 0 0 0 0,0 7 0 0 0,2-1 0 0 0,-1-1 0 0 0,-1 1 0 0 0,0-1 0 0 0,-4 18 0 0 0,0-1 0 0 0,-2 4 0 0 0,2-14 0 0 0,-1-11 0 0 0,-8 6 0 0 0,13-9 0 0 0,-1 0 0 0 0,1 0 0 0 0,-1 0 0 0 0,0 0 0 0 0,0 0 0 0 0,0-1 0 0 0,0 1 0 0 0,0-1 0 0 0,0 1 0 0 0,0-1 0 0 0,-1 0 0 0 0,1 0 0 0 0,0 0 0 0 0,-1 0 0 0 0,1 0 0 0 0,-3 0 0 0 0,-22 7 0 0 0,26-7 1 0 0,0 0 0 0 0,0-1-1 0 0,1 0 1 0 0,-1 1 0 0 0,0-1 0 0 0,0 1-1 0 0,0-1 1 0 0,0 0 0 0 0,0 0-1 0 0,0 0 1 0 0,0 1 0 0 0,0-1 0 0 0,0 0-1 0 0,0 0 1 0 0,0 0 0 0 0,0 0 0 0 0,0-1-1 0 0,0 1 1 0 0,0 0 0 0 0,-2-1 0 0 0,-9-2-150 0 0,11 2-547 0 0,1 1-258 0 0,0 0-56 0 0,2 0-755 0 0,-2 0 1667 0 0,0 0 1 0 0,0 0 0 0 0,1 0 0 0 0,-1 0 0 0 0,0 0-1 0 0,1 0 1 0 0,-1 0 0 0 0,0 0 0 0 0,1 0 0 0 0,-1 0-1 0 0,0 0 1 0 0,0-1 0 0 0,1 1 0 0 0,-1 0-1 0 0,0 0 1 0 0,1 0 0 0 0,-1 0 0 0 0,0 0 0 0 0,0-1-1 0 0,1 1 1 0 0,-1 0 0 0 0,0 0 0 0 0,0 0 0 0 0,0-1-1 0 0,1 1 1 0 0,-1 0 0 0 0,0 0 0 0 0,0-1 0 0 0,0 1-1 0 0,0 0 1 0 0,1-1 0 0 0,6-17-1939 0 0,-4-1-11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2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77 11975 0 0,'0'0'547'0'0,"0"0"-11"0"0,2-9-323 0 0,11-44 4691 0 0,-13 51-3880 0 0,11-11 2164 0 0,-10 23-2340 0 0,-3 16 480 0 0,0 7-324 0 0,3 9-1004 0 0,1-25 0 0 0,1-13 0 0 0,0-2 0 0 0,4 10 0 0 0,3 0 0 0 0,-6-11 0 0 0,-1-1 0 0 0,1 1 0 0 0,0 0 0 0 0,0-1 0 0 0,0 1 0 0 0,0-1 0 0 0,0 0 0 0 0,0 0 0 0 0,0 0 0 0 0,1-1 0 0 0,-1 1 0 0 0,0-1 0 0 0,0 0 0 0 0,0 0 0 0 0,0-1 0 0 0,6-2 0 0 0,4-4 0 0 0,0 1 0 0 0,19-16 0 0 0,-29 20 0 0 0,82-70 1440 0 0,-81 70-1208 0 0,16-17 144 0 0,-16 14-304 0 0,-4 5 299 0 0,-1 1 117 0 0,0 0 21 0 0,0 0-66 0 0,-1 2-294 0 0,-2 3-148 0 0,-1 1 1 0 0,1 0-1 0 0,0 1 0 0 0,1-1 1 0 0,-1 0-1 0 0,1 1 0 0 0,0 0 1 0 0,1-1-1 0 0,0 1 0 0 0,0 0 1 0 0,0 7-1 0 0,0 0-1 0 0,0 0 0 0 0,-2 0 0 0 0,-6 25 0 0 0,4-20 0 0 0,-3 21 0 0 0,5-25 0 0 0,-8 27 0 0 0,-2 12 0 0 0,10-41 0 0 0,0 0 0 0 0,-1 0 0 0 0,-10 23 0 0 0,10-26 0 0 0,-1-1 0 0 0,0 0 0 0 0,-7 9 0 0 0,9-15 0 0 0,1 0 0 0 0,-1 0 0 0 0,0 0 0 0 0,0 0 0 0 0,0-1 0 0 0,0 1 0 0 0,0-1 0 0 0,-1 1 0 0 0,1-1 0 0 0,-8 3 0 0 0,0-2 0 0 0,-1-1 0 0 0,1 0 0 0 0,-1 0 0 0 0,1-1 0 0 0,-1-1 0 0 0,-19-1 0 0 0,0 0 0 0 0,4-1 0 0 0,21 2-200 0 0,0 0 0 0 0,-1 1 0 0 0,1-1 0 0 0,-10 3 0 0 0,12-2-52 0 0,-8-2-2699 0 0,4-1 1418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3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17503 0 0,'0'0'399'0'0,"0"0"60"0"0,0 0 21 0 0,0 0-59 0 0,0 0-136 0 0,0 0 457 0 0,0 0 228 0 0,0 0 43 0 0,0 0-59 0 0,0 0-289 0 0,0 0-121 0 0,0 0-28 0 0,0 0-4 0 0,3 0 0 0 0,2 1-287 0 0,1-1 1 0 0,0-1-1 0 0,0 1 1 0 0,-1-1-1 0 0,8-1 0 0 0,19-3 63 0 0,73-9-216 0 0,-103 14 299 0 0,19 0 987 0 0,-13 0-4598 0 0,5 0-3571 0 0,-13 0-1539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6447 0 0,'0'0'298'0'0,"0"0"-10"0"0,0 0-50 0 0,3-18 3498 0 0,-4 5-2034 0 0,1 10-1370 0 0,0 1 1 0 0,-1-1-1 0 0,1 1 0 0 0,0-1 0 0 0,0 0 1 0 0,1 1-1 0 0,-1-1 0 0 0,1-4 0 0 0,6-18 1235 0 0,-6 19-1182 0 0,0 0 0 0 0,0 1 1 0 0,5-11-1 0 0,6-8 546 0 0,13-31 1135 0 0,-23 49-1854 0 0,0 0 0 0 0,0 0 1 0 0,-1 0-1 0 0,0 0 0 0 0,0 0 0 0 0,0 0 1 0 0,-1-9-1 0 0,-1 9-155 0 0,1-1 1 0 0,0 0-1 0 0,1 0 1 0 0,-1 0-1 0 0,1 0 1 0 0,1 1-1 0 0,1-8 1 0 0,-3 13 430 0 0,0 1 21 0 0,1-2-66 0 0,2-6-294 0 0,-3 8-149 0 0,0 0 1 0 0,0 0-1 0 0,0 0 1 0 0,0 0-1 0 0,0 0 0 0 0,0 0 1 0 0,0 0-1 0 0,0 0 0 0 0,0 0 1 0 0,0 0-1 0 0,0 0 0 0 0,0 0 1 0 0,0 1-1 0 0,0-1 0 0 0,0 0 1 0 0,0 0-1 0 0,0 0 0 0 0,0 0 1 0 0,0-1-1 0 0,0 1 0 0 0,0 0 1 0 0,0 0-1 0 0,1 0 0 0 0,-1 0 1 0 0,0 0-1 0 0,0 0 1 0 0,0 0-1 0 0,0 0 0 0 0,0 0 1 0 0,0 0-1 0 0,0 0 0 0 0,0 0 1 0 0,0 0-1 0 0,0 0 0 0 0,0 0 1 0 0,0 0-1 0 0,0 0 0 0 0,0 0 1 0 0,0 0-1 0 0,0 0 0 0 0,0 0 1 0 0,0 0-1 0 0,0 7 5 0 0,-1 12-8 0 0,1-16 2 0 0,1 45 1 0 0,0-34 0 0 0,-1 0 0 0 0,-2 24 0 0 0,-2-13 0 0 0,1 1 0 0 0,1 34 0 0 0,-1-13 0 0 0,2-40 0 0 0,0 1 0 0 0,0-1 0 0 0,1 0 0 0 0,0 1 0 0 0,0-1 0 0 0,1 0 0 0 0,0 1 0 0 0,0-1 0 0 0,4 11 0 0 0,-1-5 0 0 0,-4-13 0 0 0,0 1 0 0 0,0-1 0 0 0,1 1 0 0 0,-1-1 0 0 0,0 1 0 0 0,0-1 0 0 0,1 1 0 0 0,-1-1 0 0 0,0 0 0 0 0,1 1 0 0 0,-1-1 0 0 0,0 1 0 0 0,1-1 0 0 0,-1 0 0 0 0,0 1 0 0 0,1-1 0 0 0,-1 0 0 0 0,2 1 0 0 0,4 5 0 0 0,-3-5 0 0 0,-2-1 0 0 0,0 0 0 0 0,-1 1 0 0 0,1-1 0 0 0,-1 0 0 0 0,1 0 0 0 0,0 1 0 0 0,-1-1 0 0 0,1 1 0 0 0,-1-1 0 0 0,1 0 0 0 0,-1 1 0 0 0,1-1 0 0 0,-1 1 0 0 0,1-1 0 0 0,-1 1 0 0 0,1 0 0 0 0,-1-1 0 0 0,0 1 0 0 0,1-1 0 0 0,-1 2 0 0 0,4 6 0 0 0,-4 0 0 0 0,0 1 0 0 0,0 1 0 0 0,0-1 0 0 0,0 0 0 0 0,7-4 0 0 0,-3-4 0 0 0,0 0 0 0 0,0 0 0 0 0,0-1 0 0 0,0 1 0 0 0,1-1 0 0 0,-1 0 0 0 0,0 0 0 0 0,8-1 0 0 0,34-10 0 0 0,-24 6 0 0 0,57-15 0 0 0,-70 18 0 0 0,1 3 0 0 0,-3 3 0 0 0,-4 4 0 0 0,-3-1-64 0 0,0-5-273 0 0,0-2-138 0 0,0 0-33 0 0,0 0-72 0 0,0 0-285 0 0,-14 1-2346 0 0,9-1-1093 0 0,-2-5 2768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3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12 135 10135 0 0,'0'0'231'0'0,"0"0"29"0"0,0 0 19 0 0,-5-16 478 0 0,-2-35 7412 0 0,7 50-7983 0 0,1 0-1 0 0,-1 0 1 0 0,1 0-1 0 0,-1 1 1 0 0,1-1-1 0 0,-1 0 1 0 0,1 0-1 0 0,-1 1 1 0 0,1-1-1 0 0,0 0 1 0 0,-1 1-1 0 0,1-1 1 0 0,0 0-1 0 0,-1 1 1 0 0,1-1-1 0 0,0 1 1 0 0,0 0-1 0 0,1-1 0 0 0,0-1-38 0 0,1 0-145 0 0,1 1 1 0 0,-1-1-1 0 0,1 0 0 0 0,-1 1 1 0 0,1 0-1 0 0,0 0 0 0 0,-1 0 1 0 0,9-1-1 0 0,-1 0 66 0 0,4 0 254 0 0,0 1-1 0 0,0 0 1 0 0,1 1-1 0 0,-1 1 0 0 0,28 5 1 0 0,-31-4-275 0 0,9 2-47 0 0,-17-3 0 0 0,-1 0 0 0 0,0 0 0 0 0,1 0 0 0 0,-1 0 0 0 0,0-1 0 0 0,1 0 0 0 0,5 0 0 0 0,-2 1-64 0 0,-6-1-273 0 0,-1 0-138 0 0,0 0-33 0 0,0 0-4 0 0,-4-19-1672 0 0,-17-6-2954 0 0,14 16-1004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3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11975 0 0,'0'0'267'0'0,"0"0"42"0"0,0 0 17 0 0,0 0-28 0 0,0 0-58 0 0,0 0 491 0 0,0 0 238 0 0,0 0 45 0 0,0 0-61 0 0,0 0-288 0 0,0 0-121 0 0,6-8 996 0 0,0 4-1209 0 0,-1 0 0 0 0,1 1 0 0 0,0 0 0 0 0,0 0 0 0 0,0 0 1 0 0,0 1-1 0 0,0 0 0 0 0,9-2 0 0 0,6 0 23 0 0,28-2 0 0 0,-28 8-354 0 0,-19-1 0 0 0,1-1 0 0 0,0 1 0 0 0,0-1 0 0 0,0 0 0 0 0,0 0 0 0 0,4-1 0 0 0,11-3-15 0 0,-4 1-32 0 0,-1 1 1 0 0,0 0-1 0 0,15 0 1 0 0,0-1-5013 0 0,-27 3-1761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4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74 11975 0 0,'0'0'267'0'0,"0"0"42"0"0,0 0 17 0 0,0 0-28 0 0,0 0-58 0 0,0 0 491 0 0,0 0 238 0 0,0 0 45 0 0,1-12 1148 0 0,-2 10-1766 0 0,0-1 1 0 0,0 1-1 0 0,0 0 0 0 0,0-1 0 0 0,0 1 0 0 0,0 0 0 0 0,-1 0 1 0 0,-2-3-1 0 0,-26-20 1242 0 0,26 23-1638 0 0,1 0 0 0 0,-1 0 0 0 0,1 1 0 0 0,-1 0 0 0 0,1-1 0 0 0,-1 1 0 0 0,0 0 0 0 0,0 1 0 0 0,0-1 0 0 0,1 1 0 0 0,-1 0 0 0 0,0 0 0 0 0,0 0 0 0 0,-6 1 0 0 0,3 0 0 0 0,0 0 0 0 0,-1 1 0 0 0,1-1 0 0 0,0 2 0 0 0,0-1 0 0 0,-11 6 0 0 0,12-5 0 0 0,3-2 0 0 0,1 1 0 0 0,0-1 0 0 0,-1 1 0 0 0,1-1 0 0 0,0 1 0 0 0,0 0 0 0 0,0 0 0 0 0,0 0 0 0 0,-2 4 0 0 0,1-4 0 0 0,2-2 0 0 0,1 1 0 0 0,-1 0 0 0 0,0-1 0 0 0,1 1 0 0 0,-1 0 0 0 0,1 0 0 0 0,-1 0 0 0 0,1-1 0 0 0,-1 1 0 0 0,1 0 0 0 0,0 0 0 0 0,-1 0 0 0 0,1 0 0 0 0,0 0 0 0 0,-1 2 0 0 0,0-1 0 0 0,0 1 0 0 0,0 0 0 0 0,1 0 0 0 0,-1-1 0 0 0,1 1 0 0 0,-1 0 0 0 0,1 0 0 0 0,0 0 0 0 0,0 0 0 0 0,0 0 0 0 0,0 0 0 0 0,1 0 0 0 0,-1-1 0 0 0,1 1 0 0 0,1 4 0 0 0,1 7 0 0 0,0-2 0 0 0,0-1 0 0 0,0-1 0 0 0,1 1 0 0 0,1 0 0 0 0,11 19 0 0 0,-10-18 0 0 0,0-1 0 0 0,0 1 0 0 0,-1 0 0 0 0,4 16 0 0 0,-8-22 0 0 0,0-1 0 0 0,0 1 0 0 0,0-1 0 0 0,0 1 0 0 0,-1 0 0 0 0,0-1 0 0 0,0 1 0 0 0,-1 0 0 0 0,-1 7 0 0 0,-3 8 0 0 0,0 1 0 0 0,-1 1 0 0 0,-12 29 0 0 0,7-28 0 0 0,-27 41 0 0 0,33-58 0 0 0,1 0 0 0 0,0-1 0 0 0,0 1 0 0 0,1 0 0 0 0,0 0 0 0 0,0 0 0 0 0,-3 11 0 0 0,6-18 0 0 0,0 0 0 0 0,0 1 0 0 0,0-1 0 0 0,-1 0 0 0 0,1 1 0 0 0,0-1 0 0 0,0 0 0 0 0,0 1 0 0 0,0-1 0 0 0,0 0 0 0 0,0 1 0 0 0,0-1 0 0 0,0 0 0 0 0,0 1 0 0 0,0-1 0 0 0,0 1 0 0 0,0-1 0 0 0,0 0 0 0 0,0 1 0 0 0,0-1 0 0 0,0 0 0 0 0,0 1 0 0 0,1-1 0 0 0,-1 0 0 0 0,0 1 0 0 0,0-1 0 0 0,0 0 0 0 0,0 1 0 0 0,1-1 0 0 0,-1 0 0 0 0,0 1 0 0 0,0-1 0 0 0,1 0 0 0 0,-1 0 0 0 0,0 0 0 0 0,1 1 0 0 0,-1-1 0 0 0,0 0 0 0 0,1 0 0 0 0,-1 0 0 0 0,0 1 0 0 0,1-1 0 0 0,-1 0 0 0 0,0 0 0 0 0,1 0 0 0 0,-1 0 0 0 0,1 0 0 0 0,-1 0 0 0 0,3 2 0 0 0,1 0 0 0 0,-1-1 0 0 0,1 1 0 0 0,0-1 0 0 0,-1 0 0 0 0,1 0 0 0 0,0 0 0 0 0,0 0 0 0 0,4-1 0 0 0,6 0 0 0 0,-1-1 0 0 0,16-3 0 0 0,-19 3 0 0 0,0 2 0 0 0,-2 2-61 0 0,-7-3-265 0 0,-1 0-140 0 0,0 0-41 0 0,0 0-209 0 0,0 0-857 0 0,0 0-379 0 0,0 0-80 0 0,0 0-15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4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28 13823 0 0,'-3'-1'-65'0'0,"1"0"268"0"0,0 0 0 0 0,-1 0 0 0 0,1 0 0 0 0,0 0 0 0 0,0-1 0 0 0,0 1 0 0 0,1 0 0 0 0,-1-1 0 0 0,0 0 0 0 0,0 1 0 0 0,-1-3 0 0 0,2 3 766 0 0,1 1 45 0 0,0 0-61 0 0,0 0-288 0 0,0 0-121 0 0,0 0-28 0 0,0 0-4 0 0,0 0 0 0 0,0 0 0 0 0,0 0 0 0 0,0 0-68 0 0,46-7 171 0 0,-15 7-332 0 0,-9-1 48 0 0,1 1-1 0 0,-1 2 1 0 0,36 5-1 0 0,-51-6-330 0 0,-5-1 0 0 0,-1 0 0 0 0,1 0 0 0 0,0 0 0 0 0,-1 1 0 0 0,1-1 0 0 0,-1 1 0 0 0,1-1 0 0 0,0 1 0 0 0,-1-1 0 0 0,1 1 0 0 0,2 2 0 0 0,4 2 0 0 0,-8-5 0 0 0,1 0 0 0 0,-1 1 0 0 0,1-1 0 0 0,-1 0 0 0 0,1 1 0 0 0,-1-1 0 0 0,1 1 0 0 0,-1-1 0 0 0,1 0 0 0 0,-1 1 0 0 0,1 0 0 0 0,-1-1 0 0 0,0 1 0 0 0,1-1 0 0 0,-1 1 0 0 0,0-1 0 0 0,1 1 0 0 0,-1 0 0 0 0,0-1 0 0 0,0 1 0 0 0,0-1 0 0 0,0 1 0 0 0,0 0 0 0 0,0-1 0 0 0,0 2 0 0 0,0 0 0 0 0,1 2 54 0 0,-1-1 0 0 0,0 0 0 0 0,0 1 0 0 0,0-1 0 0 0,0 1-1 0 0,-1-1 1 0 0,1 0 0 0 0,-1 1 0 0 0,0-1 0 0 0,0 0 0 0 0,0 1 0 0 0,-1-1 0 0 0,1 0 0 0 0,-1 0 0 0 0,1 0-1 0 0,-1 0 1 0 0,0-1 0 0 0,-3 4 0 0 0,-4 6 287 0 0,-1-2 1 0 0,-21 19-1 0 0,-15 9-341 0 0,11-10 0 0 0,-36 39 0 0 0,68-64 0 0 0,0 1 0 0 0,1 0 0 0 0,-1 0 0 0 0,1 0 0 0 0,0 0 0 0 0,-3 8 0 0 0,2-2 0 0 0,5-1 0 0 0,-1-7 0 0 0,0-1 0 0 0,1 1 0 0 0,-1-1 0 0 0,1 0 0 0 0,-1 0 0 0 0,1 0 0 0 0,-1 0 0 0 0,1 0 0 0 0,0 0 0 0 0,-1 0 0 0 0,1-1 0 0 0,0 1 0 0 0,0-1 0 0 0,0 1 0 0 0,-1-1 0 0 0,1 0 0 0 0,0 1 0 0 0,0-1 0 0 0,0 0 0 0 0,3-1 0 0 0,4 1 0 0 0,1-1 0 0 0,14-2 0 0 0,-12 1 0 0 0,-3 0 0 0 0,-1 1 0 0 0,0-1 0 0 0,0-1 0 0 0,16-6 0 0 0,-10 0-9705 0 0,-14 9 7658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4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 11975 0 0,'0'0'547'0'0,"0"0"-11"0"0,-7-2 1521 0 0,7 2-1917 0 0,0 0-1 0 0,0 0 0 0 0,0 0 1 0 0,-1 0-1 0 0,1 0 0 0 0,0 0 1 0 0,0 0-1 0 0,0 0 0 0 0,0 0 0 0 0,-1 0 1 0 0,1 0-1 0 0,0 0 0 0 0,0 0 1 0 0,0-1-1 0 0,0 1 0 0 0,0 0 1 0 0,-1 0-1 0 0,1 0 0 0 0,0 0 1 0 0,0 0-1 0 0,0 0 0 0 0,0 0 1 0 0,0-1-1 0 0,0 1 0 0 0,-1 0 1 0 0,1 0-1 0 0,0 0 0 0 0,0 0 1 0 0,0 0-1 0 0,0-1 0 0 0,0 1 1 0 0,0 0-1 0 0,0 0 0 0 0,0 0 1 0 0,0 0-1 0 0,0-1 0 0 0,0 1 1 0 0,0 0-1 0 0,0 0 0 0 0,0 0 0 0 0,0 0 1 0 0,0-1-1 0 0,8-3 1596 0 0,17 0-649 0 0,50 8-288 0 0,-43-2-377 0 0,33-1 0 0 0,-41-1-421 0 0,49-10 0 0 0,-63 8 0 0 0,-3-2 72 0 0,-6 3 299 0 0,-1 1 117 0 0,0 0 21 0 0,0 0-66 0 0,-1 1-294 0 0,-12 7-131 0 0,11-7-18 0 0,1 0 0 0 0,0 0 0 0 0,0 0 0 0 0,-1 0 0 0 0,1 0 0 0 0,0 0-1 0 0,0 0 1 0 0,0 0 0 0 0,0 0 0 0 0,0 0 0 0 0,0 1 0 0 0,0-1 0 0 0,1 0-1 0 0,-1 1 1 0 0,0 1 0 0 0,-3 5 0 0 0,0 0 0 0 0,1 0 0 0 0,0 0 0 0 0,1 1 0 0 0,0-1 0 0 0,0 1 0 0 0,0 12 0 0 0,1 6 0 0 0,2 30 0 0 0,16 82 0 0 0,-14-127 0 0 0,0 0 0 0 0,1-1 0 0 0,1 0 0 0 0,0 0 0 0 0,11 19 0 0 0,2 3 0 0 0,-13-21 0 0 0,-5-10 0 0 0,0-1 0 0 0,-1-1 0 0 0,1 1 0 0 0,0-1 0 0 0,0 0 0 0 0,0 1 0 0 0,0-1 0 0 0,-1 1 0 0 0,1-1 0 0 0,0 1 0 0 0,0-1 0 0 0,0 0 0 0 0,0 1 0 0 0,0-1 0 0 0,0 1 0 0 0,0-1 0 0 0,0 1 0 0 0,0-1 0 0 0,0 1 0 0 0,1-1 0 0 0,-1 0 0 0 0,0 1 0 0 0,0-1 0 0 0,0 1 0 0 0,0-1 0 0 0,1 0 0 0 0,-1 1 0 0 0,1 0 0 0 0,0 2 0 0 0,0-3 0 0 0,0 1 0 0 0,-1-1 0 0 0,1 0 0 0 0,0 1 0 0 0,-1-1 0 0 0,1 1 0 0 0,-1-1 0 0 0,1 1 0 0 0,-1-1 0 0 0,1 1 0 0 0,-1 0 0 0 0,1-1 0 0 0,-1 1 0 0 0,0 0 0 0 0,1-1 0 0 0,-1 1 0 0 0,0 0 0 0 0,0-1 0 0 0,1 3 0 0 0,0 6 0 0 0,-2-8 0 0 0,0 1 0 0 0,-1-1 0 0 0,1 0 0 0 0,0 1 0 0 0,0-1 0 0 0,-1 0 0 0 0,1 0 0 0 0,-1 0 0 0 0,1 0 0 0 0,-1 0 0 0 0,1 0 0 0 0,-1 0 0 0 0,1-1 0 0 0,-1 1 0 0 0,0-1 0 0 0,-2 1 0 0 0,-13 7 0 0 0,-25 17 0 0 0,30-19 0 0 0,0 1 0 0 0,0 0 0 0 0,-16 14 0 0 0,7-3 0 0 0,20-14 8 0 0,7-1 0 0 0,-4-3-15 0 0,0 0 1 0 0,0 0-1 0 0,0 0 0 0 0,0 0 1 0 0,0 0-1 0 0,0-1 0 0 0,0 1 1 0 0,0-1-1 0 0,-1 1 0 0 0,1-1 1 0 0,3-1-1 0 0,-5 2-32 0 0,1 0 0 0 0,-1 0 0 0 0,0 0 0 0 0,0-1 0 0 0,1 1 0 0 0,-1 0 0 0 0,0 0 0 0 0,0 0 0 0 0,1 0 0 0 0,-1 0 0 0 0,0 0 0 0 0,0-1 0 0 0,0 1 0 0 0,1 0 0 0 0,-1 0 0 0 0,0 0 0 0 0,0-1 0 0 0,0 1 0 0 0,1 0 0 0 0,-1 0 0 0 0,0-1 0 0 0,0 1 0 0 0,0 0 0 0 0,0 0 0 0 0,0-1 0 0 0,0 1 0 0 0,0 0 0 0 0,0 0 0 0 0,0-1 0 0 0,0 1 0 0 0,0 0 0 0 0,0-1 0 0 0,0 1 0 0 0,0 0 0 0 0,0 0 0 0 0,0-1 0 0 0,0 1 0 0 0,0 0 0 0 0,0-1 0 0 0,0 1 0 0 0,0 0 0 0 0,0 0 0 0 0,0-1 0 0 0,0 1 0 0 0,-1 0 0 0 0,1 0 0 0 0,0 0 0 0 0,0-1 0 0 0,0 1 0 0 0,0 0 0 0 0,-1 0 0 0 0,1 0 0 0 0,0-1 0 0 0,0 1 0 0 0,-1 0 0 0 0,1 0 0 0 0,-5-7-6340 0 0,5 6-1779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4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 11975 0 0,'0'0'267'0'0,"0"0"42"0"0,0 0 17 0 0,0 0-28 0 0,-16-5 1246 0 0,-7 2 2685 0 0,20 4-4031 0 0,1-1 0 0 0,-1 0 0 0 0,1 1 0 0 0,0 0 0 0 0,-1 0 1 0 0,1-1-1 0 0,0 1 0 0 0,0 0 0 0 0,0 1 0 0 0,0-1 1 0 0,0 0-1 0 0,0 1 0 0 0,0-1 0 0 0,0 1 0 0 0,0-1 0 0 0,1 1 1 0 0,-1 0-1 0 0,0 0 0 0 0,-1 2 0 0 0,-9 11 394 0 0,6-7-443 0 0,1-1 0 0 0,0 1 1 0 0,0 0-1 0 0,1 0 0 0 0,0 0 0 0 0,-5 16 0 0 0,1 0 361 0 0,-5 30 0 0 0,0 21-510 0 0,3 0 0 0 0,3 0 0 0 0,3 82 0 0 0,5-112 0 0 0,14 246 0 0 0,-14-277 0 0 0,2 1 0 0 0,-1 0 0 0 0,2 0 0 0 0,0-1 0 0 0,11 26 0 0 0,-10-32 0 0 0,4 1-16 0 0,-5-9 43 0 0,-2-1 34 0 0,1 2 70 0 0,0-1-1 0 0,0-1 0 0 0,0 1 1 0 0,0 0-1 0 0,0-1 1 0 0,0 1-1 0 0,0-1 0 0 0,0 0 1 0 0,0 0-1 0 0,-1 0 1 0 0,1 0-1 0 0,0-1 0 0 0,3-1 1 0 0,13-12-854 0 0,-2-1-3747 0 0,-10 9 1147 0 0,10-9-4835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4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10135 0 0,'0'0'231'0'0,"0"0"29"0"0,0 0 19 0 0,1 0-41 0 0,5-4-112 0 0,-5 3 267 0 0,-1 1 106 0 0,0 0 11 0 0,7-9 1926 0 0,9 2-500 0 0,-12 4-1471 0 0,1 1 0 0 0,-1 0-1 0 0,1 0 1 0 0,-1 0 0 0 0,9-1-1 0 0,-6 2-25 0 0,-1 0 0 0 0,1 1 0 0 0,0-1 0 0 0,12 2 0 0 0,-16 0-303 0 0,0-1-1 0 0,0 1 1 0 0,0 0 0 0 0,0 0 0 0 0,-1 0 0 0 0,1 0-1 0 0,0 1 1 0 0,0-1 0 0 0,-1 1 0 0 0,1-1 0 0 0,-1 1 0 0 0,1 0-1 0 0,2 3 1 0 0,0 1-21 0 0,0 1 0 0 0,0-1-1 0 0,0 1 1 0 0,-1 0 0 0 0,0 0 0 0 0,0 1-1 0 0,5 13 1 0 0,13 59 604 0 0,-21-76-716 0 0,6 33-3 0 0,-2 0 0 0 0,-1 0 0 0 0,-2 1 0 0 0,-1-1 0 0 0,-5 39 0 0 0,1-43 341 0 0,-1 0 1 0 0,-2-1-1 0 0,-1 0 0 0 0,-2 0 1 0 0,-21 52-1 0 0,22-69-341 0 0,-1 0 0 0 0,0-1 0 0 0,-19 23 0 0 0,-7 9 0 0 0,30-39 0 0 0,4-5 0 0 0,0-2 1 0 0,1 1-1 0 0,0-1 0 0 0,-1 1 1 0 0,1 0-1 0 0,0-1 0 0 0,-1 1 1 0 0,1-1-1 0 0,0 0 0 0 0,-1 1 1 0 0,1-1-1 0 0,-1 1 0 0 0,1-1 1 0 0,-1 0-1 0 0,1 1 0 0 0,-1-1 1 0 0,1 0-1 0 0,-1 1 0 0 0,0-1 1 0 0,1 0-1 0 0,-1 0 0 0 0,0 1 1 0 0,-8 0-73 0 0,9-1 1 0 0,-1 0 0 0 0,0 0 0 0 0,1 0 0 0 0,-1 0 0 0 0,1 0 0 0 0,-1 0 0 0 0,0 0 0 0 0,1-1 0 0 0,-1 1 0 0 0,1 0-1 0 0,-1 0 1 0 0,0-1 0 0 0,1 1 0 0 0,-1 0 0 0 0,1 0 0 0 0,-1-1 0 0 0,1 1 0 0 0,-1-1 0 0 0,1 1 0 0 0,-1-1 0 0 0,1 1 0 0 0,0 0 0 0 0,-1-1 0 0 0,1 1 0 0 0,0-1 0 0 0,-1 0 0 0 0,0 0 0 0 0,-5-15-2716 0 0,4 10 1923 0 0,1-1 0 0 0,0 1 0 0 0,1-1 0 0 0,-1 0-1 0 0,1 1 1 0 0,0-1 0 0 0,3-12 0 0 0,-1-7-1183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5:4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92 15663 0 0,'0'-8'762'0'0,"-2"-9"-143"0"0,2 11-19 0 0,0 0 1 0 0,-1 0-1 0 0,1 1 1 0 0,-2-1-1 0 0,1 0 1 0 0,-4-10-1 0 0,4 15 424 0 0,1 1 0 0 0,0 0 0 0 0,0 0-137 0 0,17-9 403 0 0,-11 7-1227 0 0,1 1-1 0 0,0 0 1 0 0,-1 0-1 0 0,1 1 0 0 0,0 0 1 0 0,-1 0-1 0 0,1 0 1 0 0,0 1-1 0 0,-1 0 0 0 0,13 4 1 0 0,-1 0 81 0 0,0 1 0 0 0,29 15 0 0 0,-37-16-144 0 0,-3-1 72 0 0,-5-3 299 0 0,-2 1-191 0 0,1 0 0 0 0,-1 0 0 0 0,0 0 0 0 0,0 0 0 0 0,0 1 0 0 0,0-1 0 0 0,0 3 0 0 0,-1-2-166 0 0,0 0 0 0 0,0 0 0 0 0,0 0 0 0 0,-1 0 1 0 0,1 0-1 0 0,-1-1 0 0 0,1 1 0 0 0,-1 0 0 0 0,0-1 0 0 0,-3 3 1 0 0,-23 22-6 0 0,25-24-9 0 0,-16 12 0 0 0,12-11 0 0 0,1 1 0 0 0,0 1 0 0 0,0-1 0 0 0,0 1 0 0 0,1 0 0 0 0,0 0 0 0 0,-5 8 0 0 0,10-14 0 0 0,-1 1 0 0 0,1-1 0 0 0,0 0 0 0 0,0 0 0 0 0,0 0 0 0 0,-1 1 0 0 0,1-1 0 0 0,0 0 0 0 0,0 1 0 0 0,0-1 0 0 0,0 0 0 0 0,0 0 0 0 0,-1 1 0 0 0,1-1 0 0 0,0 0 0 0 0,0 1 0 0 0,0-1 0 0 0,0 0 0 0 0,0 0 0 0 0,0 1 0 0 0,0-1 0 0 0,0 0 0 0 0,0 1 0 0 0,0-1 0 0 0,0 0 0 0 0,0 1 0 0 0,0-1 0 0 0,1 0 0 0 0,-1 1 0 0 0,0-1 0 0 0,0 0 0 0 0,0 0 0 0 0,0 1 0 0 0,0-1 0 0 0,1 0 0 0 0,-1 0 0 0 0,0 1 0 0 0,0-1 0 0 0,0 0 0 0 0,1 0 0 0 0,-1 0 0 0 0,0 1 0 0 0,0-1 0 0 0,1 0 0 0 0,-1 0 0 0 0,0 0 0 0 0,1 0 0 0 0,-1 0 0 0 0,0 0 0 0 0,0 1 0 0 0,1-1 0 0 0,-1 0 0 0 0,0 0 0 0 0,1 0 0 0 0,-1 0 0 0 0,1 0 0 0 0,4 1 0 0 0,0 0 0 0 0,0 0 0 0 0,0-1 0 0 0,0 0 0 0 0,0 0 0 0 0,0 0 0 0 0,0 0 0 0 0,5-2 0 0 0,42-9 0 0 0,-45 10 0 0 0,11-4 8 0 0,51-15-80 0 0,-67 19-265 0 0,-10 5-2496 0 0,1-1-3161 0 0,0 0-2794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2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275 162 10135 0 0,'0'0'231'0'0,"0"0"29"0"0,0 0 19 0 0,0 0 37 0 0,0 0 125 0 0,0 0 58 0 0,0 0 11 0 0,2-3 2 0 0,7-8 0 0 0,-7 8 0 0 0,-5-55 2728 0 0,2 52-2752 0 0,0 0 0 0 0,0-1 0 0 0,0 1 0 0 0,-1 0 0 0 0,0 0 0 0 0,-3-9 0 0 0,4 14-45 0 0,0-2-202 0 0,0 1 1 0 0,-1-1-1 0 0,1 1 0 0 0,-1 0 0 0 0,0 0 1 0 0,-2-3-1 0 0,2 2 118 0 0,1 2-355 0 0,1 0 1 0 0,0 1 0 0 0,-1-1-1 0 0,1 0 1 0 0,-1 1-1 0 0,1-1 1 0 0,-1 0 0 0 0,1 1-1 0 0,-1-1 1 0 0,1 1-1 0 0,-1-1 1 0 0,0 1-1 0 0,1-1 1 0 0,-1 1 0 0 0,0 0-1 0 0,1-1 1 0 0,-1 1-1 0 0,0 0 1 0 0,1-1 0 0 0,-1 1-1 0 0,0 0 1 0 0,0 0-1 0 0,0 0 1 0 0,1 0-1 0 0,-1 0 1 0 0,0 0 0 0 0,0 0-1 0 0,1 0 1 0 0,-1 0-1 0 0,0 0 1 0 0,0 0 0 0 0,-1 1-1 0 0,0-1 10 0 0,0 1-14 0 0,-1-1 0 0 0,1 1 0 0 0,0 0 0 0 0,-1 0 0 0 0,1-1 0 0 0,0 2 0 0 0,0-1 0 0 0,-1 0 0 0 0,1 0 0 0 0,0 1 0 0 0,-3 2 0 0 0,-21 23 0 0 0,16-15 0 0 0,-15 16 0 0 0,1 0 0 0 0,2 2 0 0 0,0 0 0 0 0,2 2 0 0 0,-16 35 0 0 0,33-60 0 0 0,0 0 0 0 0,0 0 0 0 0,-1 9 0 0 0,3-14 0 0 0,1 0 0 0 0,-1 0 0 0 0,1 0 0 0 0,0 1 0 0 0,0-1 0 0 0,0 0 0 0 0,0 0 0 0 0,0 0 0 0 0,0 0 0 0 0,1 1 0 0 0,-1-1 0 0 0,0 0 0 0 0,1 0 0 0 0,0 0 0 0 0,1 2 0 0 0,5 4 0 0 0,-3-7 0 0 0,0 1 0 0 0,0 0 0 0 0,0-1 0 0 0,0 0 0 0 0,1 0 0 0 0,-1 0 0 0 0,0 0 0 0 0,1-1 0 0 0,-1 1 0 0 0,1-1 0 0 0,-1 0 0 0 0,0-1 0 0 0,1 1 0 0 0,-1-1 0 0 0,0 0 0 0 0,9-3 0 0 0,-1 1 0 0 0,0-2 0 0 0,-1 0 0 0 0,1 0 0 0 0,19-13 0 0 0,-21 10 0 0 0,0 0 0 0 0,-1-1 0 0 0,1 0 0 0 0,-2 0 0 0 0,1-1 0 0 0,-2 0 0 0 0,1-1 0 0 0,-1 0 0 0 0,-1 0 0 0 0,9-20 0 0 0,-9 14 0 0 0,-7 14 0 0 0,1 3 0 0 0,0 0 0 0 0,0 0 0 0 0,0 0 0 0 0,0 0 0 0 0,0 0 0 0 0,0 0 0 0 0,0-1 0 0 0,0 1 0 0 0,0 0 0 0 0,0 0 0 0 0,0 0 0 0 0,0 0 0 0 0,0 0 0 0 0,0-1 0 0 0,0 1 0 0 0,0 0 0 0 0,0 0 0 0 0,0 0 0 0 0,0 0 0 0 0,0 0 0 0 0,0 0 0 0 0,0-1 0 0 0,-1 1 0 0 0,1 0 0 0 0,0 0 0 0 0,0 0 0 0 0,0 0 0 0 0,0 0 0 0 0,0 0 0 0 0,0 0 0 0 0,0 0 0 0 0,-1 0 0 0 0,1-1 0 0 0,0 1 0 0 0,0 0 0 0 0,0 0 0 0 0,0 0 0 0 0,0 0 0 0 0,-1 0 0 0 0,-5 3 0 0 0,-5 6 0 0 0,8-4 0 0 0,1 0 0 0 0,-1 0 0 0 0,1 0 0 0 0,0 0 0 0 0,1 0 0 0 0,-1 1 0 0 0,1-1 0 0 0,0 1 0 0 0,0-1 0 0 0,0 1 0 0 0,1-1 0 0 0,0 1 0 0 0,1 7 0 0 0,-1-4 0 0 0,0-9 0 0 0,0 0 0 0 0,0 1 0 0 0,0-1 0 0 0,0 1 0 0 0,0-1 0 0 0,0 1 0 0 0,0-1 0 0 0,0 0 0 0 0,0 1 0 0 0,1-1 0 0 0,-1 1 0 0 0,0-1 0 0 0,0 0 0 0 0,0 1 0 0 0,0-1 0 0 0,0 0 0 0 0,1 1 0 0 0,-1-1 0 0 0,0 0 0 0 0,0 1 0 0 0,1-1 0 0 0,-1 0 0 0 0,1 1 0 0 0,8 9 0 0 0,1 1 0 0 0,-7-10 0 0 0,1 0 0 0 0,4 4 0 0 0,2-3 0 0 0,-8-2-2 0 0,-1 0 0 0 0,1 0 0 0 0,-1 0 0 0 0,0 0 0 0 0,1 0 0 0 0,-1 0-1 0 0,1 0 1 0 0,-1 0 0 0 0,0-1 0 0 0,1 1 0 0 0,-1-1 0 0 0,1 1 0 0 0,-1-1 0 0 0,0 1 0 0 0,0-1 0 0 0,1 0 0 0 0,1-1-1 0 0,0-1-160 0 0,1 1-849 0 0,0-1 0 0 0,0 1 1 0 0,-1-1-1 0 0,6-6 0 0 0,0 0-5808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0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 10135 0 0,'0'0'464'0'0,"0"0"-9"0"0,0 0-223 0 0,-9-7 1733 0 0,3 2-1099 0 0,5 3 124 0 0,1 2 30 0 0,0 0-65 0 0,0 0-290 0 0,0 0-121 0 0,0 0-28 0 0,0 0-4 0 0,0 0 0 0 0,0 0 0 0 0,0 0 0 0 0,0 0 0 0 0,0 0 0 0 0,-2-2 0 0 0,2 2-477 0 0,0 0 0 0 0,0 0 0 0 0,-1 0-1 0 0,1 0 1 0 0,0 0 0 0 0,0-1 0 0 0,0 1 0 0 0,0 0 0 0 0,-1 0-1 0 0,1 0 1 0 0,0 0 0 0 0,0-1 0 0 0,0 1 0 0 0,0 0 0 0 0,0 0-1 0 0,-1-1 1 0 0,1 1 0 0 0,0 0 0 0 0,0 0 0 0 0,0 0 0 0 0,0-1-1 0 0,0 1 1 0 0,0 0 0 0 0,0 0 0 0 0,0-1 0 0 0,0 1 0 0 0,0 0-1 0 0,0 0 1 0 0,0-1 0 0 0,0 1 0 0 0,0 0 0 0 0,0 0 0 0 0,1-1-1 0 0,8-1 1552 0 0,1 1-1180 0 0,18-2-406 0 0,-13 1 0 0 0,1 1 0 0 0,21 1 0 0 0,46 11 0 0 0,-65-9 0 0 0,-14-2 0 0 0,13 4 0 0 0,-9-2-201 0 0,-7-1-850 0 0,-1-1-385 0 0,-2 0-1273 0 0,-6 0-4798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0,2 0-250 0 0,9 5 758 0 0,1-1 1 0 0,0 0 0 0 0,1-1 0 0 0,-1-1 0 0 0,0 1 0 0 0,1-2 0 0 0,14 0 0 0 0,14 3 162 0 0,-32-3-1055 0 0,26 0-3218 0 0,-12-2-1668 0 0,-23 1-2634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0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108 214 10135 0 0,'0'0'231'0'0,"0"-1"-153"0"0,-1 0-1 0 0,1 0 1 0 0,0 0 0 0 0,-1-1 0 0 0,1 1-1 0 0,0 0 1 0 0,0 0 0 0 0,0-1 0 0 0,0-2-1 0 0,0 4-78 0 0,0 0 0 0 0,1-1 0 0 0,-1 1 0 0 0,0-1 0 0 0,0 0 0 0 0,0 1 0 0 0,1-1 0 0 0,-1 1 0 0 0,0-1 0 0 0,0 1 0 0 0,0-1 0 0 0,0 1 0 0 0,0-1 0 0 0,0 0 0 0 0,0 1 0 0 0,0-1-1 0 0,0 1 1 0 0,0-1 0 0 0,-1 1 0 0 0,1-1 0 0 0,0 1 0 0 0,0-1 0 0 0,0 1 0 0 0,-1-1 0 0 0,1 1 0 0 0,0-1 0 0 0,-1 1 0 0 0,1-1 0 0 0,0 1 0 0 0,-1-1 0 0 0,1 1 0 0 0,-1 0 0 0 0,0-1 0 0 0,1 0 45 0 0,-1 1 0 0 0,1 0 1 0 0,0-1-1 0 0,-1 1 0 0 0,1-1 1 0 0,-1 1-1 0 0,1 0 0 0 0,0-1 1 0 0,-1 1-1 0 0,1-1 0 0 0,0 1 1 0 0,0-1-1 0 0,-1 1 1 0 0,1-1-1 0 0,0 1 0 0 0,0-1 1 0 0,0 1-1 0 0,0-1 0 0 0,0 1 1 0 0,0-1-1 0 0,-1 0 0 0 0,1-4 348 0 0,-1 1 0 0 0,1 0-1 0 0,-1 0 1 0 0,0 0 0 0 0,-1 0 0 0 0,1 0-1 0 0,-1 0 1 0 0,-2-4 0 0 0,-5-12 758 0 0,9 17-858 0 0,0 0-1 0 0,0 0 1 0 0,0 0-1 0 0,1-1 1 0 0,-1 1-1 0 0,1 0 1 0 0,0 0-1 0 0,-1 0 1 0 0,4-5 0 0 0,-3 4-136 0 0,0 2 54 0 0,0-1 0 0 0,0 1 0 0 0,-1-1 0 0 0,1 1 0 0 0,-1-1 0 0 0,1-4 0 0 0,1-22 1400 0 0,-3 28-1167 0 0,-1-6-294 0 0,2 7-133 0 0,0-1 0 0 0,-1 0 0 0 0,1 1 0 0 0,0-1 0 0 0,0 1 0 0 0,0-1 0 0 0,0 1 0 0 0,-1-1 0 0 0,1 1 0 0 0,0-1 0 0 0,0 1 0 0 0,-1-1 0 0 0,1 1 0 0 0,0 0 0 0 0,-1-1 0 0 0,1 1 0 0 0,0-1 0 0 0,-1 1 0 0 0,1 0 0 0 0,-2-1 0 0 0,-2 8 692 0 0,1 16 312 0 0,-2 33-1020 0 0,-1 0 0 0 0,-27 101 0 0 0,24-109 0 0 0,8-36 0 0 0,-2 1 0 0 0,1-1 0 0 0,-6 14 0 0 0,7-23 0 0 0,0 0 0 0 0,0 0 0 0 0,0 0 0 0 0,1 1 0 0 0,-1-1 0 0 0,1 0 0 0 0,0 0 0 0 0,0 0 0 0 0,0 5 0 0 0,0 3 0 0 0,0-10 0 0 0,0-1 0 0 0,0 0 0 0 0,0 1 0 0 0,0-1 0 0 0,0 0 0 0 0,0 0 0 0 0,0 1 0 0 0,0-1 0 0 0,0 0 0 0 0,0 1 0 0 0,1-1 0 0 0,-1 0 0 0 0,0 0 0 0 0,0 1 0 0 0,0-1 0 0 0,0 0 0 0 0,0 1 0 0 0,1-1 0 0 0,-1 0 0 0 0,0 0 0 0 0,0 0 0 0 0,0 1 0 0 0,1-1 0 0 0,-1 0 0 0 0,5 2 0 0 0,10-8 0 0 0,31-27 0 0 0,-44 30 0 0 0,21-9 0 0 0,-6 6 0 0 0,-14 5 0 0 0,7 0 0 0 0,0 3 0 0 0,12 11 0 0 0,10 7 0 0 0,0-1 0 0 0,-23-14 0 0 0,0-5 0 0 0,2-3-168 0 0,-12-2-228 0 0,-7 0-424 0 0,3 2-60 0 0,0-1 0 0 0,0 0 0 0 0,0 0 0 0 0,0 0 0 0 0,-5-6 0 0 0,4 3-113 0 0,-3-2-1054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0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11975 0 0,'0'0'267'0'0,"0"0"42"0"0,0 0 17 0 0,0 0-28 0 0,0-2-196 0 0,0-2 455 0 0,1-1 0 0 0,0 1 0 0 0,0 0 1 0 0,0 0-1 0 0,0-1 0 0 0,0 1 1 0 0,1 0-1 0 0,0 0 0 0 0,4-6 0 0 0,5-13 1449 0 0,-11 22-1494 0 0,2-2-204 0 0,1 0-1 0 0,-1 0 0 0 0,1 0 1 0 0,0 1-1 0 0,0-1 1 0 0,5-2-1 0 0,-4 2-307 0 0,-2 3 0 0 0,1-1 0 0 0,-1 0 0 0 0,0 1 0 0 0,0-1 0 0 0,0 1 0 0 0,1-1 0 0 0,-1 1 0 0 0,4 0 0 0 0,32 0 0 0 0,-36 0 0 0 0,1-1 0 0 0,0 1 0 0 0,0 0 0 0 0,0 0 0 0 0,0 0 0 0 0,0 0 0 0 0,0 0 0 0 0,5 2 0 0 0,11 2 0 0 0,3-4 0 0 0,-11-2 0 0 0,-3-2-201 0 0,-7 3-3 0 0,0 0 0 0 0,-1 0 0 0 0,1 0 0 0 0,-1 0 0 0 0,1 0 0 0 0,-1 0 0 0 0,1 0 0 0 0,-1 0 0 0 0,0 0 0 0 0,0 0 0 0 0,1-1 0 0 0,-1 1 0 0 0,0 0 0 0 0,0 0 0 0 0,0 0 0 0 0,0 0 0 0 0,0 0 0 0 0,0-1 0 0 0,-1 1 0 0 0,1 0 0 0 0,0 0 0 0 0,0 0 0 0 0,-1 0 1 0 0,1 0-1 0 0,-1 0 0 0 0,0-1 0 0 0,-3-5-1215 0 0,1 0 1 0 0,-10-11 0 0 0,7 10 1037 0 0,-5-9-1155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0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10135 0 0,'0'0'231'0'0,"0"0"29"0"0,0 0 19 0 0,0 0 105 0 0,0 0 410 0 0,12-15 3250 0 0,6 1-1965 0 0,-14 10-1628 0 0,0 0 1 0 0,0 1 0 0 0,0 0-1 0 0,0 0 1 0 0,1 0 0 0 0,6-2-1 0 0,1-1 118 0 0,-8 4-373 0 0,-1 0 0 0 0,1 0-1 0 0,0 1 1 0 0,0-1 0 0 0,0 1-1 0 0,0 0 1 0 0,8 0 0 0 0,4-1 121 0 0,0 1 0 0 0,21 3 0 0 0,-22-1-38 0 0,0-1-1 0 0,0 0 1 0 0,20-4-1 0 0,47-12-342 0 0,-80 15-273 0 0,-2 1-138 0 0,-9 2-681 0 0,-19-2-3061 0 0,16 2 2682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0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66 10135 0 0,'0'0'231'0'0,"0"0"29"0"0,0 0 19 0 0,0 0 37 0 0,0 0 125 0 0,0 0 58 0 0,-7-8 1457 0 0,-20-12 1278 0 0,19 17-2647 0 0,0 0-1 0 0,0 1 1 0 0,0 0 0 0 0,-9-1-1 0 0,-11-3 1017 0 0,-14 3 13 0 0,41 3-1615 0 0,0 0 0 0 0,0 0 0 0 0,0-1 0 0 0,0 1 0 0 0,0 0 0 0 0,0 0 0 0 0,1 0-1 0 0,-1-1 1 0 0,0 1 0 0 0,0 0 0 0 0,0-1 0 0 0,0 1 0 0 0,0-1 0 0 0,1 1 0 0 0,-1-1 0 0 0,0 1 0 0 0,0-1 0 0 0,0-1-1 0 0,0 2 0 0 0,0-1 0 0 0,1 1 0 0 0,-1-1 0 0 0,1 1 0 0 0,-1-1 0 0 0,0 1 0 0 0,1-1 0 0 0,-1 1 0 0 0,0 0 0 0 0,1-1 0 0 0,-1 1 0 0 0,0 0 0 0 0,0 0 0 0 0,1 0 0 0 0,-1-1-1 0 0,0 1 1 0 0,0 0 0 0 0,1 0 0 0 0,-1 0 0 0 0,-1 0 0 0 0,-53-2 0 0 0,55 2 0 0 0,-1 0 0 0 0,1 0 0 0 0,-1 0 0 0 0,1 0 0 0 0,0 0 0 0 0,-1 0 0 0 0,1 0 0 0 0,0 0 0 0 0,-1 0 0 0 0,1 0 0 0 0,-1 1 0 0 0,1-1 0 0 0,0 0 0 0 0,-1 0 0 0 0,1 0 0 0 0,0 0 0 0 0,-1 0 0 0 0,1 1 0 0 0,0-1 0 0 0,0 0 0 0 0,-1 0 0 0 0,1 1 0 0 0,0-1 0 0 0,-1 0 0 0 0,1 0 0 0 0,0 1 0 0 0,0-1 0 0 0,0 0 0 0 0,-1 1 0 0 0,1-1 0 0 0,0 0 0 0 0,0 1 0 0 0,0-1 0 0 0,0 0 0 0 0,0 1 0 0 0,-1 0 0 0 0,2 11 0 0 0,-1-11 0 0 0,1 4 0 0 0,0-1 0 0 0,0 1 0 0 0,0 0 0 0 0,1-1 0 0 0,2 6 0 0 0,4 14 0 0 0,9 38 0 0 0,-12-45 0 0 0,0 1 0 0 0,0-1 0 0 0,-2 1 0 0 0,0 1 0 0 0,-2-1 0 0 0,1 19 0 0 0,-4 1 0 0 0,-11 57 0 0 0,5-63 0 0 0,-16 45 0 0 0,12-40 0 0 0,8-24 0 0 0,-1 1 0 0 0,0-1 0 0 0,0 0 0 0 0,-10 15 0 0 0,3-9 0 0 0,2 1 0 0 0,0 0 0 0 0,0 0 0 0 0,-10 39 0 0 0,19-50 0 0 0,4-1 0 0 0,5-3 0 0 0,2-4 0 0 0,0-3 0 0 0,2 2 0 0 0,-2 2 0 0 0,-5 4 0 0 0,-5 1 0 0 0,-2 1 0 0 0,-1 0 0 0 0,2-1-64 0 0,0-6-273 0 0,1-1-138 0 0,0 0-33 0 0,0 0-208 0 0,0 0-857 0 0,0 0-379 0 0,0 0-80 0 0,0 0-15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0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21 8287 0 0,'0'0'382'0'0,"0"-1"-8"0"0,1-5-102 0 0,0-6 3134 0 0,-1 12-3287 0 0,0-1-1 0 0,0 1 1 0 0,0 0 0 0 0,-1 0 0 0 0,1 0-1 0 0,0 0 1 0 0,0 0 0 0 0,0 0-1 0 0,0 0 1 0 0,0 0 0 0 0,0 0 0 0 0,0-1-1 0 0,0 1 1 0 0,-1 0 0 0 0,1 0-1 0 0,0 0 1 0 0,0 0 0 0 0,0 0-1 0 0,0 0 1 0 0,0 0 0 0 0,0 0 0 0 0,0 0-1 0 0,-1 0 1 0 0,1 0 0 0 0,0 0-1 0 0,0 0 1 0 0,0 0 0 0 0,0 0-1 0 0,0 0 1 0 0,0 0 0 0 0,-1 0 0 0 0,1 0-1 0 0,0 0 1 0 0,0 0 0 0 0,0 0-1 0 0,0 1 1 0 0,0-1 0 0 0,0 0-1 0 0,0 0 1 0 0,-1 0 0 0 0,1 0 0 0 0,0 0-1 0 0,0 0 1 0 0,-9 9 4336 0 0,3-3-4975 0 0,5-4 1032 0 0,0-1-434 0 0,-1 0 0 0 0,1 0 0 0 0,0 1 0 0 0,0-1 0 0 0,-1 0 0 0 0,1 1 0 0 0,0-1 0 0 0,0 1 0 0 0,0 0 0 0 0,0-1 0 0 0,1 1-1 0 0,-1 0 1 0 0,-1 2 0 0 0,0 1-41 0 0,-7 13-37 0 0,2 1 0 0 0,0-1 0 0 0,0 2 0 0 0,-5 32 0 0 0,-10 88 0 0 0,5-33 0 0 0,13-71 110 0 0,1 1 0 0 0,3 49 0 0 0,0-39 1443 0 0,0-43-1424 0 0,2 15-93 0 0,-2-18-36 0 0,0-1 0 0 0,0 1 0 0 0,0 0-1 0 0,0 0 1 0 0,0-1 0 0 0,0 1 0 0 0,0 0 0 0 0,1 0-1 0 0,-1-1 1 0 0,0 1 0 0 0,0 0 0 0 0,1 0 0 0 0,-1-1-1 0 0,1 1 1 0 0,-1 0 0 0 0,0-1 0 0 0,1 1 0 0 0,-1 0-1 0 0,1-1 1 0 0,-1 1 0 0 0,1-1 0 0 0,0 1 0 0 0,-1-1-1 0 0,1 1 1 0 0,0-1 0 0 0,-1 0 0 0 0,2 1 0 0 0,0 0-59 0 0,-1 0-278 0 0,7 2-1238 0 0,-5-5 1306 0 0,0 0-1 0 0,0 0 1 0 0,0 0 0 0 0,-1-1-1 0 0,1 1 1 0 0,-1-1 0 0 0,1 0-1 0 0,-1 0 1 0 0,0 1 0 0 0,0-1-1 0 0,0-1 1 0 0,2-2 0 0 0,-3 3-323 0 0,6-7-6571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0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260 136 10135 0 0,'0'0'231'0'0,"0"0"29"0"0,0 0 19 0 0,1-1-41 0 0,1-24 702 0 0,-4 17 44 0 0,-1-1 0 0 0,0 2-1 0 0,0-1 1 0 0,-1 0-1 0 0,-1 0 1 0 0,1 1 0 0 0,-1 0-1 0 0,0 0 1 0 0,0 1 0 0 0,-13-13-1 0 0,13 17-860 0 0,0 0 1 0 0,-1 1-1 0 0,1-1 0 0 0,-9 0 0 0 0,2-1-123 0 0,7 2 0 0 0,1 0 0 0 0,0 0 0 0 0,-1 1 0 0 0,1 0 0 0 0,-9-1 0 0 0,12 2 0 0 0,-1-1 0 0 0,1 0 0 0 0,-1 0 0 0 0,1 1 0 0 0,-1-1 0 0 0,1 1 0 0 0,0-1 0 0 0,-1 1 0 0 0,1 0 0 0 0,-1-1 0 0 0,1 1 0 0 0,0 0 0 0 0,0 0 0 0 0,0 0 0 0 0,-1 0 0 0 0,1 0 0 0 0,-1 2 0 0 0,-1 0 0 0 0,-4 4 0 0 0,1-1-1 0 0,0 1 1 0 0,1 0 0 0 0,0 1-1 0 0,0-1 1 0 0,0 1 0 0 0,1 0-1 0 0,0 0 1 0 0,-3 10-1 0 0,-3 14 620 0 0,-8 36-1 0 0,14-48 32 0 0,1-10-630 0 0,1 0 1 0 0,0 0 0 0 0,1 0-1 0 0,0 0 1 0 0,1 0 0 0 0,0 0-1 0 0,2 14 1 0 0,-2-9-21 0 0,0-12 0 0 0,0-1 0 0 0,0 1 0 0 0,0-1 0 0 0,0 1 0 0 0,1-1 0 0 0,0 5 0 0 0,5 1 0 0 0,-5-7 0 0 0,0-1 0 0 0,1 1 0 0 0,-1 0 0 0 0,1-1 0 0 0,0 1 0 0 0,-1-1 0 0 0,1 1 0 0 0,0-1 0 0 0,-1 0 0 0 0,1 0 0 0 0,-1 1 0 0 0,1-1 0 0 0,0 0 0 0 0,-1-1 0 0 0,1 1 0 0 0,0 0 0 0 0,-1 0 0 0 0,1-1 0 0 0,3 0 0 0 0,2-2 0 0 0,1 1 0 0 0,13-8 0 0 0,-16 5 0 0 0,1 1 0 0 0,-1-1 0 0 0,0 0 0 0 0,0-1 0 0 0,0 1 0 0 0,-1-1 0 0 0,6-10 0 0 0,1 1 0 0 0,11-16 0 0 0,-2-1 0 0 0,25-53 0 0 0,-49 100 0 0 0,0 0 0 0 0,1 0 0 0 0,1 0 0 0 0,1 0 0 0 0,0 24 0 0 0,1-20 0 0 0,0-12 0 0 0,0 0 0 0 0,0 0 0 0 0,1 0 0 0 0,0 0 0 0 0,4 12 0 0 0,-2-11 0 0 0,2 0 0 0 0,2-2 0 0 0,1-7 0 0 0,-5-1-300 0 0,-1 1 0 0 0,1-1 0 0 0,-1-1-1 0 0,1 1 1 0 0,-1 0 0 0 0,0 0 0 0 0,0-1 0 0 0,0 0-1 0 0,0 1 1 0 0,-1-1 0 0 0,1 0 0 0 0,-1 0 0 0 0,3-4 0 0 0,2-8-1234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0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0,'0'0'191'0'0,"0"0"26"0"0,0 0 9 0 0,0 0 42 0 0,0 0 158 0 0,0 0 72 0 0,0 0 12 0 0,0 0 2 0 0,0 0 0 0 0,0 0 0 0 0,0 0 0 0 0,0 0 0 0 0,0 0 0 0 0,0 0 0 0 0,0 0 0 0 0,0 0 0 0 0,0 0 0 0 0,0 0 0 0 0,0 0 0 0 0,0 0 0 0 0,0 0 0 0 0,0 0 0 0 0,0 0 0 0 0,0 0 0 0 0,0 0 0 0 0,0 0 0 0 0,0 0 0 0 0,0 0 0 0 0,0 0 0 0 0,0 0 0 0 0,0 0 0 0 0,0 0-69 0 0,0 0-222 0 0,0 0 166 0 0,0 0 101 0 0,0 0 21 0 0,0 0-66 0 0,1 1-294 0 0,5 8-146 0 0,1-1-1 0 0,-2 1 1 0 0,1 1 0 0 0,-1-1-1 0 0,5 15 1 0 0,34 71-3 0 0,-37-82 0 0 0,0 1 0 0 0,15 21 0 0 0,6 8 0 0 0,-9-14 0 0 0,-3-4 0 0 0,0-3 0 0 0,7-1-133 0 0,-22-20-563 0 0,-11-13-7649 0 0,5 4 1263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0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19 13823 0 0,'0'0'315'0'0,"0"0"45"0"0,0 0 21 0 0,2 0-49 0 0,4-4-220 0 0,-1-2 39 0 0,-4 5 569 0 0,-2-6 1292 0 0,1 7 1308 0 0,-58 88-1327 0 0,-17 24-1993 0 0,19-28 0 0 0,18-34-18 0 0,9-13 479 0 0,22-29-80 0 0,0 0 0 0 0,0-1-1 0 0,-14 12 1 0 0,12-12-487 0 0,2 0-1 0 0,-10 10 1 0 0,16-15-369 0 0,1-2-33 0 0,0 0 65 0 0,9-4-165 0 0,-8 3 542 0 0,0 1 0 0 0,-1-1 0 0 0,1 0 0 0 0,0 1 0 0 0,0-1 0 0 0,-1 0 0 0 0,1 0 0 0 0,-1 1 0 0 0,1-1 0 0 0,-1 0 0 0 0,1 0 0 0 0,0-1 0 0 0,2-4-1471 0 0,6-5-5969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2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13823 0 0,'0'0'315'0'0,"0"0"45"0"0,0 0 21 0 0,0 0-49 0 0,8-6 651 0 0,17-4 3046 0 0,-23 9-3005 0 0,17 4 1265 0 0,-16-2-2221 0 0,1 1 0 0 0,-1 0-1 0 0,1-1 1 0 0,-1 1-1 0 0,0 1 1 0 0,0-1-1 0 0,0 0 1 0 0,0 1-1 0 0,0 0 1 0 0,-1-1-1 0 0,1 1 1 0 0,3 6 0 0 0,3 4 452 0 0,12 27 0 0 0,-12-23-408 0 0,49 109-112 0 0,-39-81 0 0 0,-15-36 0 0 0,19 38 0 0 0,-22-44 0 0 0,-1-2 0 0 0,1 0 0 0 0,-1 0 0 0 0,0 0 0 0 0,1 0 0 0 0,-1 0 0 0 0,1 0 0 0 0,-1 0 0 0 0,1 0 0 0 0,-1 0 0 0 0,1-1 0 0 0,0 1 0 0 0,-1 0 0 0 0,1 0 0 0 0,0-1 0 0 0,1 2 0 0 0,-2-2 0 0 0,0-1 0 0 0,0 1 0 0 0,0 0 0 0 0,0 0 0 0 0,0 0 0 0 0,0 0 0 0 0,0-1 0 0 0,0 1 0 0 0,0 0 0 0 0,0 0 0 0 0,0 0 0 0 0,0-1 0 0 0,0 1 0 0 0,0 0 0 0 0,0 0 0 0 0,0 0 0 0 0,0 0 0 0 0,0-1 0 0 0,0 1 0 0 0,0 0 0 0 0,0 0 0 0 0,1 0 0 0 0,-1 0 0 0 0,0 0 0 0 0,0-1 0 0 0,0 1 0 0 0,0 0 0 0 0,0 0 0 0 0,1 0 0 0 0,-1 0 0 0 0,0 0 0 0 0,0 0 0 0 0,0 0 0 0 0,0 0 0 0 0,1 0 0 0 0,-1 0 0 0 0,0 0 0 0 0,0-1 0 0 0,0 1 0 0 0,1 0 0 0 0,-1 0 0 0 0,0 0 0 0 0,0 0 0 0 0,0 0 0 0 0,0 0 0 0 0,1 1 0 0 0,-1-1 0 0 0,0 0 0 0 0,0 0 0 0 0,0 0 0 0 0,1 0 0 0 0,-1 0 0 0 0,0 0 0 0 0,0 0 0 0 0,0 0 0 0 0,0 0 0 0 0,0 0 0 0 0,1 1 0 0 0,-1-1 0 0 0,0 0 0 0 0,0 0 0 0 0,0 0 0 0 0,0 0 0 0 0,0 0 0 0 0,1 1 0 0 0,-1-10-1349 0 0,1 0-1 0 0,-2 0 1 0 0,-1-15 0 0 0,2 23-6158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0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13823 0 0,'0'0'315'0'0,"0"0"45"0"0,0 0 21 0 0,0 0-49 0 0,0 0-81 0 0,0 0 481 0 0,1 1 237 0 0,0 0-573 0 0,1 1 0 0 0,0-1 0 0 0,0 0 0 0 0,0 1 0 0 0,-1-1 0 0 0,1 0 0 0 0,0 0 0 0 0,0 0 0 0 0,1-1 0 0 0,-1 1 0 0 0,0 0 0 0 0,3-1 0 0 0,33 6 543 0 0,-24-5-670 0 0,-2 1 21 0 0,0-2 1 0 0,0 1-1 0 0,0-2 0 0 0,0 0 1 0 0,0 0-1 0 0,21-6 0 0 0,-15 0-274 0 0,22-1-16 0 0,-30 3 0 0 0,10-8 0 0 0,-15 9-364 0 0,-7 1-693 0 0,-6 2-2919 0 0,8 1-3531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 15663 0 0,'0'0'356'0'0,"0"0"-285"0"0,-1 0 0 0 0,1 0 0 0 0,-1 0 0 0 0,1 0 0 0 0,0 0 0 0 0,-1 0 0 0 0,1 0 0 0 0,0 0 0 0 0,-1 0 0 0 0,1 0 0 0 0,-1-1 0 0 0,1 1 0 0 0,0 0 0 0 0,-1 0 1 0 0,1 0-1 0 0,0 0 0 0 0,0-1 0 0 0,-1 1 0 0 0,12-7 14 0 0,-10 6 280 0 0,-1 1 122 0 0,0 0 22 0 0,0 0 71 0 0,0 0 286 0 0,0 0 124 0 0,0 0 30 0 0,0 0-133 0 0,-1 2-509 0 0,-1 5-67 0 0,1 0 0 0 0,0 0 0 0 0,0 0 0 0 0,0-1 0 0 0,1 15 0 0 0,-1-17-294 0 0,1 1 1 0 0,-1-1-1 0 0,0 0 1 0 0,0 0-1 0 0,0 0 1 0 0,-1 0-1 0 0,1 0 1 0 0,-3 4-1 0 0,2-4-16 0 0,0-1 0 0 0,1 1 0 0 0,0 0-1 0 0,-1-1 1 0 0,1 1 0 0 0,0 0 0 0 0,1 0 0 0 0,-1 0-1 0 0,0 5 1 0 0,1-3-1 0 0,0 0 0 0 0,-1 0 0 0 0,0-1 0 0 0,0 1 0 0 0,0 0 0 0 0,-1 0 0 0 0,-3 7 0 0 0,2-5 0 0 0,3-4-8 0 0,-1 1-1 0 0,0-1 1 0 0,1 1 0 0 0,0-1-1 0 0,0 1 1 0 0,1-1 0 0 0,-1 1-1 0 0,1-1 1 0 0,0 1 0 0 0,0-1-1 0 0,0 0 1 0 0,0 1 0 0 0,1-1-1 0 0,0 0 1 0 0,4 7 0 0 0,-5-10-688 0 0,-1-1-258 0 0,0 0-920 0 0,2-1-3643 0 0,8-5-1565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0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95 387 10135 0 0,'0'0'464'0'0,"-2"-1"-9"0"0,2 1-433 0 0,-1 0-1 0 0,1 0 1 0 0,-1-1 0 0 0,1 1-1 0 0,-1-1 1 0 0,1 1 0 0 0,0 0-1 0 0,-1-1 1 0 0,1 1 0 0 0,-1-1-1 0 0,1 1 1 0 0,0-1 0 0 0,-1 1-1 0 0,1-1 1 0 0,0 1 0 0 0,0-1-1 0 0,-1 1 1 0 0,1-1 0 0 0,0 0-1 0 0,0 1 1 0 0,0-1 0 0 0,0 1-1 0 0,0-1 1 0 0,-1 0 0 0 0,1 1-1 0 0,0-1 1 0 0,0 1 0 0 0,1-1-1 0 0,-1 0 1 0 0,0 1 0 0 0,0-1-1 0 0,0 1 1 0 0,0-1-1 0 0,0 1 1 0 0,1-1 0 0 0,-1 0-1 0 0,1-1 221 0 0,-1-1 152 0 0,0 0-1 0 0,0 0 1 0 0,-1 0 0 0 0,1 0 0 0 0,-1 0 0 0 0,0-1 0 0 0,0 1 0 0 0,-1-3 0 0 0,1 4-176 0 0,0 0 0 0 0,0 0 0 0 0,0-1 0 0 0,1 1 0 0 0,-1 0 0 0 0,1 0 0 0 0,-1-1 0 0 0,1 1 0 0 0,0 0 0 0 0,0 0 0 0 0,0-1 0 0 0,0 1 0 0 0,1 0 0 0 0,-1-1 0 0 0,2-3 0 0 0,-2 6-210 0 0,2-4 206 0 0,-1 0 1 0 0,1 0 0 0 0,-1 0-1 0 0,0-1 1 0 0,0 1 0 0 0,0 0-1 0 0,0-9 1 0 0,-1 5 39 0 0,1 1-1 0 0,1-1 0 0 0,-1 1 1 0 0,1-1-1 0 0,1 1 1 0 0,3-9-1 0 0,-3 10-154 0 0,-1 0 0 0 0,1-1 0 0 0,-2 1 0 0 0,1-1-1 0 0,-1 1 1 0 0,1-1 0 0 0,-2 1 0 0 0,1-11 0 0 0,-2 10-97 0 0,1 1 86 0 0,-1 0 0 0 0,1 0 1 0 0,0 0-1 0 0,1-10 0 0 0,-1 13-5 0 0,1 1 0 0 0,-1-1 0 0 0,-1 1 0 0 0,1-1 0 0 0,0 1 0 0 0,-1-1 0 0 0,1 1 0 0 0,-2-5 0 0 0,1 6-40 0 0,1-1 0 0 0,-1 1 0 0 0,1-1 0 0 0,0 1 0 0 0,-1-1 0 0 0,1 1-1 0 0,0-1 1 0 0,0 0 0 0 0,0 1 0 0 0,0-1 0 0 0,0 0 0 0 0,0 1 0 0 0,0-1 0 0 0,1 1 0 0 0,-1-1-1 0 0,1 0 1 0 0,-1 1 0 0 0,1-1 0 0 0,1-2 0 0 0,-2 4 6 0 0,1 0 1 0 0,-1-1-1 0 0,0 1 0 0 0,1-1 0 0 0,-1 1 1 0 0,0-1-1 0 0,0 0 0 0 0,1 1 0 0 0,-1-1 1 0 0,0 1-1 0 0,0-1 0 0 0,0 1 0 0 0,0-1 1 0 0,0 0-1 0 0,0 1 0 0 0,0-1 0 0 0,0 0 1 0 0,-4-3 1054 0 0,4 4-1063 0 0,-1 0-40 0 0,1 0-1 0 0,0 0 0 0 0,0 0 1 0 0,0 0-1 0 0,-1 0 1 0 0,1 0-1 0 0,0 0 1 0 0,0 0-1 0 0,-1 0 1 0 0,1 0-1 0 0,0 0 0 0 0,0 0 1 0 0,-1 0-1 0 0,1 0 1 0 0,0 0-1 0 0,0 0 1 0 0,0 0-1 0 0,-1 0 1 0 0,1 0-1 0 0,0 1 1 0 0,0-1-1 0 0,0 0 0 0 0,-1 0 1 0 0,1 0-1 0 0,0 0 1 0 0,0 0-1 0 0,0 1 1 0 0,0-1-1 0 0,-1 0 1 0 0,1 0-1 0 0,0 0 1 0 0,0 0-1 0 0,0 1 0 0 0,0-1 1 0 0,0 0-1 0 0,0 0 1 0 0,0 1-1 0 0,0-1 1 0 0,0 0-1 0 0,0 0 1 0 0,0 0-1 0 0,-1 1 0 0 0,1-1 1 0 0,-1 11-4 0 0,1-9 2 0 0,-4 21 1 0 0,-1 0 0 0 0,-1 0 0 0 0,0 0 0 0 0,-2 0 0 0 0,-15 30 0 0 0,19-44 0 0 0,-1 1 0 0 0,-4 18 0 0 0,-6 14 0 0 0,11-33 0 0 0,1 1 0 0 0,-1-1 0 0 0,2 1 0 0 0,-1-1 0 0 0,1 1 0 0 0,1 0 0 0 0,0 0 0 0 0,0 0 0 0 0,1 0 0 0 0,2 19 0 0 0,-2-24 0 0 0,0-3 0 0 0,1 0 0 0 0,-1 0 0 0 0,1 0 0 0 0,-1 0 0 0 0,1-1 0 0 0,0 1 0 0 0,0 0 0 0 0,-1 0 0 0 0,1-1 0 0 0,0 1 0 0 0,1-1 0 0 0,-1 1 0 0 0,2 2 0 0 0,-2-4 0 0 0,0 1 0 0 0,0 0 0 0 0,0 0 0 0 0,0 0 0 0 0,0 0 0 0 0,0 0 0 0 0,0-1 0 0 0,0 1 0 0 0,0-1 0 0 0,1 1 0 0 0,-1-1 0 0 0,0 1 0 0 0,0-1 0 0 0,1 0 0 0 0,-1 1 0 0 0,0-1 0 0 0,0 0 0 0 0,1 0 0 0 0,-1 0 0 0 0,0 0 0 0 0,1 0 0 0 0,-1 0 0 0 0,2-1 0 0 0,5 0 0 0 0,0-1 0 0 0,14-4 0 0 0,-14 3 0 0 0,-1 0 0 0 0,-1 1 0 0 0,0-1 0 0 0,0 0 0 0 0,0-1 0 0 0,0 1 0 0 0,6-6 0 0 0,2-1 0 0 0,-11 8 0 0 0,0 1 0 0 0,0-1 0 0 0,0 0 0 0 0,-1 0 0 0 0,1 0 0 0 0,-1 0 0 0 0,1 0 0 0 0,-1-1 0 0 0,0 1 0 0 0,0-1 0 0 0,0 1 0 0 0,0-1 0 0 0,-1 0 0 0 0,1 0 0 0 0,-1 0 0 0 0,3-6 0 0 0,-3 7 0 0 0,0-1 0 0 0,0 0 0 0 0,0 1 0 0 0,0-1 0 0 0,0 1 0 0 0,1 0 0 0 0,3-4 0 0 0,-3 3 0 0 0,-1 1 0 0 0,1 0 0 0 0,-1-1 0 0 0,1 1 0 0 0,-1 0 0 0 0,0-1 0 0 0,0 0 0 0 0,1-3 0 0 0,0 2 0 0 0,-1 1 0 0 0,0-1 0 0 0,1 1 0 0 0,0-1 0 0 0,3-5 0 0 0,-1 3 0 0 0,-1 0 0 0 0,-3 6 0 0 0,0 0 0 0 0,-1 0 0 0 0,1 0 0 0 0,0-1 0 0 0,0 1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0,-1 0 0 0 0,1 0 0 0 0,0 0 0 0 0,0 0 0 0 0,-12 27 0 0 0,10-24 0 0 0,1-2 0 0 0,0 0 0 0 0,0 0 0 0 0,1 0 0 0 0,-1 0 0 0 0,0 0 0 0 0,1 0 0 0 0,-1 0 0 0 0,1 0 0 0 0,-1 0 0 0 0,1 0 0 0 0,0 0 0 0 0,-1 0 0 0 0,1 2 0 0 0,0-3 0 0 0,0 0 0 0 0,0 1 0 0 0,0-1 0 0 0,0 0 0 0 0,0 1 0 0 0,0-1 0 0 0,0 0 0 0 0,0 1 0 0 0,1-1 0 0 0,-1 1 0 0 0,0-1 0 0 0,0 0 0 0 0,0 0 0 0 0,0 1 0 0 0,1-1 0 0 0,-1 0 0 0 0,0 1 0 0 0,0-1 0 0 0,1 0 0 0 0,-1 0 0 0 0,0 1 0 0 0,1-1 0 0 0,3 2-35 0 0,1 0 0 0 0,-1-1 0 0 0,1 0 0 0 0,-1 0 0 0 0,7 1 0 0 0,-1-1-156 0 0,-8 0-284 0 0,-2-1-33 0 0,11-6-1360 0 0,23-5-1129 0 0,-18 4 1462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0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88 15663 0 0,'0'-2'356'0'0,"-1"1"-321"0"0,1 0 0 0 0,0 0-1 0 0,0 1 1 0 0,0-1 0 0 0,0 0-1 0 0,0 0 1 0 0,0 0 0 0 0,1 1-1 0 0,-1-1 1 0 0,0 0 0 0 0,0 0-1 0 0,0 1 1 0 0,1-1 0 0 0,-1 0-1 0 0,1 0 1 0 0,-1 1 0 0 0,0-1-1 0 0,1 0 1 0 0,-1 1 0 0 0,1-1-1 0 0,-1 0 1 0 0,1 1 0 0 0,1-2-1 0 0,-3-24 637 0 0,-1 22-267 0 0,2-6 1895 0 0,1 9-1346 0 0,-1 1-288 0 0,-1-1-121 0 0,-11-13 416 0 0,8 9-805 0 0,8 1-66 0 0,-3 3 282 0 0,-1 1 117 0 0,0 0 21 0 0,-10 30 99 0 0,10-26-608 0 0,0-1 0 0 0,0 0 0 0 0,1 0 0 0 0,-1 0 0 0 0,1 1 0 0 0,-1-1 0 0 0,1 0 0 0 0,0 0 0 0 0,0 0 0 0 0,0 0 0 0 0,1 0 0 0 0,-1 0 0 0 0,1 0 0 0 0,-1-1 0 0 0,5 6 0 0 0,2 4 0 0 0,4 11 0 0 0,-9-17 0 0 0,1 1 0 0 0,0-1 0 0 0,6 9 0 0 0,7 8 0 0 0,-17-22 0 0 0,1 0 0 0 0,0-1 0 0 0,-1 1 0 0 0,1 0 0 0 0,0 0 0 0 0,-1 0 0 0 0,1-1 0 0 0,0 1 0 0 0,0 0 0 0 0,0-1 0 0 0,0 1 0 0 0,0 0 0 0 0,0-1 0 0 0,0 1 0 0 0,0-1 0 0 0,1 1 0 0 0,2 1 0 0 0,1 0 0 0 0,-1-1 0 0 0,0 0 0 0 0,1 1 0 0 0,-1-1 0 0 0,1-1 0 0 0,-1 1 0 0 0,1-1 0 0 0,-1 1 0 0 0,1-1 0 0 0,0-1 0 0 0,-1 1 0 0 0,1-1 0 0 0,-1 1 0 0 0,1-1 0 0 0,-1-1 0 0 0,0 1 0 0 0,1-1 0 0 0,-1 1 0 0 0,0-1 0 0 0,0 0 0 0 0,0-1 0 0 0,0 1 0 0 0,0-1 0 0 0,4-4 0 0 0,-2 2 103 0 0,0-1-1 0 0,-1 1 0 0 0,0-1 1 0 0,0-1-1 0 0,0 1 1 0 0,-1-1-1 0 0,0 1 0 0 0,0-1 1 0 0,-1 0-1 0 0,0-1 1 0 0,0 1-1 0 0,0-1 0 0 0,-1 1 1 0 0,-1-1-1 0 0,1 0 0 0 0,-1 1 1 0 0,0-1-1 0 0,-1 0 1 0 0,0-12-1 0 0,-2 12-102 0 0,-1 2 72 0 0,3 5 299 0 0,-1 2 117 0 0,-3 3-431 0 0,0 1 1 0 0,1-1 0 0 0,0 1-1 0 0,0 0 1 0 0,0 0 0 0 0,1 0-1 0 0,0 0 1 0 0,-2 7 0 0 0,-13 49 434 0 0,10-29-386 0 0,4-19-106 0 0,1 0 0 0 0,0 18 0 0 0,0-12 0 0 0,2 25 0 0 0,1-31 0 0 0,-3 24 0 0 0,1-20 0 0 0,1 0 0 0 0,0 0 0 0 0,3 18 0 0 0,-1-13 0 0 0,-1-11 0 0 0,4-6-64 0 0,-5-5 34 0 0,0 0 0 0 0,1 0 0 0 0,-1 0-1 0 0,1 0 1 0 0,-1 0 0 0 0,1 0 0 0 0,-1 0 0 0 0,0-1 0 0 0,1 1 0 0 0,-1 0 0 0 0,1 0-1 0 0,-1 0 1 0 0,0-1 0 0 0,1 1 0 0 0,-1 0 0 0 0,0 0 0 0 0,1-1 0 0 0,-1 1-1 0 0,0 0 1 0 0,1-1 0 0 0,-1 1 0 0 0,0 0 0 0 0,0-1 0 0 0,1 1 0 0 0,-1-1-1 0 0,0 1 1 0 0,0 0 0 0 0,0-1 0 0 0,0 1 0 0 0,1-1 0 0 0,-1 0 0 0 0,6-13-906 0 0,-6 12 706 0 0,0 1-1 0 0,1-1 1 0 0,-1 1 0 0 0,0-1-1 0 0,0 1 1 0 0,0-1-1 0 0,0 1 1 0 0,0-1 0 0 0,-1 1-1 0 0,1-1 1 0 0,0 1 0 0 0,-1-1-1 0 0,1 1 1 0 0,-1-1-1 0 0,1 1 1 0 0,-1 0 0 0 0,1-1-1 0 0,-2-1 1 0 0,-5-5-8301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0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10135 0 0,'0'0'231'0'0,"0"0"29"0"0,0 0 19 0 0,2 0-41 0 0,10-1-6 0 0,-10 1 448 0 0,-1 0 0 0 0,1-1 0 0 0,0 0 0 0 0,-1 1 0 0 0,1-1 0 0 0,0 0 0 0 0,-1 0 0 0 0,1 0 0 0 0,1-1 0 0 0,-1 1-443 0 0,0 1 0 0 0,0-1 0 0 0,-1 1 1 0 0,1-1-1 0 0,0 1 0 0 0,0 0 0 0 0,0 0 0 0 0,0 0 0 0 0,0 0 0 0 0,0 0 0 0 0,-1 0 0 0 0,4 1 0 0 0,6 0 897 0 0,-7 0-978 0 0,-1-1 0 0 0,0 1 0 0 0,0 0 0 0 0,1 0 0 0 0,-1 0 0 0 0,0 1 0 0 0,0-1 0 0 0,0 1 0 0 0,0 0 0 0 0,2 2 0 0 0,30 22 1304 0 0,-31-22-1460 0 0,-1-1 0 0 0,1 1 0 0 0,-1 0 0 0 0,0 0 0 0 0,0 0 0 0 0,0 0 0 0 0,-1 1 0 0 0,1-1 0 0 0,-1 1 0 0 0,0-1 0 0 0,0 1 0 0 0,-1 0 0 0 0,0 0 0 0 0,1 0 0 0 0,0 10 0 0 0,-2-12-2 0 0,0 1-1 0 0,0-1 0 0 0,1 1 1 0 0,-1-1-1 0 0,1 1 1 0 0,1 3-1 0 0,3 18 93 0 0,-5-19 62 0 0,0-1 0 0 0,0 1 0 0 0,1 0 0 0 0,-1-1 0 0 0,1 1 0 0 0,1-1 0 0 0,-1 1 0 0 0,4 8 0 0 0,2 7-65 0 0,-1 0 0 0 0,-1 0 0 0 0,-1 1 0 0 0,-1 0-1 0 0,0-1 1 0 0,-2 35 0 0 0,-2-48-87 0 0,0 1 0 0 0,0-1 0 0 0,-1 1 0 0 0,0-1 0 0 0,-6 15 0 0 0,-4 15 0 0 0,12-35 0 0 0,-5 18 0 0 0,-7 20 0 0 0,10-35 0 0 0,-1 1 0 0 0,0-1 0 0 0,-1 1 0 0 0,1-1 0 0 0,-1 0 0 0 0,-8 10 0 0 0,-18 23 0 0 0,23-29 0 0 0,1-1 0 0 0,-1 0 0 0 0,-1 0 0 0 0,0 0 0 0 0,-13 10 0 0 0,-12 0 0 0 0,32-18-21 0 0,1-1 1 0 0,-1 0-1 0 0,1 1 0 0 0,-1-1 1 0 0,1 0-1 0 0,-1 1 0 0 0,0-1 0 0 0,1 0 1 0 0,-1 0-1 0 0,0 0 0 0 0,1 0 1 0 0,-1 1-1 0 0,0-1 0 0 0,1 0 0 0 0,-1 0 1 0 0,0-1-1 0 0,-4-4-802 0 0,5-6-831 0 0,4-16-1722 0 0,1 12-4475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1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 13823 0 0,'0'0'315'0'0,"0"0"45"0"0,0 0 21 0 0,0 0-49 0 0,0-2-220 0 0,-1-5 39 0 0,0 6 569 0 0,1 1 249 0 0,0 0 45 0 0,0 0 8 0 0,0 0 2 0 0,0 0 0 0 0,0 0 0 0 0,0 0-69 0 0,0 0-290 0 0,0 0-121 0 0,0 0-28 0 0,0 0-72 0 0,24-8-200 0 0,-15 7 102 0 0,0 0 0 0 0,17 0 1 0 0,40 10 590 0 0,-65-9-937 0 0,3 1 0 0 0,1 0 0 0 0,0 0 0 0 0,-1 1 0 0 0,0 0 0 0 0,9 3 0 0 0,-12-3 35 0 0,0-1 1 0 0,0 0-1 0 0,-1 1 0 0 0,1-1 1 0 0,0 1-1 0 0,-1-1 0 0 0,1 1 1 0 0,-1-1-1 0 0,1 1 0 0 0,-1-1 1 0 0,0 1-1 0 0,1-1 0 0 0,-1 1 0 0 0,0 0 1 0 0,0-1-1 0 0,0 1 0 0 0,0-1 1 0 0,-1 1-1 0 0,1 0 0 0 0,0-1 1 0 0,-1 1-1 0 0,1-1 0 0 0,-1 1 1 0 0,1-1-1 0 0,-1 1 0 0 0,-1 2 1 0 0,-3 4 231 0 0,0 1 0 0 0,0-1 0 0 0,-7 9 0 0 0,10-15-257 0 0,-13 17-5 0 0,-2 0 1 0 0,-20 19-1 0 0,11-18-5 0 0,21-17 0 0 0,0 1 0 0 0,-1 0 0 0 0,2 0 0 0 0,-1 0 0 0 0,0 1 0 0 0,1 0 0 0 0,-4 5 0 0 0,-11 11 0 0 0,9-11 0 0 0,10-10 0 0 0,0 0 0 0 0,0 0 0 0 0,0 0 0 0 0,-1 1 0 0 0,1-1 0 0 0,0 0 0 0 0,0 0 0 0 0,0 0 0 0 0,0 1 0 0 0,-1-1 0 0 0,1 0 0 0 0,0 0 0 0 0,0 1 0 0 0,0-1 0 0 0,0 0 0 0 0,0 0 0 0 0,0 1 0 0 0,0-1 0 0 0,0 0 0 0 0,0 0 0 0 0,0 1 0 0 0,0-1 0 0 0,0 0 0 0 0,0 1 0 0 0,0-1 0 0 0,0 0 0 0 0,0 1 0 0 0,1 1 0 0 0,0-1 0 0 0,1 1 0 0 0,-1-1 0 0 0,1 0 0 0 0,-1 1 0 0 0,1-1 0 0 0,0 0 0 0 0,-1 0 0 0 0,1 0 0 0 0,0 0 0 0 0,0 0 0 0 0,0 0 0 0 0,0 0 0 0 0,0-1 0 0 0,0 1 0 0 0,0-1 0 0 0,0 1 0 0 0,2-1 0 0 0,7 1 0 0 0,24 1 0 0 0,-29-2 0 0 0,5 0 4 0 0,0 0-21 0 0,0-1 0 0 0,0 0 0 0 0,17-3 0 0 0,-28 4-440 0 0,7 0 692 0 0,-5 0-9654 0 0,-2 0 7372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1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10135 0 0,'0'0'231'0'0,"0"0"29"0"0,-1 1 19 0 0,-7 5 586 0 0,0 0 0 0 0,-1-1 0 0 0,-17 8-1 0 0,9-5 6651 0 0,28-3-6491 0 0,-2-2-739 0 0,1-1 0 0 0,-1 0 0 0 0,1-1-1 0 0,0 0 1 0 0,-1-1 0 0 0,1 1 0 0 0,15-3 0 0 0,7 1 100 0 0,-28 1-197 0 0,1 0 1 0 0,-1-1-1 0 0,0 1 0 0 0,1-1 0 0 0,-1 0 1 0 0,0 0-1 0 0,0 0 0 0 0,1-1 0 0 0,3-1 1 0 0,-7 3-40 0 0,0 0-149 0 0,-1 1 1 0 0,0-1-1 0 0,1 0 1 0 0,-1 0-1 0 0,0 0 0 0 0,1 0 1 0 0,-1 1-1 0 0,0-1 0 0 0,1 0 1 0 0,-1 0-1 0 0,0 1 0 0 0,1-1 1 0 0,-1 0-1 0 0,0 0 1 0 0,0 1-1 0 0,1-1 0 0 0,-1 0 1 0 0,0 1-1 0 0,0-1 0 0 0,0 0 1 0 0,0 1-1 0 0,1-1 0 0 0,-1 0 1 0 0,0 1-1 0 0,0-1 1 0 0,0 1-1 0 0,0-1 0 0 0,0 0 1 0 0,0 1-1 0 0,0-1 0 0 0,0 0 1 0 0,0 1-1 0 0,0-1 0 0 0,0 1 1 0 0,0-1-1 0 0,0 0 1 0 0,0 1-1 0 0,0-1 0 0 0,-1 0 1 0 0,1 1-1 0 0,0-1 0 0 0,0 1 1 0 0,0-1-1 0 0,-1 1 1 0 0,1-1-2 0 0,-9 23 1 0 0,6-17 0 0 0,1 0 0 0 0,0 0 0 0 0,0 0 0 0 0,0 1 0 0 0,1-1 0 0 0,-1 10 0 0 0,2-10 0 0 0,-1 0 0 0 0,0 0 0 0 0,0 0 0 0 0,0 0 0 0 0,0 0 0 0 0,-1 0 0 0 0,0 0 0 0 0,0 0 0 0 0,-1-1 0 0 0,0 1 0 0 0,0-1 0 0 0,-5 8 0 0 0,6-9 15 0 0,0 1 1 0 0,0-1-1 0 0,1 1 0 0 0,-1 0 0 0 0,1 0 1 0 0,0-1-1 0 0,0 1 0 0 0,1 0 0 0 0,-1 0 1 0 0,1 0-1 0 0,1 7 0 0 0,-4 23 245 0 0,-6 5 413 0 0,6-27-490 0 0,0-1 1 0 0,1 1-1 0 0,0 0 0 0 0,0 17 0 0 0,4 16-167 0 0,0-4-16 0 0,-5 58 0 0 0,-5-54 0 0 0,5-36 0 0 0,1 0 0 0 0,1 1 0 0 0,-1-1 0 0 0,2 1 0 0 0,0 12 0 0 0,4 47 0 0 0,4 33 0 0 0,-5-65 0 0 0,-3-23 0 0 0,2 0 0 0 0,2 15 0 0 0,-3-26 0 0 0,0 1 0 0 0,-1 0 0 0 0,0-1 0 0 0,0 1 0 0 0,0-1 0 0 0,-1 1 0 0 0,0-1 0 0 0,1 1 0 0 0,-3 5 0 0 0,-2 16 0 0 0,5-23 0 0 0,0 0 0 0 0,1 0 0 0 0,-1 1 0 0 0,1-1 0 0 0,-1 0 0 0 0,1 0 0 0 0,0 0 0 0 0,1 0 0 0 0,-1-1 0 0 0,0 1 0 0 0,1 0 0 0 0,2 4 0 0 0,-1-4 0 0 0,-1 0 0 0 0,-1 1 0 0 0,1-1 0 0 0,0 1 0 0 0,-1 0 0 0 0,1 4 0 0 0,-1-6 0 0 0,-1-1 0 0 0,0 1 0 0 0,0-1 0 0 0,0 0 0 0 0,0 1 0 0 0,-1-1 0 0 0,1 1 0 0 0,0-1 0 0 0,-1 1 0 0 0,1-1 0 0 0,-1 0 0 0 0,1 1 0 0 0,-1-1 0 0 0,1 0 0 0 0,-1 1 0 0 0,0-1 0 0 0,0 0 0 0 0,0 0 0 0 0,0 0 0 0 0,0 0 0 0 0,-1 2 0 0 0,-4 6 0 0 0,7-6 0 0 0,3-1 0 0 0,2 11 0 0 0,-6-13 0 0 0,0 0 0 0 0,1 1 0 0 0,-1-1 0 0 0,0 0 0 0 0,0 1 0 0 0,0-1 0 0 0,0 0 0 0 0,0 0 0 0 0,0 1 0 0 0,0-1 0 0 0,0 0 0 0 0,0 1 0 0 0,0-1 0 0 0,0 0 0 0 0,0 0 0 0 0,0 1 0 0 0,0-1 0 0 0,0 0 0 0 0,-1 1 0 0 0,1-1 0 0 0,0 0 0 0 0,0 0 0 0 0,0 1 0 0 0,0-1 0 0 0,0 0 0 0 0,-1 1 0 0 0,0 0 0 0 0,-3 3 0 0 0,-12-1 0 0 0,13-2 0 0 0,-2 0 0 0 0,-12-5 0 0 0,-11-5 0 0 0,10 2 0 0 0,13 2 0 0 0,-7-7 0 0 0,-14-8 0 0 0,11 13-260 0 0,10 5-251 0 0,0 0-1 0 0,0 0 1 0 0,1-1 0 0 0,-1 1 0 0 0,1-1 0 0 0,-7-5-1 0 0,10 7-5947 0 0,1 1-1891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1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93 8287 0 0,'0'0'382'0'0,"0"0"-8"0"0,-1 0-240 0 0,-47-3 4768 0 0,47 3-4199 0 0,-1-1 0 0 0,0 0 0 0 0,0 0 0 0 0,0 0 0 0 0,1 0-1 0 0,-1 0 1 0 0,0 0 0 0 0,1 0 0 0 0,-1 0 0 0 0,-1-2 0 0 0,-3-4-127 0 0,6 6-60 0 0,0 1-72 0 0,0 0-217 0 0,0 0 161 0 0,3-10 1201 0 0,-3 10-1563 0 0,0-1 1 0 0,0 1-1 0 0,0-1 0 0 0,1 0 1 0 0,-1 1-1 0 0,0-1 0 0 0,0 1 0 0 0,1 0 1 0 0,-1-1-1 0 0,0 1 0 0 0,1-1 1 0 0,-1 1-1 0 0,0-1 0 0 0,1 1 1 0 0,-1 0-1 0 0,1-1 0 0 0,-1 1 0 0 0,1 0 1 0 0,-1-1-1 0 0,1 1 0 0 0,-1 0 1 0 0,1 0-1 0 0,-1-1 0 0 0,1 1 1 0 0,-1 0-1 0 0,1 0 0 0 0,-1 0 0 0 0,1 0 1 0 0,-1 0-1 0 0,1 0 0 0 0,-1 0 1 0 0,1 0-1 0 0,0 0 0 0 0,-1 0 0 0 0,1 0 1 0 0,1 0 482 0 0,-2 0-66 0 0,1-1-294 0 0,33 1-133 0 0,116-8-16 0 0,-55 1 0 0 0,-83 6 0 0 0,0-1 0 0 0,0 0 0 0 0,12-4 0 0 0,2-1 0 0 0,-22 7-12 0 0,13-11 76 0 0,-13 8-44 0 0,-3 2 351 0 0,-1 1 117 0 0,0 0 21 0 0,-9 0 83 0 0,4 1-640 0 0,-1 0 0 0 0,0 1 0 0 0,1 0 0 0 0,-8 3 0 0 0,-17 4-1080 0 0,13-4 562 0 0,-6 0-2588 0 0,22-5-5718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1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99 10135 0 0,'0'0'231'0'0,"0"0"29"0"0,0 0 19 0 0,3-1-41 0 0,0 2 102 0 0,6-2 1956 0 0,-8 0-2205 0 0,0 0 0 0 0,0 0 0 0 0,0 1 1 0 0,-1-1-1 0 0,1 0 0 0 0,0 0 0 0 0,-1 0 0 0 0,1 0 0 0 0,-1 0 0 0 0,1 0 0 0 0,-1 0 0 0 0,0 0 0 0 0,1 0 0 0 0,-1 0 0 0 0,0 0 0 0 0,1-2 0 0 0,-1-2-19 0 0,0 3 299 0 0,0 2 117 0 0,0 0 21 0 0,0 0-66 0 0,0 0-222 0 0,0 0 166 0 0,0 0 101 0 0,0 0 21 0 0,0 0-134 0 0,0 0-576 0 0,2-18 619 0 0,9-13-330 0 0,-10 30 283 0 0,-1 1 117 0 0,0 0 21 0 0,0 0-66 0 0,0-1-294 0 0,2-10-90 0 0,-1 1 1360 0 0,-12 17-406 0 0,0 1-1440 0 0,-16 13 2459 0 0,26-21-2031 0 0,0 1 0 0 0,0 0 0 0 0,0-1 0 0 0,0 1-1 0 0,0 0 1 0 0,0 0 0 0 0,0 0 0 0 0,0 0 0 0 0,1 0 0 0 0,-1 0-1 0 0,0 0 1 0 0,0 0 0 0 0,1 0 0 0 0,-1 0 0 0 0,1 0 0 0 0,-1 0 0 0 0,1 0-1 0 0,-1 1 1 0 0,1-1 0 0 0,0 1 0 0 0,-2 3-3 0 0,-62 122 2 0 0,40-78 0 0 0,1 1 0 0 0,-20 71 0 0 0,23-65 0 0 0,13-40 0 0 0,1 1 0 0 0,1-1 0 0 0,0 1 0 0 0,-3 29 0 0 0,2-1 381 0 0,4-33-175 0 0,0 1 1 0 0,1-1-1 0 0,0 1 1 0 0,1-1-1 0 0,1 1 0 0 0,0-1 1 0 0,3 16-1 0 0,0-16-205 0 0,0 0 0 0 0,1 0 1 0 0,0 0-1 0 0,1-1 0 0 0,0 0 0 0 0,1 0 0 0 0,1-1 0 0 0,-1 0 0 0 0,1 0 1 0 0,1-1-1 0 0,0 1 0 0 0,1-2 0 0 0,19 15 0 0 0,-25-20 0 0 0,1 0 0 0 0,-1 0 0 0 0,0-1 1 0 0,1 0-1 0 0,0 0 0 0 0,-1 0 0 0 0,1 0 0 0 0,0-1 0 0 0,0 0 0 0 0,0 0 1 0 0,8 1-1 0 0,13 3 57 0 0,-25-5 313 0 0,-1 0 117 0 0,0 0 21 0 0,0 0-66 0 0,-1-1-294 0 0,-4-5-197 0 0,4 5-289 0 0,1-1-52 0 0,-1-2 49 0 0,-10-6-506 0 0,9 9 700 0 0,-1-1 0 0 0,1 0-1 0 0,0 0 1 0 0,0-1 0 0 0,0 1-1 0 0,-3-5 1 0 0,4 5-442 0 0,0 0-1 0 0,0-1 0 0 0,0 1 1 0 0,0 0-1 0 0,1-1 1 0 0,-1 1-1 0 0,1-1 0 0 0,-1-4 1 0 0,0-3-947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1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253 263 8287 0 0,'0'0'382'0'0,"0"0"-8"0"0,0 0-102 0 0,0 0 463 0 0,0 0 234 0 0,0 0 45 0 0,2-7 604 0 0,18-40 978 0 0,-11 18-1138 0 0,-6 23-1008 0 0,0-1 0 0 0,-1 0 0 0 0,0 0 0 0 0,-1 0 0 0 0,0-1 0 0 0,1-10 0 0 0,-2 11-37 0 0,0 0 0 0 0,-1 0 0 0 0,1-1 0 0 0,-1 1 0 0 0,-4-11 0 0 0,4 15-402 0 0,0 0 0 0 0,0 1 0 0 0,-1-1 0 0 0,1 0 0 0 0,-1 1 0 0 0,1-1 0 0 0,-1 1 0 0 0,0 0 0 0 0,0-1 0 0 0,0 1 0 0 0,0 0-1 0 0,-1 0 1 0 0,1 1 0 0 0,0-1 0 0 0,-1 0 0 0 0,-3-1 0 0 0,-10-7 265 0 0,14 9-141 0 0,-1-1 0 0 0,1 0 0 0 0,-1 1 1 0 0,0-1-1 0 0,1 1 0 0 0,-1 0 0 0 0,0 0 0 0 0,0 0 0 0 0,0 0 0 0 0,0 0 0 0 0,0 1 0 0 0,-3-1 0 0 0,0 1-133 0 0,1 1-1 0 0,0 0 1 0 0,0 0-1 0 0,0 0 1 0 0,-1 1-1 0 0,1 0 1 0 0,1 0-1 0 0,-1 0 1 0 0,0 0-1 0 0,0 1 1 0 0,1 0-1 0 0,-7 5 1 0 0,3-1-3 0 0,0 1 0 0 0,0 1 1 0 0,-12 17-1 0 0,8-10 0 0 0,5-5 1 0 0,-1 0 0 0 0,2 0 0 0 0,-1 1 0 0 0,2 0 0 0 0,-7 17 0 0 0,-13 65 0 0 0,24-85 0 0 0,0 0 0 0 0,0 0 0 0 0,1 0 0 0 0,0 0 0 0 0,0-1 0 0 0,1 1 0 0 0,1 0 0 0 0,-1 0 0 0 0,4 10 0 0 0,-4-18 0 0 0,-1 1 0 0 0,1 0 0 0 0,-1-1 0 0 0,1 1 0 0 0,-1-1 0 0 0,1 1 0 0 0,0-1 0 0 0,0 1 0 0 0,-1-1 0 0 0,1 0 0 0 0,0 1 0 0 0,3 1 0 0 0,-3-2 0 0 0,1-1 0 0 0,-1 1 0 0 0,0-1 0 0 0,1 1 0 0 0,-1-1 0 0 0,1 0 0 0 0,-1 0 0 0 0,1 0 0 0 0,-1 0 0 0 0,1 0 0 0 0,1 0 0 0 0,7 0 0 0 0,-5 0 0 0 0,-1 0 0 0 0,1-1 0 0 0,0 1 0 0 0,-1-1 0 0 0,1 0 0 0 0,-1 0 0 0 0,1 0 0 0 0,-1-1 0 0 0,0 1 0 0 0,0-1 0 0 0,1 0 0 0 0,-1 0 0 0 0,0-1 0 0 0,-1 1 0 0 0,1-1 0 0 0,0 0 0 0 0,-1 0 0 0 0,1 0 0 0 0,-1-1 0 0 0,0 1 0 0 0,0-1 0 0 0,0 1 0 0 0,-1-1 0 0 0,1 0 0 0 0,-1 0 0 0 0,3-8 0 0 0,41-74 0 0 0,-27 49-17 0 0,-10 23 62 0 0,11-28-1 0 0,-20 41 327 0 0,0 1 117 0 0,0 0 21 0 0,0 0-66 0 0,0 1-428 0 0,0 0 0 0 0,-1 0 0 0 0,1 0 1 0 0,-1 0-1 0 0,1 0 0 0 0,-1 0 0 0 0,0 0 1 0 0,1 0-1 0 0,-1-1 0 0 0,-1 3 0 0 0,-2 2-17 0 0,-1 3 2 0 0,0 0 0 0 0,1 1 0 0 0,0-1 0 0 0,1 1 0 0 0,-1-1 0 0 0,2 1 0 0 0,-1 0 0 0 0,1 0 0 0 0,1 1 0 0 0,0-1 0 0 0,0 0 0 0 0,1 0 0 0 0,0 1 0 0 0,2 15 0 0 0,2 15 0 0 0,-1-32 0 0 0,-1-6-45 0 0,-1-1 0 0 0,1 0 1 0 0,-1 0-1 0 0,1 0 0 0 0,0-1 0 0 0,0 1 0 0 0,2 1 0 0 0,-3-2 3 0 0,1 0-433 0 0,-2 0-33 0 0,20-1-1028 0 0,-18 1 1253 0 0,1-1 0 0 0,-1 1 0 0 0,1-1 0 0 0,-1 1 0 0 0,1-1 0 0 0,-1 0 0 0 0,0 0 0 0 0,1 0 0 0 0,-1 0 0 0 0,0 0 0 0 0,0-1 0 0 0,0 1 0 0 0,0-1 0 0 0,0 1 0 0 0,0-1 0 0 0,0 0 0 0 0,-1 0 0 0 0,4-4 0 0 0,3-4-1252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2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47 10135 0 0,'0'0'231'0'0,"0"0"29"0"0,0 0 19 0 0,0-1-41 0 0,4-4 240 0 0,0 0-1 0 0,-1 0 0 0 0,1 0 1 0 0,-1-1-1 0 0,3-9 0 0 0,-6 15-405 0 0,1-2 883 0 0,-1 2-290 0 0,0 0-121 0 0,0 0-28 0 0,0 0-4 0 0,0 0 0 0 0,-2-1 211 0 0,2 1-682 0 0,0 0 0 0 0,0 0-1 0 0,0 0 1 0 0,0 0 0 0 0,0 0 0 0 0,0 0 0 0 0,0-1-1 0 0,-1 1 1 0 0,1 0 0 0 0,0 0 0 0 0,0 0 0 0 0,0 0 0 0 0,0 0-1 0 0,0 0 1 0 0,0 0 0 0 0,0 0 0 0 0,-1 0 0 0 0,1 0 0 0 0,0 0-1 0 0,0 0 1 0 0,0 0 0 0 0,0 0 0 0 0,0 0 0 0 0,0 0 0 0 0,-1 0-1 0 0,1 0 1 0 0,0 0 0 0 0,0 0 0 0 0,0 0 0 0 0,0 0 0 0 0,0 0-1 0 0,-1 0 1 0 0,1 0 0 0 0,0 0 0 0 0,0 0 0 0 0,0 0 0 0 0,0 0-1 0 0,0 0 1 0 0,0 0 0 0 0,0 0 0 0 0,-1 0 0 0 0,1 0-1 0 0,0 1 1 0 0,0-1 0 0 0,-67 77 1180 0 0,-3 4-1314 0 0,-141 149 2141 0 0,184-203-2049 0 0,22-23-12 0 0,0 1 0 0 0,0-1-1 0 0,1 1 1 0 0,-1 0 0 0 0,1 0 0 0 0,0 1-1 0 0,1-1 1 0 0,-1 1 0 0 0,-2 7 0 0 0,5-12-683 0 0,1-1-257 0 0,0 0-1286 0 0,0 0-4924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1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8 445 10135 0 0,'0'0'231'0'0,"-7"4"89"0"0,6-4 7169 0 0,15-20-5405 0 0,18-39 0 0 0,-15 26-1012 0 0,-9 17-541 0 0,-2 0-1 0 0,7-21 1 0 0,6-15 12 0 0,6-8-535 0 0,24-83 1 0 0,-48 130 311 0 0,-7 20 384 0 0,-9 19 320 0 0,8-12-1024 0 0,1 0 0 0 0,1 0 0 0 0,0 0 0 0 0,1 1 0 0 0,1 0 0 0 0,0 0 0 0 0,1 0 0 0 0,0 0 0 0 0,1 0 0 0 0,1 0 0 0 0,2 20 0 0 0,-2-32 0 0 0,0-3 0 0 0,0 1 0 0 0,0 0 0 0 0,0-1 0 0 0,0 1 0 0 0,0 0 0 0 0,0-1 0 0 0,0 1 0 0 0,0 0 0 0 0,0-1 0 0 0,0 1 0 0 0,1 0 0 0 0,-1-1 0 0 0,0 1 0 0 0,0 0 0 0 0,1-1 0 0 0,-1 1 0 0 0,1-1 0 0 0,-1 1 0 0 0,0-1 0 0 0,1 1 0 0 0,-1-1 0 0 0,1 1 0 0 0,-1-1 0 0 0,1 1 0 0 0,-1-1 0 0 0,2 1 0 0 0,-1 1 0 0 0,0-1 0 0 0,1 1 0 0 0,0 0 0 0 0,-1-1 0 0 0,1 1 0 0 0,0-1 0 0 0,0 0 0 0 0,0 1 0 0 0,0-1 0 0 0,0 0 0 0 0,0 0 0 0 0,0-1 0 0 0,0 1 0 0 0,0 0 0 0 0,0-1 0 0 0,1 1 0 0 0,-1-1 0 0 0,0 1 0 0 0,0-1 0 0 0,1 0 0 0 0,-1 0 0 0 0,0 0 0 0 0,4-1 0 0 0,-3 0 0 0 0,-1 0 0 0 0,0 1 0 0 0,1-1 0 0 0,-1 0 0 0 0,0-1 0 0 0,0 1 0 0 0,0 0 0 0 0,0-1 0 0 0,0 1 0 0 0,3-4 0 0 0,18-21 0 0 0,-15 16 0 0 0,-1-1 0 0 0,1 0 0 0 0,-2 0 0 0 0,0 0 0 0 0,0-1 0 0 0,-1 0 0 0 0,0-1 0 0 0,4-16 0 0 0,-3 9 0 0 0,14-31 0 0 0,-27 67 0 0 0,1 0 0 0 0,0 0 0 0 0,1 0 0 0 0,1 1 0 0 0,-5 31 0 0 0,8-34 0 0 0,0 0 0 0 0,1 0 0 0 0,0 0 0 0 0,1 1 0 0 0,4 17 0 0 0,2-11-56 0 0,-2-15-129 0 0,-2-4 25 0 0,-1-1-315 0 0,-2-1-33 0 0,10 1-926 0 0,-9-1 1265 0 0,0 1-1 0 0,0-1 0 0 0,0 0 0 0 0,0 0 0 0 0,0 0 1 0 0,0 0-1 0 0,0 0 0 0 0,0 0 0 0 0,0 0 1 0 0,0-1-1 0 0,0 1 0 0 0,0 0 0 0 0,0 0 0 0 0,0-1 1 0 0,0 1-1 0 0,2-2 0 0 0,7-3-5348 0 0,1 0-1564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1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11975 0 0,'0'0'547'0'0,"0"0"-11"0"0,0 0-203 0 0,2 0 419 0 0,7-2 854 0 0,1-1 0 0 0,13-5 1 0 0,-15 4-819 0 0,0 1 0 0 0,1 1 1 0 0,-1-1-1 0 0,13-1 0 0 0,-13 3-166 0 0,-7 1-562 0 0,0-1-1 0 0,0 1 0 0 0,0 0 0 0 0,0 0 0 0 0,-1-1 0 0 0,1 1 0 0 0,0 0 1 0 0,0 0-1 0 0,0 0 0 0 0,0 0 0 0 0,0 0 0 0 0,-1 0 0 0 0,1 0 1 0 0,0 0-1 0 0,0 0 0 0 0,0 1 0 0 0,0-1 0 0 0,0 0 0 0 0,-1 1 0 0 0,1-1 1 0 0,0 0-1 0 0,0 1 0 0 0,-1-1 0 0 0,1 1 0 0 0,0-1 0 0 0,0 1 0 0 0,-1-1 1 0 0,1 1-1 0 0,-1 0 0 0 0,1-1 0 0 0,0 1 0 0 0,-1 0 0 0 0,1-1 1 0 0,-1 1-1 0 0,0 0 0 0 0,1 0 0 0 0,-1 0 0 0 0,0-1 0 0 0,1 1 0 0 0,-1 0 1 0 0,0 1-1 0 0,37 144 1546 0 0,-27-102-1605 0 0,-10-41 0 0 0,1 1 0 0 0,9 9 0 0 0,0-6 0 0 0,-6-6 0 0 0,-2-2 0 0 0,-1 2 0 0 0,0-1 0 0 0,0 0 0 0 0,0 0 0 0 0,0 0 0 0 0,0 1 0 0 0,0-1 0 0 0,0 0 0 0 0,0 0 0 0 0,0 0 0 0 0,0 0 0 0 0,0-1 0 0 0,0 1 0 0 0,-1 0 0 0 0,1 0 0 0 0,0-1 0 0 0,0 1 0 0 0,0 0 0 0 0,0-1 0 0 0,0 1 0 0 0,0-1 0 0 0,0 1 0 0 0,0-1 0 0 0,2-1 0 0 0,-1 1-28 0 0,0 0 0 0 0,0-1 1 0 0,0 1-1 0 0,0-1 0 0 0,0 1 0 0 0,0-1 0 0 0,0 0 1 0 0,0 0-1 0 0,0 0 0 0 0,-1 0 0 0 0,1 0 0 0 0,-1 0 1 0 0,0 0-1 0 0,2-3 0 0 0,-1-1-121 0 0,0 0 0 0 0,0-1-1 0 0,-1 1 1 0 0,2-7 0 0 0,-1-3-72 0 0,-2 14-119 0 0,0-1 0 0 0,0 1 0 0 0,0-1 0 0 0,0 1 0 0 0,-1-1 0 0 0,1 1 0 0 0,-1-1 0 0 0,-1-2 0 0 0,0-1-5368 0 0,2 4-1812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1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14 13823 0 0,'0'0'630'0'0,"-6"-3"211"0"0,5 3-817 0 0,1 0 0 0 0,-1-1 0 0 0,1 1 0 0 0,0 0 0 0 0,-1 0 0 0 0,1 0 0 0 0,0 0 0 0 0,-1 0 0 0 0,1-1 0 0 0,-1 1 0 0 0,1 0 0 0 0,0 0 0 0 0,0-1 0 0 0,-1 1 0 0 0,1 0 0 0 0,0 0 0 0 0,-1-1 0 0 0,1 1 0 0 0,0 0 0 0 0,0-1 0 0 0,0 1 0 0 0,-1 0 0 0 0,1-1 0 0 0,0 1 0 0 0,0-1 0 0 0,0 1 0 0 0,0 0 0 0 0,-1-2 0 0 0,1 2 177 0 0,0-1 771 0 0,0 1 42 0 0,-2 0-61 0 0,-12 5 129 0 0,10-4-813 0 0,0 0 0 0 0,0 1 0 0 0,1-1 0 0 0,-1 1 0 0 0,0 0 1 0 0,1-1-1 0 0,-1 1 0 0 0,1 1 0 0 0,-5 3 0 0 0,-15 18 378 0 0,19-21-595 0 0,0 1-1 0 0,0 0 1 0 0,1 0-1 0 0,-1 0 0 0 0,1 0 1 0 0,0 0-1 0 0,-3 7 1 0 0,0-1 81 0 0,1-1-1 0 0,-1-1 1 0 0,0 1 0 0 0,-1-1 0 0 0,-8 8-1 0 0,9-10-51 0 0,0 0 0 0 0,1 0 0 0 0,0 1 0 0 0,0 0 0 0 0,0 0 0 0 0,1 0-1 0 0,0 0 1 0 0,0 1 0 0 0,-2 8 0 0 0,1-3-2656 0 0,-8 3-5508 0 0,13-16 1645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1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 17503 0 0,'-9'-1'858'0'0,"23"-3"5763"0"0,5-2-6292 0 0,39-4-1 0 0,-47 9-273 0 0,25 0 905 0 0,66-12 1 0 0,-78 9-961 0 0,-14 0 25 0 0,-1 1-30 0 0,18 2-148 0 0,-25 1-543 0 0,-2 0-258 0 0,0 0-1011 0 0,-1-1-4023 0 0,-5-3-1724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1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17503 0 0,'14'8'487'0'0,"-13"-6"129"0"0,-10-3 40 0 0,28-8-355 0 0,-17 9-9 0 0,0-1-1 0 0,0 1 1 0 0,0 0 0 0 0,-1-1-1 0 0,1 1 1 0 0,0 0-1 0 0,0 0 1 0 0,0 0 0 0 0,0 0-1 0 0,0 1 1 0 0,0-1-1 0 0,0 0 1 0 0,0 1 0 0 0,-1-1-1 0 0,1 1 1 0 0,0 0-1 0 0,0-1 1 0 0,-1 1 0 0 0,4 2-1 0 0,-5-2-283 0 0,1-1 0 0 0,-1 1-1 0 0,1 0 1 0 0,-1-1 0 0 0,1 1 0 0 0,-1 0-1 0 0,1 0 1 0 0,-1-1 0 0 0,0 1 0 0 0,0 0-1 0 0,1 0 1 0 0,-1 0 0 0 0,0 0 0 0 0,0-1 0 0 0,0 1-1 0 0,0 0 1 0 0,0 0 0 0 0,0 0 0 0 0,0 0-1 0 0,0 1 1 0 0,-5 16 1 0 0,4-15-9 0 0,-1 2 0 0 0,0 0 0 0 0,0 0 0 0 0,0 0 0 0 0,1 0 0 0 0,0 0 0 0 0,-1 10 0 0 0,2-11 0 0 0,-1 1 0 0 0,0-1 0 0 0,0 0 0 0 0,-1 1 0 0 0,-2 7 0 0 0,-6 18 0 0 0,9-28 0 0 0,0 1 0 0 0,0 0 0 0 0,-1 0 0 0 0,1 0 0 0 0,-1 0 0 0 0,1-1 0 0 0,-1 1 0 0 0,-3 2 0 0 0,-9 19 0 0 0,13-23 0 0 0,1 0 0 0 0,-1 0 0 0 0,1 0 0 0 0,0 0 0 0 0,0 0 0 0 0,0 0 0 0 0,0 0 0 0 0,0 0 0 0 0,0 0 0 0 0,0 0 0 0 0,0 0 0 0 0,0 0 0 0 0,0 0 0 0 0,0 0 0 0 0,1 0 0 0 0,-1 0 0 0 0,0 0 0 0 0,1 0 0 0 0,-1 0 0 0 0,1 0 0 0 0,1 2 0 0 0,-2-2-91 0 0,0-1-1 0 0,1 1 1 0 0,-1-1 0 0 0,1 1-1 0 0,-1 0 1 0 0,0-1 0 0 0,0 1-1 0 0,1 0 1 0 0,-1-1-1 0 0,0 1 1 0 0,0 0 0 0 0,0 0-1 0 0,0-1 1 0 0,1 1 0 0 0,-1 0-1 0 0,0-1 1 0 0,-1 1-1 0 0,1 0 1 0 0,0 0 0 0 0,0-1-1 0 0,0 1 1 0 0,0 0 0 0 0,0-1-1 0 0,-1 1 1 0 0,1 0-1 0 0,0-1 1 0 0,-1 1 0 0 0,1 0-1 0 0,0-1 1 0 0,-1 1 0 0 0,1 0-1 0 0,-1-1 1 0 0,0 1-1 0 0,0 2-1827 0 0,11-5 415 0 0,16-6-1032 0 0,1-1-22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1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32 480 15663 0 0,'0'0'356'0'0,"0"0"50"0"0,1-1 20 0 0,20-53 965 0 0,-17 43-599 0 0,0 0 0 0 0,0 0 1 0 0,-1 0-1 0 0,2-17 0 0 0,1-1-92 0 0,-4 14-290 0 0,1-1-1 0 0,-2 1 1 0 0,0 0 0 0 0,-1-19-1 0 0,0 25-182 0 0,1 0 0 0 0,0-1-1 0 0,1 1 1 0 0,0 0 0 0 0,4-12 0 0 0,3-14 460 0 0,-7 28-598 0 0,0-2-14 0 0,0 0 1 0 0,-1 0-1 0 0,0 0 0 0 0,0 0 1 0 0,-1 0-1 0 0,-1-12 0 0 0,1 19-75 0 0,-1 0 0 0 0,2 1 0 0 0,-1-1 0 0 0,0 0 0 0 0,0 0 0 0 0,0 1 0 0 0,1-1 0 0 0,0-3 0 0 0,0 4 0 0 0,-1 0 0 0 0,1-1 0 0 0,-1 1 0 0 0,0-1 0 0 0,0 1 0 0 0,1-1 0 0 0,-1 1 0 0 0,0-1 0 0 0,-1-2 0 0 0,-2-3 72 0 0,3 6 299 0 0,0 1 117 0 0,0 0 21 0 0,-2 0-66 0 0,2 0-438 0 0,-1 0 1 0 0,1 0-1 0 0,-1 0 0 0 0,1 0 1 0 0,-1 0-1 0 0,1 0 1 0 0,-1 0-1 0 0,1 0 0 0 0,-1 0 1 0 0,1 1-1 0 0,-1-1 1 0 0,1 0-1 0 0,0 0 0 0 0,-1 1 1 0 0,1-1-1 0 0,-1 0 1 0 0,1 0-1 0 0,0 1 0 0 0,-1-1 1 0 0,1 0-1 0 0,0 1 1 0 0,-1-1-1 0 0,1 1 1 0 0,0-1-1 0 0,0 0 0 0 0,-1 1 1 0 0,1-1-1 0 0,0 1 1 0 0,0-1-1 0 0,-1 1 0 0 0,1 1-7 0 0,-10 13 2 0 0,8-12 0 0 0,-1 1 0 0 0,1-1 0 0 0,0 1 0 0 0,0 0 0 0 0,0 0 0 0 0,1 0 0 0 0,-1-1 0 0 0,-1 7 0 0 0,-4 29 0 0 0,-25 71 0 0 0,23-83 0 0 0,2 1 0 0 0,1-1 0 0 0,1 1 0 0 0,-2 50 0 0 0,6-67 4 0 0,2 0 0 0 0,-1 0 0 0 0,3 12 0 0 0,-2-18-11 0 0,0-1 0 0 0,0 0-1 0 0,1 1 1 0 0,-1-1 0 0 0,1 0-1 0 0,0 0 1 0 0,0 1 0 0 0,0-1 0 0 0,0-1-1 0 0,4 5 1 0 0,-5-7-35 0 0,1 0 1 0 0,-1 0-1 0 0,1 0 1 0 0,0 0-1 0 0,-1 0 0 0 0,1 0 1 0 0,0-1-1 0 0,-1 1 1 0 0,1 0-1 0 0,0-1 0 0 0,0 0 1 0 0,0 1-1 0 0,-1-1 0 0 0,1 0 1 0 0,0 0-1 0 0,0 0 1 0 0,0 0-1 0 0,0 0 0 0 0,-1-1 1 0 0,1 1-1 0 0,0 0 1 0 0,0-1-1 0 0,0 1 0 0 0,-1-1 1 0 0,3-1-1 0 0,7-2 445 0 0,-1-1 0 0 0,17-11 0 0 0,-25 15-482 0 0,23-13 97 0 0,-18 11-18 0 0,-1 0-1 0 0,0-1 1 0 0,0 1 0 0 0,-1-1 0 0 0,1-1-1 0 0,9-8 1 0 0,-12 8 0 0 0,1 0 0 0 0,-1 0 0 0 0,0 0 0 0 0,-1 0 0 0 0,1 0 0 0 0,-1-1 0 0 0,0 1 0 0 0,0-1 0 0 0,-1 1 0 0 0,2-12 0 0 0,0 2 0 0 0,-2 11 0 0 0,1-1 0 0 0,0 0 0 0 0,0 1 0 0 0,0 0 0 0 0,3-5 0 0 0,-4 8 0 0 0,-1 0 0 0 0,1 1 0 0 0,-1-1 0 0 0,1 0 0 0 0,-1 1 0 0 0,0-1 0 0 0,1 0 0 0 0,-1 0 0 0 0,0 0 0 0 0,0 1 0 0 0,1-1 0 0 0,-1 0 0 0 0,0 0 0 0 0,0 0 0 0 0,0 1 0 0 0,0-1 0 0 0,0 0 0 0 0,0 0 0 0 0,0 0 0 0 0,0 0 0 0 0,-1 0 0 0 0,-7-5 0 0 0,7 6 0 0 0,-7-3 0 0 0,8 2 0 0 0,-1 1 0 0 0,1 0 0 0 0,0 0 0 0 0,-1 0 0 0 0,1 0 0 0 0,0 0 0 0 0,-1 0 0 0 0,1 0 0 0 0,0 0 0 0 0,0 0 0 0 0,-1 0 0 0 0,1 0 0 0 0,0 0 0 0 0,-1 0 0 0 0,1 1 0 0 0,0-1 0 0 0,-1 0 0 0 0,1 0 0 0 0,0 0 0 0 0,0 0 0 0 0,-1 0 0 0 0,1 1 0 0 0,0-1 0 0 0,0 0 0 0 0,-1 0 0 0 0,1 1 0 0 0,0-1 0 0 0,0 0 0 0 0,0 0 0 0 0,-1 1 0 0 0,1-1 0 0 0,0 0 0 0 0,0 0 0 0 0,0 1 0 0 0,0-1 0 0 0,0 0 0 0 0,0 1 0 0 0,0-1 0 0 0,0 0 0 0 0,-1 0 0 0 0,1 1 0 0 0,0-1 0 0 0,0 0 0 0 0,0 1 0 0 0,0-1 0 0 0,0 0 0 0 0,1 1 0 0 0,-1-1 0 0 0,0 0 0 0 0,0 1 0 0 0,0 1 0 0 0,-1-1 0 0 0,1 1 0 0 0,-1-1 0 0 0,1 1 0 0 0,-1-1 0 0 0,0 1 0 0 0,1-1 0 0 0,-1 0 0 0 0,0 1 0 0 0,0-1 0 0 0,-2 2 0 0 0,2-2 0 0 0,0 0 0 0 0,1 0 0 0 0,-1 0 0 0 0,0 0 0 0 0,0 1 0 0 0,1-1 0 0 0,-1 0 0 0 0,1 0 0 0 0,-1 0 0 0 0,0 3 0 0 0,1-2 0 0 0,0 1 0 0 0,0 0 0 0 0,0-1 0 0 0,0 1 0 0 0,1-1 0 0 0,-1 1 0 0 0,1-1 0 0 0,-1 1 0 0 0,3 3 0 0 0,-3-5 0 0 0,0 0-1 0 0,0 0 1 0 0,0 0 0 0 0,1 0-1 0 0,-1 0 1 0 0,1 0-1 0 0,-1 0 1 0 0,1 0 0 0 0,-1 0-1 0 0,1 0 1 0 0,-1 0 0 0 0,1 0-1 0 0,0 0 1 0 0,0 0-1 0 0,-1 0 1 0 0,1-1 0 0 0,0 1-1 0 0,0 0 1 0 0,0-1 0 0 0,0 1-1 0 0,0-1 1 0 0,0 1-1 0 0,0-1 1 0 0,0 1 0 0 0,0-1-1 0 0,0 1 1 0 0,0-1 0 0 0,0 0-1 0 0,0 0 1 0 0,0 0-1 0 0,1 0 1 0 0,-1 0 0 0 0,1 0-1 0 0,3 1-50 0 0,-3-1-286 0 0,-2 0-138 0 0,0 0-33 0 0,3-1-72 0 0,-1 1 257 0 0,0 0 33 0 0,0-1 1 0 0,1 1-1 0 0,-1-1 1 0 0,0 1-1 0 0,0-1 1 0 0,0 0-1 0 0,0 0 0 0 0,0 0 1 0 0,0 0-1 0 0,0 0 1 0 0,0 0-1 0 0,-1 0 0 0 0,4-3 1 0 0,-1-3-8242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1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13823 0 0,'0'0'315'0'0,"0"0"45"0"0,0 0 21 0 0,0 0-49 0 0,2-1-81 0 0,-1 1-96 0 0,1 0-1 0 0,-1-1 1 0 0,1 1 0 0 0,0-1 0 0 0,-1 1-1 0 0,1-1 1 0 0,-1 1 0 0 0,0-1 0 0 0,1 0 0 0 0,-1 0-1 0 0,1 0 1 0 0,-1 0 0 0 0,0 0 0 0 0,0 0-1 0 0,0 0 1 0 0,0 0 0 0 0,1-1 0 0 0,-2 1-1 0 0,1 0 1 0 0,0-1 0 0 0,0 1 0 0 0,0 0-1 0 0,0-1 1 0 0,-1 1 0 0 0,1-1 0 0 0,-1 0-1 0 0,1-2 1 0 0,0 2-69 0 0,-1 1 0 0 0,0 0 1 0 0,1-1-1 0 0,0 1 0 0 0,-1 0 0 0 0,1-1 0 0 0,0 1 0 0 0,0 0 0 0 0,-1 0 0 0 0,1-1 1 0 0,0 1-1 0 0,3-2 0 0 0,-3 2 88 0 0,1-1 0 0 0,-1 1 0 0 0,0-1 0 0 0,0 0 0 0 0,1 1 0 0 0,-1-1 0 0 0,1-3 0 0 0,-1 2 45 0 0,1 1 1 0 0,-1 0-1 0 0,0 0 0 0 0,1 0 0 0 0,-1 0 1 0 0,1 0-1 0 0,-1 0 0 0 0,1 0 0 0 0,0 1 0 0 0,2-3 1 0 0,12-12 571 0 0,-7 2-588 0 0,-2 0 1 0 0,0-1-1 0 0,0 0 0 0 0,-1 0 1 0 0,-1 0-1 0 0,4-22 0 0 0,-2 12 138 0 0,12-31 0 0 0,-10 39-269 0 0,-8 15 299 0 0,-1 2 117 0 0,0 0 21 0 0,-1 2-66 0 0,-6 5-420 0 0,0 0 1 0 0,0 1 0 0 0,1 0-1 0 0,0 0 1 0 0,1 0-1 0 0,-8 17 1 0 0,-7 6-24 0 0,17-27 0 0 0,1 0 0 0 0,-1-1 0 0 0,1 1 0 0 0,-1 0 0 0 0,1 1 0 0 0,0-1 0 0 0,0 0 0 0 0,1 0 0 0 0,0 1 0 0 0,-1-1 0 0 0,1 1 0 0 0,0 5 0 0 0,1-4 0 0 0,-1 0 0 0 0,2 0 0 0 0,-1 0 0 0 0,1 0 0 0 0,0 0 0 0 0,0 0 0 0 0,0 0 0 0 0,1 0 0 0 0,0-1 0 0 0,0 1 0 0 0,4 7 0 0 0,-5-11 0 0 0,0-1 0 0 0,-1 0 0 0 0,1 1 0 0 0,0-1 0 0 0,0 0 0 0 0,0 0 0 0 0,0 1 0 0 0,1-1 0 0 0,-1 0 0 0 0,0 0 0 0 0,0 0 0 0 0,1 0 0 0 0,-1 0 0 0 0,0-1 0 0 0,1 1 0 0 0,-1 0 0 0 0,1-1 0 0 0,2 2 0 0 0,1-1 0 0 0,-1 1 0 0 0,-1-1 0 0 0,1 1 0 0 0,0-1 0 0 0,-1 0 0 0 0,1-1 0 0 0,0 1 0 0 0,0-1 0 0 0,0 1 0 0 0,0-1 0 0 0,-1 0 0 0 0,1 0 0 0 0,0-1 0 0 0,0 1 0 0 0,0-1 0 0 0,0 0 0 0 0,-1 0 0 0 0,1 0 0 0 0,0-1 0 0 0,-1 1 0 0 0,1-1 0 0 0,5-3 0 0 0,-2 0 0 0 0,0 0 0 0 0,0-1 0 0 0,-1 0 0 0 0,1 0 0 0 0,-1-1 0 0 0,-1 0 0 0 0,1 0 0 0 0,5-10 0 0 0,33-71 0 0 0,-50 102 0 0 0,0 0 0 0 0,1 0 0 0 0,1 1 0 0 0,-6 28 0 0 0,5-16 0 0 0,3-18 0 0 0,0 1 0 0 0,0 17 0 0 0,5-13 0 0 0,1-12 0 0 0,-3-2 0 0 0,2 2-303 0 0,0-1-1 0 0,0 1 1 0 0,0-1-1 0 0,1 0 1 0 0,-1 0-1 0 0,0-1 1 0 0,0 1-1 0 0,1 0 1 0 0,-1-1 0 0 0,0 0-1 0 0,1 0 1 0 0,-1 0-1 0 0,0 0 1 0 0,6-1-1 0 0,1-2-1262 0 0,1 0-1 0 0,-1 0 1 0 0,10-5-1 0 0,-16 6 1272 0 0,24-10-2264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2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46 173 17503 0 0,'0'0'399'0'0,"0"0"60"0"0,0 0 21 0 0,0 0-59 0 0,-1-2-276 0 0,-1-5 312 0 0,0 0 0 0 0,0 0 0 0 0,1 0 1 0 0,0 0-1 0 0,0 0 0 0 0,1 0 0 0 0,0 0 0 0 0,0-1 0 0 0,1 1 0 0 0,2-11 0 0 0,-1 10-202 0 0,-1 2 2 0 0,0 1-1 0 0,0-1 1 0 0,0 1 0 0 0,0-1 0 0 0,-1 1-1 0 0,-1-11 1 0 0,1-7 854 0 0,-2 21-831 0 0,-1 6-42 0 0,0 8 192 0 0,1-5-282 0 0,0 0-1 0 0,0 1 1 0 0,-1-1 0 0 0,-5 9 0 0 0,-4 11-1155 0 0,11-23 1044 0 0,-1 1 1 0 0,1 0 0 0 0,-1-1 0 0 0,2 1-1 0 0,-1 0 1 0 0,0 0 0 0 0,1 0-1 0 0,0 0 1 0 0,0 0 0 0 0,0 0 0 0 0,1 0-1 0 0,0 0 1 0 0,0-1 0 0 0,3 10-1 0 0,-3-11-4 0 0,0 0 0 0 0,1 0 0 0 0,-1-1 0 0 0,1 1-1 0 0,0-1 1 0 0,0 1 0 0 0,0-1 0 0 0,0 0-1 0 0,0 0 1 0 0,0 0 0 0 0,0 0 0 0 0,1 0 0 0 0,-1 0-1 0 0,1 0 1 0 0,0-1 0 0 0,-1 0 0 0 0,1 1 0 0 0,0-1-1 0 0,0 0 1 0 0,0 0 0 0 0,0-1 0 0 0,0 1-1 0 0,0 0 1 0 0,6-1 0 0 0,4 0-33 0 0,0-1 0 0 0,0 0 0 0 0,0-1 0 0 0,25-7 0 0 0,-33 7 0 0 0,-1 1 0 0 0,0-1 0 0 0,0-1 0 0 0,0 1 0 0 0,-1-1 0 0 0,1 1 0 0 0,-1-1 0 0 0,6-5 0 0 0,5-5 0 0 0,18-17 0 0 0,3-2 0 0 0,-28 27 8 0 0,1-1 0 0 0,10-12 1 0 0,-10 10 38 0 0,-7 6 324 0 0,-4 16 626 0 0,-1-4-917 0 0,0-1 1 0 0,-1 1-1 0 0,0-1 0 0 0,0 0 1 0 0,-13 15-1 0 0,9-12-38 0 0,1 0 0 0 0,-8 14 0 0 0,1 1-42 0 0,9-18 0 0 0,1 1 0 0 0,0-1 0 0 0,-4 15 0 0 0,3-8 0 0 0,-1-1 0 0 0,-9 19 0 0 0,10-24 0 0 0,0 1 0 0 0,1-1 0 0 0,1 1 0 0 0,0 1 0 0 0,0-1 0 0 0,-2 16 0 0 0,1 8 0 0 0,2-25 0 0 0,-1-1 0 0 0,6 0 0 0 0,3-1-64 0 0,-4-7-273 0 0,-1-1-138 0 0,19-6-1901 0 0,-19 6 2248 0 0,0-1 0 0 0,0 1 1 0 0,0 0-1 0 0,0 0 0 0 0,0-1 0 0 0,0 1 0 0 0,0 0 0 0 0,0 0 1 0 0,0-1-1 0 0,0 1 0 0 0,0 0 0 0 0,0-1 0 0 0,0 1 1 0 0,0 0-1 0 0,0 0 0 0 0,0-1 0 0 0,0 1 0 0 0,0 0 0 0 0,0 0 1 0 0,0-1-1 0 0,0 1 0 0 0,0 0 0 0 0,-1 0 0 0 0,1-1 0 0 0,0 1 1 0 0,0 0-1 0 0,-1 0 0 0 0,1-1-757 0 0,-3-9-7983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2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11975 0 0,'0'0'267'0'0,"0"0"42"0"0,4-2 17 0 0,17-8 212 0 0,-21 10 193 0 0,0 0 238 0 0,0 0 45 0 0,1-1 188 0 0,0-1-654 0 0,2 3 5075 0 0,1 1-5498 0 0,0 0 1 0 0,0 0-1 0 0,0 1 0 0 0,0 0 1 0 0,0 0-1 0 0,-1 0 1 0 0,0 0-1 0 0,1 0 1 0 0,-1 1-1 0 0,-1 0 0 0 0,1-1 1 0 0,0 1-1 0 0,-1 0 1 0 0,0 0-1 0 0,0 1 0 0 0,3 7 1 0 0,1 7-167 0 0,0 1 0 0 0,3 34 0 0 0,1-1 540 0 0,9 4 108 0 0,-14-45-464 0 0,-1 0-1 0 0,0 1 1 0 0,0-1-1 0 0,-2 1 1 0 0,1 0 0 0 0,0 14-1 0 0,-4-13-142 0 0,1 5 0 0 0,4 34 0 0 0,-3-44 0 0 0,0-1 0 0 0,0 1 0 0 0,-1 0 0 0 0,-1 0 0 0 0,1-1 0 0 0,-1 1 0 0 0,-1 0 0 0 0,0-1 0 0 0,0 1 0 0 0,-5 12 0 0 0,3-9 0 0 0,0-1 0 0 0,-2 15 0 0 0,5-19 0 0 0,0 1 0 0 0,-1-1 0 0 0,0 0 0 0 0,-1 0 0 0 0,1 1 0 0 0,-1-2 0 0 0,-1 1 0 0 0,-4 7 0 0 0,-21 22 0 0 0,18-24 0 0 0,-13 18 0 0 0,6-7 206 0 0,13-17-61 0 0,1 0 0 0 0,-1 0 0 0 0,1 0 0 0 0,-5 9 0 0 0,9-13 364 0 0,0-2-134 0 0,0 0-577 0 0,0 0-248 0 0,0 0-50 0 0,0 0 58 0 0,-1-1 293 0 0,-3-2 133 0 0,-2 1-124 0 0,5 1-585 0 0,8-13-8202 0 0,-4 4 1215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2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45 17503 0 0,'0'0'399'0'0,"0"0"60"0"0,0 0 21 0 0,0 0-59 0 0,0 0-204 0 0,0 0 170 0 0,0 0 101 0 0,0 0 21 0 0,0 0 71 0 0,0 0 285 0 0,0 0 126 0 0,0 0 29 0 0,3-2-133 0 0,18-11-534 0 0,-13 12-369 0 0,0 0 91 0 0,9-5 319 0 0,1 0 0 0 0,0 2 0 0 0,1 0 0 0 0,23-1 1 0 0,-33 3-369 0 0,-3 2 120 0 0,0 0 1 0 0,-1 0-1 0 0,1 0 0 0 0,0 0 1 0 0,0 1-1 0 0,9 3 0 0 0,-12-4-82 0 0,0 1 0 0 0,-1 0 0 0 0,1 0 0 0 0,0 0 0 0 0,-1 0 0 0 0,0 0 0 0 0,1 1 0 0 0,-1-1 0 0 0,0 1 0 0 0,1 0 0 0 0,-1-1 0 0 0,0 1 0 0 0,0 0 0 0 0,-1 0 0 0 0,4 5 0 0 0,-4-6-64 0 0,0-1 0 0 0,-1 1 0 0 0,1 0 0 0 0,-1 0 0 0 0,1 1 0 0 0,-1-1 0 0 0,1 0 0 0 0,-1 0 0 0 0,0 0 0 0 0,0 0 0 0 0,1 0 0 0 0,-1 0 0 0 0,0 0 0 0 0,0 1 0 0 0,0-1 0 0 0,0 0 0 0 0,0 0 0 0 0,-1 0 0 0 0,1 0 0 0 0,0 0 0 0 0,0 1 0 0 0,-2 1 0 0 0,1 0 0 0 0,0 1 68 0 0,0 0 0 0 0,-1 0 1 0 0,0 0-1 0 0,0 0 0 0 0,0 0 0 0 0,0 0 1 0 0,0-1-1 0 0,-1 1 0 0 0,-5 5 0 0 0,-32 29 1031 0 0,18-19-832 0 0,7-6-267 0 0,-1-2 0 0 0,0 0 0 0 0,-25 14 0 0 0,13-9 0 0 0,22-12 0 0 0,0 1 0 0 0,0 0 0 0 0,1 0 0 0 0,0 0 0 0 0,-8 10 0 0 0,8-8 0 0 0,-1 0 0 0 0,-12 10 0 0 0,2-5 0 0 0,15-11 0 0 0,1-1 0 0 0,-1 1 0 0 0,0-1 0 0 0,1 1 0 0 0,-1 0 0 0 0,0-1 0 0 0,1 1 0 0 0,-1 0 0 0 0,1 0 0 0 0,-1 0 0 0 0,1-1 0 0 0,-1 2 0 0 0,3 8 0 0 0,5 4 0 0 0,-2-11 0 0 0,-2-3 0 0 0,8 6 0 0 0,0-1 0 0 0,0-1 0 0 0,0 0 0 0 0,19 4 0 0 0,49 6 0 0 0,-71-13 0 0 0,0 0 0 0 0,0-1 0 0 0,0 0 0 0 0,9-1 0 0 0,8 0 0 0 0,-23 1-16 0 0,0 0 0 0 0,-1-1 0 0 0,1 1 0 0 0,0 0 0 0 0,0-1 0 0 0,0 1 0 0 0,0-1 0 0 0,0 1 0 0 0,0-1-1 0 0,-1 0 1 0 0,4-2 0 0 0,2-3-620 0 0,-6 5-318 0 0,0-1-1194 0 0,5-5-4789 0 0,2-1-2051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18:5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59 15663 0 0,'-21'-1'1534'0'0,"17"1"1027"0"0,12 1-1072 0 0,15 1-304 0 0,0-2 0 0 0,0-1 1 0 0,0 0-1 0 0,32-7 0 0 0,-10 1-760 0 0,116-20-408 0 0,-149 25-2939 0 0,21-7 0 0 0,-27 7 1166 0 0,6-2-6836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3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166 239 8287 0 0,'0'0'191'0'0,"0"0"26"0"0,0 0 9 0 0,0-2-34 0 0,1-2 285 0 0,-1 1-1 0 0,1-1 1 0 0,0 1 0 0 0,-1-1 0 0 0,2 1 0 0 0,-1 0-1 0 0,2-5 1 0 0,1-1 291 0 0,-3 8-256 0 0,-1 1 0 0 0,2-3 246 0 0,-2 3-730 0 0,1 0 0 0 0,-1 0 0 0 0,0 0-1 0 0,0 0 1 0 0,1-1 0 0 0,-1 1 0 0 0,0 0 0 0 0,0 0-1 0 0,0 0 1 0 0,1 0 0 0 0,-1 0 0 0 0,0-1-1 0 0,0 1 1 0 0,0 0 0 0 0,0 0 0 0 0,1 0 0 0 0,-1-1-1 0 0,0 1 1 0 0,0 0 0 0 0,0 0 0 0 0,0-1 0 0 0,0 1-1 0 0,0 0 1 0 0,0 0 0 0 0,0 0 0 0 0,0-1-1 0 0,0 1 1 0 0,0-3-195 0 0,0 2 356 0 0,0-1 0 0 0,0 1 0 0 0,0-1 0 0 0,0 1 0 0 0,0-1 0 0 0,0 1-1 0 0,0-1 1 0 0,1 1 0 0 0,-1-1 0 0 0,1 1 0 0 0,-1 0 0 0 0,1-1 0 0 0,-1 1 0 0 0,1 0-1 0 0,0-1 1 0 0,-1 1 0 0 0,1 0 0 0 0,0 0 0 0 0,2-2 0 0 0,-1 1 42 0 0,0-6 279 0 0,2-6 426 0 0,-3 12-565 0 0,-1 2 117 0 0,6-8 613 0 0,-7 19-1083 0 0,-4 9-20 0 0,-37 131 2 0 0,24-70 0 0 0,-33 92 0 0 0,11-46 0 0 0,34-107 0 0 0,1-6 0 0 0,-9 20 0 0 0,8-22 0 0 0,1 0 0 0 0,-5 18 0 0 0,6-12 0 0 0,1-4 0 0 0,5-28 0 0 0,8-68 0 0 0,-4 43 0 0 0,-4 23 0 0 0,7-25 0 0 0,-1 1-19 0 0,0-4 481 0 0,-1 18-167 0 0,-1 0 1 0 0,2-34-1 0 0,-5 36-55 0 0,1 0-1 0 0,12-45 1 0 0,-10 48 122 0 0,7-39 0 0 0,-1-2 354 0 0,-8 53-646 0 0,0 0 1 0 0,0 0-1 0 0,0 1 1 0 0,1-1-1 0 0,1 1 0 0 0,6-9 1 0 0,-3 6-14 0 0,10-21 1 0 0,-16 27-58 0 0,0 1 0 0 0,-1 1 0 0 0,2-1 0 0 0,5-7 0 0 0,6-4 0 0 0,-13 12 0 0 0,0 1 0 0 0,0 0 0 0 0,0 0 0 0 0,1 1 0 0 0,-1-1 0 0 0,1 0 0 0 0,-1 1 0 0 0,6-3 0 0 0,6-3 0 0 0,-13 6 0 0 0,0 0 0 0 0,0 0 0 0 0,0 1 0 0 0,0-1 0 0 0,0 0 0 0 0,1 1 0 0 0,-1-1 0 0 0,0 0 0 0 0,0 1 0 0 0,1 0 0 0 0,-1-1 0 0 0,0 1 0 0 0,1 0 0 0 0,-1 0 0 0 0,1-1 0 0 0,2 1 0 0 0,0 1 0 0 0,3-2 0 0 0,-6 1 0 0 0,0 0 0 0 0,0-1 0 0 0,0 1 0 0 0,0 0 0 0 0,0 0 0 0 0,0 0 0 0 0,0 0 0 0 0,0 0 0 0 0,0 0 0 0 0,0 1 0 0 0,0-1 0 0 0,0 0 0 0 0,0 0 0 0 0,0 1 0 0 0,0-1 0 0 0,0 0 0 0 0,-1 1 0 0 0,1-1 0 0 0,2 2 0 0 0,8 5 0 0 0,0-1 0 0 0,-1 0 0 0 0,0 1 0 0 0,-1 0 0 0 0,1 1 0 0 0,-2 0 0 0 0,1 1 0 0 0,-1 0 0 0 0,11 15 0 0 0,-13-14 0 0 0,-1 1 0 0 0,0 0 0 0 0,0 0 0 0 0,-1 1 0 0 0,-1-1 0 0 0,0 1 0 0 0,0 0 0 0 0,-1-1 0 0 0,0 15 0 0 0,-1-21 0 0 0,-1 1 0 0 0,-1-1 0 0 0,1 0 0 0 0,-1 0 0 0 0,0 0 0 0 0,0 0 0 0 0,-1 0 0 0 0,1 0 0 0 0,-1 0 0 0 0,0 0 0 0 0,-5 8 0 0 0,1-3 0 0 0,-1 0 0 0 0,0 0 0 0 0,0-1 0 0 0,-10 9 0 0 0,13-14 0 0 0,-1-1 0 0 0,1 1 0 0 0,-1-1 0 0 0,1 0 0 0 0,-1 0 0 0 0,0-1 0 0 0,0 1 0 0 0,-1-1 0 0 0,1 0 0 0 0,0 0 0 0 0,-1-1 0 0 0,1 0 0 0 0,-1 0 0 0 0,1 0 0 0 0,-7 0 0 0 0,4-1 0 0 0,0 0 0 0 0,0-1 0 0 0,0 0 0 0 0,1 0 0 0 0,-1-1 0 0 0,0 0 0 0 0,1 0 0 0 0,-1 0 0 0 0,1-1 0 0 0,-9-5 0 0 0,0-4-2310 0 0,15 11 2103 0 0,0 1 0 0 0,0-1 0 0 0,0 0 0 0 0,0 0-1 0 0,0 0 1 0 0,1 0 0 0 0,-1 0 0 0 0,0 0-1 0 0,1 0 1 0 0,-1 0 0 0 0,1 0 0 0 0,-1 0 0 0 0,1 0-1 0 0,-1 0 1 0 0,1-2 0 0 0,2 1-1825 0 0,9-12-15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3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41 8287 0 0,'-8'1'756'0'0,"0"0"-484"0"0,1-1 773 0 0,6 0-407 0 0,0 0 0 0 0,0 0-1 0 0,0 0 1 0 0,0 0 0 0 0,0 0 0 0 0,0 0 0 0 0,0 0 0 0 0,0 0-1 0 0,0 0 1 0 0,-1-1 0 0 0,1 1 0 0 0,0 0 0 0 0,0-1-1 0 0,0 1 1 0 0,0-1 0 0 0,0 1 0 0 0,1-1 0 0 0,-2 0 0 0 0,-4-8-1230 0 0,2 4 2197 0 0,4 5-540 0 0,7 0-55 0 0,16-2-1010 0 0,10 3 0 0 0,-10 0 0 0 0,-1-1 0 0 0,1-1 0 0 0,0-2 0 0 0,33-6 0 0 0,-47 6 0 0 0,-3 2 0 0 0,0-1 0 0 0,1 1 0 0 0,-1 0 0 0 0,1 0 0 0 0,0 0 0 0 0,7 1 0 0 0,-13 0 0 0 0,-1 0 0 0 0,0 0 0 0 0,0 0 0 0 0,1 0 0 0 0,-1 0 0 0 0,0 0 0 0 0,1 0 0 0 0,-1 0 0 0 0,0 0 0 0 0,1 0 0 0 0,-1 0 0 0 0,0 0 0 0 0,1 0 0 0 0,-1 0 0 0 0,0 1 0 0 0,1-1 0 0 0,-1 0 0 0 0,0 0 0 0 0,0 0 0 0 0,1 0 0 0 0,-1 1 0 0 0,0-1 0 0 0,0 0 0 0 0,1 0 0 0 0,-1 0 0 0 0,0 1 0 0 0,0-1 0 0 0,0 0 0 0 0,1 1 0 0 0,-1-1 0 0 0,0 0 0 0 0,-2 7 0 0 0,1-4-202 0 0,-1 0-1 0 0,1 0 1 0 0,-1-1-1 0 0,0 1 1 0 0,1 0-1 0 0,-1-1 0 0 0,0 1 1 0 0,-1-1-1 0 0,-3 4 1 0 0,-16 9-3170 0 0,15-11-4135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3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0,'0'0'630'0'0,"0"0"-13"0"0,0 0-320 0 0,0 0 105 0 0,0 0 87 0 0,0 0 20 0 0,0 0 3 0 0,0 0 0 0 0,0 0 0 0 0,0 0 0 0 0,0 0 0 0 0,0 0 0 0 0,0 0 0 0 0,0 0 0 0 0,0 0-69 0 0,1 1-294 0 0,1 0-105 0 0,0 0 1 0 0,0 0-1 0 0,0 0 0 0 0,0 0 0 0 0,1 0 1 0 0,-1-1-1 0 0,0 1 0 0 0,0 0 1 0 0,0-1-1 0 0,1 0 0 0 0,-1 1 0 0 0,0-1 1 0 0,4 0-1 0 0,1 0 283 0 0,28 2 231 0 0,45-4 1 0 0,-75 2-559 0 0,15 2 0 0 0,-10-1 0 0 0,8 3 0 0 0,-14-3-233 0 0,4 2-8 0 0,-3-2-6819 0 0,-5-1 178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3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79 229 8287 0 0,'0'0'191'0'0,"0"0"26"0"0,-5-5 201 0 0,4 3-238 0 0,-1 0 1 0 0,0 0-1 0 0,1 0 1 0 0,0-1 0 0 0,-1 1-1 0 0,1 0 1 0 0,0-1-1 0 0,0 1 1 0 0,0 0-1 0 0,1-1 1 0 0,-1 1 0 0 0,0-1-1 0 0,1 0 1 0 0,0 1-1 0 0,0-1 1 0 0,0 1 0 0 0,0-1-1 0 0,0-3 1 0 0,0-7 1354 0 0,-1 4-857 0 0,0-1-1 0 0,1 1 1 0 0,0 0 0 0 0,0 0-1 0 0,1 0 1 0 0,0 0-1 0 0,1 0 1 0 0,0 0 0 0 0,4-12-1 0 0,-5 19-599 0 0,0-1 0 0 0,-1 0 0 0 0,1 0 0 0 0,-1 1 0 0 0,1-1 1 0 0,-1 0-1 0 0,0 0 0 0 0,0 0 0 0 0,0 0 0 0 0,0 1 0 0 0,-1-1 0 0 0,-1-5 0 0 0,0-10 3454 0 0,0 20-3394 0 0,1-2-137 0 0,1 0 0 0 0,-1 0 0 0 0,1 0 0 0 0,-1 1 0 0 0,0-1 0 0 0,1 0 0 0 0,-1 0 0 0 0,1 0 0 0 0,-1 1 0 0 0,1-1 0 0 0,-1 0 0 0 0,0 1 0 0 0,1-1 0 0 0,-1 0 0 0 0,1 1 0 0 0,0-1 0 0 0,-1 1 0 0 0,1-1-1 0 0,-1 1 1 0 0,1-1 0 0 0,0 1 0 0 0,-1-1 0 0 0,1 1 0 0 0,0-1 0 0 0,-1 1 0 0 0,1-1 0 0 0,0 2 0 0 0,-4 6-1 0 0,0 0 0 0 0,1 0 0 0 0,0 0 0 0 0,1 0 0 0 0,-1 0 0 0 0,0 11 0 0 0,-4 55 0 0 0,5-53 0 0 0,-18 196 0 0 0,19-192 0 0 0,0-13 0 0 0,2-3 0 0 0,7-6 0 0 0,-5-3 0 0 0,14 0 0 0 0,24-7 0 0 0,-21 4 0 0 0,-7 0 0 0 0,0 1 0 0 0,0 1 0 0 0,15 0 0 0 0,-22 1 0 0 0,-2 0 0 0 0,-1 0 0 0 0,1 0 0 0 0,-1 1 0 0 0,1 0 0 0 0,-1-1 0 0 0,5 3 0 0 0,5-2 0 0 0,-10-1 0 0 0,1 0 0 0 0,-1 1 0 0 0,1-1 0 0 0,-1 1 0 0 0,1 0 0 0 0,-1 0 0 0 0,5 1 0 0 0,10 6 14 0 0,-16-7-20 0 0,-1-1 0 0 0,1 1 0 0 0,-1-1 0 0 0,0 1 0 0 0,1-1 0 0 0,-1 0 0 0 0,1 0 0 0 0,-1 1 0 0 0,1-1 0 0 0,-1 0 0 0 0,1 0 0 0 0,2-1 0 0 0,-7 1-217 0 0,0-1 0 0 0,0 0 0 0 0,1 0 0 0 0,-1 0 0 0 0,1 0 0 0 0,-1 0 0 0 0,1 0 0 0 0,-1-1 0 0 0,1 1 0 0 0,-4-4 0 0 0,-13-11-4917 0 0,12 9 3093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3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19 136 13823 0 0,'0'0'315'0'0,"0"0"45"0"0,-2-1 21 0 0,-1 0-78 0 0,2 0-689 0 0,-12 0 3767 0 0,13 0-3141 0 0,0-1 0 0 0,0 0 0 0 0,0 1 1 0 0,1-1-1 0 0,-1 1 0 0 0,1-1 1 0 0,-1 0-1 0 0,2-2 0 0 0,-1 2-37 0 0,1-1 0 0 0,0 0-1 0 0,0 1 1 0 0,0 0 0 0 0,0-1 0 0 0,0 1-1 0 0,0 0 1 0 0,1 0 0 0 0,-1 0 0 0 0,1 0-1 0 0,5-2 1 0 0,34-14 1865 0 0,-21 10-1358 0 0,12-1-693 0 0,-32 9-17 0 0,11-3 0 0 0,-7 6 0 0 0,18-1 0 0 0,-20-2 0 0 0,14 2 0 0 0,-6 0 6 0 0,-6-1 3 0 0,7 4-88 0 0,-10-5-258 0 0,-2 0-138 0 0,0 0-33 0 0,-16-16-4357 0 0,5 3 387 0 0,0-4 2813 0 0,4 1 129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3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11975 0 0,'0'0'267'0'0,"0"0"42"0"0,0 0 17 0 0,0 0-28 0 0,0 0-58 0 0,0 0 491 0 0,0 0 238 0 0,0 0 45 0 0,0 0-61 0 0,0 0-288 0 0,0 0-121 0 0,0 0-28 0 0,0 0-4 0 0,8-7 1024 0 0,-7 6-1464 0 0,6-1 301 0 0,1-1-1 0 0,-1 1 0 0 0,0 0 1 0 0,1 0-1 0 0,-1 1 0 0 0,1 0 1 0 0,-1 0-1 0 0,1 1 0 0 0,-1 0 0 0 0,1 0 1 0 0,9 2-1 0 0,1 3-240 0 0,24 2-92 0 0,-31-5-40 0 0,20 0 0 0 0,-20-3 0 0 0,0 1 0 0 0,-3-1-64 0 0,-6 0-273 0 0,-2 1-138 0 0,0 0-1034 0 0,0-1-4210 0 0,2-4-1801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3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72 11975 0 0,'0'0'267'0'0,"0"0"42"0"0,0 0 17 0 0,0 0-28 0 0,-1 0-196 0 0,-2-2 116 0 0,-30-16 7522 0 0,-8-1-3992 0 0,18 11-2926 0 0,0 0 0 0 0,-34-6 1 0 0,50 13-805 0 0,-1 0 1 0 0,0 0-1 0 0,0 1 0 0 0,1 0 1 0 0,-1 1-1 0 0,0 0 0 0 0,1 0 1 0 0,-13 3-1 0 0,13-2-18 0 0,0 1 0 0 0,0 0 0 0 0,0 0 0 0 0,0 0 0 0 0,-7 6 0 0 0,13-9 0 0 0,1 0 0 0 0,-1 0 0 0 0,0 1 0 0 0,1-1 0 0 0,-1 0 0 0 0,1 1 0 0 0,-1-1 0 0 0,1 0 0 0 0,-1 1 0 0 0,1-1 0 0 0,-1 1 0 0 0,1-1 0 0 0,-1 1 0 0 0,1-1 0 0 0,0 1 0 0 0,-1-1 0 0 0,1 1 0 0 0,0-1 0 0 0,-1 1 0 0 0,1-1 0 0 0,0 1 0 0 0,0 0 0 0 0,0-1 0 0 0,-1 2 0 0 0,1 1 0 0 0,-14 12 0 0 0,12-6 0 0 0,5 1 0 0 0,-2-9 0 0 0,-1 1 0 0 0,1-1 0 0 0,-1 0 0 0 0,1 1 0 0 0,-1-1 0 0 0,0 1 0 0 0,0-1 0 0 0,1 0 0 0 0,-1 1 0 0 0,0-1 0 0 0,0 1 0 0 0,-1 1 0 0 0,1 6 0 0 0,0 1 0 0 0,0-1 0 0 0,0 1 0 0 0,2-1 0 0 0,-1 1 0 0 0,1-1 0 0 0,5 17 0 0 0,3 13 0 0 0,26 140 0 0 0,-33-157 0 0 0,-2 0 0 0 0,-1 24 0 0 0,0 1 0 0 0,0-37 0 0 0,-1-1 0 0 0,0 1 0 0 0,0-1 0 0 0,-1 0 0 0 0,0 0 0 0 0,-4 10 0 0 0,-24 54 0 0 0,5-14 0 0 0,8-20 0 0 0,12-29 0 0 0,0 1 0 0 0,1 1 0 0 0,0-1 0 0 0,-3 20 0 0 0,2-10 0 0 0,3-19 0 0 0,1 14 0 0 0,3-7 0 0 0,-1-6 0 0 0,0 0 0 0 0,1 0 0 0 0,0 0 0 0 0,0-1 0 0 0,0 1 0 0 0,0 0 0 0 0,0-1 0 0 0,0 1 0 0 0,0-1 0 0 0,1 0 0 0 0,0 0 0 0 0,-1 0 0 0 0,1 0 0 0 0,0 0 0 0 0,0-1 0 0 0,0 1 0 0 0,0-1 0 0 0,0 0 0 0 0,0 0 0 0 0,0 0 0 0 0,0 0 0 0 0,1 0 0 0 0,5 0 0 0 0,23 4 0 0 0,-12-6 0 0 0,-16 2 0 0 0,21 1 0 0 0,-17-2-337 0 0,-6 0-1422 0 0,0-4-638 0 0,4-9-130 0 0,-4 9-29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4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8287 0 0,'0'0'191'0'0,"0"0"26"0"0,0 0 9 0 0,-2-3-34 0 0,-3-8-78 0 0,3 8 274 0 0,1 0-1105 0 0,-2-5 9017 0 0,4 4-2844 0 0,3 2-5708 0 0,-3 2 761 0 0,-1 0-66 0 0,17-5-278 0 0,1 2 245 0 0,1 1-1 0 0,0 0 1 0 0,-1 2 0 0 0,27 2-1 0 0,-38-2-409 0 0,1 0 0 0 0,-1-1 0 0 0,13-1 0 0 0,-7 0 0 0 0,25-1 0 0 0,-34 4 0 0 0,47-10 0 0 0,-44 7-64 0 0,-5 1-273 0 0,3 0 87 0 0,-1 0-1339 0 0,-3 0-3477 0 0,-1 1-1756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4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11975 0 0,'0'0'267'0'0,"0"0"42"0"0,0 0 17 0 0,0 0-28 0 0,1-1-196 0 0,0-5 47 0 0,-1 5 571 0 0,0 1 249 0 0,0 0 45 0 0,0 0-61 0 0,0 0-288 0 0,0 0-121 0 0,0 0-28 0 0,-1 2-4 0 0,0 1-329 0 0,0 0 0 0 0,1 1 0 0 0,-1-1 0 0 0,1 1 0 0 0,0 0 0 0 0,-1-1 0 0 0,2 6 0 0 0,-1-4-49 0 0,0 0 0 0 0,0 0 0 0 0,0 0 1 0 0,-2 9-1 0 0,-2 1-131 0 0,1 1 0 0 0,0-1 0 0 0,1 1-1 0 0,1 0 1 0 0,2 26 0 0 0,1-31-3 0 0,1-2 0 0 0,4-4-201 0 0,-6-5-8 0 0,0 0 0 0 0,0 1 0 0 0,1-1 0 0 0,-1 0 0 0 0,0-1 0 0 0,0 1 0 0 0,0 0 0 0 0,1 0 0 0 0,-1 0 0 0 0,0-1 1 0 0,0 1-1 0 0,0-1 0 0 0,0 1 0 0 0,0-1 0 0 0,0 1 0 0 0,0-1 0 0 0,0 1 0 0 0,2-2 0 0 0,-3 2 178 0 0,8-6-1503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4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38 13823 0 0,'0'0'630'0'0,"0"0"-13"0"0,0 0-320 0 0,0 0 105 0 0,0 0 87 0 0,0 0 20 0 0,0 0 71 0 0,0 0 286 0 0,-1-1-476 0 0,0 0 1 0 0,0 1 0 0 0,0-1 0 0 0,0 0 0 0 0,0 1 0 0 0,-1-1 0 0 0,1 1 0 0 0,0-1-1 0 0,0 1 1 0 0,-1-1 0 0 0,0 1 0 0 0,-12 4-83 0 0,-23 6-1 0 0,37-10-306 0 0,-3 1-1 0 0,1-1 0 0 0,0 0 0 0 0,0 1 0 0 0,0 0 0 0 0,-1 0 0 0 0,1-1 0 0 0,0 1 0 0 0,0 0 0 0 0,0 1 0 0 0,-1 0 0 0 0,-2 1 0 0 0,46-16 0 0 0,-12 0 0 0 0,-8 3 0 0 0,23-7 0 0 0,-40 16 0 0 0,-2 0 0 0 0,0 0 0 0 0,-1 1 0 0 0,1 0 0 0 0,0-1 0 0 0,0 1 0 0 0,0 0 0 0 0,0 0 0 0 0,0 0 0 0 0,0 0 0 0 0,-1 0 0 0 0,4 1 0 0 0,4 2 0 0 0,-6-1-2 0 0,-1-1 0 0 0,0 1 0 0 0,0 0 0 0 0,1 0-1 0 0,-1 0 1 0 0,-1 0 0 0 0,1 0 0 0 0,0 0 0 0 0,0 1 0 0 0,-1-1 0 0 0,1 0-1 0 0,-1 1 1 0 0,0 0 0 0 0,0-1 0 0 0,0 1 0 0 0,1 4 0 0 0,0 2 121 0 0,0 0 1 0 0,-1 0 0 0 0,0 17 0 0 0,-1-10 109 0 0,0-1 0 0 0,-1 1 1 0 0,-1-1-1 0 0,0 0 0 0 0,-1 1 1 0 0,-9 25-1 0 0,6-25-229 0 0,0-1 0 0 0,-1 1 0 0 0,-1-1 0 0 0,0 0 0 0 0,-1-1 0 0 0,0 0 0 0 0,-1 0 0 0 0,-1-1 0 0 0,0-1 0 0 0,-20 18 0 0 0,16-17 0 0 0,0-2 0 0 0,-1 0 0 0 0,-1-1 0 0 0,1 0 0 0 0,-1-1 0 0 0,-32 11 0 0 0,42-18 0 0 0,1-1 0 0 0,0 1 0 0 0,-13-1 0 0 0,18 0 0 0 0,-1-1 0 0 0,1 0 0 0 0,-1 0 0 0 0,1 0 0 0 0,-1 0 0 0 0,1-1 0 0 0,-1 1 0 0 0,1 0 0 0 0,-1-1 0 0 0,1 1 0 0 0,0-1 0 0 0,-1 1 0 0 0,1-1 0 0 0,-1 1 0 0 0,1-1 0 0 0,0 0 0 0 0,0 0 0 0 0,-1 0 0 0 0,1 0 0 0 0,0 0 0 0 0,0 0 0 0 0,-1-2 0 0 0,2 2 0 0 0,-1-1 0 0 0,1 0 0 0 0,0 0 0 0 0,0 0 0 0 0,1 1 0 0 0,-1-1 0 0 0,0 0 0 0 0,1 0 0 0 0,-1 0 0 0 0,1 1 0 0 0,-1-1 0 0 0,1 0 0 0 0,0 1 0 0 0,0-1 0 0 0,-1 0 0 0 0,3-2 0 0 0,1-4 0 0 0,3-8 0 0 0,-5 11 0 0 0,0 0 0 0 0,-1 1 0 0 0,2-1 0 0 0,-1 1 0 0 0,0 0 0 0 0,1 0 0 0 0,0 0 0 0 0,0 0 0 0 0,0 0 0 0 0,7-6 0 0 0,8-7 0 0 0,-15 13 0 0 0,1 0 0 0 0,-1 1 0 0 0,1 0 0 0 0,-1 0 0 0 0,1 0 0 0 0,0 0 0 0 0,9-3 0 0 0,1 2 0 0 0,-10 6 0 0 0,-2 0 0 0 0,-1-2 0 0 0,1 1 0 0 0,0 0 0 0 0,-1 0 0 0 0,1 0 0 0 0,-1 0 0 0 0,1 0 0 0 0,-1 0 0 0 0,0 0 0 0 0,1 0 0 0 0,-1 0 0 0 0,0 1 0 0 0,0-1 0 0 0,0 1 0 0 0,0-1 0 0 0,1 3 0 0 0,0-1 0 0 0,-1 1 0 0 0,0 0 0 0 0,1 0 0 0 0,-1 8 0 0 0,5 13 0 0 0,-5-20 0 0 0,0-1 0 0 0,0 1 0 0 0,0 0 0 0 0,-1 0 0 0 0,0 8 0 0 0,0-8 0 0 0,0-1 0 0 0,0 1 0 0 0,0 0 0 0 0,1-1 0 0 0,0 1 0 0 0,0-1 0 0 0,0 1 0 0 0,0-1 0 0 0,1 1 0 0 0,-1-1 0 0 0,1 0 0 0 0,0 0 0 0 0,1 0 0 0 0,2 4 0 0 0,2 0 0 0 0,1-3 0 0 0,1-1 0 0 0,1-4 0 0 0,-8 0-31 0 0,-1-1-1 0 0,0 1 1 0 0,0 0-1 0 0,1 0 1 0 0,-1 0-1 0 0,0-1 1 0 0,0 1-1 0 0,0-1 1 0 0,1 1 0 0 0,-1-1-1 0 0,0 1 1 0 0,0-1-1 0 0,0 0 1 0 0,0 1-1 0 0,0-1 1 0 0,0 0-1 0 0,0 0 1 0 0,0 0-1 0 0,0-1 1 0 0,2-1-216 0 0,0 0-275 0 0,0 0 1 0 0,-1 0-1 0 0,1-1 1 0 0,-1 1-1 0 0,1 0 0 0 0,-1-1 1 0 0,0 0-1 0 0,0 1 0 0 0,-1-1 1 0 0,1 0-1 0 0,-1 0 1 0 0,1-6-1 0 0,-1 6-1525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4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195 259 10135 0 0,'0'0'464'0'0,"-1"-8"151"0"0,1 5-596 0 0,0 1-1 0 0,1-1 1 0 0,-1 1 0 0 0,1-1-1 0 0,0 1 1 0 0,0-1 0 0 0,0 1-1 0 0,2-4 1 0 0,-2 4 206 0 0,0 0 0 0 0,0 0 0 0 0,-1 0-1 0 0,1 0 1 0 0,0 0 0 0 0,-1 0 0 0 0,1-1 0 0 0,-1 1 0 0 0,1 0 0 0 0,-1 0 0 0 0,0-3 0 0 0,0 2 390 0 0,0-1 1 0 0,0 1 0 0 0,1-1 0 0 0,-1 1 0 0 0,1 0 0 0 0,0-1-1 0 0,3-5 1 0 0,2-15 1232 0 0,2 2 200 0 0,-9 20-2014 0 0,1 1-1 0 0,-1 0 1 0 0,1 0 0 0 0,-1 0 0 0 0,1 0-1 0 0,-1 0 1 0 0,0 0 0 0 0,1 0-1 0 0,-1 0 1 0 0,0 0 0 0 0,0 0-1 0 0,0 0 1 0 0,0 1 0 0 0,0-1-1 0 0,0 0 1 0 0,-1 0 0 0 0,0-1 9 0 0,-9-8 400 0 0,10 9 45 0 0,1 1 21 0 0,-2-1-66 0 0,-8 0-294 0 0,4 2-147 0 0,0 0-1 0 0,-1 0 0 0 0,1 1 1 0 0,0 0-1 0 0,0 0 1 0 0,0 1-1 0 0,1 0 1 0 0,-1 0-1 0 0,1 0 0 0 0,-1 0 1 0 0,1 1-1 0 0,0 0 1 0 0,-7 7-1 0 0,1 0-2 0 0,1 0 1 0 0,0 1-1 0 0,1 0 0 0 0,-13 22 0 0 0,18-26 1 0 0,0 1 0 0 0,1-1 0 0 0,0 1 0 0 0,0-1 0 0 0,-1 11 0 0 0,-6 20 0 0 0,6-30 0 0 0,3-7 0 0 0,0 1 0 0 0,1-1 0 0 0,-1 1 0 0 0,0-1 0 0 0,1 1 0 0 0,-1-1 0 0 0,1 1 0 0 0,0-1 0 0 0,0 1 0 0 0,0 0 0 0 0,0-1 0 0 0,0 1 0 0 0,1-1 0 0 0,0 5 0 0 0,1 3 0 0 0,4-2 0 0 0,-5-7 0 0 0,1 0 0 0 0,0 0 0 0 0,-1 0 0 0 0,1 0 0 0 0,0 0 0 0 0,0-1 0 0 0,0 1 0 0 0,-1 0 0 0 0,1-1 0 0 0,0 0 0 0 0,0 1 0 0 0,0-1 0 0 0,0 0 0 0 0,0 0 0 0 0,0 0 0 0 0,0 0 0 0 0,0-1 0 0 0,-1 1 0 0 0,1 0 0 0 0,0-1 0 0 0,0 1 0 0 0,0-1 0 0 0,0 0 0 0 0,-1 1 0 0 0,4-3 0 0 0,1 0 0 0 0,-1 0 0 0 0,0 0 0 0 0,0-1 0 0 0,-1 1 0 0 0,1-1 0 0 0,-1 0 0 0 0,6-7 0 0 0,10-8 0 0 0,-16 15 0 0 0,1 0 0 0 0,-1 0 0 0 0,6-7 0 0 0,-4 3 0 0 0,-1 0 0 0 0,8-14 0 0 0,-12 18 0 0 0,1 1 0 0 0,-1-1 0 0 0,0 1 0 0 0,0-1 0 0 0,0 0 0 0 0,-1 1 0 0 0,1-1 0 0 0,-1 0 0 0 0,0 0 0 0 0,0-4 0 0 0,-1-1 0 0 0,2 44 0 0 0,-17 71 0 0 0,15-103 0 0 0,0-3 0 0 0,1 1 0 0 0,0 0 0 0 0,0 0 0 0 0,0 0 0 0 0,-1 0 0 0 0,1 0 0 0 0,0 0 0 0 0,0 0 0 0 0,1 0 0 0 0,-1 0 0 0 0,0 0 0 0 0,0-1 0 0 0,0 1 0 0 0,1 0 0 0 0,-1 0 0 0 0,0 0 0 0 0,1 0 0 0 0,-1 0 0 0 0,1 1 0 0 0,5 7 0 0 0,3-4 0 0 0,-5-4 0 0 0,-1-1 0 0 0,0 1 0 0 0,1-1 0 0 0,-1 0 0 0 0,0 0 0 0 0,1 0 0 0 0,-1-1 0 0 0,0 1 0 0 0,1-1 0 0 0,-1 0 0 0 0,0 0 0 0 0,1 0 0 0 0,-1 0 0 0 0,0 0 0 0 0,0-1 0 0 0,0 0 0 0 0,0 1 0 0 0,0-1 0 0 0,4-4 0 0 0,5-4 0 0 0,0-1 0 0 0,19-22 0 0 0,-26 27 0 0 0,9-9 0 0 0,-2 0 0 0 0,0 0 0 0 0,0-1 0 0 0,-2-1 0 0 0,0 0 0 0 0,-1 0 0 0 0,10-28 0 0 0,-16 37 0 0 0,33-116 0 0 0,-31 104 72 0 0,-5 19 299 0 0,0 1 117 0 0,0 0 21 0 0,0 0-66 0 0,-18 13-278 0 0,14-10-165 0 0,1 1 0 0 0,0-1 0 0 0,0 1 0 0 0,1 0 0 0 0,-1 0 0 0 0,1 0 0 0 0,0 0 0 0 0,-2 5 0 0 0,-13 37 0 0 0,12-29 0 0 0,0 1 0 0 0,-2 20 0 0 0,6-29 0 0 0,0-1 0 0 0,1 1 0 0 0,0 0 0 0 0,1 0 0 0 0,-1-1 0 0 0,4 15 0 0 0,1-6 0 0 0,-2-1 0 0 0,10 24 0 0 0,-11-34 0 0 0,1-1 0 0 0,0 1 0 0 0,0-1 0 0 0,0 1 0 0 0,1-1 0 0 0,0 0 0 0 0,6 6 0 0 0,-8-9 0 0 0,1 0 0 0 0,-1-1 0 0 0,0 1 0 0 0,1-1 0 0 0,-1 0 0 0 0,1 0 0 0 0,-1 0 0 0 0,1 0 0 0 0,0 0 0 0 0,-1-1 0 0 0,1 1 0 0 0,0-1 0 0 0,-1 1 0 0 0,1-1 0 0 0,0 0 0 0 0,0 0 0 0 0,-1-1 0 0 0,1 1 0 0 0,0 0 0 0 0,0-1 0 0 0,4-1 0 0 0,1 0 0 0 0,-1-1 0 0 0,1 0 0 0 0,-1 0 0 0 0,0 0 0 0 0,0-1 0 0 0,10-7 0 0 0,-8 4 0 0 0,-1-1 0 0 0,0 0 0 0 0,0 0 0 0 0,0-1 0 0 0,-1 0 0 0 0,0 0 0 0 0,-1 0 0 0 0,0-1 0 0 0,-1 0 0 0 0,0 0 0 0 0,0-1 0 0 0,-1 0 0 0 0,4-16 0 0 0,2 0 0 0 0,-9 24 0 0 0,0 0 0 0 0,-1 5 0 0 0,-2 4 0 0 0,0 1 0 0 0,1 0 0 0 0,-1 9 0 0 0,3-7 0 0 0,6-3 0 0 0,-1-3 0 0 0,-5-2 0 0 0,-1-1 0 0 0,0 0 0 0 0,1 1 0 0 0,-1-1 0 0 0,1 0 0 0 0,-1 1 0 0 0,0-1 0 0 0,1 0 0 0 0,-1 0 0 0 0,1 0 0 0 0,-1 1 0 0 0,1-1 0 0 0,-1 0 0 0 0,1 0 0 0 0,-1 0 0 0 0,1 0 0 0 0,-1 0 0 0 0,1 0 0 0 0,-1 0 0 0 0,1 0 0 0 0,-1 0 0 0 0,1 0 0 0 0,-1 0 0 0 0,1 0 0 0 0,-1 0 0 0 0,1-1 0 0 0,7-1 0 0 0,-1 0-64 0 0,-5 2-273 0 0,-2 0-138 0 0,0 0-1125 0 0,0 0-4590 0 0,0 0-1968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3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0,'0'0'191'0'0,"0"0"26"0"0,0 0 9 0 0,0 0 110 0 0,0 0 444 0 0,0 0 196 0 0,0 0 42 0 0,0 0-131 0 0,0 0-508 0 0,0 0 37 0 0,0 0 80 0 0,4 12 1550 0 0,42 82 3170 0 0,-33-70-5216 0 0,15 43 0 0 0,-26-62 222 0 0,0 1 0 0 0,0 0-1 0 0,-1-1 1 0 0,1 1 0 0 0,-1 0 0 0 0,0 0-1 0 0,-1 7 1 0 0,3 13 52 0 0,-2-19-338 0 0,-1-6-273 0 0,0-1-138 0 0,0 0-33 0 0,0 0-4 0 0,-1-8-512 0 0,0 4 717 0 0,-2-9-5486 0 0,-2 1-451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5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52 4607 0 0,'0'0'208'0'0,"0"0"135"0"0,0 0 440 0 0,-1-1-405 0 0,0 0 0 0 0,0 1 0 0 0,0-1 0 0 0,0 0 0 0 0,0 0 0 0 0,0 0 0 0 0,0 0 0 0 0,0 0 0 0 0,0 0 0 0 0,-1-2 0 0 0,2 3-299 0 0,0-1 0 0 0,0 1 0 0 0,1-1 0 0 0,-1 1 0 0 0,0 0 0 0 0,0-1 0 0 0,0 1 0 0 0,0-1 0 0 0,0 1 0 0 0,0-1 0 0 0,0 1 0 0 0,1-1 0 0 0,-1 1 0 0 0,0-1 0 0 0,-1 1 0 0 0,1-1 0 0 0,0 1 0 0 0,0 0 0 0 0,0-1-1 0 0,0 1 1 0 0,0-1 0 0 0,0 1 0 0 0,-1-1 0 0 0,1 1 0 0 0,0-1 0 0 0,0 1 0 0 0,-1 0 0 0 0,1-1 0 0 0,0 1 0 0 0,0 0 0 0 0,-1-1 0 0 0,1 1 0 0 0,0 0 0 0 0,-1-1 0 0 0,-18-9 2762 0 0,7 3-1786 0 0,11 7-543 0 0,1 0 0 0 0,0 0-482 0 0,0 0 0 0 0,1 0-1 0 0,-1 0 1 0 0,0 0 0 0 0,0 0-1 0 0,0 0 1 0 0,0 0 0 0 0,0 0 0 0 0,1 0-1 0 0,-1 0 1 0 0,0 0 0 0 0,0 0-1 0 0,0 0 1 0 0,0 0 0 0 0,1 0 0 0 0,-1 0-1 0 0,0 0 1 0 0,0 0 0 0 0,0 0-1 0 0,0 0 1 0 0,1 0 0 0 0,-1 0 0 0 0,0 0-1 0 0,0 0 1 0 0,0 0 0 0 0,0 0-1 0 0,0 0 1 0 0,0 0 0 0 0,1-1 0 0 0,-1 1-1 0 0,0 0 1 0 0,0 0 0 0 0,0 0-1 0 0,0 0 1 0 0,0 0 0 0 0,0 0 0 0 0,0-1-1 0 0,0 1 1 0 0,1 0 0 0 0,-1 0-1 0 0,0 0 1 0 0,0 0 0 0 0,0-1-1 0 0,0 1 1 0 0,0 0 0 0 0,0 0 0 0 0,0 0-1 0 0,0 0 1 0 0,0 0 0 0 0,0-1-1 0 0,0 1 1 0 0,0 0 0 0 0,0 0 0 0 0,0-1-1 0 0,-2-1 3908 0 0,9 7-3892 0 0,1 1 0 0 0,-1 0 0 0 0,10 12 0 0 0,-14-14-47 0 0,0-1 1 0 0,0 1-1 0 0,-1 0 1 0 0,1 0-1 0 0,-1 0 1 0 0,0 0-1 0 0,-1 0 1 0 0,1 1 0 0 0,2 8-1 0 0,-3-9 0 0 0,0 1 0 0 0,1-1-1 0 0,-1 1 1 0 0,1-1 0 0 0,0 0-1 0 0,0 0 1 0 0,1 0 0 0 0,2 4-1 0 0,27 29 229 0 0,-24-28 12 0 0,21 20 277 0 0,-21-22-359 0 0,0 1-1 0 0,-1-1 1 0 0,0 2 0 0 0,0-1 0 0 0,-1 1-1 0 0,7 11 1 0 0,-6-5-156 0 0,1-2 0 0 0,0 1 0 0 0,1-1 0 0 0,0 0 0 0 0,17 17 0 0 0,-19-23 0 0 0,-4 1 0 0 0,-1 9 0 0 0,-1-10 0 0 0,-5 0 0 0 0,-3-4 0 0 0,2-6 0 0 0,6-5 0 0 0,0 6-80 0 0,-1-1 1 0 0,0 1-1 0 0,0-1 0 0 0,0 1 0 0 0,0-1 0 0 0,0 1 1 0 0,0-1-1 0 0,-1 1 0 0 0,1 0 0 0 0,-1-1 0 0 0,0 1 1 0 0,0-1-1 0 0,0 1 0 0 0,0 0 0 0 0,0 0 0 0 0,0 0 1 0 0,-3-3-1 0 0,2 2-75 0 0,0 0 0 0 0,1-1 1 0 0,-1 1-1 0 0,1 0 0 0 0,0 0 0 0 0,0-1 0 0 0,0 1 1 0 0,-1-6-1 0 0,2-7-1150 0 0,-1-7-5219 0 0,-4 11 86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5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11975 0 0,'0'0'267'0'0,"0"0"42"0"0,0 0 17 0 0,0 0-28 0 0,0 0-58 0 0,0 0 491 0 0,0 0 238 0 0,0 0 45 0 0,0 0-61 0 0,-13 2 772 0 0,6 2-1279 0 0,1 1 0 0 0,0 0 0 0 0,0 0-1 0 0,1 0 1 0 0,-1 0 0 0 0,1 1 0 0 0,1 0 0 0 0,-8 12 0 0 0,-12 12 236 0 0,16-19-642 0 0,-15 23 0 0 0,16-23 250 0 0,0-1-1 0 0,-15 18 0 0 0,10-16-8 0 0,2-2-7 0 0,0 1-1 0 0,-14 20 0 0 0,3-4-254 0 0,16-20-19 0 0,0-1-1 0 0,0 1 1 0 0,0 0-1 0 0,1 0 1 0 0,-5 11-1 0 0,8-13 1 0 0,-2 1 0 0 0,1 0 0 0 0,-1-1 0 0 0,1 0 0 0 0,-1 1 0 0 0,-1-1 0 0 0,1 0 0 0 0,-1-1 0 0 0,0 1 0 0 0,0-1 0 0 0,0 1 0 0 0,-9 5 0 0 0,10-6 8 0 0,9-3 0 0 0,7-1-88 0 0,-12 0 55 0 0,-1 0 0 0 0,0 0 0 0 0,0 0 0 0 0,1 0 0 0 0,-1 0 0 0 0,0 0 0 0 0,1 0 0 0 0,-1 0 0 0 0,0 0 0 0 0,0 0 0 0 0,1 0-1 0 0,-1 0 1 0 0,0-1 0 0 0,0 1 0 0 0,0 0 0 0 0,1 0 0 0 0,-1 0 0 0 0,0 0 0 0 0,0 0 0 0 0,1 0 0 0 0,-1-1 0 0 0,0 1 0 0 0,0 0 0 0 0,0 0 0 0 0,0 0 0 0 0,1-1 0 0 0,-1 1 0 0 0,0 0 0 0 0,0 0-1 0 0,0-1 1 0 0,-4-5-624 0 0,3 6 598 0 0,1 0 0 0 0,-1 0 1 0 0,1-1-1 0 0,-1 1 0 0 0,1 0 1 0 0,-1-1-1 0 0,1 1 1 0 0,0-1-1 0 0,-1 1 0 0 0,1-1 1 0 0,-1 1-1 0 0,1-1 0 0 0,0 1 1 0 0,0-1-1 0 0,-1 1 0 0 0,1-1 1 0 0,0 1-1 0 0,0-1 1 0 0,-1 1-1 0 0,1-1 0 0 0,0 1 1 0 0,0-1-1 0 0,0 0 0 0 0,0 1 1 0 0,0-1-1 0 0,0 1 0 0 0,0-1 1 0 0,0 1-1 0 0,0-1 0 0 0,0 0 1 0 0,0 1-1 0 0,1-1 1 0 0,-1 1-1 0 0,0-1 0 0 0,0 1 1 0 0,1-1-1 0 0,-1 1 0 0 0,0-1 1 0 0,0 1-1 0 0,1-1 0 0 0,-1 1 1 0 0,1-1-1 0 0,-1 1 0 0 0,0-1 1 0 0,1 0-1 0 0,4-2-313 0 0,-4 2-98 0 0,1 0-1 0 0,-1 0 1 0 0,0 0-1 0 0,0 0 1 0 0,1 0-1 0 0,-1 0 1 0 0,0 0-1 0 0,0 0 1 0 0,0-1-1 0 0,0 1 1 0 0,-1 0 0 0 0,1-1-1 0 0,1-1 1 0 0,-4-9-5976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5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13823 0 0,'0'0'315'0'0,"0"0"45"0"0,0 0 21 0 0,0-2-49 0 0,2-18-209 0 0,-1 15 17 0 0,-1 3 580 0 0,5-13 2216 0 0,-5 12-2725 0 0,-1 3-56 0 0,1-1 0 0 0,0 0 0 0 0,0 0 0 0 0,0 0-1 0 0,0 1 1 0 0,0-1 0 0 0,0 0 0 0 0,0 0 0 0 0,1 0 0 0 0,-1 0 0 0 0,0 1 0 0 0,0-1-1 0 0,1 0 1 0 0,-1 0 0 0 0,0 1 0 0 0,1-1 0 0 0,-1 0 0 0 0,1 1 0 0 0,-1-1 0 0 0,1 0-1 0 0,-1 1 1 0 0,1-2 0 0 0,1 1 289 0 0,-4 12-387 0 0,-1 12 557 0 0,0 38-1 0 0,3-54-509 0 0,1 1 0 0 0,0 0 0 0 0,0-1 0 0 0,1 1 0 0 0,0-1 0 0 0,0 1 0 0 0,1-1 0 0 0,5 13 0 0 0,-6-18-104 0 0,5 8 0 0 0,16 3 0 0 0,-22-12 0 0 0,1 0 0 0 0,0-1 0 0 0,0 1 0 0 0,0-1 0 0 0,0 1 0 0 0,0-1 0 0 0,0 0 0 0 0,0 0 0 0 0,0 0 0 0 0,0 0 0 0 0,0 0 0 0 0,0 0 0 0 0,0 0 0 0 0,0-1 0 0 0,0 1 0 0 0,0-1 0 0 0,0 0 0 0 0,3-1 0 0 0,2-1 0 0 0,0-1 0 0 0,0-1 0 0 0,8-6 0 0 0,-5 4 0 0 0,-7 4 0 0 0,0 0 0 0 0,0 1 0 0 0,0-1 0 0 0,-1 0 0 0 0,3-5 0 0 0,10-9 0 0 0,-13 14 0 0 0,0 1 0 0 0,0-1 0 0 0,-1 0 0 0 0,1 0 0 0 0,-1 0 0 0 0,1 0 0 0 0,-1 0 0 0 0,0 0 0 0 0,0 0 0 0 0,-1 0 0 0 0,1-1 0 0 0,-1 1 0 0 0,1-6 0 0 0,2-14 0 0 0,-3 3 0 0 0,0 19 0 0 0,-1 0 0 0 0,1-1 0 0 0,0 1 0 0 0,0 0 0 0 0,0-1 0 0 0,0 1 0 0 0,0 0 0 0 0,0-1 0 0 0,0 1 0 0 0,0-1 0 0 0,0 1 0 0 0,1 0 0 0 0,-1-1 0 0 0,0 1 0 0 0,1 0 0 0 0,-1 0 0 0 0,1-1 0 0 0,0 1 0 0 0,-1 0 0 0 0,2-2 0 0 0,4-4 313 0 0,-10 4 378 0 0,-7 5 337 0 0,8-1-1027 0 0,0 0-1 0 0,1 0 0 0 0,-1 0 1 0 0,1 1-1 0 0,-1-1 1 0 0,1 1-1 0 0,0-1 1 0 0,0 1-1 0 0,0 0 1 0 0,0 0-1 0 0,0 0 0 0 0,0 0 1 0 0,0 0-1 0 0,0 1 1 0 0,1-1-1 0 0,-1 0 1 0 0,1 1-1 0 0,0-1 1 0 0,0 1-1 0 0,0-1 0 0 0,0 1 1 0 0,0 0-1 0 0,0 0 1 0 0,1-1-1 0 0,-1 1 1 0 0,1 0-1 0 0,0 0 1 0 0,0-1-1 0 0,0 1 0 0 0,0 0 1 0 0,0 0-1 0 0,1 0 1 0 0,-1-1-1 0 0,1 1 1 0 0,1 4-1 0 0,0-2 0 0 0,-1 0 0 0 0,0 1 0 0 0,0-1 0 0 0,0 0 0 0 0,-1 1 0 0 0,0-1 0 0 0,0 1 0 0 0,0-1 0 0 0,-1 0 0 0 0,0 1 0 0 0,0-1 0 0 0,0 0 0 0 0,-1 1 0 0 0,1-1 0 0 0,-4 5 0 0 0,-4 17 0 0 0,-11 49 0 0 0,10-33 0 0 0,-25 59 0 0 0,8-24 0 0 0,19-56 0 0 0,-16 37 0 0 0,20-51 0 0 0,7-4 0 0 0,8-38 0 0 0,-10 31 11 0 0,-1 2-16 0 0,0 0 0 0 0,1 1 0 0 0,-1-1-1 0 0,0 0 1 0 0,1 0 0 0 0,-1 1 0 0 0,0-1 0 0 0,1 0 0 0 0,-1 1 0 0 0,1-1-1 0 0,-1 0 1 0 0,1 1 0 0 0,0-1 0 0 0,-1 1 0 0 0,1-1 0 0 0,0 1-1 0 0,-1-1 1 0 0,1 1 0 0 0,0-1 0 0 0,0 1 0 0 0,-1 0 0 0 0,1-1 0 0 0,0 1-1 0 0,0 0 1 0 0,-1 0 0 0 0,1 0 0 0 0,1-1 0 0 0,0 1-691 0 0,-4-2-438 0 0,0 1-913 0 0,1 0-3679 0 0,1 1-1986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5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11975 0 0,'0'0'267'0'0,"0"0"42"0"0,0 0 17 0 0,0 0-28 0 0,0 0-58 0 0,0 0 491 0 0,0 0 238 0 0,0 0 45 0 0,0 0-61 0 0,0 0-288 0 0,0 0-121 0 0,0 0-28 0 0,0 0-4 0 0,0 0 0 0 0,0 0 0 0 0,0 0 0 0 0,2-1 0 0 0,12-7 508 0 0,-4 1-15 0 0,1 1 0 0 0,21-9 0 0 0,4 8-840 0 0,-27 5-165 0 0,-4 1 0 0 0,-1 0 0 0 0,1 1 0 0 0,-1-1 0 0 0,1 1 0 0 0,5 0 0 0 0,35 1 0 0 0,-25-1 0 0 0,28 4 0 0 0,-14 1 0 0 0,-24-2 0 0 0,-10-3-101 0 0,0 0 0 0 0,0 0-1 0 0,0 0 1 0 0,0 0 0 0 0,0 0 0 0 0,-1 0 0 0 0,1 0-1 0 0,0 0 1 0 0,0 0 0 0 0,0 0 0 0 0,0 0 0 0 0,0 0-1 0 0,0 0 1 0 0,0 0 0 0 0,0 1 0 0 0,0-1 0 0 0,0 0-1 0 0,-1 0 1 0 0,1 0 0 0 0,0 0 0 0 0,0 0 0 0 0,0 0-1 0 0,0 0 1 0 0,0 0 0 0 0,0 0 0 0 0,0 1 0 0 0,0-1-1 0 0,0 0 1 0 0,0 0 0 0 0,0 0 0 0 0,0 0 0 0 0,0 0-1 0 0,0 0 1 0 0,0 0 0 0 0,0 1 0 0 0,0-1-1 0 0,0 0 1 0 0,0 0 0 0 0,0 0 0 0 0,0 0 0 0 0,0 0-1 0 0,0 0 1 0 0,0 0 0 0 0,0 1 0 0 0,0-1 0 0 0,0 0-1 0 0,0 0 1 0 0,1 0 0 0 0,-1 0 0 0 0,0 0 0 0 0,0 0-1 0 0,0 0 1 0 0,-1 0-203 0 0,1 1 0 0 0,-1-1 0 0 0,0 0-1 0 0,0 0 1 0 0,1-1 0 0 0,-1 1 0 0 0,0 0 0 0 0,1 0 0 0 0,-1 0-1 0 0,0 0 1 0 0,1-1 0 0 0,-1 1 0 0 0,0 0 0 0 0,1 0-1 0 0,-1-1 1 0 0,0 1 0 0 0,1-1 0 0 0,-1 1 0 0 0,1 0-1 0 0,-1-2 1 0 0,-12-13-1744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5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11975 0 0,'0'0'267'0'0,"0"0"42"0"0,0 0 17 0 0,0 0-28 0 0,0 0-58 0 0,0 0 491 0 0,0 0 238 0 0,0 0 45 0 0,0 0-61 0 0,0 0-288 0 0,0 0-121 0 0,0 0-28 0 0,0 0-4 0 0,0 0 0 0 0,-1 9 512 0 0,3 13-408 0 0,-2-19-616 0 0,1-1 0 0 0,-1 1 0 0 0,1-1 0 0 0,-1 0 0 0 0,0 1 0 0 0,0-1 0 0 0,0 1 0 0 0,-1-1 0 0 0,1 1 0 0 0,0-1 0 0 0,-2 4 0 0 0,-2 6 420 0 0,1 1 0 0 0,0 0 0 0 0,-2 24 0 0 0,0 7-52 0 0,0-23-368 0 0,3-12 0 0 0,0 0 0 0 0,1 0 0 0 0,-1 14 0 0 0,2-21-4 0 0,0 0 0 0 0,0 0-1 0 0,-1 0 1 0 0,1 0 0 0 0,0 0-1 0 0,-1 0 1 0 0,1 0 0 0 0,-1 0 0 0 0,0 0-1 0 0,0-1 1 0 0,-1 3 0 0 0,2-2-9 0 0,-1 0-324 0 0,1-2-138 0 0,0 0-33 0 0,0 0-140 0 0,0 0-572 0 0,0 0-253 0 0,1-2-51 0 0,5-5-11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5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10135 0 0,'0'0'464'0'0,"0"0"-9"0"0,6-5-206 0 0,-1-4 616 0 0,0 0-1 0 0,0-1 1 0 0,-1 1-1 0 0,0-1 1 0 0,4-15-1 0 0,5-11 937 0 0,47-116 2299 0 0,-56 140-3904 0 0,0 1 1 0 0,-1 0-1 0 0,-1-1 0 0 0,0 1 1 0 0,0-1-1 0 0,-1 0 0 0 0,-1-12 1 0 0,5 8 1243 0 0,-5 16-1437 0 0,0-1 1 0 0,0 1 0 0 0,0 0-1 0 0,0 0 1 0 0,0-1 0 0 0,1 1-1 0 0,-1 0 1 0 0,0 0-1 0 0,0 0 1 0 0,0-1 0 0 0,0 1-1 0 0,0 0 1 0 0,0 0 0 0 0,0-1-1 0 0,0 1 1 0 0,0 0-1 0 0,0 0 1 0 0,0-1 0 0 0,0 1-1 0 0,0 0 1 0 0,0 0 0 0 0,0 0-1 0 0,0-1 1 0 0,-1 1-1 0 0,1 0 1 0 0,0 0 0 0 0,0-1-1 0 0,0 1 1 0 0,0 0 0 0 0,0 0-1 0 0,0 0 1 0 0,-1-1-1 0 0,1 1 1 0 0,0 0 0 0 0,0 0-1 0 0,0 0 1 0 0,-1 0 0 0 0,1 0-1 0 0,0-1 1 0 0,0 1-1 0 0,0 0 1 0 0,-1 0 0 0 0,1 0-1 0 0,0 0 1 0 0,-1 0 0 0 0,1 0-6 0 0,-1-1 2 0 0,1 1 0 0 0,0 0 0 0 0,-1 0 0 0 0,1-1 0 0 0,-1 1 0 0 0,1 0 0 0 0,0 0 0 0 0,-1 0 0 0 0,1 0 0 0 0,-1 0 0 0 0,1 0 0 0 0,-1-1 0 0 0,1 1 0 0 0,-1 0 0 0 0,1 0 0 0 0,-1 0 0 0 0,1 0 0 0 0,0 1 0 0 0,-1-1 0 0 0,1 0 0 0 0,-1 0 0 0 0,1 0 0 0 0,-1 0 0 0 0,1 0 0 0 0,-1 1 0 0 0,1-1 0 0 0,0 0 0 0 0,-1 0 0 0 0,1 0 0 0 0,-1 1 0 0 0,1-1 0 0 0,0 0 0 0 0,-1 1 0 0 0,1-1 0 0 0,0 0 0 0 0,0 1 0 0 0,-1 0 0 0 0,1-1 0 0 0,-1 0 0 0 0,1 0 0 0 0,-1 0 0 0 0,1 1 0 0 0,-1-1 0 0 0,1 0 0 0 0,-1 0 0 0 0,1 1 0 0 0,-1-1 0 0 0,1 0 0 0 0,0 1 0 0 0,-1-1 0 0 0,1 0 0 0 0,-1 1 0 0 0,1-1 0 0 0,0 1 0 0 0,-1-1 0 0 0,1 1 0 0 0,0-1 0 0 0,0 1 0 0 0,-1-1 0 0 0,1 1 0 0 0,0-1 0 0 0,0 1 0 0 0,0-1 0 0 0,0 1 0 0 0,-1-1 0 0 0,1 1 0 0 0,0-1 0 0 0,0 1 0 0 0,0 0 0 0 0,1 1 0 0 0,-11 20 0 0 0,8-20 0 0 0,1 0 0 0 0,0 0 0 0 0,0 0 0 0 0,0 0 0 0 0,0 0 0 0 0,0 0 0 0 0,0 1 0 0 0,1-1 0 0 0,-1 0 0 0 0,1 0 0 0 0,0 1 0 0 0,-1 3 0 0 0,1 2 0 0 0,0-1 0 0 0,-1 1 0 0 0,0-1 0 0 0,-1 1 0 0 0,0-1 0 0 0,0 0 0 0 0,0 1 0 0 0,-5 6 0 0 0,-7 30 0 0 0,8-22 0 0 0,2 0 0 0 0,1 1 0 0 0,0-1 0 0 0,2 27 0 0 0,0-24 0 0 0,0-21 0 0 0,1 0 0 0 0,0 0 0 0 0,-1 0 0 0 0,2 0 0 0 0,-1 0 0 0 0,0-1 0 0 0,1 1 0 0 0,2 7 0 0 0,6 21 0 0 0,-9-30 0 0 0,11 11 0 0 0,-4-7 0 0 0,-7-5 0 0 0,1-1 0 0 0,-1 1 0 0 0,1-1 0 0 0,-1 1 0 0 0,1-1 0 0 0,-1 1 0 0 0,1-1 0 0 0,0 1 0 0 0,-1-1 0 0 0,1 0 0 0 0,0 0 0 0 0,-1 1 0 0 0,1-1 0 0 0,0 0 0 0 0,-1 0 0 0 0,1 0 0 0 0,0 0 0 0 0,0 0 0 0 0,-1 1 0 0 0,1-1 0 0 0,0-1 0 0 0,1 1 0 0 0,0 0 0 0 0,3 0 0 0 0,0 0 0 0 0,0 0 0 0 0,0 0 0 0 0,0-1 0 0 0,0 0 0 0 0,0 0 0 0 0,-1 0 0 0 0,7-2 0 0 0,-9 2 0 0 0,1 0 0 0 0,-1 0 0 0 0,1-1 0 0 0,-1 1 0 0 0,0-1 0 0 0,0 1 0 0 0,1-1 0 0 0,-1 0 0 0 0,0 1 0 0 0,-1-1 0 0 0,1 0 0 0 0,0 0 0 0 0,-1-1 0 0 0,1 1 0 0 0,-1 0 0 0 0,3-4 0 0 0,-2 0 0 0 0,1 1 0 0 0,0 0 0 0 0,0 1 0 0 0,5-7 0 0 0,-5 8 0 0 0,-1 0 0 0 0,0 0 0 0 0,0 1 0 0 0,0-1 0 0 0,0-1 0 0 0,0 1 0 0 0,-1 0 0 0 0,0 0 0 0 0,1-1 0 0 0,-1 1 0 0 0,0-1 0 0 0,-1 1 0 0 0,2-5 0 0 0,-6-77 0 0 0,3 83 0 0 0,-1 6 0 0 0,-3 7 0 0 0,2 2 0 0 0,0 0 0 0 0,1 0 0 0 0,0 1 0 0 0,0 17 0 0 0,1-11 0 0 0,1-19 0 0 0,0-1 0 0 0,0 1 0 0 0,0-1 0 0 0,-1 0 0 0 0,1 1 0 0 0,0-1 0 0 0,0 1 0 0 0,0-1 0 0 0,1 1 0 0 0,-1-1 0 0 0,0 1 0 0 0,0-1 0 0 0,0 0 0 0 0,0 1 0 0 0,0-1 0 0 0,0 1 0 0 0,1-1 0 0 0,-1 0 0 0 0,0 1 0 0 0,0-1 0 0 0,1 1 0 0 0,-1-1 0 0 0,0 0 0 0 0,0 1 0 0 0,1-1 0 0 0,4 1 0 0 0,-5-1-2 0 0,1 0-1 0 0,-1 1 1 0 0,0-1-1 0 0,1 0 1 0 0,-1 0-1 0 0,1 0 0 0 0,-1 0 1 0 0,0 0-1 0 0,1 1 1 0 0,-1-1-1 0 0,1 0 1 0 0,-1 0-1 0 0,0 0 1 0 0,1 0-1 0 0,-1 0 1 0 0,1 0-1 0 0,-1 0 1 0 0,0-1-1 0 0,1 1 1 0 0,-1 0-1 0 0,1 0 1 0 0,-1 0-1 0 0,0 0 1 0 0,1 0-1 0 0,-1-1 1 0 0,0 1-1 0 0,1 0 1 0 0,-1 0-1 0 0,0-1 1 0 0,1 1-1 0 0,-1 0 0 0 0,0 0 1 0 0,0-1-1 0 0,1 1 1 0 0,-1 0-1 0 0,0-1 1 0 0,0 1-1 0 0,1 0 1 0 0,-1-1-1 0 0,0 1 1 0 0,0 0-1 0 0,0-1 1 0 0,0 1-1 0 0,0-1 1 0 0,1 0-1 0 0,-1 1-82 0 0,11-28-3053 0 0,-4 9-3773 0 0,-3 8 273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5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13823 0 0,'0'0'315'0'0,"0"0"45"0"0,0 0 21 0 0,0 0-49 0 0,0 0-81 0 0,0 0 481 0 0,0 0 237 0 0,0 0 45 0 0,0 0-61 0 0,0 0-288 0 0,0 0-121 0 0,0 0-28 0 0,0 0-4 0 0,2 0 0 0 0,19-4 397 0 0,-15 3-257 0 0,1-1 0 0 0,-1 1-1 0 0,11-4 1 0 0,-10 2-640 0 0,-1 0 1 0 0,1 1-1 0 0,-1 0 0 0 0,1 1 1 0 0,0 0-1 0 0,-1 0 0 0 0,1 0 0 0 0,0 1 1 0 0,0-1-1 0 0,0 2 0 0 0,0-1 1 0 0,0 1-1 0 0,7 2 0 0 0,-2-1-12 0 0,-3 2 72 0 0,-8-3 0 0 0,1 0-1 0 0,-1 1 1 0 0,-1-1-1 0 0,1 0 1 0 0,0 1-1 0 0,0-1 1 0 0,0 1-1 0 0,-1-1 1 0 0,1 1-1 0 0,-1-1 1 0 0,1 3 0 0 0,0-3-29 0 0,-1-1 0 0 0,0 1 0 0 0,0 0 1 0 0,0 0-1 0 0,0 0 0 0 0,0 0 1 0 0,0 0-1 0 0,0 0 0 0 0,0 0 0 0 0,0 0 1 0 0,0 0-1 0 0,0-1 0 0 0,-1 1 0 0 0,1 0 1 0 0,0 0-1 0 0,-1 0 0 0 0,1 0 1 0 0,0 0-1 0 0,-1-1 0 0 0,1 1 0 0 0,-2 1 1 0 0,-8 7 80 0 0,6-7-119 0 0,1 1 1 0 0,0 0 0 0 0,0 0 0 0 0,0 0 0 0 0,0 0 0 0 0,-2 5 0 0 0,1-4-6 0 0,1 0 0 0 0,-1-1 0 0 0,0 1 0 0 0,0-1 0 0 0,0 0 0 0 0,0 0 0 0 0,0 0 0 0 0,-9 3 0 0 0,-18 14 0 0 0,29-19 0 0 0,0 1 0 0 0,1 0 0 0 0,-1-1 0 0 0,0 1 0 0 0,1 0 0 0 0,-1 0 0 0 0,1 1 0 0 0,0-1 0 0 0,0 0 0 0 0,0 0 0 0 0,0 1 0 0 0,0-1 0 0 0,-1 3 0 0 0,-2 8 0 0 0,-1-6 0 0 0,4-7-1 0 0,1 0-1 0 0,0 1 1 0 0,0-1 0 0 0,0 0 0 0 0,0 0-1 0 0,-1 0 1 0 0,1 0 0 0 0,0 1-1 0 0,0-1 1 0 0,0 0 0 0 0,0 0-1 0 0,0 0 1 0 0,0 1 0 0 0,-1-1-1 0 0,1 0 1 0 0,0 0 0 0 0,0 0 0 0 0,0 1-1 0 0,0-1 1 0 0,0 0 0 0 0,0 0-1 0 0,0 1 1 0 0,0-1 0 0 0,0 0-1 0 0,0 0 1 0 0,0 0 0 0 0,0 1-1 0 0,0-1 1 0 0,0 0 0 0 0,0 0 0 0 0,0 1-1 0 0,1-1 1 0 0,-1 0 0 0 0,0 0-1 0 0,0 0 1 0 0,0 1 0 0 0,0-1-1 0 0,0 0 1 0 0,0 0 0 0 0,1 0 0 0 0,-1 0-1 0 0,0 1 1 0 0,0-1 0 0 0,0 0-1 0 0,0 0 1 0 0,1 0 0 0 0,-1 0-1 0 0,0 0 1 0 0,0 1 0 0 0,0-1-1 0 0,1 0 1 0 0,-1 0 0 0 0,0 0 0 0 0,0 0-1 0 0,1 0 1 0 0,-1 0 0 0 0,0 0-1 0 0,0 0 1 0 0,0 0 0 0 0,1 0-1 0 0,-1 0 1 0 0,15 2-271 0 0,-15-2 224 0 0,9-1-454 0 0,-1 0 1 0 0,1 0-1 0 0,-1 0 0 0 0,0-1 1 0 0,0 0-1 0 0,10-5 1 0 0,0 2-1792 0 0,-2 0-5558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5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95 13823 0 0,'0'0'315'0'0,"0"0"45"0"0,0 0 21 0 0,0-2-49 0 0,-1-4-220 0 0,-7-24 4360 0 0,8 29-3928 0 0,0 1-28 0 0,0 0-4 0 0,0 0 0 0 0,0 0 0 0 0,0 0 0 0 0,0 0-68 0 0,-1 3-415 0 0,0-1-1 0 0,1 1 1 0 0,-1 0 0 0 0,0 0-1 0 0,1 5 1 0 0,0-1-29 0 0,0 0 0 0 0,1 0 0 0 0,-1 1 0 0 0,2-1 0 0 0,-1 0 0 0 0,1 0 0 0 0,0 0 0 0 0,1-1 0 0 0,-1 1 0 0 0,2 0 0 0 0,-1-1 0 0 0,0 0 0 0 0,1 0 0 0 0,0 0 0 0 0,1 0 0 0 0,9 9 0 0 0,-6-7 0 0 0,-7-7 0 0 0,0 0 0 0 0,0 0 0 0 0,0 0 0 0 0,0 0 0 0 0,0-1 0 0 0,1 1 0 0 0,-1 0 0 0 0,0 0 0 0 0,1-1 0 0 0,-1 1 0 0 0,0-1 0 0 0,1 1 0 0 0,-1-1 0 0 0,0 0 0 0 0,1 1 0 0 0,-1-1 0 0 0,1 0 0 0 0,-1 0 0 0 0,1 0 0 0 0,-1 0 0 0 0,1 0 0 0 0,-1-1 0 0 0,0 1 0 0 0,1 0 0 0 0,-1-1 0 0 0,1 1 0 0 0,-1 0 0 0 0,0-1 0 0 0,1 0 0 0 0,1-1 0 0 0,3 0 0 0 0,-2 0-3 0 0,0 1 0 0 0,0-1 0 0 0,0 0 0 0 0,0 0 0 0 0,-1-1 0 0 0,1 1 0 0 0,-1-1 0 0 0,0 0 0 0 0,1 0 0 0 0,-1 0 0 0 0,0 0 0 0 0,-1 0-1 0 0,1-1 1 0 0,-1 1 0 0 0,1-1 0 0 0,-1 1 0 0 0,0-1 0 0 0,0 0 0 0 0,-1 0 0 0 0,3-6 0 0 0,0-6 331 0 0,-1-1 0 0 0,0 0 0 0 0,1-31 0 0 0,-3 32 307 0 0,-1 12-543 0 0,1 2-82 0 0,-1 1 0 0 0,0-1 1 0 0,0 1-1 0 0,0-1 1 0 0,-1 0-1 0 0,1 1 0 0 0,0-1 1 0 0,-1 1-1 0 0,1-1 1 0 0,0 1-1 0 0,-1 0 0 0 0,0-1 1 0 0,0-1-1 0 0,0 1 361 0 0,1 2 117 0 0,0 0 21 0 0,0 0-66 0 0,-10 21-278 0 0,2 4-165 0 0,1 1 0 0 0,0-1 0 0 0,-3 47 0 0 0,-7 25 0 0 0,-4 11 0 0 0,18-76 14 0 0,2-24-27 0 0,1 1 0 0 0,-1-1 0 0 0,0 0 0 0 0,-1 1 0 0 0,-4 10 0 0 0,6-18-324 0 0,0-1-138 0 0,0 0-33 0 0,0 0 65 0 0,0-1 154 0 0,1-15-2293 0 0,0 1 0 0 0,-3-20 0 0 0,1 14 691 0 0,2-4-156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5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71 15663 0 0,'0'0'356'0'0,"0"0"50"0"0,0 0 20 0 0,0 0-42 0 0,-7-2-236 0 0,-1 1-9 0 0,7 1 581 0 0,1 0 249 0 0,0 0 45 0 0,0 0 8 0 0,0 0 2 0 0,0 0 0 0 0,0 0 0 0 0,0 0-137 0 0,1-1-745 0 0,1-1 1 0 0,0 1-1 0 0,-1 0 1 0 0,1 0-1 0 0,0-1 0 0 0,-1 1 1 0 0,0-1-1 0 0,1 1 1 0 0,1-3-1 0 0,5-6 678 0 0,5 3-797 0 0,-1 1 1 0 0,1 0 0 0 0,1 1-1 0 0,-1 0 1 0 0,1 1-1 0 0,15-3 1 0 0,-25 6-24 0 0,1 1 0 0 0,-1 0 0 0 0,1 0 0 0 0,-1 0 0 0 0,7 1 0 0 0,-10-1 0 0 0,0 0 0 0 0,0 0 0 0 0,0 0 0 0 0,0 1 0 0 0,0-1 0 0 0,0 0 0 0 0,0 0 0 0 0,-1 1 0 0 0,1-1 0 0 0,0 1 0 0 0,0-1 0 0 0,0 1 0 0 0,0-1 0 0 0,0 1 0 0 0,0 5 0 0 0,-1-5 0 0 0,1 1 38 0 0,-1 0-1 0 0,0 1 1 0 0,0-1-1 0 0,1 1 1 0 0,-1-1-1 0 0,-1 0 1 0 0,1 1-1 0 0,0-1 1 0 0,-1 1-1 0 0,1-1 1 0 0,-1 0-1 0 0,1 0 1 0 0,-1 1-1 0 0,0-1 1 0 0,0 0-1 0 0,0 0 1 0 0,0 0-1 0 0,-3 3 1 0 0,-2 2 239 0 0,0 0 1 0 0,0 0 0 0 0,-12 9 0 0 0,-1 2-54 0 0,-45 46-224 0 0,57-56 0 0 0,4 0 0 0 0,8 1 0 0 0,-1-7 0 0 0,0 1 0 0 0,-1-1 0 0 0,1 0 0 0 0,0 0 0 0 0,0 0 0 0 0,0-1 0 0 0,0 0 0 0 0,1 1 0 0 0,5 0 0 0 0,39 4 0 0 0,-16-4-401 0 0,-32-2-74 0 0,-1 0-798 0 0,0 0-3219 0 0,0 0-1409 0 0,0 0-277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5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79 6447 0 0,'0'0'298'0'0,"0"0"-10"0"0,-16-5 2664 0 0,-8 2-1056 0 0,13 3 3237 0 0,10 0-4754 0 0,-4 0 313 0 0,4-2 2678 0 0,2 0-3262 0 0,0-1-1 0 0,0 1 1 0 0,0-1-1 0 0,0 1 1 0 0,0 0-1 0 0,1-1 1 0 0,0 1-1 0 0,-1 0 1 0 0,1 0-1 0 0,0 0 1 0 0,0 0 0 0 0,0 0-1 0 0,2-1 1 0 0,4-1 72 0 0,-1 1 1 0 0,1-1 0 0 0,16-3 0 0 0,-5 1-346 0 0,24-7 1605 0 0,-41 13-997 0 0,-3 0-365 0 0,-1 0 0 0 0,1 1 1 0 0,0-1-1 0 0,0 0 0 0 0,-1 0 0 0 0,1 1 1 0 0,0-1-1 0 0,0 1 0 0 0,0-1 1 0 0,-1 1-1 0 0,1-1 0 0 0,0 1 0 0 0,-1 1 1 0 0,4 0 68 0 0,-2-2-133 0 0,0 1 0 0 0,0-1 0 0 0,0 0 0 0 0,0 0 0 0 0,1 0 0 0 0,-1 0 0 0 0,0 0 0 0 0,0 0 0 0 0,0 0 0 0 0,0 0 0 0 0,0 1 0 0 0,0-1 0 0 0,0 0 0 0 0,0 0 0 0 0,0 0 0 0 0,0 0 0 0 0,0 0 0 0 0,0 0 0 0 0,0 1 0 0 0,0-1 0 0 0,0 0-1 0 0,0 0 1 0 0,0 0 0 0 0,0 0 0 0 0,0 0 0 0 0,0 0 0 0 0,0 1 0 0 0,0-1 0 0 0,0 0 0 0 0,0 0 0 0 0,0 0 0 0 0,0 0 0 0 0,0 0 0 0 0,0 0 0 0 0,0 0 0 0 0,0 1 0 0 0,0-1 0 0 0,-1 0 0 0 0,1 0 0 0 0,0 0 0 0 0,0 0 0 0 0,0 0 0 0 0,0 0 0 0 0,0 0-1 0 0,0 0 1 0 0,0 0 0 0 0,0 0 0 0 0,-1 0 0 0 0,1 1 0 0 0,-11 11 258 0 0,7-8-272 0 0,1-1 0 0 0,0 1 0 0 0,1-1 0 0 0,-1 1 0 0 0,1 0 0 0 0,0 0 0 0 0,0 0 0 0 0,0 1 0 0 0,0-1 0 0 0,1 0 0 0 0,-1 1 0 0 0,1-1 0 0 0,1 1 0 0 0,-1-1 0 0 0,0 9 0 0 0,0-3 0 0 0,0 1 0 0 0,-3 13 0 0 0,2-17 0 0 0,1 0 0 0 0,0 0 0 0 0,0 1 0 0 0,1-1 0 0 0,-1 0 0 0 0,2 0 0 0 0,0 7 0 0 0,3 8 0 0 0,-2 0 0 0 0,0 0 0 0 0,-1 1 0 0 0,-1-1 0 0 0,-1 0 0 0 0,-5 27 0 0 0,4-41 0 0 0,1 1 0 0 0,1-1 0 0 0,-1 1 0 0 0,1-1 0 0 0,1 1 0 0 0,0-1 0 0 0,0 0 0 0 0,0 1 0 0 0,5 11 0 0 0,-4-12 0 0 0,0 0 0 0 0,0 0 0 0 0,-1 0 0 0 0,0 1 0 0 0,0 8 0 0 0,0-6 0 0 0,-1-8 0 0 0,0 0 0 0 0,1-1 0 0 0,0 1 0 0 0,-1 0 0 0 0,1 0 0 0 0,0-1 0 0 0,1 1 0 0 0,1 4 0 0 0,-1-5 0 0 0,-1 0 0 0 0,0 0 0 0 0,0 0 0 0 0,0 0 0 0 0,0 1 0 0 0,0-1 0 0 0,-1 0 0 0 0,1 1 0 0 0,-1-1 0 0 0,1 0 0 0 0,-1 1 0 0 0,0-1 0 0 0,0 4 0 0 0,-1 13 0 0 0,0-1 0 0 0,1 1 0 0 0,2 0 0 0 0,-1-1 0 0 0,10 36 0 0 0,-3-37 0 0 0,-7-16 0 0 0,0 0 0 0 0,-1 0 0 0 0,1-1 0 0 0,0 1 0 0 0,-1 0 0 0 0,1 0 0 0 0,-1 0 0 0 0,1 0 0 0 0,-1 0 0 0 0,0 0 0 0 0,1 0 0 0 0,-1 0 0 0 0,0 0 0 0 0,0 0 0 0 0,0 0 0 0 0,0 0 0 0 0,0 0 0 0 0,0 0 0 0 0,0 1 0 0 0,0-1 0 0 0,0 0 0 0 0,0 0 0 0 0,0 0 0 0 0,-1 0 0 0 0,1 0 0 0 0,-1 1 0 0 0,-1 0 0 0 0,-4 13 0 0 0,3-3 0 0 0,0 1 0 0 0,-2 26 0 0 0,5-38 0 0 0,-2 8 0 0 0,2-9 0 0 0,0 1 0 0 0,-1 0 0 0 0,1-1 0 0 0,0 1 0 0 0,-1 0 0 0 0,1-1 0 0 0,0 1 0 0 0,0 0 0 0 0,-1-1 0 0 0,1 1 0 0 0,0 0 0 0 0,0 0 0 0 0,0-1 0 0 0,0 1 0 0 0,0 0 0 0 0,0 0 0 0 0,0-1 0 0 0,0 1 0 0 0,1 0 0 0 0,-1 0 0 0 0,0-1 0 0 0,0 1 0 0 0,1 0 0 0 0,-1 0 0 0 0,1 0 0 0 0,-1-1 0 0 0,0 0 0 0 0,0 0 0 0 0,0 1 0 0 0,0-1 0 0 0,0 0 0 0 0,1 0 0 0 0,-1 1 0 0 0,0-1 0 0 0,0 0 0 0 0,0 0 0 0 0,0 1 0 0 0,0-1 0 0 0,0 0 0 0 0,0 1 0 0 0,0-1 0 0 0,0 0 0 0 0,0 0 0 0 0,0 1 0 0 0,0-1 0 0 0,0 0 0 0 0,0 1 0 0 0,-1-1 0 0 0,1 0 0 0 0,0 0 0 0 0,0 1 0 0 0,0-1 0 0 0,0 1 0 0 0,-10 9 0 0 0,8-9 0 0 0,0 1 0 0 0,1-1 0 0 0,-1 1 0 0 0,1-1 0 0 0,-1 1 0 0 0,1-1 0 0 0,0 1 0 0 0,0 0 0 0 0,0 0 0 0 0,0 0 0 0 0,0 0 0 0 0,0-1 0 0 0,-1 5 0 0 0,1-5 0 0 0,1 0 0 0 0,0 0 0 0 0,-1-1 0 0 0,1 1 0 0 0,0 0 0 0 0,-1 0 0 0 0,1 0 0 0 0,0 0 0 0 0,0 0 0 0 0,0 0 0 0 0,0 0 0 0 0,0 0 0 0 0,0 0 0 0 0,0 0 0 0 0,0 0 0 0 0,0 0 0 0 0,0 0 0 0 0,1 0 0 0 0,-1 0 0 0 0,0 0 0 0 0,1 0 0 0 0,-1 0 0 0 0,1 1 0 0 0,1 1 0 0 0,2 7 0 0 0,-5-9 0 0 0,1-1 0 0 0,0 1 0 0 0,0-1 0 0 0,0 1 0 0 0,-1-1 0 0 0,1 1 0 0 0,0-1 0 0 0,0 0 0 0 0,-1 1 0 0 0,1-1 0 0 0,0 0 0 0 0,-1 1 0 0 0,1-1 0 0 0,0 0 0 0 0,-1 1 0 0 0,1-1 0 0 0,-1 0 0 0 0,0 1 0 0 0,-17 7 0 0 0,17-7 56 0 0,0 0 1 0 0,0 0-1 0 0,-1-1 0 0 0,1 1 0 0 0,-1-1 1 0 0,1 1-1 0 0,0-1 0 0 0,-1 1 1 0 0,1-1-1 0 0,-1 0 0 0 0,1 0 0 0 0,-1 0 1 0 0,1 0-1 0 0,-1 0 0 0 0,1 0 1 0 0,-1 0-1 0 0,1 0 0 0 0,-1-1 0 0 0,1 1 1 0 0,-1 0-1 0 0,1-1 0 0 0,-1 1 1 0 0,1-1-1 0 0,0 0 0 0 0,-2 0 0 0 0,-23-9 529 0 0,-14 3-585 0 0,37 7 16 0 0,1-1 0 0 0,0 1 1 0 0,0 0-1 0 0,0 0 0 0 0,0 0 0 0 0,0 0 0 0 0,0 1 0 0 0,-1-1 1 0 0,1 0-1 0 0,0 1 0 0 0,0 0 0 0 0,0-1 0 0 0,-3 3 0 0 0,-2 0 201 0 0,-1-2 64 0 0,-16 7 642 0 0,76-67-9590 0 0,-39 37 6111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3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15663 0 0,'0'0'356'0'0,"0"0"50"0"0,0 0 20 0 0,0 0-42 0 0,0 0-180 0 0,0 0 176 0 0,0 0 107 0 0,0 0 22 0 0,0 0 3 0 0,0 0 0 0 0,0 0 0 0 0,0 0 0 0 0,0 0-69 0 0,0 2-294 0 0,-1 2-149 0 0,0 1 0 0 0,-1 0 0 0 0,1 0 0 0 0,-1-1 0 0 0,0 1 0 0 0,0-1 0 0 0,-1 0 0 0 0,1 1 0 0 0,-7 6 0 0 0,-4 5 387 0 0,-18 15 0 0 0,-2 2 738 0 0,-13 17-912 0 0,-20 25-1137 0 0,65-74 416 0 0,1-1-72 0 0,0 0-285 0 0,0 0-126 0 0,0 0-711 0 0,0 0-2872 0 0,0 0-1226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0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89 6447 0 0,'0'0'298'0'0,"0"0"-10"0"0,0 0-50 0 0,0 0 493 0 0,0 0 238 0 0,0-8 2207 0 0,-2 5-2451 0 0,-1 0-1 0 0,1 0 1 0 0,-1 1-1 0 0,-5-6 1 0 0,6 8-237 0 0,2 0 21 0 0,0 0-66 0 0,-18-3 1826 0 0,16 3-1882 0 0,2 0 101 0 0,0 0 21 0 0,0 0-66 0 0,-29-6 1842 0 0,20 5-1914 0 0,7 1 117 0 0,2 0 21 0 0,0 0-66 0 0,1-1-294 0 0,1-1-131 0 0,12-4-20 0 0,57-11 2 0 0,-50 13 0 0 0,41-13 0 0 0,-51 14 0 0 0,0 1 0 0 0,-2 6 0 0 0,-9-3 33 0 0,0-1 0 0 0,0 1 0 0 0,0 0 0 0 0,0-1 0 0 0,1 1 0 0 0,-1 0 0 0 0,0 0 0 0 0,0-1 0 0 0,0 1 0 0 0,-1 0 0 0 0,1-1 0 0 0,0 1 0 0 0,0 0 0 0 0,0 0 0 0 0,0-1 1 0 0,-1 1-1 0 0,1 0 0 0 0,0-1 0 0 0,-1 1 0 0 0,1 0 0 0 0,0-1 0 0 0,-1 1 0 0 0,0 0 0 0 0,-12 15 810 0 0,12-15-866 0 0,-8 6-677 0 0,5-7-4414 0 0,4 0 3579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3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233 162 6447 0 0,'0'0'142'0'0,"0"0"22"0"0,0 0 13 0 0,0 0 55 0 0,0 0 181 0 0,0 0 78 0 0,0 0 18 0 0,-6-3 284 0 0,4 1 3022 0 0,1-3-3176 0 0,0 1-1 0 0,0-1 1 0 0,0 0-1 0 0,1 1 1 0 0,-1-1-1 0 0,1 0 1 0 0,0 0-1 0 0,1-5 1 0 0,0 5-241 0 0,-1 0 0 0 0,0 0 0 0 0,0 0 0 0 0,0 0 0 0 0,0 1 1 0 0,-1-1-1 0 0,0 0 0 0 0,0 0 0 0 0,-2-4 0 0 0,-1-2 356 0 0,3 8-564 0 0,1 1 0 0 0,-1 0 0 0 0,0 0 1 0 0,-1 0-1 0 0,1-1 0 0 0,0 1 0 0 0,0 0 1 0 0,-1 0-1 0 0,-2-3 0 0 0,-5-6-190 0 0,9 11 1 0 0,-7-8 1036 0 0,6 8-1009 0 0,1 0 0 0 0,0 0 0 0 0,0 0 0 0 0,-1 0 0 0 0,1 0 0 0 0,0 1 0 0 0,-1-1 0 0 0,1 0 0 0 0,0 0 0 0 0,0 0 0 0 0,0 1 0 0 0,-1-1 0 0 0,1 0 1 0 0,0 0-1 0 0,0 1 0 0 0,0-1 0 0 0,0 0 0 0 0,-1 1 0 0 0,1-1 0 0 0,0 0 0 0 0,0 0 0 0 0,0 1 0 0 0,0-1 0 0 0,0 0 0 0 0,0 1 0 0 0,0-1 0 0 0,0 0 1 0 0,0 1-1 0 0,0-1 0 0 0,0 0 0 0 0,0 1 0 0 0,0-1 0 0 0,0 0 0 0 0,0 1 0 0 0,0-1 0 0 0,0 4 87 0 0,0-1 1 0 0,0 0-1 0 0,0 1 0 0 0,1-1 1 0 0,-1 0-1 0 0,1 0 1 0 0,0 5-1 0 0,15 28 984 0 0,-13-29-1073 0 0,12 23-26 0 0,-8-20-15 0 0,-5-8 28 0 0,0 1-1 0 0,-1-1 0 0 0,1 1 1 0 0,0 0-1 0 0,-1 0 1 0 0,2 4-1 0 0,-3-6 359 0 0,7 17 1069 0 0,2 11-1275 0 0,-4-9-165 0 0,-1-7 0 0 0,-1-1 0 0 0,-1 1 0 0 0,2 21 0 0 0,-1 76 0 0 0,-3-102 0 0 0,0 0 0 0 0,-1-1 0 0 0,-1 9 0 0 0,0-1 0 0 0,0-5 0 0 0,0 1 0 0 0,0 0 0 0 0,-1 0 0 0 0,-1-1 0 0 0,0 0 0 0 0,-6 11 0 0 0,-5 15 0 0 0,8-18 0 0 0,-1 0 0 0 0,-1-1 0 0 0,0 0 0 0 0,-2-1 0 0 0,-18 24 0 0 0,-72 68 0 0 0,99-105 0 0 0,-2-1 0 0 0,-7 14 0 0 0,6-8 0 0 0,-1-1 0 0 0,-12 13 0 0 0,14-15 0 0 0,13-5 0 0 0,1-3 0 0 0,4-5 0 0 0,-12 3 0 0 0,-2 3 0 0 0,35-67-4203 0 0,-29 56 2670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4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62 11975 0 0,'0'0'267'0'0,"0"0"42"0"0,0 0 17 0 0,0 0-28 0 0,-3-6 351 0 0,0 4 2609 0 0,-1 1-3586 0 0,2-4 2530 0 0,5 0 4465 0 0,-2 3-6280 0 0,-1 2 101 0 0,0 0 21 0 0,0 0-66 0 0,3 0-294 0 0,9-2-133 0 0,13-1-16 0 0,-16 1 0 0 0,5-1 0 0 0,108-24 2048 0 0,-108 24-2048 0 0,0 2 0 0 0,0 3 0 0 0,1-1 0 0 0,0 4 0 0 0,0 1 0 0 0,-6 1-64 0 0,-7-5-273 0 0,-2-2-138 0 0,-1 2-33 0 0,1-1 313 0 0,-1 1 0 0 0,1-1 0 0 0,-1 1-1 0 0,1-1 1 0 0,-1 0 0 0 0,0 1 0 0 0,1-1 0 0 0,-1 0-1 0 0,0 1 1 0 0,0-1 0 0 0,0 0 0 0 0,0 0 0 0 0,0 0-1 0 0,0 0 1 0 0,-1 0 0 0 0,1 0 0 0 0,0 0 0 0 0,0 0 0 0 0,-3 0-1 0 0,-11 3-4221 0 0,2-4 2370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4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13823 0 0,'0'0'315'0'0,"0"0"45"0"0,0 0 21 0 0,-2 1-49 0 0,-5 4-12 0 0,5-4 770 0 0,2-1 354 0 0,0 0 76 0 0,0 0-123 0 0,0 0-574 0 0,0 0-250 0 0,0 0-49 0 0,0 0-11 0 0,0 0-1 0 0,1 0-390 0 0,0 1 1 0 0,0 0-1 0 0,0 0 0 0 0,0-1 1 0 0,0 1-1 0 0,0-1 0 0 0,1 1 1 0 0,-1-1-1 0 0,0 1 0 0 0,0-1 1 0 0,2 1-1 0 0,86 1 1490 0 0,-87-1-1169 0 0,1-1-294 0 0,10 2-133 0 0,6 3-16 0 0,-3 1 0 0 0,-3 0 0 0 0,-3 2-64 0 0,-8-7-273 0 0,-2-1-138 0 0,0 0-1125 0 0,0 0-4590 0 0,0 0-1968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3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189 251 6447 0 0,'0'0'142'0'0,"2"-3"22"0"0,10-11 13 0 0,-10 11 55 0 0,-2 3 181 0 0,0 0 78 0 0,0 0 18 0 0,0 0 3 0 0,0 0 0 0 0,0 0 0 0 0,0 0 0 0 0,0 0 0 0 0,0 0 0 0 0,2-1-71 0 0,0 0-1 0 0,0 0 0 0 0,-1 0 1 0 0,1-1-1 0 0,-1 1 0 0 0,1-1 1 0 0,-1 1-1 0 0,0-1 0 0 0,0 1 1 0 0,2-4-1 0 0,-1 3 83 0 0,1-4-219 0 0,-1-2-196 0 0,-1 4 410 0 0,-1-1 0 0 0,0 1 1 0 0,0-1-1 0 0,-1-6 0 0 0,1 8-278 0 0,0-1-1 0 0,-1 0 1 0 0,1 1 0 0 0,1-1-1 0 0,0-6 1 0 0,-1 8-178 0 0,1-1 0 0 0,-1 0 1 0 0,0 1-1 0 0,1-1 0 0 0,-1 0 0 0 0,0 0 0 0 0,-1 1 0 0 0,1-1 0 0 0,-1 0 0 0 0,0-3 1 0 0,-2-10 709 0 0,3 14-694 0 0,0-1-1 0 0,0 0 0 0 0,-1 0 1 0 0,1 1-1 0 0,-1-1 1 0 0,0 0-1 0 0,-1-3 0 0 0,-6-19-88 0 0,7 23 11 0 0,1 1 0 0 0,-1-1 0 0 0,1 1 0 0 0,-1-1 0 0 0,0 0 0 0 0,0 1 0 0 0,0 0 0 0 0,0-1 0 0 0,0 1 0 0 0,0 0 0 0 0,0-1 0 0 0,0 1 0 0 0,-1 0 0 0 0,1 0 0 0 0,0 0 0 0 0,-1 0 0 0 0,1 0 0 0 0,-1 0 0 0 0,-1 0 0 0 0,2 0 0 0 0,-7-2 49 0 0,0 0 0 0 0,-14-3 0 0 0,16 5 247 0 0,5 1 192 0 0,-16 0 613 0 0,16 0-1100 0 0,0 0 0 0 0,0 0 0 0 0,0 0 0 0 0,0 0 0 0 0,0 1 0 0 0,0-1 0 0 0,0 0 0 0 0,0 1-1 0 0,0-1 1 0 0,0 1 0 0 0,0-1 0 0 0,0 1 0 0 0,0 0 0 0 0,0-1 0 0 0,0 1 0 0 0,0 0 0 0 0,0-1 0 0 0,1 1 0 0 0,-2 1 0 0 0,-2 3-4 0 0,-8 3 3 0 0,0 1 0 0 0,-18 17 0 0 0,26-23 0 0 0,1 0 0 0 0,0 1 0 0 0,0-1 0 0 0,0 1 0 0 0,1 0 0 0 0,0 0 0 0 0,-1 0 0 0 0,1 0 0 0 0,1 0 0 0 0,-1 0 0 0 0,0 1 0 0 0,1-1 0 0 0,-1 5 0 0 0,0 6 0 0 0,0-1 0 0 0,-7 21 0 0 0,8-26 0 0 0,-1 1 0 0 0,1 0 0 0 0,1-1 0 0 0,0 1 0 0 0,1 0 0 0 0,0-1 0 0 0,2 15 0 0 0,-1-14 0 0 0,0 0 0 0 0,-2-8 0 0 0,0 0 0 0 0,1 0 0 0 0,-1 0 0 0 0,1 0 0 0 0,-1-1 0 0 0,1 1 0 0 0,0 0 0 0 0,-1-1 0 0 0,1 1 0 0 0,0 0 0 0 0,0-1 0 0 0,0 1 0 0 0,1-1 0 0 0,-1 1 0 0 0,0-1 0 0 0,1 0 0 0 0,1 3 0 0 0,0-2 0 0 0,12 7 0 0 0,-12-8 0 0 0,-2-1 0 0 0,0 1 0 0 0,0-1 0 0 0,0 1 0 0 0,0-1 0 0 0,0 1 0 0 0,0-1 0 0 0,0 0 0 0 0,0 0 0 0 0,0 1 0 0 0,0-1 0 0 0,0 0 0 0 0,0 0 0 0 0,0 0 0 0 0,1 0 0 0 0,-1 0 0 0 0,0 0 0 0 0,0-1 0 0 0,0 1 0 0 0,0 0 0 0 0,0 0 0 0 0,0-1 0 0 0,2 0 0 0 0,-1 0 0 0 0,2 0 0 0 0,-1 0 0 0 0,0-1 0 0 0,0 1 0 0 0,1-1 0 0 0,-1 0 0 0 0,0 1 0 0 0,-1-1 0 0 0,1 0 0 0 0,0-1 0 0 0,-1 1 0 0 0,1-1 0 0 0,-1 1 0 0 0,4-6 0 0 0,6-5 0 0 0,0 1 0 0 0,0-1 0 0 0,-1 0 0 0 0,13-22 0 0 0,-16 23 0 0 0,30-51 0 0 0,-42 74 0 0 0,1-1 0 0 0,0 1 0 0 0,1 0 0 0 0,1 1 0 0 0,-2 13 0 0 0,-3 25 0 0 0,4-43 0 0 0,1-4 0 0 0,1-1 0 0 0,0 0 0 0 0,-1 1 0 0 0,1-1 0 0 0,0 1 0 0 0,0-1 0 0 0,0 1 0 0 0,0-1 0 0 0,1 0 0 0 0,-1 1 0 0 0,1-1 0 0 0,0 0 0 0 0,-1 1 0 0 0,1-1 0 0 0,0 0 0 0 0,0 0 0 0 0,0 0 0 0 0,3 4 0 0 0,-3-3 0 0 0,8 12 0 0 0,-2-9 0 0 0,-4-4 0 0 0,0-1 0 0 0,1 0 0 0 0,-1 0 0 0 0,0 0 0 0 0,1 0 0 0 0,-1 0 0 0 0,5 0 0 0 0,-7-1 0 0 0,0 0 0 0 0,0 0 0 0 0,-1 0 0 0 0,1 0 0 0 0,0 0 0 0 0,0 0 0 0 0,0 0 0 0 0,0 0 0 0 0,0 0 0 0 0,-1 0 0 0 0,1 0 0 0 0,0-1 0 0 0,0 1 0 0 0,0 0 0 0 0,-1-1 0 0 0,1 1 0 0 0,0 0 0 0 0,0-1 0 0 0,-1 1 0 0 0,2-2 0 0 0,0 1 0 0 0,1-1-86 0 0,0 1 1 0 0,-1-1-1 0 0,1 0 0 0 0,-1 0 0 0 0,1 0 1 0 0,-1 0-1 0 0,0 0 0 0 0,1-1 1 0 0,-1 1-1 0 0,-1 0 0 0 0,1-1 0 0 0,0 0 1 0 0,-1 1-1 0 0,1-1 0 0 0,1-4 0 0 0,0-1-297 0 0,-1 1-1 0 0,0-1 1 0 0,0 0-1 0 0,-1 1 0 0 0,0-9 1 0 0,0 13-5 0 0,-2 1 0 0 0,1-1 1 0 0,0 1-1 0 0,0 0 0 0 0,-1-1 0 0 0,1 1 1 0 0,-1 0-1 0 0,-1-4 0 0 0,1 3-106 0 0,0 0-1553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4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10135 0 0,'13'-1'517'0'0,"-7"0"4062"0"0,27-13 2224 0 0,-30 13-6679 0 0,-1 0 0 0 0,1 1-1 0 0,0-1 1 0 0,0 1 0 0 0,-1-1 0 0 0,1 1-1 0 0,0 0 1 0 0,0 0 0 0 0,-1 0 0 0 0,1 1-1 0 0,3 0 1 0 0,11 2 43 0 0,-14-3-78 0 0,-1 0 0 0 0,0 1 0 0 0,1-1 0 0 0,-1 0-1 0 0,0 1 1 0 0,0-1 0 0 0,0 1 0 0 0,1 0 0 0 0,-1 0-1 0 0,0 0 1 0 0,0 0 0 0 0,0 0 0 0 0,0 0 0 0 0,0 0-1 0 0,-1 1 1 0 0,1-1 0 0 0,0 1 0 0 0,-1 0 0 0 0,1-1-1 0 0,1 3 1 0 0,10 14-69 0 0,-9-13-21 0 0,0 0 0 0 0,-1 0 0 0 0,4 8 0 0 0,11 16 1 0 0,-14-24 0 0 0,0 1 0 0 0,0 0 0 0 0,-1-1 0 0 0,5 13 0 0 0,15 36 0 0 0,-7-16 0 0 0,-1-1 0 0 0,4 5 0 0 0,-16-34 0 0 0,-3-4 0 0 0,1-1 0 0 0,-1 0 0 0 0,1 0 0 0 0,0 1 0 0 0,0-1 0 0 0,0 0 0 0 0,2 5 0 0 0,0-4 0 0 0,-1 0 0 0 0,1 0 0 0 0,0 0 0 0 0,0 0 0 0 0,0-1 0 0 0,6 6 0 0 0,-3-6 0 0 0,-5-10 0 0 0,-2 5-369 0 0,0 0 0 0 0,0-1 1 0 0,-1 1-1 0 0,1-1 0 0 0,0 1 0 0 0,-1 0 0 0 0,1 0 0 0 0,-1 0 0 0 0,0 0 1 0 0,0 0-1 0 0,-3-2 0 0 0,-9-11-4379 0 0,9 6-2334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4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8287 0 0,'0'0'382'0'0,"0"0"-8"0"0,0 0-102 0 0,0 0 463 0 0,0 0 234 0 0,0 0 45 0 0,-6 1 319 0 0,2 0 3596 0 0,-1 4-4417 0 0,3-4 0 0 0,2-1 0 0 0,1 2 0 0 0,-1 0-423 0 0,-1 1-1 0 0,1 0 0 0 0,0 0 1 0 0,-1-1-1 0 0,1 1 1 0 0,-1 0-1 0 0,0-1 0 0 0,0 1 1 0 0,0-1-1 0 0,0 1 1 0 0,0-1-1 0 0,-2 4 0 0 0,0-3-91 0 0,1 1 0 0 0,1 0 0 0 0,-1 0 0 0 0,1 0 0 0 0,-1 0 0 0 0,0 5 0 0 0,-1 6 69 0 0,0 1 1 0 0,-1-1-1 0 0,-10 23 0 0 0,2-5 600 0 0,2-7-95 0 0,-22 39 0 0 0,17-34-596 0 0,9-21 25 0 0,-1 0 0 0 0,0 0 0 0 0,-14 15 0 0 0,13-15 0 0 0,0 0 0 0 0,-13 21 0 0 0,17-25 0 0 0,0 0 0 0 0,-1 0 0 0 0,0 0 0 0 0,0 0 0 0 0,0-1 0 0 0,0 0 0 0 0,-10 7 0 0 0,-4 4 0 0 0,19-15 1 0 0,0-1 0 0 0,-1 0 0 0 0,1 0 0 0 0,0 1 0 0 0,0-1-1 0 0,-1 0 1 0 0,1 0 0 0 0,0 1 0 0 0,0-1 0 0 0,-1 0 0 0 0,1 0 0 0 0,0 0 0 0 0,-1 0 0 0 0,1 1-1 0 0,0-1 1 0 0,-1 0 0 0 0,1 0 0 0 0,0 0 0 0 0,-1 0 0 0 0,1 0 0 0 0,0 0 0 0 0,-1 0-1 0 0,1 0 1 0 0,-1 0 0 0 0,1-6-145 0 0,4-9-986 0 0,8-9-1820 0 0,-4 10 1416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6:4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38 11975 0 0,'0'0'267'0'0,"0"0"42"0"0,0 0 17 0 0,0 0-28 0 0,0 0 12 0 0,0 0 778 0 0,0 0 356 0 0,-1 1 76 0 0,-8 3-179 0 0,1-1 1 0 0,-1 0 0 0 0,-18 3-1 0 0,26-6-897 0 0,1 0-217 0 0,0 0 161 0 0,0 0 100 0 0,0 0 21 0 0,0 0-66 0 0,6-2-279 0 0,8-8-163 0 0,-8 6-1 0 0,23-10 0 0 0,-13 7 0 0 0,1 2 0 0 0,18-5 0 0 0,-31 9 0 0 0,-3 0 43 0 0,0 1 0 0 0,0 0 1 0 0,-1 0-1 0 0,1 0 0 0 0,0 0 0 0 0,0 0 0 0 0,-1 0 1 0 0,1 0-1 0 0,0 0 0 0 0,0 0 0 0 0,-1 0 0 0 0,1 0 0 0 0,0 0 1 0 0,0 0-1 0 0,-1 1 0 0 0,1-1 0 0 0,0 0 0 0 0,-1 1 1 0 0,1-1-1 0 0,0 0 0 0 0,-1 1 0 0 0,1-1 0 0 0,-1 1 0 0 0,1-1 1 0 0,0 1-1 0 0,-1-1 0 0 0,1 1 0 0 0,-1-1 0 0 0,1 1 1 0 0,-1 0-1 0 0,0-1 0 0 0,1 1 0 0 0,-1 0 0 0 0,0-1 0 0 0,1 1 1 0 0,-1 0-1 0 0,0-1 0 0 0,0 1 0 0 0,0 0 0 0 0,1 0 1 0 0,-1 0-1 0 0,1 4 175 0 0,2 4-202 0 0,-3-7-16 0 0,-1 1 0 0 0,0-1 0 0 0,0 1 0 0 0,0-1 0 0 0,0 1 0 0 0,0-1 0 0 0,0 0 0 0 0,0 1 0 0 0,-1-1 0 0 0,-3 4 0 0 0,-20 22 0 0 0,23-25 0 0 0,-8 9 0 0 0,0 1 0 0 0,-13 22 0 0 0,18-26 0 0 0,-9 9 0 0 0,11-16 0 0 0,1 0 0 0 0,0 1 0 0 0,0-1 0 0 0,0 1 0 0 0,1 0 0 0 0,-1-1 0 0 0,-2 6 0 0 0,-2 2 0 0 0,-7 5 0 0 0,10-7 0 0 0,3-6 0 0 0,0-1 0 0 0,0 1 0 0 0,1-1 0 0 0,-1 1 0 0 0,0-1 0 0 0,1 0 0 0 0,-1 1 0 0 0,1-1 0 0 0,-1 0 0 0 0,1 1 0 0 0,0-1 0 0 0,-1 0 0 0 0,1 1 0 0 0,0-1 0 0 0,0 0 0 0 0,0 0 0 0 0,0 0 0 0 0,0 0 0 0 0,0 0 0 0 0,0 0 0 0 0,0 0 0 0 0,1 0 0 0 0,-1-1 0 0 0,0 1 0 0 0,1 0 0 0 0,-1-1 0 0 0,0 1 0 0 0,1-1 0 0 0,-1 1 0 0 0,0-1 0 0 0,1 0 0 0 0,-1 0 0 0 0,3 1 0 0 0,3-1 0 0 0,0 1 0 0 0,0-1 0 0 0,0 0 0 0 0,0-1 0 0 0,11-1 0 0 0,49-14 0 0 0,-26 2-1783 0 0,-39 14-182 0 0,-1-1-4023 0 0,4-5-1724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5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35 6447 0 0,'0'0'298'0'0,"0"0"-10"0"0,0 0-118 0 0,0 0 206 0 0,0 0 111 0 0,0 0 22 0 0,-2-2 71 0 0,0 2-183 0 0,1-1 0 0 0,-1 0 0 0 0,0 1 0 0 0,0-1 0 0 0,0 1-1 0 0,0-1 1 0 0,0 1 0 0 0,0 0 0 0 0,1 0 0 0 0,-1 0 0 0 0,0 0 0 0 0,0 0-1 0 0,-2 0 1 0 0,2 1 115 0 0,2-1 0 0 0,0 0 0 0 0,0 0 0 0 0,-2 0-68 0 0,-7 5-289 0 0,-35 15 1894 0 0,40-19-1930 0 0,-23 6 1898 0 0,25-7-1646 0 0,2 0 117 0 0,0 0 21 0 0,10-9 83 0 0,-1 2-583 0 0,6-5-2 0 0,5 2-7 0 0,-7 3 0 0 0,6-2 0 0 0,-15 8 0 0 0,13-4 0 0 0,-4 3 0 0 0,-2 2 72 0 0,-9 0 299 0 0,-2 0 117 0 0,3 6 301 0 0,3 2-477 0 0,-4-5-294 0 0,4 19-20 0 0,-5-13 2 0 0,0 1 0 0 0,-1-1 0 0 0,0 0 0 0 0,0 0 0 0 0,-3 15 0 0 0,0 5 0 0 0,1-16 0 0 0,2-7 0 0 0,-1-1 0 0 0,0 0 0 0 0,-1 1 0 0 0,-3 8 0 0 0,1-5 0 0 0,2-3 0 0 0,2-3 0 0 0,-1-1 0 0 0,1 1 0 0 0,-1 0 0 0 0,0-1 0 0 0,0 1 0 0 0,0-1 0 0 0,0 1 0 0 0,-1-1 0 0 0,1 0 0 0 0,-1 1 0 0 0,1-1 0 0 0,-1 0 0 0 0,-3 3 0 0 0,-11 11 0 0 0,2-2 0 0 0,10-12 0 0 0,3 0 0 0 0,7-2 0 0 0,13-3 0 0 0,-10 1 0 0 0,11 1 0 0 0,-15 3 0 0 0,-1 0 0 0 0,53 9 0 0 0,-43-7 0 0 0,-1 0 0 0 0,-2 0-64 0 0,-8-4-273 0 0,9 2-2182 0 0,-9-2-5673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1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213 299 8287 0 0,'11'-28'191'0'0,"-9"22"26"0"0,-2 6 9 0 0,1-1-34 0 0,1-1 32 0 0,-1 1 1 0 0,0-1 0 0 0,0 0-1 0 0,0 0 1 0 0,0 0 0 0 0,0 0 0 0 0,0 0-1 0 0,0 0 1 0 0,-1-1 0 0 0,2-2-1 0 0,1-6 1178 0 0,36-93 3915 0 0,-38 101-5207 0 0,0 0-1 0 0,0 0 0 0 0,0 1 1 0 0,-1-1-1 0 0,0 0 1 0 0,1 0-1 0 0,-1 0 0 0 0,0 0 1 0 0,-1-3-1 0 0,1 3-83 0 0,0-3-114 0 0,1 1 301 0 0,-1 1 1 0 0,0-1 0 0 0,0 1-1 0 0,0-1 1 0 0,-1 0 0 0 0,0 1-1 0 0,0-1 1 0 0,0 1 0 0 0,-3-8-1 0 0,0 6-141 0 0,3 4 104 0 0,-1 1-1 0 0,0-1 0 0 0,0 0 1 0 0,0 1-1 0 0,0 0 1 0 0,0-1-1 0 0,-1 1 0 0 0,1 0 1 0 0,0 0-1 0 0,-5-1 1 0 0,-24-5-130 0 0,25 7-46 0 0,0-1 0 0 0,0 1 0 0 0,0 0 0 0 0,0 0 0 0 0,-1 1 0 0 0,1 0 0 0 0,-10 3 0 0 0,13-4 0 0 0,-63 21 2048 0 0,64-20-2048 0 0,-1 0 0 0 0,0 0 0 0 0,0 1 0 0 0,0-1 0 0 0,1 1 0 0 0,-1-1 0 0 0,1 1 0 0 0,-1 0 0 0 0,1 0 0 0 0,0 0 0 0 0,-1 1 0 0 0,1-1 0 0 0,0 0 0 0 0,-2 5 0 0 0,-3 4 0 0 0,1 0 0 0 0,-6 15 0 0 0,6-13 0 0 0,3-6 0 0 0,0 0 0 0 0,1 0 0 0 0,0 0 0 0 0,0 0 0 0 0,0 1 0 0 0,1-1 0 0 0,0 1 0 0 0,0 11 0 0 0,1-14 0 0 0,0 3 0 0 0,9 11 0 0 0,11 10 0 0 0,-20-28 0 0 0,1 1 0 0 0,0-1 0 0 0,-1 0 0 0 0,1 0 0 0 0,0 0 0 0 0,0 0 0 0 0,0 0 0 0 0,0 0 0 0 0,0 0 0 0 0,0 0 0 0 0,0 0 0 0 0,0 0 0 0 0,0 0 0 0 0,0-1 0 0 0,1 1 0 0 0,-1 0 0 0 0,0-1 0 0 0,1 1 0 0 0,1-1 0 0 0,2 2 0 0 0,4 2 0 0 0,-3-2 0 0 0,9-3 0 0 0,-5 2 0 0 0,0-2 0 0 0,-2-2 0 0 0,1-1 0 0 0,-7 3 0 0 0,0 0 0 0 0,1 0 0 0 0,-1-1 0 0 0,0 1 0 0 0,0-1 0 0 0,0 1 0 0 0,0-1 0 0 0,0 1 0 0 0,0-1 0 0 0,-1 0 0 0 0,3-3 0 0 0,5-8 0 0 0,64-89 0 0 0,-48 71 0 0 0,-24 34 0 0 0,-3 7 0 0 0,-4 13 0 0 0,4-16 0 0 0,-5 11 0 0 0,2-1 0 0 0,0 1 0 0 0,-3 26 0 0 0,8-33 0 0 0,0-10 0 0 0,0 0 0 0 0,0 0 0 0 0,0 0 0 0 0,0 0 0 0 0,0 0 0 0 0,1 1 0 0 0,-1-1 0 0 0,0 0 0 0 0,0 0 0 0 0,1 0 0 0 0,-1 0 0 0 0,1 0 0 0 0,-1 0 0 0 0,1 0 0 0 0,-1 0 0 0 0,1 0 0 0 0,0 0 0 0 0,0 0 0 0 0,-1 0 0 0 0,3 1 0 0 0,0 1 0 0 0,3 5 0 0 0,4-2 0 0 0,-7-5 0 0 0,16 3 0 0 0,-9-5 0 0 0,-1-2 0 0 0,-8 3-4 0 0,-1 0 0 0 0,1 0 0 0 0,0-1 1 0 0,-1 1-1 0 0,1 0 0 0 0,-1-1 0 0 0,1 1 0 0 0,-1 0 0 0 0,1-1 0 0 0,-1 1 0 0 0,1 0 0 0 0,-1-1 0 0 0,1 1 0 0 0,-1-1 1 0 0,1 1-1 0 0,-1-1 0 0 0,0 1 0 0 0,1-1 0 0 0,-1 1 0 0 0,0-1 0 0 0,1 0 0 0 0,-1 1 0 0 0,0-1 0 0 0,0 1 1 0 0,0-1-1 0 0,0 0 0 0 0,1 1 0 0 0,-1-1 0 0 0,0 0 0 0 0,0-1-634 0 0,1-32-8621 0 0,-1 19 3649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3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 11975 0 0,'0'0'547'0'0,"1"-1"-11"0"0,21-16-181 0 0,-10 12 2151 0 0,-12 5-2372 0 0,0 0 0 0 0,0 0 1 0 0,0 0-1 0 0,1 0 1 0 0,-1 0-1 0 0,0 0 0 0 0,0 0 1 0 0,0 1-1 0 0,0-1 0 0 0,0 0 1 0 0,1 0-1 0 0,-1 0 1 0 0,0 0-1 0 0,0 0 0 0 0,0 0 1 0 0,0 1-1 0 0,0-1 1 0 0,0 0-1 0 0,0 0 0 0 0,0 0 1 0 0,0 0-1 0 0,0 0 0 0 0,0 1 1 0 0,0-1-1 0 0,0 0 1 0 0,0 0-1 0 0,0 0 0 0 0,0 0 1 0 0,0 1-1 0 0,0-1 1 0 0,0 0-1 0 0,0 0 0 0 0,0 0 1 0 0,0 0-1 0 0,0 1 0 0 0,0-1 1 0 0,0 0-1 0 0,-4 14 4024 0 0,-1-5-5650 0 0,5-8 1320 0 0,-11 20 172 0 0,-19 30 0 0 0,16-21 0 0 0,3-5 0 0 0,8-21 12 0 0,-5 26-157 0 0,8-28-551 0 0,1-1-257 0 0,15 4-5875 0 0,-15-5 390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2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 11975 0 0,'0'0'267'0'0,"0"0"42"0"0,0 0 17 0 0,0 0-28 0 0,0 0-58 0 0,0 0 491 0 0,0 0 238 0 0,-16 3 3235 0 0,7-4-3421 0 0,8 0 787 0 0,13-6 1716 0 0,-3 3-2677 0 0,-7 3-609 0 0,1-1 0 0 0,-1 1 0 0 0,1 0 0 0 0,-1 0 0 0 0,1 1 0 0 0,-1-1 0 0 0,1 0 0 0 0,-1 1 0 0 0,4-1 0 0 0,5 0 0 0 0,-8-2 0 0 0,-1 2 0 0 0,21-4 0 0 0,-17 4 0 0 0,-5 0 0 0 0,1 1 0 0 0,0 0 0 0 0,-1 0 0 0 0,1 0 0 0 0,0 0 0 0 0,-1 0 0 0 0,1 0 0 0 0,0 0 0 0 0,-1 1 0 0 0,1-1 0 0 0,0 1 0 0 0,-1-1 0 0 0,3 2 0 0 0,5 0 0 0 0,0 5 0 0 0,-9-7 0 0 0,1 0 0 0 0,-1 1 0 0 0,1-1 0 0 0,0 1 0 0 0,-1-1 0 0 0,1 1 0 0 0,-1 0 0 0 0,1-1 0 0 0,-1 1 0 0 0,1 0 0 0 0,-1-1 0 0 0,0 1 0 0 0,1 0 0 0 0,-1-1 0 0 0,0 1 0 0 0,1 0 0 0 0,-1 0 0 0 0,0-1 0 0 0,0 1 0 0 0,0 0 0 0 0,0 1 0 0 0,0 1 0 0 0,1 0 37 0 0,0 1 0 0 0,-1-1-1 0 0,1 1 1 0 0,-1-1 0 0 0,0 1 0 0 0,0-1 0 0 0,0 1-1 0 0,-1-1 1 0 0,1 1 0 0 0,-1-1 0 0 0,0 0 0 0 0,0 1-1 0 0,0-1 1 0 0,0 0 0 0 0,-1 0 0 0 0,1 1-1 0 0,-1-1 1 0 0,-3 4 0 0 0,-4 6 311 0 0,-1 0-1 0 0,-20 20 1 0 0,17-19-207 0 0,-34 31 24 0 0,47-45-165 0 0,0 0 0 0 0,-1 0 0 0 0,1 1 0 0 0,0-1 0 0 0,0 0 0 0 0,0 0 0 0 0,0 0 0 0 0,-1 0 0 0 0,1 0 0 0 0,0 0 0 0 0,0 1 0 0 0,0-1 0 0 0,0 0 0 0 0,0 0 0 0 0,0 0 0 0 0,0 0 0 0 0,-1 1 0 0 0,1-1 0 0 0,0 0 0 0 0,0 0 0 0 0,0 0 0 0 0,0 0 0 0 0,0 1 0 0 0,0-1 0 0 0,0 0 0 0 0,0 0 0 0 0,0 0 0 0 0,0 1 0 0 0,0-1 0 0 0,0 0 0 0 0,0 0 0 0 0,0 0 0 0 0,0 1 0 0 0,0-1 0 0 0,0 0 0 0 0,0 0 0 0 0,0 0 0 0 0,1 1 0 0 0,-1-1 0 0 0,0 0 0 0 0,0 0 0 0 0,0 0 0 0 0,0 0 0 0 0,0 0 0 0 0,0 1 0 0 0,1-1 0 0 0,-1 0 0 0 0,0 0 0 0 0,0 0 0 0 0,0 0 0 0 0,0 0 0 0 0,0 0 0 0 0,1 0 0 0 0,-1 1 0 0 0,0-1 0 0 0,0 0 0 0 0,0 0 0 0 0,1 0 0 0 0,-1 0 0 0 0,0 0 0 0 0,12 1 0 0 0,-12-1 0 0 0,9 0 0 0 0,-1 0 0 0 0,1-1 0 0 0,-1 0 0 0 0,11-2 0 0 0,-9 1 0 0 0,0 0 0 0 0,14 0 0 0 0,-13 2 0 0 0,-1-1 0 0 0,-10 1-3 0 0,1 0 0 0 0,-1 0 0 0 0,1 0 0 0 0,-1 0 1 0 0,0 0-1 0 0,1 0 0 0 0,-1 1 0 0 0,1-1 0 0 0,-1 0 0 0 0,0 0 0 0 0,1 0 0 0 0,-1 0 0 0 0,1 1 0 0 0,-1-1 0 0 0,0 0 1 0 0,1 0-1 0 0,-1 1 0 0 0,0-1 0 0 0,1 0 0 0 0,-1 1 0 0 0,0-1 0 0 0,2 11-334 0 0,-2-8-138 0 0,0-1-33 0 0,0 4 176 0 0,0-1-4201 0 0,0-5 2998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46 6447 0 0,'0'0'142'0'0,"0"0"22"0"0,0 0 13 0 0,1-1 123 0 0,3-2-641 0 0,16-16 8163 0 0,-18 17-7378 0 0,-2 2-217 0 0,0 0 161 0 0,0 0 100 0 0,0 0 21 0 0,1-1-66 0 0,13-10 165 0 0,-13 9-120 0 0,-1 2 21 0 0,0 0-66 0 0,2-1-294 0 0,3-3-61 0 0,-3 3 283 0 0,-2 1 117 0 0,0 0 21 0 0,0 0-66 0 0,0 0-222 0 0,0 0 166 0 0,0 0 101 0 0,-2 1 21 0 0,-2-1-339 0 0,-17 14 268 0 0,-3 4-438 0 0,17-12 0 0 0,0 0 0 0 0,0 1 0 0 0,1-1 0 0 0,0 1 0 0 0,0 1 0 0 0,0-1 0 0 0,1 1 0 0 0,0 0 0 0 0,-6 12 0 0 0,2 2 0 0 0,1 0 0 0 0,-9 36 0 0 0,12-40 0 0 0,1-1 0 0 0,1 0 0 0 0,0 1 0 0 0,2-1 0 0 0,0 1 0 0 0,0 0 0 0 0,5 30 0 0 0,1-20 0 0 0,-1 0 0 0 0,-2 0 0 0 0,-1 1 0 0 0,-3 42 0 0 0,0-54 0 0 0,1-1 0 0 0,-6 24 0 0 0,3-27 0 0 0,-3 1 0 0 0,-2 4-105 0 0,9-15 630 0 0,0-1 938 0 0,1 0-1314 0 0,2 5-197 0 0,-2-6-289 0 0,-1-1-138 0 0,0 0-33 0 0,0 0-72 0 0,0 0-285 0 0,0 0-126 0 0,0 0-1257 0 0,0 0-4916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2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22 161 8751 0 0,'0'-2'399'0'0,"4"-8"181"0"0,-1-1-1 0 0,-1 0 1 0 0,1 0-1 0 0,-2 1 0 0 0,0-2 1 0 0,0 1-1 0 0,-1-13 1 0 0,-7-25 2401 0 0,7 47-2469 0 0,0 2 0 0 0,1-7 68 0 0,0 6-136 0 0,0 11 2212 0 0,0 3-2656 0 0,2 0 0 0 0,-1-1 72 0 0,3 21 1572 0 0,-4-19-1328 0 0,-1 3-312 0 0,0-1-1 0 0,-1 1 1 0 0,-5 28 0 0 0,3-25-3 0 0,0-5-1 0 0,-8 27 0 0 0,-3 11 0 0 0,10-25 0 0 0,1-14 0 0 0,5-2 0 0 0,-2-11 0 0 0,1-1 0 0 0,-1 1 0 0 0,1 0 0 0 0,-1-1 0 0 0,1 1 0 0 0,0-1 0 0 0,-1 1 0 0 0,1-1 0 0 0,0 1 0 0 0,0-1 0 0 0,-1 1 0 0 0,1-1 0 0 0,0 0 0 0 0,1 1 0 0 0,1 0 0 0 0,11 2 0 0 0,18-6 0 0 0,-7-1 443 0 0,-23 3 45 0 0,-2 1 21 0 0,0 0-66 0 0,3 0-294 0 0,11-2-133 0 0,2 1-16 0 0,-2 1 0 0 0,1 0 0 0 0,-2 2-64 0 0,-11-1-273 0 0,-2-1-138 0 0,0 0-33 0 0,0 0-4 0 0,0 0 0 0 0,0 0 0 0 0,0 0 0 0 0,-6-10-3729 0 0,-1 3 2210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2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8751 0 0,'0'0'399'0'0,"0"0"-4"0"0,1-2-253 0 0,2-7-390 0 0,2-15 5364 0 0,-5 22-4233 0 0,0 2-10 0 0,0 0-49 0 0,0 0-201 0 0,3-3-59 0 0,0-1 231 0 0,2 2 2999 0 0,-1 2-3625 0 0,20-5 254 0 0,-11 1-407 0 0,8-4-16 0 0,-18 8 0 0 0,17-2 0 0 0,-9 1 72 0 0,-9 1 299 0 0,-2 0 117 0 0,11-1 464 0 0,-6 0-803 0 0,36-8-197 0 0,-39 8-289 0 0,-2 1-138 0 0,0 0-33 0 0,0 0 133 0 0,0 0 577 0 0,0 0 248 0 0,0 0 50 0 0,0 0-126 0 0,0 0-576 0 0,0 0-248 0 0,0 0-50 0 0,0 0 58 0 0,0 0-52 0 0,0 0-1314 0 0,0 0-603 0 0,0 0-113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2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11975 0 0,'0'0'267'0'0,"0"0"42"0"0,0 0 17 0 0,0 0-28 0 0,0 0-58 0 0,0 0 491 0 0,0 0 238 0 0,0 0 45 0 0,0 0-61 0 0,0 0-288 0 0,0 0-121 0 0,2-1-28 0 0,0-2-358 0 0,0 1-19 0 0,17-1 252 0 0,66-4 1585 0 0,-81 7-1976 0 0,6-2 0 0 0,5-2 0 0 0,75-25 0 0 0,-77 26 0 0 0,-3-1-133 0 0,-8 3-563 0 0,-2 1-257 0 0,0 0-741 0 0,0 0-2878 0 0,0 0-1228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2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164 100 1375 0 0,'1'-1'442'0'0,"10"-17"6102"0"0,-10 15-4248 0 0,-1 3-732 0 0,5-11 853 0 0,-2-2-360 0 0,-2 10-1195 0 0,-1-20 3460 0 0,1 20-4135 0 0,-1 0-113 0 0,-5-11 1377 0 0,4 13-1353 0 0,0 0 0 0 0,0 1 0 0 0,0-1 0 0 0,-1 0 0 0 0,1 1 0 0 0,0-1 0 0 0,0 1 0 0 0,0-1 0 0 0,0 1 0 0 0,0 0 0 0 0,-1-1 0 0 0,1 1 0 0 0,0 0 0 0 0,0 0 0 0 0,-1 0 0 0 0,1 0 0 0 0,0 0 0 0 0,0 0 0 0 0,-2 1 0 0 0,-2 0-96 0 0,0 0 1 0 0,1 1-1 0 0,-1 0 0 0 0,0 0 1 0 0,1 1-1 0 0,0-1 0 0 0,-9 7 1 0 0,0 0-6 0 0,11-8 3 0 0,0-1 0 0 0,0 1 0 0 0,1 0 0 0 0,-1 0 0 0 0,0 0 0 0 0,1 1 0 0 0,-1-1 0 0 0,1 0 0 0 0,-1 0 0 0 0,1 1 0 0 0,-1-1 0 0 0,1 1 0 0 0,-2 3 0 0 0,0 0 0 0 0,-4 4 0 0 0,-7 12 0 0 0,12-18 0 0 0,1 0 0 0 0,-1 0 0 0 0,1 0 0 0 0,-1 0 0 0 0,1 0 0 0 0,0 0 0 0 0,0 0 0 0 0,0 0 0 0 0,1 1 0 0 0,-1-1 0 0 0,0 6 0 0 0,0 4 0 0 0,-1-9 12 0 0,1-3-18 0 0,1 1 0 0 0,-1-1 0 0 0,0 1 1 0 0,1-1-1 0 0,0 1 0 0 0,-1-1 0 0 0,1 1 0 0 0,0 0 0 0 0,0-1 1 0 0,0 1-1 0 0,0-1 0 0 0,0 4 0 0 0,0 3-326 0 0,1-1 0 0 0,-1 1 0 0 0,3 9 0 0 0,1 10 167 0 0,-2-5 1443 0 0,-1-7-1609 0 0,0 1 0 0 0,-1-1-1 0 0,-3 25 1 0 0,-2-14 485 0 0,0 0 1 0 0,-17 43-1 0 0,18-56-112 0 0,2-1-20 0 0,1-8 20 0 0,1 6-31 0 0,1-10-11 0 0,-1 1 0 0 0,0-1 0 0 0,1 0 0 0 0,-1 1 0 0 0,1-1 0 0 0,-1 0 0 0 0,1 1 0 0 0,-1-1 0 0 0,1 0 0 0 0,0 0 0 0 0,-1 0 0 0 0,1 1 0 0 0,-1-1 0 0 0,1 0 0 0 0,-1 0 0 0 0,1 0 0 0 0,0 0 0 0 0,0 0 0 0 0,14-1 0 0 0,-2 1 0 0 0,-1 0 0 0 0,2-1 0 0 0,-1 3 0 0 0,-3 1-13 0 0,-8-2-87 0 0,-2-1-154 0 0,0 0-59 0 0,0 0-8 0 0,0 0-170 0 0,0 0-690 0 0,0 0-304 0 0,0 0-61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2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1839 0 0,'0'0'430'0'0,"0"0"1130"0"0,0 0 493 0 0,0 0 99 0 0,0 0-141 0 0,0 0-681 0 0,0 0-296 0 0,0-6-264 0 0,1 3 1585 0 0,1 3 5179 0 0,4 4-7365 0 0,0 1-1 0 0,-1-1 0 0 0,1 1 1 0 0,-1 0-1 0 0,-1 0 0 0 0,1 1 1 0 0,-1-1-1 0 0,5 9 0 0 0,-2-6-80 0 0,-1-1-1 0 0,1-1 1 0 0,0 1 0 0 0,0-1-1 0 0,1 0 1 0 0,9 5 0 0 0,-3-2 143 0 0,16 15 0 0 0,64 51 208 0 0,-90-71-397 0 0,7 9-31 0 0,-10-9-7 0 0,17 19 41 0 0,-16-21-125 0 0,-2-2-37 0 0,0 0 9 0 0,0 0 4 0 0,0 0-33 0 0,0 0-141 0 0,0 0-60 0 0,0 0-13 0 0,-49-10-5759 0 0,42 7 4090 0 0,5 2-18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2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10303 0 0,'0'0'472'0'0,"0"0"-9"0"0,0 0-183 0 0,0 0 325 0 0,0 0 178 0 0,0 0 32 0 0,0 0 10 0 0,0 0 14 0 0,-2 1 7 0 0,-8 3 79 0 0,0 1 1 0 0,0 0-1 0 0,-10 8 0 0 0,14-8-808 0 0,0 0-1 0 0,1 0 1 0 0,0 0-1 0 0,0 0 1 0 0,0 1 0 0 0,0 0-1 0 0,1 0 1 0 0,0 0-1 0 0,-5 11 1 0 0,-42 71 449 0 0,2-6-321 0 0,46-74-218 0 0,0-2-3 0 0,0-1-1 0 0,-1 1 0 0 0,0-1 0 0 0,-5 7 0 0 0,2-3 44 0 0,5-8-28 0 0,2-1-103 0 0,0 0-31 0 0,3-1-68 0 0,-1 1-1 0 0,1-1 1 0 0,-1-1-1 0 0,1 1 1 0 0,-1 0-1 0 0,0 0 1 0 0,0-1-1 0 0,0 0 1 0 0,1 1-1 0 0,1-4 1 0 0,2 0-751 0 0,6-3-486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10943 0 0,'0'0'498'0'0,"0"0"-9"0"0,0 0-168 0 0,0 0 443 0 0,0 0 226 0 0,0 0 46 0 0,0 0-10 0 0,0 0-83 0 0,0 0-42 0 0,0 0-5 0 0,0 0-56 0 0,0 0-236 0 0,3 0-105 0 0,36-9 836 0 0,-30 6-1011 0 0,0 1 0 0 0,0 0 1 0 0,0 0-1 0 0,11 0 0 0 0,40-3 929 0 0,-58 5-1084 0 0,-2 0-27 0 0,0 0-13 0 0,3 0 52 0 0,-2 0-166 0 0,-1 0 1 0 0,0 0-1 0 0,0 0 1 0 0,1 0-1 0 0,-1 0 1 0 0,0 0 0 0 0,1 0-1 0 0,-1 0 1 0 0,0 0-1 0 0,1 0 1 0 0,-1 0 0 0 0,0 0-1 0 0,1 0 1 0 0,-1 0-1 0 0,0 0 1 0 0,1 0-1 0 0,-1 0 1 0 0,0 0 0 0 0,0 0-1 0 0,1 0 1 0 0,-1 0-1 0 0,0 1 1 0 0,1-1 0 0 0,-1 0-1 0 0,0 0 1 0 0,0 0-1 0 0,1 1 1 0 0,-1-1 0 0 0,0 0-1 0 0,0 4 12 0 0,0-1 0 0 0,-1 0 0 0 0,1 1 0 0 0,-1-1 0 0 0,0 0-1 0 0,0 0 1 0 0,0 1 0 0 0,0-1 0 0 0,0 0 0 0 0,-1 0 0 0 0,0 0 0 0 0,1-1 0 0 0,-1 1 0 0 0,0 0 0 0 0,-3 2-1 0 0,-7 9 28 0 0,-19 17-1 0 0,29-29-43 0 0,-62 67 43 0 0,55-58-53 0 0,7 2 0 0 0,2-12-1 0 0,0 0-1 0 0,0 0 1 0 0,1 0-1 0 0,-1 1 1 0 0,0-1-1 0 0,1 0 1 0 0,-1 0-1 0 0,1 0 1 0 0,0 0 0 0 0,1 1-1 0 0,-1 0-5 0 0,1-1-1 0 0,-1 0 1 0 0,1 1-1 0 0,0-1 1 0 0,0 0-1 0 0,0 0 1 0 0,0 0-1 0 0,0-1 1 0 0,0 1 0 0 0,0 0-1 0 0,0-1 1 0 0,0 1-1 0 0,0-1 1 0 0,0 0-1 0 0,0 0 1 0 0,1 0-1 0 0,-1 0 1 0 0,3 0 0 0 0,3-1-37 0 0,-1 0 1 0 0,0 0-1 0 0,0-1 1 0 0,9-3-1 0 0,29-13-2175 0 0,-27 8-4124 0 0,-2 0-1288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3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38 4543 0 0,'0'0'208'0'0,"0"0"24"0"0,0 0-25 0 0,0 0-14 0 0,0 0-1 0 0,0 0 26 0 0,0 0 104 0 0,0 0 44 0 0,0 0 8 0 0,-2 0 18 0 0,1-1-128 0 0,0 1 0 0 0,-1-1 0 0 0,1 0 0 0 0,0 1 0 0 0,-1-1 0 0 0,1 0 0 0 0,0 0 0 0 0,0 0 0 0 0,0 0 0 0 0,0 0 0 0 0,0 0 0 0 0,0 0 0 0 0,0 0 0 0 0,0 0 0 0 0,0 0 0 0 0,-1-3 0 0 0,1 2 164 0 0,-2-4 568 0 0,3 5-858 0 0,0 1 0 0 0,-1-1 1 0 0,1 1-1 0 0,0-1 0 0 0,0 0 1 0 0,0 1-1 0 0,-1-1 0 0 0,1 1 1 0 0,0-1-1 0 0,-1 1 0 0 0,1-1 0 0 0,0 1 1 0 0,-1-1-1 0 0,1 1 0 0 0,0-1 1 0 0,-1 1-1 0 0,1-1 0 0 0,-1 1 1 0 0,1 0-1 0 0,-1-1 0 0 0,-5 1 225 0 0,1-1 1 0 0,0 2-1 0 0,0-1 0 0 0,-6 1 0 0 0,9 0-67 0 0,2-1 0 0 0,-2 1-13 0 0,2-1-217 0 0,0 0 0 0 0,0 0-1 0 0,0 0 1 0 0,-1 0 0 0 0,1 0 0 0 0,0 0 0 0 0,0 0-1 0 0,-1 0 1 0 0,1 0 0 0 0,0 1 0 0 0,0-1 0 0 0,0 0-1 0 0,-1 0 1 0 0,1 0 0 0 0,0 0 0 0 0,0 0 0 0 0,0 1 0 0 0,0-1-1 0 0,-1 0 1 0 0,1 0 0 0 0,0 0 0 0 0,0 1 0 0 0,0-1-1 0 0,0 0 1 0 0,0 0 0 0 0,0 1 0 0 0,0-1 0 0 0,0 0-1 0 0,0 0 1 0 0,0 1 0 0 0,5 3 902 0 0,-4-3-1107 0 0,1 0 211 0 0,-2-1 0 0 0,2 0 0 0 0,24 4 72 0 0,-24-3-68 0 0,-2-1 16 0 0,2 1 4 0 0,21 7 1568 0 0,-21-7-1600 0 0,-2-1 0 0 0,1 2-11 0 0,1 11-31 0 0,-1-11-17 0 0,0 1 0 0 0,-1 0 0 0 0,1-1 0 0 0,-1 1 1 0 0,0 0-1 0 0,0 0 0 0 0,0-1 0 0 0,0 1 0 0 0,0 3 0 0 0,-3 21 50 0 0,4-5-31 0 0,-1 1 60 0 0,-4 31 0 0 0,3-17-11 0 0,1-26-16 0 0,0 0-1 0 0,-2 13 1 0 0,0-7 23 0 0,2 1 0 0 0,0-1 0 0 0,1 0 0 0 0,3 19 0 0 0,-2-13-27 0 0,3 3 29 0 0,-2-17-59 0 0,-2 0 1 0 0,1 0 0 0 0,-1 0 0 0 0,0 16-1 0 0,-4 48 112 0 0,3-62-111 0 0,0-6-11 0 0,-1 0 1 0 0,1 1-1 0 0,0-1 1 0 0,-1 0-1 0 0,0 0 0 0 0,0-1 1 0 0,-1 1-1 0 0,-2 7 0 0 0,1-7-9 0 0,-2 4 7 0 0,2-2 44 0 0,3-5-55 0 0,-1-1 0 0 0,1 0 0 0 0,0 1 0 0 0,-1-1-1 0 0,1 0 1 0 0,-1 1 0 0 0,0-1 0 0 0,1 0 0 0 0,-1 0 0 0 0,0 0-1 0 0,0 0 1 0 0,-1 2 0 0 0,-4 8 0 0 0,3-2 12 0 0,2-5 36 0 0,-4 2-24 0 0,1-1 34 0 0,-7 10 69 0 0,11-15-80 0 0,-1 1 3 0 0,1-1-1 0 0,0 1 1 0 0,-1 0 0 0 0,1 0-1 0 0,-1 0 1 0 0,1-1 0 0 0,-1 1-1 0 0,1 0 1 0 0,-1-1 0 0 0,0 1-1 0 0,0 1 1 0 0,-6-7 19 0 0,5 4 17 0 0,2 1-12 0 0,0 0 17 0 0,-2-1-11 0 0,-4-2-197 0 0,-4-2-1474 0 0,8 4 651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3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15663 0 0,'0'0'356'0'0,"0"0"50"0"0,4-8 538 0 0,2-7-744 0 0,-5 13 411 0 0,0-1-1 0 0,0 0 1 0 0,0 1 0 0 0,0-1-1 0 0,1 1 1 0 0,2-4-1 0 0,-3 5-66 0 0,-1 1-28 0 0,0 0-72 0 0,2 8-272 0 0,-2 7-172 0 0,-2 28 0 0 0,0 11 0 0 0,2-49 0 0 0,0 0 0 0 0,1 0 0 0 0,0 0 0 0 0,0 0 0 0 0,1 0 0 0 0,-1 0 0 0 0,1 0 0 0 0,3 6 0 0 0,-5-9 0 0 0,0-1 0 0 0,1-1 0 0 0,-1 1 0 0 0,0 0 0 0 0,1 0 0 0 0,-1-1 0 0 0,0 1 0 0 0,1 0 0 0 0,-1-1 0 0 0,1 1 0 0 0,-1-1 0 0 0,1 1 0 0 0,-1-1 0 0 0,1 1 0 0 0,0-1 0 0 0,-1 1 0 0 0,1-1 0 0 0,-1 1 0 0 0,1-1 0 0 0,0 0 0 0 0,-1 1 0 0 0,1-1 0 0 0,1 1 0 0 0,0 0 0 0 0,-1-1 0 0 0,1 1 0 0 0,-1 0 0 0 0,1-1 0 0 0,0 1 0 0 0,-1-1 0 0 0,1 1 0 0 0,0-1 0 0 0,-1 0 0 0 0,1 0 0 0 0,0 1 0 0 0,0-1 0 0 0,-1-1 0 0 0,1 1 0 0 0,0 0 0 0 0,0 0 0 0 0,2-1 0 0 0,-1 0 0 0 0,0-1 0 0 0,1 1 0 0 0,-1-1 0 0 0,0 0 0 0 0,0 0 0 0 0,0 0 0 0 0,0 0 0 0 0,3-3 0 0 0,0-1 0 0 0,0-1 0 0 0,0 1 0 0 0,0-1 0 0 0,-1-1 0 0 0,0 1 0 0 0,4-9 0 0 0,-4 5 233 0 0,0 0-1 0 0,-1 0 1 0 0,6-20 0 0 0,-10 29 276 0 0,0 2-66 0 0,-2 0-437 0 0,1 1 1 0 0,-1-1-1 0 0,1 0 1 0 0,-1 1-1 0 0,1-1 1 0 0,-1 1-1 0 0,1-1 1 0 0,0 1-1 0 0,-1-1 1 0 0,1 1-1 0 0,0 0 1 0 0,-1 0-1 0 0,1 0 1 0 0,0 0-1 0 0,0 0 1 0 0,0 0-1 0 0,0 0 1 0 0,0 0-1 0 0,0 0 1 0 0,0 1 0 0 0,0-1-1 0 0,-1 2 1 0 0,-1 4-3 0 0,-1-1 0 0 0,1 1 0 0 0,-2 10 1 0 0,1-6-7 0 0,-3 11 2 0 0,1 1 0 0 0,-5 36 0 0 0,8-36 0 0 0,-1-1 0 0 0,-13 39 0 0 0,6-27 0 0 0,5-13 0 0 0,6-20 0 0 0,-1-1 0 0 0,1 0 0 0 0,0 1 0 0 0,0-1 0 0 0,0 0 0 0 0,0 1 0 0 0,0-1 0 0 0,0 1 0 0 0,0-1 0 0 0,-1 0 0 0 0,1 1 0 0 0,0-1 0 0 0,1 1 0 0 0,-1-1 0 0 0,0 0 0 0 0,0 1 0 0 0,0-1 0 0 0,0 1 0 0 0,0-1 0 0 0,0 0 0 0 0,0 1 0 0 0,1-1 0 0 0,-1 1 0 0 0,0-1 0 0 0,0 0 0 0 0,0 1 0 0 0,1-1 0 0 0,-1 1 0 0 0,1-1 0 0 0,0 0 0 0 0,0 0 0 0 0,-1-1 0 0 0,1 1 0 0 0,0 0 0 0 0,0 0 0 0 0,-1 0 0 0 0,1-1 0 0 0,0 1 0 0 0,0 0 0 0 0,-1 0 0 0 0,1-1 0 0 0,0 1 0 0 0,-1-1 0 0 0,1 1 0 0 0,1-2 0 0 0,1 0-93 0 0,-1-1 1 0 0,1 0-1 0 0,0 0 1 0 0,-1 0-1 0 0,1 0 0 0 0,1-4 1 0 0,8-9-933 0 0,-9 12 473 0 0,0 0 0 0 0,0-1 0 0 0,-1 1 0 0 0,1-1 0 0 0,-1 0 0 0 0,2-6 0 0 0,-4 10 479 0 0,8-25-1973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3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 8287 0 0,'0'0'382'0'0,"0"0"-8"0"0,-8-3-285 0 0,4 2 6002 0 0,-2-1 1724 0 0,13 2-5692 0 0,-3 1-2045 0 0,1-1 0 0 0,0 0 0 0 0,0 0 0 0 0,10-1 0 0 0,15-7-62 0 0,-28 8-16 0 0,0 0 0 0 0,0-1 0 0 0,-1 1 0 0 0,1 0 0 0 0,0-1 0 0 0,-1 0 0 0 0,1 1 0 0 0,0-1 0 0 0,-1 0 0 0 0,1 0 0 0 0,-1 0 0 0 0,1 0 0 0 0,-1 0 0 0 0,1 0 0 0 0,1-2 0 0 0,3-2 0 0 0,13 0 0 0 0,-6 5 0 0 0,-4 3 0 0 0,-9-3 0 0 0,0 1 0 0 0,0-1 0 0 0,0 1 0 0 0,0-1 0 0 0,0 1 0 0 0,0-1 0 0 0,0 1 0 0 0,0-1 0 0 0,0 0 0 0 0,0 1 0 0 0,0-1 0 0 0,-1 1 0 0 0,1-1 0 0 0,0 0 0 0 0,0 1 0 0 0,0-1 0 0 0,-1 1 0 0 0,1-1 0 0 0,-1 1 0 0 0,-13 17-64 0 0,12-16-273 0 0,2-2-138 0 0,0 0-1034 0 0,0 0-4210 0 0,0 0-1801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3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3223 0 0,'0'0'487'0'0,"0"0"836"0"0,0 0 370 0 0,0 0 71 0 0,0 0-113 0 0,0 0-546 0 0,0 0-237 0 0,0 0-48 0 0,0 0-23 0 0,0 0-50 0 0,0 0-19 0 0,1-2-7 0 0,10-31 1203 0 0,-9 22-1289 0 0,1 1 0 0 0,6-12 1 0 0,17-50 1460 0 0,-5 9-829 0 0,2-5-372 0 0,-15 47 148 0 0,10-41-1 0 0,-17 57-591 0 0,-2 7-379 0 0,-2 0-63 0 0,0 1-1 0 0,0 0 1 0 0,1 0-1 0 0,0 0 1 0 0,-1 0-1 0 0,1 1 1 0 0,-3 4-1 0 0,1 0-4 0 0,1-1-4 0 0,0 0 0 0 0,0 1 0 0 0,-3 13 0 0 0,-2 7 0 0 0,-16 54-72 0 0,19-67 46 0 0,1 0-1 0 0,0 1 1 0 0,2 0-1 0 0,-2 16 1 0 0,3-18 2 0 0,2 6-36 0 0,0-16 57 0 0,1-2-9 0 0,-2-1 6 0 0,1 0 1 0 0,-1 0-1 0 0,0 0 0 0 0,1 0 0 0 0,0 0 0 0 0,-1 0 0 0 0,1 0 0 0 0,0 0 0 0 0,-1-1 0 0 0,1 1 0 0 0,0 0 0 0 0,0 0 0 0 0,0-1 1 0 0,-1 1-1 0 0,1-1 0 0 0,0 1 0 0 0,0-1 0 0 0,0 1 0 0 0,0-1 0 0 0,0 1 0 0 0,0-1 0 0 0,0 0 0 0 0,0 0 0 0 0,0 1 0 0 0,0-1 1 0 0,1 0-1 0 0,-1 0 0 0 0,0 0 0 0 0,0 0 0 0 0,0 0 0 0 0,0 0 0 0 0,0-1 0 0 0,1 1 0 0 0,3-1 5 0 0,0 0-1 0 0,0 0 1 0 0,-1 0 0 0 0,1-1-1 0 0,6-2 1 0 0,-3-1 3 0 0,0 0 1 0 0,-1 0-1 0 0,1 0 0 0 0,-2-1 1 0 0,1 0-1 0 0,0 0 0 0 0,-1-1 1 0 0,0 1-1 0 0,-1-1 0 0 0,1-1 1 0 0,3-7-1 0 0,5-11 15 0 0,21-55 1 0 0,-27 62-17 0 0,3-23 116 0 0,-10 39-92 0 0,-2 6 28 0 0,-13 57 360 0 0,12-51-413 0 0,2-7 0 0 0,-1 0 0 0 0,1 0 0 0 0,-1 1 0 0 0,1-1 0 0 0,0 0 0 0 0,0 1 0 0 0,0-1 0 0 0,1 0 0 0 0,-1 0 0 0 0,0 1 0 0 0,1-1 0 0 0,-1 0 0 0 0,2 3 0 0 0,3 18-14 0 0,-3-8-23 0 0,8 22 0 0 0,-5-25-40 0 0,2 0-3 0 0,-2-2 8 0 0,-3-8-19 0 0,-2-2-1 0 0,0 0 16 0 0,0 0 4 0 0,0 0 0 0 0,0 0-35 0 0,0 0-145 0 0,0 0-61 0 0,0 0-8 0 0,0 0-141 0 0,0 0-566 0 0,8-11-2774 0 0,-1 1-3553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3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0,'0'0'528'0'0,"0"0"-100"0"0,0 0 846 0 0,0 0 408 0 0,0 0 81 0 0,0 0-75 0 0,0 0-388 0 0,0 0-168 0 0,0 0-39 0 0,0 0-42 0 0,0 0-156 0 0,0 0-67 0 0,0 0-18 0 0,0 0-42 0 0,0 0-169 0 0,0 0-78 0 0,0 0-10 0 0,0 0-30 0 0,0 0-101 0 0,0 0-41 0 0,2 0-10 0 0,2 2-203 0 0,1-1 0 0 0,-1 1-1 0 0,0 0 1 0 0,0 0 0 0 0,-1 0 0 0 0,1 0 0 0 0,0 1-1 0 0,-1-1 1 0 0,1 1 0 0 0,-1 0 0 0 0,0 0-1 0 0,6 7 1 0 0,1 4 56 0 0,-1 1-1 0 0,9 16 1 0 0,-10-17-75 0 0,-7-10-76 0 0,2 0 0 0 0,-1 0 0 0 0,0 1 0 0 0,1-2-1 0 0,6 8 1 0 0,-6-7 1 0 0,-1-2 32 0 0,-2-2 0 0 0,2 2-11 0 0,21 21 134 0 0,-21-21-172 0 0,7 5 111 0 0,2-1-115 0 0,2-3 0 0 0,-11-3 21 0 0,-2 0-91 0 0,0 0-85 0 0,0 0-15 0 0,0 0 6 0 0,-1-4-327 0 0,1 4 431 0 0,0 0 1 0 0,1-1-1 0 0,-1 1 0 0 0,0 0 0 0 0,0 0 1 0 0,0-1-1 0 0,0 1 0 0 0,0 0 0 0 0,0-1 1 0 0,0 1-1 0 0,0 0 0 0 0,0-1 0 0 0,0 1 1 0 0,-1 0-1 0 0,1 0 0 0 0,0-1 0 0 0,0 1 1 0 0,0 0-1 0 0,0 0 0 0 0,0-1 1 0 0,0 1-1 0 0,-1 0 0 0 0,1 0 0 0 0,0-1 1 0 0,0 1-1 0 0,-1 0 0 0 0,-18-31-6700 0 0,18 30 5038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3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30 11111 0 0,'0'0'507'0'0,"0"0"-6"0"0,2-2-321 0 0,-2 2-393 0 0,4-3 1008 0 0,-1 1 0 0 0,0-1 0 0 0,-1 0 0 0 0,1 0 0 0 0,4-6 1 0 0,-6 7-64 0 0,-1 2-18 0 0,0 0-32 0 0,0 0-130 0 0,0 0-59 0 0,0 0-12 0 0,0 0-17 0 0,0 0-66 0 0,-1-1-29 0 0,0 0-296 0 0,0 1 0 0 0,0 0 0 0 0,0 0 0 0 0,0-1 1 0 0,0 1-1 0 0,0 0 0 0 0,1 0 0 0 0,-1 0 0 0 0,0 0 0 0 0,0 0 0 0 0,0 0 1 0 0,0 0-1 0 0,0 0 0 0 0,0 1 0 0 0,0-1 0 0 0,0 0 0 0 0,1 0 0 0 0,-1 1 1 0 0,-1 0-1 0 0,-1 1 5 0 0,0-1 0 0 0,0 1 1 0 0,0 0-1 0 0,1 1 0 0 0,-4 3 0 0 0,-1 1-12 0 0,1 0-1 0 0,1 1 1 0 0,-7 11-1 0 0,1-2 133 0 0,-17 22-1 0 0,20-30-140 0 0,1 1-1 0 0,0 0 1 0 0,1 0 0 0 0,0 0-1 0 0,0 1 1 0 0,-6 17-1 0 0,9-21 25 0 0,1-4-79 0 0,-3 12 80 0 0,5-13-136 0 0,0-2-17 0 0,0 0-1 0 0,0 0-115 0 0,0 0-481 0 0,8-10-2457 0 0,2 0-4455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4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 10135 0 0,'0'0'231'0'0,"0"0"29"0"0,0 0 19 0 0,0 0 37 0 0,0 0 125 0 0,-1-2 58 0 0,1 1 157 0 0,-2-5-1333 0 0,-2 2 7788 0 0,-6-1-6956 0 0,2 3-66 0 0,6 2 282 0 0,2 0 117 0 0,0 0 21 0 0,0 0-66 0 0,4 0-4 0 0,0 0 1 0 0,0 1-1 0 0,0-1 1 0 0,7-1-1 0 0,10 1-421 0 0,0-2-20 0 0,3-1 2 0 0,19-4 931 0 0,-41 7-422 0 0,0 0-66 0 0,6 1-294 0 0,-1 8-133 0 0,-3 1-16 0 0,-1 0 0 0 0,0 0 0 0 0,2 0 0 0 0,0-2 0 0 0,3 2 0 0 0,-7-9 0 0 0,0 0 0 0 0,-1 0 0 0 0,1 0 0 0 0,0 0 0 0 0,0 0 0 0 0,-1 0 0 0 0,1 0 0 0 0,-1 1 0 0 0,1-1 0 0 0,-1 0 0 0 0,1 0 0 0 0,-1 1 0 0 0,0-1 0 0 0,1 0 0 0 0,-1 3 0 0 0,1 3 0 0 0,-1-6 0 0 0,1 1 0 0 0,-1-1 0 0 0,0 1 0 0 0,1-1 0 0 0,-1 1 0 0 0,0-1 0 0 0,0 0 0 0 0,0 1 0 0 0,0-1 0 0 0,0 1 0 0 0,-1-1 0 0 0,1 1 0 0 0,0-1 0 0 0,-1 1 0 0 0,0 2 0 0 0,-1 0 0 0 0,-4 13 0 0 0,5-14 0 0 0,-1 0 0 0 0,1 0 0 0 0,-1 0 0 0 0,0 0 0 0 0,0 0 0 0 0,0 0 0 0 0,0 0 0 0 0,0-1 0 0 0,0 1 0 0 0,-6 4 0 0 0,7-6 0 0 0,-10 8 0 0 0,0 2 0 0 0,9-8 0 0 0,-17 18 0 0 0,13-15 0 0 0,-1 1 0 0 0,0-1 0 0 0,7-5 0 0 0,0-1 0 0 0,0 0 0 0 0,0 0 0 0 0,-1 0 0 0 0,1 0 0 0 0,0 1 0 0 0,0-1 0 0 0,0 0 0 0 0,0 0 0 0 0,0 1 0 0 0,0-1 0 0 0,-1 0 0 0 0,1 0 0 0 0,0 0 0 0 0,0 1 0 0 0,0-1 0 0 0,0 0 0 0 0,0 0 0 0 0,0 1 0 0 0,0-1 0 0 0,0 0 0 0 0,0 0 0 0 0,0 1 0 0 0,0-1 0 0 0,0 0 0 0 0,0 0 0 0 0,0 1 0 0 0,1-1 0 0 0,-1 0 0 0 0,0 0 0 0 0,0 0 0 0 0,0 1 0 0 0,0-1 0 0 0,0 0 0 0 0,0 0 0 0 0,1 0 0 0 0,-1 1 0 0 0,0-1 0 0 0,0 0 0 0 0,0 0 0 0 0,0 0 0 0 0,1 0 0 0 0,-1 1 0 0 0,0-1 0 0 0,0 0 0 0 0,0 0 0 0 0,1 0 0 0 0,-1 0 0 0 0,0 0 0 0 0,0 0 0 0 0,1 0 0 0 0,-1 0 0 0 0,0 0 0 0 0,0 0 0 0 0,1 0 0 0 0,-1 0 0 0 0,13 4 0 0 0,21-2 0 0 0,-1-1 931 0 0,-31 0-422 0 0,0-1-66 0 0,5 2-294 0 0,-7-2-148 0 0,1 1 0 0 0,-1 0 0 0 0,1-1 0 0 0,-1 1 0 0 0,0 0 0 0 0,0-1 1 0 0,1 1-1 0 0,-1 0 0 0 0,0-1 0 0 0,0 1 0 0 0,0 0 0 0 0,0-1 0 0 0,0 1 0 0 0,0 1 0 0 0,-2 10-1 0 0,-1-2 0 0 0,3-9-178 0 0,0 0-1 0 0,0-1 1 0 0,-1 1-1 0 0,1 0 1 0 0,0 0-1 0 0,0 0 1 0 0,-1-1-1 0 0,1 1 1 0 0,0 0-1 0 0,-1 0 0 0 0,1-1 1 0 0,-1 1-1 0 0,1 0 1 0 0,-1-1-1 0 0,1 1 1 0 0,-1-1-1 0 0,1 1 1 0 0,-1 0-1 0 0,-1 0 1 0 0,1 2-4918 0 0,1-3-3062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4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41 4607 0 0,'0'0'208'0'0,"0"0"135"0"0,0 0 440 0 0,0 0 193 0 0,0 0 42 0 0,0 0 6 0 0,-10-5 3003 0 0,1 3-3845 0 0,8 1 424 0 0,-1 1-1 0 0,0-1 1 0 0,1 1 0 0 0,-1-1 0 0 0,0 0-1 0 0,1 0 1 0 0,-1 0 0 0 0,1 0 0 0 0,-1 0-1 0 0,0-1 1 0 0,0 0-94 0 0,2 2 0 0 0,0 0 0 0 0,0 0 0 0 0,-5-7 297 0 0,3 2 2054 0 0,0-3-2775 0 0,1 6 283 0 0,1 2 117 0 0,0 0 21 0 0,0 0-66 0 0,3 1-294 0 0,8 2-133 0 0,2 4-16 0 0,-8-3 87 0 0,-1 0-1 0 0,0 0 1 0 0,0 0 0 0 0,0 0-1 0 0,0 1 1 0 0,-1-1-1 0 0,0 1 1 0 0,3 5 0 0 0,21 46 1040 0 0,-18-36-986 0 0,0 2-141 0 0,-1 1 0 0 0,-1 1 0 0 0,6 32 0 0 0,5 74 0 0 0,-16-100 0 0 0,-1 1 0 0 0,-2 0 0 0 0,-1 0 0 0 0,-1-1 0 0 0,-2 0 0 0 0,-1 1 0 0 0,-1-2 0 0 0,-2 1 0 0 0,-18 41 0 0 0,23-58 0 0 0,1-6 0 0 0,0 0 0 0 0,-1 0 0 0 0,0-1 0 0 0,0 1 0 0 0,0 0 0 0 0,-10 10 0 0 0,7-8 0 0 0,3-1 16 0 0,3-6 64 0 0,1-2 16 0 0,0 0 0 0 0,0 0-37 0 0,0 0-146 0 0,0 0-20 0 0,0 0 42 0 0,0 0 125 0 0,0 0 16 0 0,0 0-32 0 0,0 0-244 0 0,0 0-575 0 0,0 0-210 0 0,0 0-35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4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47 6447 0 0,'0'0'142'0'0,"0"0"22"0"0,0 0 13 0 0,0 0 55 0 0,-2 0 181 0 0,-13 4-531 0 0,-7 1 8515 0 0,17-6-684 0 0,26-5-6281 0 0,70-16-1118 0 0,-1 1-60 0 0,-83 20-254 0 0,0-1 0 0 0,0 1 0 0 0,0 1 0 0 0,12-1 0 0 0,-15 1 0 0 0,-4 0 0 0 0,1 0 0 0 0,-1 0 0 0 0,1-1 0 0 0,-1 1 0 0 0,1 0 0 0 0,-1 0 0 0 0,1 0 0 0 0,0 0 0 0 0,-1 0 0 0 0,1 0 0 0 0,-1 0 0 0 0,1 0 0 0 0,-1 0 0 0 0,1 1 0 0 0,-1-1 0 0 0,1 0 0 0 0,-1 0 0 0 0,1 0 0 0 0,-1 1 0 0 0,1-1 0 0 0,-1 0 0 0 0,1 0 0 0 0,-1 1 0 0 0,1-1 0 0 0,-1 1 0 0 0,12 9 0 0 0,-4-4 0 0 0,0 4 0 0 0,-2 0 0 0 0,-3-2 15 0 0,-3-6 57 0 0,0-2 9 0 0,0 0-1 0 0,0 0-25 0 0,0 0-107 0 0,0 0-63 0 0,0 0-73 0 0,0 0-32 0 0,0 0-4 0 0,0 0-41 0 0,0 0-174 0 0,0 0-76 0 0,0 0-18 0 0,0 0-179 0 0,0 0-738 0 0,1-2-324 0 0,2-6-66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4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1839 0 0,'0'0'464'0'0,"0"0"1275"0"0,0 0 552 0 0,0 0 114 0 0,0 0-184 0 0,0 0-871 0 0,0 0-386 0 0,0 0-72 0 0,0 0-54 0 0,0 0-154 0 0,-1 3-68 0 0,-4 7-214 0 0,0 1 0 0 0,1 0 0 0 0,0 1-1 0 0,1-1 1 0 0,0 1 0 0 0,1-1 0 0 0,1 1-1 0 0,-1 23 1 0 0,0 165 1193 0 0,2-196-1518 0 0,-1 5 1 0 0,0-6-12 0 0,1-3-27 0 0,0 0-124 0 0,0 0-118 0 0,0 0-28 0 0,0 0-1 0 0,0 0-138 0 0,0 0-584 0 0,0 0-255 0 0,0 0-50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4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4 347 11975 0 0,'0'0'267'0'0,"0"0"42"0"0,0 0 17 0 0,0 0-28 0 0,0 0-126 0 0,0-2 204 0 0,1-2-75 0 0,-1 1 0 0 0,0-1 0 0 0,1 1 0 0 0,-1-1 0 0 0,-1 1 0 0 0,1 0 0 0 0,-1-5 0 0 0,0 4-2 0 0,0 0-1 0 0,1 0 0 0 0,0-1 0 0 0,-1 1 0 0 0,2 0 1 0 0,-1 0-1 0 0,0 0 0 0 0,2-7 0 0 0,4-10 848 0 0,3-27 0 0 0,-2 12 146 0 0,20-93-172 0 0,-24 118-1120 0 0,0-1 0 0 0,-1 2 72 0 0,-2 8 299 0 0,0 2 117 0 0,0 0 21 0 0,0 0-66 0 0,0 3-321 0 0,-6 32-122 0 0,-16 54 0 0 0,13-59 6 0 0,2 0 1 0 0,-8 62-1 0 0,14-87-6 0 0,0 0 0 0 0,5 16 0 0 0,-3-12 0 0 0,0-5 0 0 0,0 1 0 0 0,0-1 0 0 0,0 0 0 0 0,0 0 0 0 0,1 0 0 0 0,3 7 0 0 0,-4-7 0 0 0,1 1 0 0 0,11 10 0 0 0,-10-12 10 0 0,15 11-81 0 0,-15-13 49 0 0,1 0 0 0 0,-1 1 0 0 0,0-1 0 0 0,0 0 0 0 0,1-1 0 0 0,-1 1 0 0 0,0-1 0 0 0,1 1 0 0 0,-1-1 0 0 0,0 0 1 0 0,1 0-1 0 0,-1 0 0 0 0,1-1 0 0 0,-1 1 0 0 0,0-1 0 0 0,0 0 0 0 0,1 0 0 0 0,-1 0 0 0 0,0 0 0 0 0,6-3 0 0 0,-4 1 6 0 0,0 0 0 0 0,0 0 0 0 0,-1 0 0 0 0,1 0-1 0 0,-1-1 1 0 0,0 1 0 0 0,0-1 0 0 0,0 0 0 0 0,0 0 0 0 0,0-1-1 0 0,-1 1 1 0 0,4-8 0 0 0,-3 5 75 0 0,-1-1 0 0 0,0-1 1 0 0,0 1-1 0 0,0 0 0 0 0,1-14 0 0 0,-2 6 67 0 0,-1-1-1 0 0,-2-31 1 0 0,-1 36-126 0 0,2 12 0 0 0,-1-1 0 0 0,1 1 0 0 0,0-1 0 0 0,0 1 0 0 0,0 0 0 0 0,0-1 0 0 0,-1 1 0 0 0,1 0 0 0 0,0-1 0 0 0,0 1 0 0 0,-1 0 0 0 0,1-1 0 0 0,0 1 0 0 0,0 0 0 0 0,-1-1 0 0 0,1 1 0 0 0,-1 0 0 0 0,1 0 0 0 0,-1-1 0 0 0,1 1 0 0 0,-1 0 0 0 0,1 0 0 0 0,-1 0 0 0 0,1 0 0 0 0,0-1 0 0 0,-1 1 0 0 0,1 0 0 0 0,-1 0 0 0 0,1 0 0 0 0,-1 0 0 0 0,1 0 0 0 0,-1 0 0 0 0,1 1 0 0 0,-1-1 0 0 0,1 0 0 0 0,-1 0 0 0 0,1 0 0 0 0,-1 0 0 0 0,0 1 0 0 0,0 0 0 0 0,-1 0 0 0 0,1 1 0 0 0,-1-1 0 0 0,1 1 0 0 0,-1-1 0 0 0,1 1 0 0 0,0-1 0 0 0,0 1 0 0 0,0 0 0 0 0,-2 3 0 0 0,-1 2 0 0 0,0 1 0 0 0,1 0 0 0 0,0 0 0 0 0,0 0 0 0 0,0 1 0 0 0,-2 14 0 0 0,5-4 3 0 0,1-15-5 0 0,1-2-11 0 0,-2-1-6 0 0,1 0 1 0 0,-1 0-1 0 0,0-1 0 0 0,1 1 0 0 0,-1 0 0 0 0,1 0 0 0 0,-1-1 1 0 0,1 1-1 0 0,0 0 0 0 0,-1-1 0 0 0,1 1 0 0 0,0 0 1 0 0,-1-1-1 0 0,1 1 0 0 0,0-1 0 0 0,0 0 0 0 0,0 1 1 0 0,-1-1-1 0 0,1 1 0 0 0,0-1 0 0 0,0 0 0 0 0,0 0 1 0 0,0 1-1 0 0,0-1 0 0 0,0 0 0 0 0,-1 0 0 0 0,1 0 1 0 0,0 0-1 0 0,2 0 0 0 0,0 0-76 0 0,1-1 0 0 0,-1 1 0 0 0,1-1 0 0 0,-1 1 0 0 0,1-1 0 0 0,3-2 0 0 0,13-9-1360 0 0,-7 0-3042 0 0,-6 3-2350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5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1839 0 0,'0'0'466'0'0,"0"0"1282"0"0,0 0 562 0 0,0 0 112 0 0,0 0-176 0 0,0 0-804 0 0,0 0-354 0 0,0 0-68 0 0,0 0-52 0 0,0 0-150 0 0,0 0-67 0 0,0 0-14 0 0,0 0-39 0 0,0 0-165 0 0,0 0-76 0 0,0 0-10 0 0,0 0-18 0 0,0 0-51 0 0,2-1-24 0 0,19-6 125 0 0,-1 0 1 0 0,1 2-1 0 0,0 0 0 0 0,43-4 0 0 0,-60 9-467 0 0,20 2 343 0 0,-23 0-262 0 0,0 2-58 0 0,0 0 1 0 0,1-1-1 0 0,-2 1 0 0 0,1 0 1 0 0,0-1-1 0 0,-1 1 0 0 0,0 6 1 0 0,0-8-11 0 0,-1 1 1 0 0,1-1-1 0 0,-1 1 1 0 0,0-1-1 0 0,0 0 1 0 0,0 1-1 0 0,0-1 1 0 0,0 0 0 0 0,0 0-1 0 0,-1 1 1 0 0,1-1-1 0 0,-1 0 1 0 0,-2 2-1 0 0,-4 4 65 0 0,0-1 1 0 0,-1 0-1 0 0,-16 10 0 0 0,17-12-57 0 0,0 0-1 0 0,0 1 0 0 0,0 0 0 0 0,-11 12 1 0 0,14-12-12 0 0,-1 0 0 0 0,-10 8 1 0 0,16-14-22 0 0,0 0 1 0 0,0 0 0 0 0,0 0-1 0 0,0 0 1 0 0,0 0 0 0 0,0 0-1 0 0,0 0 1 0 0,0 0 0 0 0,0 0-1 0 0,1 0 1 0 0,-1 0-1 0 0,0 0 1 0 0,0 0 0 0 0,0 0-1 0 0,0 0 1 0 0,0 0 0 0 0,0 0-1 0 0,0 0 1 0 0,0 0 0 0 0,0 0-1 0 0,0 0 1 0 0,0 0-1 0 0,0 0 1 0 0,0 0 0 0 0,0 0-1 0 0,0 0 1 0 0,0 1 0 0 0,0-1-1 0 0,0 0 1 0 0,1 0 0 0 0,-1 0-1 0 0,0 0 1 0 0,0 0-1 0 0,0 0 1 0 0,0 0 0 0 0,0 0-1 0 0,0 0 1 0 0,0 0 0 0 0,0 0-1 0 0,0 0 1 0 0,0 0 0 0 0,0 0-1 0 0,0 0 1 0 0,0 0-1 0 0,0 1 1 0 0,0-1 0 0 0,0 0-1 0 0,0 0 1 0 0,0 0 0 0 0,0 0-1 0 0,0 0 1 0 0,0 0 0 0 0,0 0-1 0 0,0 0 1 0 0,0 0-1 0 0,-1 0 1 0 0,1 0 0 0 0,0 0-1 0 0,0 0 1 0 0,0 0 0 0 0,0 0-1 0 0,0 0 1 0 0,0 0 0 0 0,0 1-1 0 0,0-1 1 0 0,0 0-1 0 0,13 6 11 0 0,2-1-11 0 0,0-4 0 0 0,0 0 0 0 0,0-2 0 0 0,1 1 0 0 0,15-4 0 0 0,-21 3 0 0 0,-8 1 58 0 0,-1 0 0 0 0,1 0 0 0 0,-1 0 0 0 0,1-1 0 0 0,0 1 0 0 0,-1 0 0 0 0,1-1 0 0 0,-1 1 0 0 0,1-1 0 0 0,-1 1 0 0 0,3-2 0 0 0,2 0-2053 0 0,9 2-5158 0 0,-15 0-107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3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11975 0 0,'0'0'547'0'0,"0"0"-11"0"0,0 0-203 0 0,0 0 419 0 0,0 0 220 0 0,0 0 42 0 0,0 0 8 0 0,0 0 2 0 0,0 0 0 0 0,0 0 0 0 0,0 0-137 0 0,-1 1-583 0 0,-4 12-13 0 0,-1-1-1 0 0,-1-1 1 0 0,0 1 0 0 0,-12 15 0 0 0,-7 11 344 0 0,11-14-500 0 0,1 1 1 0 0,2 0-1 0 0,0 0 0 0 0,2 1 0 0 0,1 1 1 0 0,-9 39-1 0 0,6-20 326 0 0,9-36-351 0 0,0 1-1 0 0,1-1 0 0 0,0 1 1 0 0,0 0-1 0 0,0 20 0 0 0,2-28-109 0 0,0 6 0 0 0,1-1 0 0 0,0 1 0 0 0,0-1 0 0 0,0 1 0 0 0,5 12 0 0 0,-5-19 0 0 0,0 0 0 0 0,-1 0 0 0 0,1 0 0 0 0,0-1 0 0 0,0 1 0 0 0,1 0 0 0 0,-1-1 0 0 0,0 1 0 0 0,1-1 0 0 0,-1 1 0 0 0,1-1 0 0 0,-1 0 0 0 0,1 1 0 0 0,-1-1 0 0 0,1 0 0 0 0,0 0 0 0 0,0 0 0 0 0,-1-1 0 0 0,1 1 0 0 0,0 0 0 0 0,0-1 0 0 0,0 1 0 0 0,0-1 0 0 0,0 1 0 0 0,0-1 0 0 0,0 0 0 0 0,0 0 0 0 0,0 0 0 0 0,4 0 0 0 0,0-1-301 0 0,0 0-1 0 0,-1-1 0 0 0,1 1 1 0 0,0-1-1 0 0,0 0 0 0 0,-1-1 1 0 0,1 1-1 0 0,-1-1 1 0 0,0 0-1 0 0,5-4 0 0 0,0 0-782 0 0,0-1-1 0 0,-1 0 0 0 0,14-15 0 0 0,-2-2-962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5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 1375 0 0,'0'0'344'0'0,"0"0"908"0"0,0 0 400 0 0,0 0 79 0 0,0 0-92 0 0,0 0-463 0 0,0 0-206 0 0,0 0-39 0 0,2-1-27 0 0,6-3-73 0 0,-6 4-30 0 0,-2 0-8 0 0,0 0-5 0 0,0 0-17 0 0,0 0-10 0 0,0 0-1 0 0,0 0-28 0 0,0 0-117 0 0,0 0-51 0 0,0 0-11 0 0,0 0-27 0 0,0 0-113 0 0,-2 1-49 0 0,-13 17 80 0 0,1 0 0 0 0,0 0 0 0 0,1 1 0 0 0,1 1 0 0 0,-11 26 0 0 0,7-8-320 0 0,-17 48 25 0 0,20-50-122 0 0,5-14-9 0 0,1 1 0 0 0,-7 37-1 0 0,11-34-17 0 0,1 1 0 0 0,1-1 0 0 0,1 1 0 0 0,1-1 0 0 0,6 32 0 0 0,-5-41 0 0 0,0-8 0 0 0,-1 0 0 0 0,1-1 0 0 0,0 1 0 0 0,1 0 0 0 0,0-1 0 0 0,1 1 0 0 0,8 14 0 0 0,-4-12 0 0 0,1-2 0 0 0,3-5 0 0 0,0-4-16 0 0,-10 0-61 0 0,-2 0-5 0 0,0-2-74 0 0,0 1-161 0 0,1 0 0 0 0,-1 0 0 0 0,0 0 0 0 0,0 0 0 0 0,0 0 0 0 0,0 0 0 0 0,0 0 0 0 0,0-1 0 0 0,0 1 0 0 0,0 0 0 0 0,-1 0 0 0 0,1 0 0 0 0,-1-2 0 0 0,0 2-6882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5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16 228 8519 0 0,'0'0'390'0'0,"0"0"-8"0"0,1-2-242 0 0,0 2-115 0 0,0-1 0 0 0,-1 1 0 0 0,1-1 0 0 0,0 1 0 0 0,-1-1 0 0 0,1 1 0 0 0,0-1 0 0 0,-1 0 0 0 0,1 1 0 0 0,-1-1 0 0 0,1 0 0 0 0,-1 0 0 0 0,1 1 0 0 0,-1-1-1 0 0,0 0 1 0 0,1 0 0 0 0,-1 1 0 0 0,0-1 0 0 0,0 0 0 0 0,0 0 0 0 0,0 0 0 0 0,1-1 0 0 0,-1-1 184 0 0,3-13 1089 0 0,0 0 0 0 0,-1-1 0 0 0,-1-17 0 0 0,5-28 1199 0 0,-4 40-1692 0 0,2-8 748 0 0,-3 28-1177 0 0,-2 1 216 0 0,0-5-865 0 0,-3 15 3500 0 0,3-5-3221 0 0,0-1 0 0 0,0 1 1 0 0,1-1-1 0 0,-1 1 0 0 0,1-1 0 0 0,-1 1 0 0 0,1 0 0 0 0,0-1 1 0 0,1 1-1 0 0,-1 0 0 0 0,1-1 0 0 0,1 6 0 0 0,2 8-6 0 0,-5-12 0 0 0,0-2 0 0 0,-1 32 13 0 0,2-11 18 0 0,-6 30 0 0 0,-15 10 97 0 0,18-53-97 0 0,-6 22 58 0 0,8-22-12 0 0,0-7-10 0 0,-1 8-54 0 0,4-1-2 0 0,0-7 31 0 0,2 2-20 0 0,-3-4 31 0 0,2-2 0 0 0,8 2-29 0 0,-8-2 46 0 0,0 0 7 0 0,24 0-61 0 0,1 2-16 0 0,-23-3 0 0 0,-3 1 0 0 0,0 0 0 0 0,0 0 0 0 0,0 0 0 0 0,1 1 0 0 0,-1-1 0 0 0,0 0 0 0 0,0 1 0 0 0,0-1 0 0 0,3 2 0 0 0,9 2 0 0 0,0-1 0 0 0,0-2 0 0 0,0-2 0 0 0,1-1 0 0 0,-2 1 0 0 0,-3 2-16 0 0,-8-1-64 0 0,-2 0-16 0 0,0 0 0 0 0,0 0-55 0 0,0 0-229 0 0,0 0-100 0 0,0 0-21 0 0,-2 0-156 0 0,-17-2-2228 0 0,8-1 1243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5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 2759 0 0,'0'0'126'0'0,"-1"-2"-5"0"0,-11-10 272 0 0,11 11 1515 0 0,1 1 654 0 0,0 0 124 0 0,0 0-226 0 0,0 0-1069 0 0,0 0-464 0 0,9-23 4011 0 0,13 11-2722 0 0,-19 11-2043 0 0,0 1-45 0 0,6-1-65 0 0,-2 0-19 0 0,-1 0-1 0 0,0 0 1 0 0,1 1 0 0 0,-1 0-1 0 0,0 1 1 0 0,8 1-1 0 0,-6-1-37 0 0,-8-1-6 0 0,1 0 0 0 0,-1 0 1 0 0,1 1-1 0 0,0-1 0 0 0,-1 0 1 0 0,1 0-1 0 0,-1 0 1 0 0,1 0-1 0 0,-1 0 0 0 0,1 0 1 0 0,0 0-1 0 0,-1 0 0 0 0,1 0 1 0 0,-1 0-1 0 0,1 0 0 0 0,0 0 1 0 0,-1 0-1 0 0,1-1 1 0 0,-1 1-1 0 0,1 0 0 0 0,0-1 1 0 0,1 0-2 0 0,-1 0 1 0 0,1 0 0 0 0,0 0 0 0 0,0 0-1 0 0,0 0 1 0 0,0 0 0 0 0,0 1-1 0 0,2-2 1 0 0,9-1 0 0 0,-2-1-43 0 0,-9 3-175 0 0,-2-1-65 0 0,-2-11-1123 0 0,1 11 346 0 0,1 0-1 0 0,-1-1 1 0 0,0 1 0 0 0,0 0-1 0 0,1 0 1 0 0,-1 0-1 0 0,-3-3 1 0 0,-2-2-4459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5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2759 0 0,'0'0'442'0'0,"0"0"812"0"0,0 0 362 0 0,0 0 72 0 0,0 0-69 0 0,0 0-326 0 0,0 0-143 0 0,0 0-29 0 0,0 0-70 0 0,0 0-263 0 0,0 0-110 0 0,0 0-26 0 0,2 0-29 0 0,125-25 2730 0 0,-93 16-3190 0 0,-27 7-153 0 0,1-1 0 0 0,0 1 1 0 0,0 1-1 0 0,0-1 0 0 0,0 2 1 0 0,10-1-1 0 0,-16 1-199 0 0,9 0-1563 0 0,-8 0-4862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5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44 6447 0 0,'0'0'499'0'0,"0"0"-52"0"0,0 0 1002 0 0,0-2 471 0 0,-3-11 5857 0 0,1 11-7669 0 0,0-1 1 0 0,0 1 0 0 0,0 0-1 0 0,0-1 1 0 0,-1 1-1 0 0,1 0 1 0 0,0 1 0 0 0,-5-3-1 0 0,6 3 279 0 0,-1 0 39 0 0,-11-2 132 0 0,11 3-518 0 0,0-1 0 0 0,1 1 0 0 0,-1-1 0 0 0,0 1-1 0 0,1 0 1 0 0,-1 0 0 0 0,0 0 0 0 0,0 0 0 0 0,1 0-1 0 0,-1 0 1 0 0,0 1 0 0 0,1-1 0 0 0,-3 1 0 0 0,-36 8 272 0 0,30-8-248 0 0,0 2 1 0 0,-1-1 0 0 0,-17 7-1 0 0,18-3-64 0 0,-1 2 0 0 0,0 1-10 0 0,3 1-45 0 0,4 1-16 0 0,5 2 11 0 0,-1-9 52 0 0,0 1 5 0 0,8 12-8 0 0,0-3-31 0 0,0-2 38 0 0,-1 1 0 0 0,9 22 0 0 0,-12-25 4 0 0,-1 0 0 0 0,0 0 0 0 0,0 1 0 0 0,-1-1 0 0 0,0 0 0 0 0,-1 1 0 0 0,0 0 0 0 0,-1-1 0 0 0,0 1 0 0 0,0 0 0 0 0,-4 19 0 0 0,-25 54 25 0 0,6-19 67 0 0,21-61-90 0 0,0 1-1 0 0,0 0 1 0 0,-1-1-1 0 0,1 0 1 0 0,-1 1-1 0 0,-4 3 1 0 0,-4 9 9 0 0,-2 2 33 0 0,9-16-35 0 0,3-2-9 0 0,1-1 0 0 0,-1 1 0 0 0,1-1 0 0 0,0 1 0 0 0,-1-1 0 0 0,1 1 0 0 0,-1 0 0 0 0,1-1 0 0 0,0 1 0 0 0,-1 0 0 0 0,1-1 0 0 0,0 1 0 0 0,0 0 0 0 0,-1 0 0 0 0,2 0 0 0 0,-1 0 0 0 0,0-1 0 0 0,0 1 0 0 0,1 0 0 0 0,-1-1 0 0 0,0 1 0 0 0,1 0 0 0 0,-1-1 0 0 0,1 1 0 0 0,-1-1 0 0 0,1 1 0 0 0,-1-1 0 0 0,1 1 0 0 0,-1-1 0 0 0,2 1 0 0 0,1 2 2 0 0,7 3 18 0 0,15-5 22 0 0,-11-2 22 0 0,1 1 0 0 0,-3-1 0 0 0,-9 0-21 0 0,5 3 18 0 0,-3 0-3299 0 0,-5-2 1260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5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3223 0 0,'1'-2'604'0'0,"1"-3"9601"0"0,-1 4-4176 0 0,-2 9-2739 0 0,-3 15-6211 0 0,4-13 4645 0 0,5 31-1587 0 0,-4-26-125 0 0,-2-1-12 0 0,2-13 0 0 0,-1 0 0 0 0,0-1 0 0 0,1 1 0 0 0,-1 0 0 0 0,1 0 0 0 0,-1 0 0 0 0,1 0 0 0 0,-1 0 0 0 0,1-1 0 0 0,-1 1 0 0 0,1 0 0 0 0,0-1 0 0 0,1 2 0 0 0,12 6-11 0 0,2-5-31 0 0,-1-7 31 0 0,-9 1 11 0 0,1 0 0 0 0,-1-1 0 0 0,0 0 0 0 0,0 0 0 0 0,10-9 0 0 0,1-1 0 0 0,-13 12 0 0 0,-1 0 0 0 0,0 0 0 0 0,0-1 0 0 0,-1 1 0 0 0,1-1 0 0 0,2-3 0 0 0,13-13 0 0 0,-7 4 1 0 0,-9 10 2 0 0,-2 1 5 0 0,1 0 54 0 0,1 0 0 0 0,-1 0 0 0 0,-1 1 0 0 0,1-1 0 0 0,-1 0 0 0 0,1 0 0 0 0,-1 0 0 0 0,0 0 0 0 0,-1 1 0 0 0,1-1 0 0 0,-1 0 0 0 0,1 0 0 0 0,-2-4 0 0 0,1 7 179 0 0,1 1 6 0 0,0 0 1 0 0,-2 0-197 0 0,1 0 0 0 0,0 0-1 0 0,0 1 1 0 0,-1-1 0 0 0,1 0 0 0 0,0 1-1 0 0,0 0 1 0 0,-1-1 0 0 0,1 1 0 0 0,0-1-1 0 0,0 1 1 0 0,0 0 0 0 0,0 0 0 0 0,0 0-1 0 0,0 0 1 0 0,-1 1 0 0 0,-16 22 138 0 0,8-10-60 0 0,3-5-121 0 0,-1 0-1 0 0,2 1 1 0 0,-1 0 0 0 0,1 0-1 0 0,1 0 1 0 0,0 1-1 0 0,0 0 1 0 0,1 0-1 0 0,0 0 1 0 0,-3 21-1 0 0,-1 14-7 0 0,2-12 0 0 0,-2 43 0 0 0,7-64 0 0 0,2-2-13 0 0,-1-9-51 0 0,0-2-4 0 0,0 0-3 0 0,0 0-1 0 0,3 0 0 0 0,-2 1 31 0 0,1-1 0 0 0,-1 0 0 0 0,1-1 0 0 0,-1 1-1 0 0,0 0 1 0 0,1 0 0 0 0,-1 0 0 0 0,1-1 0 0 0,-1 1 0 0 0,0-1-1 0 0,1 1 1 0 0,-1-1 0 0 0,0 0 0 0 0,1 1 0 0 0,-1-1 0 0 0,0 0 0 0 0,0 0-1 0 0,0 0 1 0 0,0 0 0 0 0,0 0 0 0 0,2-2 0 0 0,13-21-1870 0 0,-6 10-774 0 0,-3 3-1846 0 0,-2-1-1837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5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 10191 0 0,'0'0'464'0'0,"0"0"-8"0"0,0 0-122 0 0,0 0 554 0 0,-3-7 1037 0 0,3 2 1487 0 0,0-3-2588 0 0,0 6-69 0 0,0 2-266 0 0,2-1-117 0 0,3-3 13 0 0,1 1 0 0 0,0-1 0 0 0,0 1 1 0 0,10-3-1 0 0,-12 5-259 0 0,-1 0 0 0 0,1 0 0 0 0,-1 0 0 0 0,1 0 0 0 0,0 1 0 0 0,-1-1 0 0 0,1 1 0 0 0,0 0 0 0 0,-1 0 0 0 0,6 2 0 0 0,7-1 185 0 0,-14-2-285 0 0,0 1 1 0 0,0 0-1 0 0,0 0 0 0 0,0 1 1 0 0,0-1-1 0 0,0 0 1 0 0,0 1-1 0 0,0-1 1 0 0,0 1-1 0 0,-1-1 0 0 0,1 1 1 0 0,0 0-1 0 0,0 0 1 0 0,-1 0-1 0 0,1 0 0 0 0,2 2 1 0 0,-3-2-15 0 0,0-1 1 0 0,0 1-1 0 0,0 0 1 0 0,0 0-1 0 0,0 0 1 0 0,-1-1-1 0 0,1 1 1 0 0,0 0-1 0 0,0 0 1 0 0,-1 0-1 0 0,1 1 1 0 0,0-1-1 0 0,-1 0 1 0 0,1 0-1 0 0,-1 0 1 0 0,0 0-1 0 0,1 0 1 0 0,-1 1-1 0 0,0-1 1 0 0,0 0-1 0 0,0 0 1 0 0,1 1-1 0 0,-1-1 1 0 0,-1 0-1 0 0,1 0 1 0 0,0 1-1 0 0,0-1 1 0 0,0 0 0 0 0,-1 0-1 0 0,1 0 1 0 0,0 1-1 0 0,-2 1 1 0 0,-1 4 30 0 0,-1-1 1 0 0,0 1 0 0 0,0-1 0 0 0,-8 8-1 0 0,2 0-37 0 0,-25 34 107 0 0,32-46-106 0 0,-1 2-3 0 0,-1 16-4 0 0,3-9-11 0 0,2-11 9 0 0,1 1 0 0 0,-1-1-1 0 0,0 0 1 0 0,0 1-1 0 0,0-1 1 0 0,0 0 0 0 0,0 1-1 0 0,0-1 1 0 0,1 0-1 0 0,-1 0 1 0 0,0 1 0 0 0,0-1-1 0 0,0 0 1 0 0,1 0-1 0 0,-1 1 1 0 0,0-1 0 0 0,0 0-1 0 0,1 0 1 0 0,-1 0-1 0 0,0 1 1 0 0,0-1 0 0 0,1 0-1 0 0,-1 0 1 0 0,5 2-10 0 0,-2-1-23 0 0,0 1 1 0 0,1-1-1 0 0,-1 0 0 0 0,0 0 0 0 0,1 0 1 0 0,-1 0-1 0 0,1-1 0 0 0,-1 1 1 0 0,1-1-1 0 0,-1 0 0 0 0,1 0 0 0 0,6-1 1 0 0,-1-1-629 0 0,-1 0 1 0 0,1 0 0 0 0,13-6 0 0 0,-10 3-1190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5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12239 0 0,'0'0'562'0'0,"0"0"-18"0"0,0 0-227 0 0,0 0 344 0 0,0 0 189 0 0,0 0 40 0 0,0 0-28 0 0,0 0-146 0 0,0 0-63 0 0,0 0-12 0 0,0 0-50 0 0,0 0-208 0 0,0 0-95 0 0,0 0-22 0 0,0 0 0 0 0,0 0 4 0 0,0 0 2 0 0,0 0 0 0 0,3 0-9 0 0,-1 1-123 0 0,0-1-1 0 0,0 0 1 0 0,1 1 0 0 0,-1-1 0 0 0,0 1 0 0 0,0 0 0 0 0,0 0-1 0 0,0 0 1 0 0,0 0 0 0 0,0 0 0 0 0,0 0 0 0 0,0 0-1 0 0,0 0 1 0 0,2 3 0 0 0,-3-2 21 0 0,0 1 6 0 0,-1-1-144 0 0,2 3 42 0 0,-1 1 0 0 0,-1-1 0 0 0,1 1 0 0 0,-1-1 1 0 0,0 1-1 0 0,0 0 0 0 0,-1 9 0 0 0,-4 13 78 0 0,1 1 0 0 0,0 33 0 0 0,2-18-103 0 0,1-19-33 0 0,5 45 0 0 0,1 1-10 0 0,-6-65 3 0 0,5 21 0 0 0,0 18 0 0 0,-4-43 0 0 0,0 0 0 0 0,0-1 0 0 0,0 1 0 0 0,0-1 0 0 0,0 1 0 0 0,1-1 0 0 0,-1 1 0 0 0,1 0 0 0 0,-1-1 0 0 0,1 1 0 0 0,-1-1 0 0 0,2 3 0 0 0,1 15 0 0 0,-3-2-2 0 0,-3-14 5 0 0,2-2 7 0 0,1-1-5 0 0,-1 0 1 0 0,1 1 0 0 0,0-1-1 0 0,-1 1 1 0 0,1-1-1 0 0,-1 0 1 0 0,1 1-1 0 0,0-1 1 0 0,-1 0 0 0 0,1 1-1 0 0,-1-1 1 0 0,1 0-1 0 0,-1 0 1 0 0,0 1 0 0 0,1-1-1 0 0,-1 0 1 0 0,1 0-1 0 0,-1 0 1 0 0,0 0-1 0 0,-23-2 1 0 0,-12-2 47 0 0,24 2-42 0 0,2 0-92 0 0,8 1-337 0 0,2 1-126 0 0,0 0-1526 0 0,0 0-6025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8:5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2759 0 0,'0'0'126'0'0,"0"0"310"0"0,0 0 1221 0 0,0 0 536 0 0,0 0 110 0 0,0 0-148 0 0,0 0-715 0 0,0 0-316 0 0,0 0-62 0 0,0 0-38 0 0,0 0-134 0 0,0 0-61 0 0,0 0-12 0 0,0 0-15 0 0,0 0-64 0 0,2 1-30 0 0,4 0-350 0 0,0 1 0 0 0,0-1 0 0 0,1 0 0 0 0,-1 0 0 0 0,0-1 0 0 0,1 1-1 0 0,-1-2 1 0 0,0 1 0 0 0,10-2 0 0 0,8-3 491 0 0,26-8 0 0 0,-34 8-502 0 0,13-2 306 0 0,-27 7-567 0 0,-2 0-17 0 0,0 0-5 0 0,0 0-27 0 0,0 0-103 0 0,0 0-1225 0 0,-1 2-5071 0 0,-3 9-2180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1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77 107 6447 0 0,'5'0'99'0'0,"-4"0"-62"0"0,0 0 0 0 0,0 0-1 0 0,1-1 1 0 0,-1 1-1 0 0,0 0 1 0 0,0 0 0 0 0,0-1-1 0 0,1 1 1 0 0,-1 0 0 0 0,0-1-1 0 0,0 1 1 0 0,0-1 0 0 0,0 0-1 0 0,0 1 1 0 0,2-2 0 0 0,0 0 294 0 0,0-1 1 0 0,1 1 0 0 0,-1 0-1 0 0,0-1 1 0 0,0 0-1 0 0,-1 1 1 0 0,1-1 0 0 0,-1 0-1 0 0,1-1 1 0 0,-1 1 0 0 0,0 0-1 0 0,2-5 1 0 0,1 0-494 0 0,9-14 1551 0 0,-13 21-877 0 0,9-18 2560 0 0,-10 19-2969 0 0,0 0-1 0 0,0-1 0 0 0,0 1 0 0 0,0 0 0 0 0,0 0 1 0 0,0-1-1 0 0,0 1 0 0 0,0 0 0 0 0,0-1 1 0 0,0 1-1 0 0,0 0 0 0 0,0 0 0 0 0,0-1 1 0 0,0 1-1 0 0,0 0 0 0 0,0 0 0 0 0,0-1 1 0 0,0 1-1 0 0,-1 0 0 0 0,1 0 0 0 0,0-1 1 0 0,0 1-1 0 0,0 0 0 0 0,0 0 0 0 0,-1-1 1 0 0,1 1-1 0 0,0 0 0 0 0,0 0 0 0 0,-1 0 1 0 0,1 0-1 0 0,0 0 0 0 0,0-1 0 0 0,-1 1 1 0 0,1 0-1 0 0,0 0 0 0 0,0 0 0 0 0,-1 0 1 0 0,1 0-1 0 0,0 0 0 0 0,-1 0 0 0 0,1 0 1 0 0,-1 0-1 0 0,0 0 18 0 0,-1 1 0 0 0,1-1 0 0 0,-1 1 0 0 0,1-1 0 0 0,-1 1 0 0 0,1 0-1 0 0,0-1 1 0 0,-3 3 0 0 0,-1 1 14 0 0,0 0 0 0 0,0 0 1 0 0,1 0-1 0 0,-5 7 0 0 0,-29 53 975 0 0,26-40-1101 0 0,4-7-8 0 0,1 1 0 0 0,0-1 0 0 0,-6 32 0 0 0,9-32 0 0 0,-19 108 0 0 0,19-88 0 0 0,3 46 0 0 0,0-12 0 0 0,1-60 0 0 0,0-1 0 0 0,1 1 0 0 0,0-1 0 0 0,0 0 0 0 0,1 0 0 0 0,1 1 0 0 0,4 11 0 0 0,12 38 0 0 0,-19-59 0 0 0,0 0 0 0 0,0-1 0 0 0,1 1 0 0 0,-1 0 0 0 0,0-1 0 0 0,1 1 0 0 0,-1 0 0 0 0,1-1 0 0 0,-1 1 0 0 0,1-1 0 0 0,-1 1 0 0 0,1 0 0 0 0,-1-1 0 0 0,2 1 0 0 0,3-1 0 0 0,-4 0 0 0 0,7-1 0 0 0,-4-5 0 0 0,1 1-133 0 0,-3 4-563 0 0,-3-3-550 0 0,0 0-118 0 0,0 1-3807 0 0,-1-1-1267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3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15663 0 0,'0'0'356'0'0,"3"-1"50"0"0,-1 0-327 0 0,0 0 14 0 0,1 0-1 0 0,-1 0 1 0 0,1-1-1 0 0,-1 1 1 0 0,0-1-1 0 0,1 1 1 0 0,-1-1-1 0 0,0 0 1 0 0,0 0-1 0 0,3-4 1 0 0,-4 5 627 0 0,2 0 656 0 0,-2 0-1269 0 0,-1 1-1 0 0,0 0 1 0 0,0 0-1 0 0,0 0 1 0 0,0-1-1 0 0,1 1 1 0 0,-1 0-1 0 0,0 0 1 0 0,0 0-1 0 0,1-1 1 0 0,-1 1-1 0 0,0 0 1 0 0,0 0-1 0 0,1 0 1 0 0,-1 0-1 0 0,0 0 1 0 0,0 0-1 0 0,1 0 1 0 0,-1 0-1 0 0,0-1 1 0 0,1 1-1 0 0,-1 0 1 0 0,0 0-1 0 0,0 0 1 0 0,1 1-1 0 0,1-2 128 0 0,1 1-306 0 0,10 6 3073 0 0,-11-5-3000 0 0,0 1 0 0 0,1-1 1 0 0,-1 1-1 0 0,0 0 0 0 0,0 0 0 0 0,-1 0 1 0 0,1 0-1 0 0,0 0 0 0 0,-1 0 0 0 0,1 0 1 0 0,-1 1-1 0 0,0-1 0 0 0,0 0 1 0 0,0 1-1 0 0,0-1 0 0 0,1 4 0 0 0,1 6-2 0 0,-1-1 0 0 0,2 16-1 0 0,-3-22 2 0 0,18 100 1063 0 0,-10-63-963 0 0,-9-38-660 0 0,4 1 289 0 0,3 4 11 0 0,-7-8 301 0 0,1 0 0 0 0,0-1 0 0 0,0 1 1 0 0,-1 0-1 0 0,1-1 0 0 0,0 1 0 0 0,0-1 0 0 0,0 1 0 0 0,0-1 0 0 0,0 1 0 0 0,0-1 0 0 0,0 0 1 0 0,0 1-1 0 0,0-1 0 0 0,0 0 0 0 0,0 0 0 0 0,0 0 0 0 0,0 0 0 0 0,0 0 0 0 0,0 0 1 0 0,0 0-1 0 0,0 0 0 0 0,0 0 0 0 0,0 0 0 0 0,0-1 0 0 0,0 1 0 0 0,0 0 0 0 0,0-1 0 0 0,1 0 1 0 0,0 1-256 0 0,-1-1 0 0 0,0 0 1 0 0,0 0-1 0 0,1 1 1 0 0,-1-1-1 0 0,0 0 0 0 0,0 0 1 0 0,0 0-1 0 0,2-3 1 0 0,-3 3-429 0 0,1 0 0 0 0,0 0 0 0 0,-1 0 0 0 0,1 0 0 0 0,-1 0 1 0 0,1-1-1 0 0,-1 1 0 0 0,0 0 0 0 0,1 0 0 0 0,-1-1 0 0 0,0 1 0 0 0,0-2 1 0 0,0-4-6441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1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167 100 8287 0 0,'0'0'382'0'0,"0"0"-8"0"0,0 0-170 0 0,0 0 176 0 0,0 0 107 0 0,0 0 22 0 0,0 0 71 0 0,1-2 286 0 0,12-11 785 0 0,4-6 328 0 0,-17 19-1959 0 0,1 0 1 0 0,-1-1-1 0 0,0 1 0 0 0,0 0 0 0 0,0 0 0 0 0,0 0 1 0 0,0 0-1 0 0,0-1 0 0 0,0 1 0 0 0,0 0 0 0 0,0 0 0 0 0,0 0 1 0 0,0 0-1 0 0,0 0 0 0 0,0-1 0 0 0,0 1 0 0 0,0 0 1 0 0,0 0-1 0 0,0 0 0 0 0,0 0 0 0 0,0-1 0 0 0,0 1 0 0 0,0 0 1 0 0,0 0-1 0 0,0 0 0 0 0,0 0 0 0 0,0 0 0 0 0,-1 0 1 0 0,1-1-1 0 0,0 1 0 0 0,0 0 0 0 0,0 0 0 0 0,0 0 0 0 0,0 0 1 0 0,0 0-1 0 0,0 0 0 0 0,-1 0 0 0 0,1-1 0 0 0,0 1 1 0 0,0 0 1 0 0,0 0 1 0 0,-1 0-1 0 0,1 0 1 0 0,0 0-1 0 0,0 0 0 0 0,0 0 1 0 0,0-1-1 0 0,0 1 1 0 0,-1 0-1 0 0,1 0 1 0 0,0 0-1 0 0,0 0 1 0 0,0-1-1 0 0,0 1 1 0 0,0 0-1 0 0,0 0 1 0 0,0 0-1 0 0,0 0 1 0 0,0-1-1 0 0,-1 1 1 0 0,1 0-1 0 0,0 0 1 0 0,0 0-1 0 0,0-1 1 0 0,0 1-1 0 0,0 0 1 0 0,0 0-1 0 0,0 0 1 0 0,0 0-1 0 0,0-1 1 0 0,1 1-1 0 0,-1 0 1 0 0,0 0-1 0 0,3-24 1958 0 0,-3 23-1972 0 0,0 1-1 0 0,0 0 0 0 0,0-1 1 0 0,0 1-1 0 0,0 0 0 0 0,0-1 1 0 0,0 1-1 0 0,-1-1 0 0 0,1 1 1 0 0,0 0-1 0 0,0-1 1 0 0,0 1-1 0 0,0 0 0 0 0,0-1 1 0 0,0 1-1 0 0,-1 0 0 0 0,1-1 1 0 0,0 1-1 0 0,0 0 1 0 0,-1-1-1 0 0,-17-6 82 0 0,17 7 282 0 0,-1-1-219 0 0,0 1 0 0 0,0 0 0 0 0,1-1 0 0 0,-1 1 0 0 0,0-1 0 0 0,1 0-1 0 0,-1 1 1 0 0,0-1 0 0 0,-1-1 0 0 0,2 1-132 0 0,-1 0 0 0 0,0 0 0 0 0,0 0-1 0 0,1 1 1 0 0,-1-1 0 0 0,0 0-1 0 0,-3 0 1 0 0,-1 1 43 0 0,2-1 84 0 0,0 1 0 0 0,-1 0 0 0 0,1 0 1 0 0,0 0-1 0 0,0 0 0 0 0,0 1 0 0 0,0-1 0 0 0,0 1 0 0 0,0 0 1 0 0,0 0-1 0 0,0 1 0 0 0,-5 2 0 0 0,-1 3-147 0 0,4 4 0 0 0,5-9 0 0 0,1-1 0 0 0,0 0 0 0 0,-1 0 0 0 0,1 0 0 0 0,-1 0 0 0 0,0 0 0 0 0,1 0 0 0 0,-1 0 0 0 0,0 0 0 0 0,0 0 0 0 0,1 0 0 0 0,-1 0 0 0 0,0 0 0 0 0,-2 1 0 0 0,-10 5 0 0 0,4 2 0 0 0,4 1 0 0 0,0 0 0 0 0,-3 16 0 0 0,5-17 0 0 0,1-4 0 0 0,1 1 0 0 0,0 0 0 0 0,1 0 0 0 0,-1-1 0 0 0,1 1 0 0 0,0 0 0 0 0,1 0 0 0 0,0 7 0 0 0,0-6 0 0 0,0 0 0 0 0,0 0 0 0 0,-1-1 0 0 0,0 1 0 0 0,-2 11 0 0 0,1-17 0 0 0,1 0 0 0 0,0 1 0 0 0,-1-1 0 0 0,1 1 0 0 0,0-1 0 0 0,0 0 0 0 0,0 1 0 0 0,0-1 0 0 0,0 1 0 0 0,1-1 0 0 0,-1 1 0 0 0,1 1 0 0 0,6 4 0 0 0,-5-6 0 0 0,7 4 0 0 0,-9-4 0 0 0,0-1 0 0 0,1 1 0 0 0,-1-1 0 0 0,1 0 0 0 0,-1 1 0 0 0,1-1 0 0 0,-1 1 0 0 0,1-1 0 0 0,0 0 0 0 0,-1 0 0 0 0,1 1 0 0 0,-1-1 0 0 0,1 0 0 0 0,-1 0 0 0 0,1 0 0 0 0,0 0 0 0 0,-1 1 0 0 0,1-1 0 0 0,0 0 0 0 0,-1 0 0 0 0,1 0 0 0 0,-1 0 0 0 0,1-1 0 0 0,0 1 0 0 0,-1 0 0 0 0,1 0 0 0 0,1-1 0 0 0,1 0 0 0 0,13-2 0 0 0,-2-2 0 0 0,-8 1 0 0 0,-4 3 0 0 0,1-1 0 0 0,0 1 0 0 0,0-1 0 0 0,-1 0 0 0 0,1 0 0 0 0,-1 0 0 0 0,1 0 0 0 0,-1 0 0 0 0,0 0 0 0 0,0-1 0 0 0,0 1 0 0 0,0-1 0 0 0,-1 0 0 0 0,1 1 0 0 0,0-1 0 0 0,1-4 0 0 0,-2 4 0 0 0,0 0 0 0 0,0 1 0 0 0,1-1 0 0 0,0 1 0 0 0,-1 0 0 0 0,1-1 0 0 0,0 1 0 0 0,0 0 0 0 0,4-3 0 0 0,-4 3 0 0 0,0 0 0 0 0,0 0 0 0 0,0 0 0 0 0,0 0 0 0 0,0-1 0 0 0,-1 1 0 0 0,1 0 0 0 0,-1-1 0 0 0,3-4 0 0 0,4-9-14 0 0,-6 14 60 0 0,0-1-1 0 0,-1 1 1 0 0,1-1 0 0 0,-1 0-1 0 0,0 0 1 0 0,0 0 0 0 0,0 1-1 0 0,0-1 1 0 0,0-4 0 0 0,-1 5 442 0 0,0 2 21 0 0,0 0-66 0 0,1 2-294 0 0,-1 1-148 0 0,0-1 0 0 0,0 1 0 0 0,0-1 0 0 0,0 1 0 0 0,-1-1 0 0 0,1 0 0 0 0,-1 1 0 0 0,1-1 0 0 0,-1 1 0 0 0,0-1-1 0 0,0 0 1 0 0,0 0 0 0 0,0 0 0 0 0,0 1 0 0 0,-1-1 0 0 0,-1 2 0 0 0,1-1-1 0 0,0 1 0 0 0,1 0 0 0 0,-1 0 0 0 0,1-1 0 0 0,0 1 0 0 0,0 0 0 0 0,0 0 0 0 0,1 0 0 0 0,-1 5 0 0 0,1-5 0 0 0,-1 1 0 0 0,0-1 0 0 0,1 0 0 0 0,-1 1 0 0 0,-1-1 0 0 0,1 0 0 0 0,-4 7 0 0 0,-6 5 0 0 0,-7 13 0 0 0,17-27 0 0 0,0 0 0 0 0,0 1 0 0 0,0-1 0 0 0,1 0 0 0 0,-1 0 0 0 0,1 0 0 0 0,-1 1 0 0 0,1-1 0 0 0,0 0 0 0 0,0 0 0 0 0,0 1 0 0 0,0 2 0 0 0,3 2-64 0 0,-3-5-273 0 0,0-2-138 0 0,0 0-33 0 0,2-1-72 0 0,0 1 307 0 0,0-1 0 0 0,-1 0 0 0 0,1 1 0 0 0,0-1 0 0 0,-1 0 0 0 0,1 0 0 0 0,0 0 0 0 0,-1 0 0 0 0,0-1 0 0 0,1 1 0 0 0,-1 0 0 0 0,1-1 0 0 0,-1 1 0 0 0,0 0 0 0 0,0-1 0 0 0,0 0 0 0 0,0 1 0 0 0,1-3 0 0 0,0-2-762 0 0,0 0 0 0 0,0-1-1 0 0,2-12 1 0 0,-2 12 574 0 0,1-17-1586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1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10135 0 0,'0'0'231'0'0,"0"0"29"0"0,0 0 19 0 0,2-1-41 0 0,-1 1-172 0 0,1 0-1 0 0,-1-1 1 0 0,0 1-1 0 0,0-1 1 0 0,0 1-1 0 0,0-1 0 0 0,0 1 1 0 0,0-1-1 0 0,0 1 1 0 0,0-1-1 0 0,-1 0 1 0 0,1 0-1 0 0,0 1 0 0 0,0-1 1 0 0,-1 0-1 0 0,1 0 1 0 0,0 0-1 0 0,-1 0 1 0 0,2-2-1 0 0,1-3 544 0 0,3 2-204 0 0,-5 4-36 0 0,0-1 1 0 0,0 1-1 0 0,-1-1 1 0 0,1 1-1 0 0,0-1 1 0 0,0 0-1 0 0,-1 1 1 0 0,1-1-1 0 0,0 0 0 0 0,-1 1 1 0 0,1-1-1 0 0,-1 0 1 0 0,1 0-1 0 0,-1 0 1 0 0,1 0-1 0 0,-1 0 1 0 0,0 1-1 0 0,1-1 1 0 0,-1-2-1 0 0,5 1 130 0 0,-1 1-1 0 0,1 0 0 0 0,-1 0 1 0 0,5 0-1 0 0,6-2-123 0 0,-1 2-1 0 0,0 0 0 0 0,25 2 1 0 0,14 6 347 0 0,-33-5-722 0 0,-12 0 0 0 0,-11 6 0 0 0,-6 2 0 0 0,1-1 0 0 0,-2 0 0 0 0,-11 10 0 0 0,-2 1 0 0 0,5-4 0 0 0,12-12 0 0 0,0 1 0 0 0,1-1 0 0 0,0 2 0 0 0,0-1 0 0 0,0 0 0 0 0,0 1 0 0 0,1 0 0 0 0,-5 9 0 0 0,7-5 0 0 0,2-9 0 0 0,0 0 0 0 0,0 0 0 0 0,0 1 0 0 0,1-1 0 0 0,-1 0 0 0 0,1 0 0 0 0,-1 0 0 0 0,1 0 0 0 0,-1 0 0 0 0,1 0 0 0 0,0 0 0 0 0,-1 0 0 0 0,1-1 0 0 0,0 1 0 0 0,0 0 0 0 0,-1 0 0 0 0,1-1 0 0 0,0 1 0 0 0,0 0 0 0 0,0-1 0 0 0,0 1 0 0 0,2 0 0 0 0,35 12 0 0 0,-34-12 0 0 0,9 1-26 0 0,-1-1 0 0 0,1 0 1 0 0,-1-1-1 0 0,1 0 0 0 0,0-1 0 0 0,-1-1 0 0 0,13-3 0 0 0,-21 5-36 0 0,-2-1-1342 0 0,-2 1-511 0 0,0 0-107 0 0,0 0-24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1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10135 0 0,'0'0'231'0'0,"0"0"29"0"0,0 0 19 0 0,0 0 105 0 0,0 0 410 0 0,0 0 184 0 0,0 0 40 0 0,0 0-63 0 0,0 0-290 0 0,0 0-121 0 0,0 0-28 0 0,0 0-4 0 0,0 0 0 0 0,0 0 0 0 0,2-9 512 0 0,3-19 226 0 0,2 1-1 0 0,0-1 1 0 0,2 1 0 0 0,20-42-1 0 0,-4 25-1249 0 0,-21 36 0 0 0,-4 5 0 0 0,-4 6 0 0 0,-2 5 0 0 0,-4 11 0 0 0,1 0 0 0 0,1 0 0 0 0,1 1 0 0 0,1 0 0 0 0,0 0 0 0 0,-2 24 0 0 0,4 7 0 0 0,3-41 0 0 0,4 0 0 0 0,-2-9 0 0 0,1 1 0 0 0,-1-1 0 0 0,1 1 0 0 0,0-1 0 0 0,0 0 0 0 0,-1 1 0 0 0,1-1 0 0 0,0 0 0 0 0,0 0 0 0 0,4 1 0 0 0,-5-2 0 0 0,0 1 0 0 0,0-1 0 0 0,0 0 0 0 0,0 1 0 0 0,0-1 0 0 0,0 0 0 0 0,0 0 0 0 0,1 1 0 0 0,-1-1 0 0 0,0 0 0 0 0,2 0 0 0 0,0-4 0 0 0,-2 3 0 0 0,17-15 0 0 0,0-1 0 0 0,20-24 0 0 0,-30 31 0 0 0,-5 6 0 0 0,0 0 0 0 0,0 0 0 0 0,-1 0 0 0 0,0-1 0 0 0,0 1 0 0 0,0-1 0 0 0,2-9 0 0 0,9-17 0 0 0,-5 16 0 0 0,-7 11 0 0 0,1 0 0 0 0,1-1 0 0 0,-1 1 0 0 0,1 0 0 0 0,0 1 0 0 0,-1-1 0 0 0,7-6 0 0 0,-11 12 0 0 0,0-1 0 0 0,0 0 0 0 0,1 1 0 0 0,-1-1 0 0 0,0 1 0 0 0,1-1 0 0 0,-1 1 0 0 0,1 0 0 0 0,-1 0 0 0 0,1 0 0 0 0,0 0 0 0 0,0 0 0 0 0,0 0 0 0 0,0 0 0 0 0,-1 3 0 0 0,1 1 0 0 0,0 0 0 0 0,0-1 0 0 0,1 1 0 0 0,0 9 0 0 0,0-11 0 0 0,0 0 0 0 0,0 1 0 0 0,0-1 0 0 0,0 0 0 0 0,-1 0 0 0 0,0 1 0 0 0,0-1 0 0 0,0 0 0 0 0,0 0 0 0 0,-1 0 0 0 0,-2 6 0 0 0,-1-1 0 0 0,6 1 0 0 0,2 0 0 0 0,2-2-64 0 0,-4-6-273 0 0,-1-2-138 0 0,0 0-33 0 0,2 1-208 0 0,18 12-4841 0 0,-8-9 3510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15663 0 0,'0'0'356'0'0,"0"0"50"0"0,0 0 20 0 0,0 0-42 0 0,1-1-250 0 0,1-1 197 0 0,0 0 1 0 0,0 1-1 0 0,1-1 1 0 0,-1 1-1 0 0,0-1 1 0 0,1 1-1 0 0,-1 0 1 0 0,1 0 0 0 0,0 0-1 0 0,-1 0 1 0 0,5-1-1 0 0,0 0 165 0 0,-6 2 48 0 0,-1 0-28 0 0,24-7 1532 0 0,-23 7-1604 0 0,1 1-289 0 0,6 2-138 0 0,2 2-17 0 0,-3 2 0 0 0,0 1 0 0 0,-5-5 127 0 0,1 0 0 0 0,-1 0-1 0 0,0 1 1 0 0,0-1 0 0 0,0 1 0 0 0,0-1-1 0 0,0 1 1 0 0,-1 0 0 0 0,0 0 0 0 0,2 7-1 0 0,4 12 512 0 0,-3-15-622 0 0,0 7-16 0 0,-1-9 0 0 0,3 2 0 0 0,-5-5 0 0 0,11 10 0 0 0,-4-6 0 0 0,-6-6 0 0 0,0 1 0 0 0,0-1 0 0 0,0 0 0 0 0,0 0 0 0 0,0 0 0 0 0,0-1 0 0 0,0 1 0 0 0,0 0 0 0 0,0-1 0 0 0,0 1 0 0 0,1-1 0 0 0,-1 0 0 0 0,0 0 0 0 0,0 0 0 0 0,4 0 0 0 0,-6 0 0 0 0,11 0-445 0 0,-11 0 393 0 0,0 0 1 0 0,1 0-1 0 0,-1 0 1 0 0,0 0-1 0 0,1 0 1 0 0,-1 0-1 0 0,0 0 1 0 0,0 0-1 0 0,1 0 1 0 0,-1 0-1 0 0,0-1 1 0 0,1 1-1 0 0,-1 0 1 0 0,0 0-1 0 0,0 0 1 0 0,1 0-1 0 0,-1 0 1 0 0,0-1-1 0 0,0 1 1 0 0,1 0-1 0 0,-1 0 1 0 0,0 0-1 0 0,0-1 1 0 0,0 1-1 0 0,1 0 1 0 0,-1 0-1 0 0,0-1 1 0 0,5-4-126 0 0,-4 4-194 0 0,-2-15-3967 0 0,0 14 3754 0 0,-2-1-306 0 0,3-1-4639 0 0,0-3-463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1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11975 0 0,'0'0'267'0'0,"0"0"42"0"0,0 0 17 0 0,0 0-28 0 0,0 0-58 0 0,0 0 491 0 0,0 0 238 0 0,0 0 45 0 0,0 0-61 0 0,0 0-288 0 0,0 0-121 0 0,0 0-28 0 0,0 0-4 0 0,-2 1 0 0 0,-2 2-248 0 0,1 0 0 0 0,-1 1 0 0 0,1 0 0 0 0,0-1 0 0 0,0 1 0 0 0,-3 6 0 0 0,-15 19 960 0 0,-92 85-608 0 0,51-56-616 0 0,48-43-201 0 0,13-14-850 0 0,1-1-385 0 0,0 0-714 0 0,0 0-2692 0 0,0 0-1150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1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64 10135 0 0,'0'0'231'0'0,"0"0"29"0"0,0 0 19 0 0,0 0 105 0 0,-8-6 3430 0 0,2 3-2376 0 0,0-1 0 0 0,0 1 0 0 0,-8-4 0 0 0,12 7-926 0 0,2 0 0 0 0,-14-3 1200 0 0,13 2-1341 0 0,1 1 117 0 0,0 0 21 0 0,18-7-243 0 0,0 1-1 0 0,1 0 1 0 0,32-5-1 0 0,-31 6 721 0 0,-16 5-931 0 0,-1-1 1 0 0,0 1-1 0 0,1 0 0 0 0,-1 0 0 0 0,1 0 1 0 0,-1 0-1 0 0,1 0 0 0 0,-1 1 1 0 0,0 0-1 0 0,7 1 0 0 0,-9-1-55 0 0,0-1 0 0 0,0 0 0 0 0,0 1 0 0 0,-1-1 0 0 0,1 1 0 0 0,0-1 0 0 0,0 1 0 0 0,0-1 0 0 0,0 1 0 0 0,0 0 0 0 0,-1-1 0 0 0,1 1 0 0 0,0 0 0 0 0,-1 0 0 0 0,1 0 0 0 0,0-1 0 0 0,-1 1 0 0 0,1 0 0 0 0,-1 0 0 0 0,0 0 0 0 0,1 0 0 0 0,-1 0 0 0 0,0 0 0 0 0,1 0 0 0 0,-1 0 0 0 0,0 0 0 0 0,0 0 0 0 0,0 0 0 0 0,0 0 0 0 0,0 0 0 0 0,0 0 0 0 0,0 0 0 0 0,0 2 0 0 0,-1-1 0 0 0,1 1 0 0 0,-1 0 0 0 0,0 0 0 0 0,0 1 0 0 0,-1-1 0 0 0,1 0 0 0 0,-1 0 0 0 0,1-1 0 0 0,-1 1 0 0 0,0 0 0 0 0,0 0 0 0 0,0-1 0 0 0,-4 5 0 0 0,-32 26 0 0 0,37-33 0 0 0,-44 32 0 0 0,31-23 0 0 0,0 0 0 0 0,1 1 0 0 0,-21 21 0 0 0,27-22 0 0 0,7 0 0 0 0,0-7 0 0 0,2 1 0 0 0,13 4 0 0 0,-9-5 0 0 0,0 0 0 0 0,1-1 0 0 0,-1 0 0 0 0,1 0 0 0 0,0 0 0 0 0,-1-1 0 0 0,9 0 0 0 0,3-2 0 0 0,26-5 0 0 0,-27 3-1401 0 0,0 0 0 0 0,27-12 0 0 0,-33 11-132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1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10135 0 0,'0'0'231'0'0,"0"0"29"0"0,0 0 19 0 0,1-1 105 0 0,5-4 160 0 0,1 1-1 0 0,0 0 1 0 0,0 0 0 0 0,0 0 0 0 0,0 1 0 0 0,1 0 0 0 0,-1 1 0 0 0,1-1 0 0 0,0 1-1 0 0,15-1 1 0 0,7-1 1196 0 0,-15 2-818 0 0,23-1 0 0 0,62-2-306 0 0,-18 5 1368 0 0,-80 0-2321 0 0,-2 0-138 0 0,0 0-33 0 0,0 0-72 0 0,0 0-285 0 0,0 0-126 0 0,0 0-711 0 0,-2 0-2872 0 0,-6-2-1226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1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13823 0 0,'0'0'315'0'0,"0"0"45"0"0,0 0 21 0 0,0 0-49 0 0,0 0-81 0 0,0 0 481 0 0,0 2 237 0 0,-1 13-340 0 0,-1 0 0 0 0,0 1-1 0 0,-5 15 1 0 0,3-12-36 0 0,-3 28-1 0 0,4-27-290 0 0,-7 29 0 0 0,4-23-298 0 0,5-20-4 0 0,-1 0 0 0 0,0-1 0 0 0,0 1 0 0 0,0-1 0 0 0,-1 0 0 0 0,-3 6 0 0 0,1 1 0 0 0,4-4-64 0 0,1-6-273 0 0,0-2-138 0 0,0 0-33 0 0,0 0-140 0 0,0 0-572 0 0,3 0-253 0 0,7-2-51 0 0,1-1-11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1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15663 0 0,'0'0'719'0'0,"0"0"-20"0"0,0 0-306 0 0,-9 0 1344 0 0,-11 1-582 0 0,1 2 0 0 0,-1-1 0 0 0,1 2 0 0 0,-34 11 1 0 0,29-8-593 0 0,21-6-561 0 0,-1 0 1 0 0,1 0-1 0 0,0 0 1 0 0,1 0-1 0 0,-1 1 1 0 0,-4 2-1 0 0,7-4-2 0 0,1 0 0 0 0,-1 0 0 0 0,0 0 0 0 0,0-1 0 0 0,1 1 0 0 0,-1 1 0 0 0,0-1 0 0 0,0 0 0 0 0,0 0 0 0 0,1 0 0 0 0,-1 0 0 0 0,0 0 0 0 0,0 0 0 0 0,1 0 0 0 0,-1 0 0 0 0,0 0 0 0 0,0 0 0 0 0,0 0 0 0 0,0 1 0 0 0,1-1 0 0 0,-1 0 0 0 0,0 0 0 0 0,0 0 0 0 0,0 0 0 0 0,0 0 0 0 0,1 1 0 0 0,-1-1 0 0 0,0 0 0 0 0,0 0 0 0 0,0 0 0 0 0,0 1 0 0 0,0-1 0 0 0,0 0 0 0 0,0 0 0 0 0,0 0 0 0 0,0 1 0 0 0,0-1 0 0 0,0 0 0 0 0,0 0 0 0 0,0 1 0 0 0,0-1 0 0 0,0 0 0 0 0,0 0 0 0 0,0 0 0 0 0,0 1 0 0 0,0-1 0 0 0,0 0 0 0 0,0 0 0 0 0,0 1 0 0 0,0-1 0 0 0,0 0 0 0 0,0 0 0 0 0,0 0 0 0 0,0 0 0 0 0,-1 1 0 0 0,1-1 0 0 0,0 0 0 0 0,0 0 0 0 0,0 0 0 0 0,0 0 0 0 0,0 1 0 0 0,-1-1 0 0 0,1 0 0 0 0,0 0 0 0 0,9 1 0 0 0,1 0 0 0 0,0-1 0 0 0,0 0 0 0 0,0-1 0 0 0,0 0 0 0 0,0 0 0 0 0,12-5 0 0 0,26-2 0 0 0,-40 7 0 0 0,0 1 0 0 0,0 0 0 0 0,0 0 0 0 0,0 0 0 0 0,0 1 0 0 0,0 0 0 0 0,0 1 0 0 0,9 3 0 0 0,-15-4 0 0 0,1 0 0 0 0,-1 0 0 0 0,1 0 0 0 0,-1 1 0 0 0,0-1 0 0 0,1 1 0 0 0,-1 0 0 0 0,0 0 0 0 0,0 0 0 0 0,0 0 0 0 0,0 0 0 0 0,0 0 0 0 0,-1 0 0 0 0,1 1 0 0 0,-1-1 0 0 0,1 0 0 0 0,-1 1 0 0 0,0 0 0 0 0,0-1 0 0 0,0 1 0 0 0,0-1 0 0 0,-1 1 0 0 0,1 0 0 0 0,-1 0 0 0 0,1 0 0 0 0,-1 4 0 0 0,0 3 0 0 0,0-1 0 0 0,-1 1 0 0 0,0 0 0 0 0,-1 0 0 0 0,0-1 0 0 0,0 1 0 0 0,-1-1 0 0 0,0 0 0 0 0,0 0 0 0 0,-7 11 0 0 0,2-6 0 0 0,-1 0 0 0 0,0-1 0 0 0,-1 0 0 0 0,0 0 0 0 0,-18 15 0 0 0,20-20 32 0 0,-7 7 431 0 0,-1-1 0 0 0,-1 0-1 0 0,-33 22 1 0 0,18-17-370 0 0,-39 20-21 0 0,64-35-72 0 0,-1-1 0 0 0,1-1 0 0 0,-1 1 0 0 0,0-1 0 0 0,1 0 0 0 0,-1-1 0 0 0,-14 1 0 0 0,12-4 0 0 0,2-3 0 0 0,7 3 0 0 0,0-1 0 0 0,0 1 0 0 0,1-1 0 0 0,-1 1 0 0 0,1-1 0 0 0,-1 0 0 0 0,1 1 0 0 0,0-1 0 0 0,0 0 0 0 0,0 1 0 0 0,0-1 0 0 0,1-4 0 0 0,1 4 0 0 0,-1 0 0 0 0,1 0 0 0 0,-1 1 0 0 0,1-1 0 0 0,0 0 0 0 0,0 1 0 0 0,0-1 0 0 0,1 1 0 0 0,-1-1 0 0 0,0 1 0 0 0,4-2 0 0 0,3 0 0 0 0,-7 4 0 0 0,0 0 0 0 0,0 0 0 0 0,1 1 0 0 0,-1-1 0 0 0,0 1 0 0 0,0 0 0 0 0,0-1 0 0 0,0 1 0 0 0,0 0 0 0 0,0 0 0 0 0,0 0 0 0 0,2 2 0 0 0,21 18 0 0 0,-16-11 0 0 0,30 58 0 0 0,-39-65 9 0 0,2 0-6 0 0,11 6-79 0 0,6-1-736 0 0,-18-7 304 0 0,-1-1 65 0 0,2 0 294 0 0,4 0-10 0 0,0-1 1 0 0,0 1-1 0 0,11-4 0 0 0,7-5-4674 0 0,-16 4-2675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1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178 281 13823 0 0,'0'-1'63'0'0,"-1"0"1"0"0,0 0-1 0 0,1 0 0 0 0,-1 0 0 0 0,1 0 0 0 0,-1 0 0 0 0,1 0 0 0 0,0 0 0 0 0,0 0 0 0 0,-1 0 0 0 0,1-1 1 0 0,0 1-1 0 0,0 0 0 0 0,0 0 0 0 0,0 0 0 0 0,0 0 0 0 0,0 0 0 0 0,0-1 0 0 0,1 1 0 0 0,-1 0 1 0 0,0 0-1 0 0,1 0 0 0 0,-1 0 0 0 0,1-2 0 0 0,17-31 393 0 0,-10 22 850 0 0,-5 6-752 0 0,0 0-1 0 0,0 0 0 0 0,-1 0 1 0 0,1 0-1 0 0,-1-1 0 0 0,0 1 1 0 0,-1-1-1 0 0,0 1 0 0 0,0-1 0 0 0,0 0 1 0 0,-1 1-1 0 0,0-1 0 0 0,0 0 1 0 0,-2-7-1 0 0,2 13-41 0 0,0 0-404 0 0,-1-1 0 0 0,0 1 1 0 0,1 0-1 0 0,-1 0 0 0 0,0-1 0 0 0,0 1 0 0 0,1 0 1 0 0,-1 0-1 0 0,0 0 0 0 0,0 0 0 0 0,0 0 0 0 0,0 0 0 0 0,-1 0 1 0 0,-1-1-1 0 0,3 1-108 0 0,-1 1 1 0 0,1 0 0 0 0,-1-1-1 0 0,1 1 1 0 0,0 0-1 0 0,-1-1 1 0 0,1 1 0 0 0,-1 0-1 0 0,1 0 1 0 0,-1 0-1 0 0,1-1 1 0 0,-1 1 0 0 0,1 0-1 0 0,-1 0 1 0 0,1 0-1 0 0,-1 0 1 0 0,1 0 0 0 0,-1 0-1 0 0,1 0 1 0 0,-1 0-1 0 0,1 0 1 0 0,-1 0 0 0 0,0 0-1 0 0,1 0 1 0 0,-1 0-1 0 0,1 0 1 0 0,-1 0 0 0 0,1 1-1 0 0,-1-1 1 0 0,0 0 0 0 0,0 1-3 0 0,-8 2 2 0 0,0 0 0 0 0,0 1 0 0 0,0 0 0 0 0,1 1 0 0 0,0 0 0 0 0,0 0 0 0 0,0 1 0 0 0,0-1 0 0 0,1 2 0 0 0,0-1 0 0 0,-6 8 0 0 0,2-2 0 0 0,1 1 0 0 0,1-1 0 0 0,0 2 0 0 0,1-1 0 0 0,-13 29 0 0 0,17-34 0 0 0,1 1 0 0 0,0-1 0 0 0,1 0 0 0 0,0 1 0 0 0,0 0 0 0 0,1-1 0 0 0,-1 18 0 0 0,4-8 0 0 0,1-15 0 0 0,-1 0 0 0 0,-1-1 0 0 0,0 0 0 0 0,0 0 0 0 0,0-1 0 0 0,0 1 0 0 0,0 0 0 0 0,1-1 0 0 0,-1 1 0 0 0,1-1 0 0 0,-1 1 0 0 0,1-1 0 0 0,0 0 0 0 0,-1 0 0 0 0,1 0 0 0 0,0 0 0 0 0,0 0 0 0 0,0 0 0 0 0,0 0 0 0 0,0 0 0 0 0,0-1 0 0 0,0 1 0 0 0,0-1 0 0 0,0 0 0 0 0,0 1 0 0 0,0-1 0 0 0,0 0 0 0 0,0 0 0 0 0,0 0 0 0 0,3-1 0 0 0,2 1 0 0 0,-1 0 0 0 0,0-1 0 0 0,0 0 0 0 0,0 0 0 0 0,0-1 0 0 0,0 1 0 0 0,0-1 0 0 0,-1-1 0 0 0,1 1 0 0 0,-1-1 0 0 0,1 0 0 0 0,9-7 0 0 0,-4 2 0 0 0,0-1 0 0 0,-1-1 0 0 0,19-21 0 0 0,-24 24 0 0 0,0-1 0 0 0,0 0 0 0 0,-1 0 0 0 0,0 0 0 0 0,-1 0 0 0 0,5-15 0 0 0,-6 16 0 0 0,-3 4 0 0 0,-4 6 0 0 0,-3 5 0 0 0,2 3 0 0 0,1-1 0 0 0,0 1 0 0 0,1 0 0 0 0,0 1 0 0 0,1-1 0 0 0,0 1 0 0 0,-1 14 0 0 0,3-23 0 0 0,1 0 0 0 0,0 0 0 0 0,0 0 0 0 0,0 0 0 0 0,1 0 0 0 0,-1 0 0 0 0,1 0 0 0 0,1 3 0 0 0,-1 1 0 0 0,4 7 0 0 0,-2-11 0 0 0,0-2 0 0 0,9 7 0 0 0,-6-8 0 0 0,-4-1 0 0 0,2 1 0 0 0,0-1 0 0 0,0 1 0 0 0,-1-1 0 0 0,1 0 0 0 0,0 0 0 0 0,0 0 0 0 0,0 0 0 0 0,0-1 0 0 0,-1 1 0 0 0,1-1 0 0 0,-1 0 0 0 0,1 0 0 0 0,-1-1 0 0 0,3-2 0 0 0,3-3 0 0 0,0-1 0 0 0,-1 1 0 0 0,10-14 0 0 0,-16 18 0 0 0,-1 1 0 0 0,1-1 0 0 0,0 1 0 0 0,-1-1 0 0 0,0 0 0 0 0,0 0 0 0 0,0 1 0 0 0,0-1 0 0 0,-1 0 0 0 0,1-5 0 0 0,4-17 0 0 0,3 4-15 0 0,-6 17 29 0 0,0 0 1 0 0,0 0 0 0 0,-1 0-1 0 0,1 0 1 0 0,0-8-1 0 0,17-156 1962 0 0,-19 168-1976 0 0,0-1 0 0 0,0 1 0 0 0,0-1 0 0 0,0 1 0 0 0,0-1 0 0 0,-1 1 0 0 0,1-1 0 0 0,0 1 0 0 0,-1-1 0 0 0,1 1 0 0 0,-1-1 0 0 0,1 1 0 0 0,-1 0 0 0 0,0-1 0 0 0,1 1 0 0 0,-1 0 0 0 0,-1-2 0 0 0,1 3 0 0 0,1 0 0 0 0,0 0 0 0 0,0 0 0 0 0,0-1 0 0 0,-1 1 0 0 0,1 0 0 0 0,0 0 0 0 0,0 0 0 0 0,-1 0 0 0 0,1 0 0 0 0,0 0 0 0 0,0 0 0 0 0,0 0 0 0 0,-1 0 0 0 0,1 0 0 0 0,0 0 0 0 0,0 0 0 0 0,-1 0 0 0 0,1 0 0 0 0,0 0 0 0 0,0 0 0 0 0,0 0 0 0 0,-1 0 0 0 0,1 0 0 0 0,0 0 0 0 0,0 0 0 0 0,-1 1 0 0 0,1-1 0 0 0,0 0 0 0 0,0 0 0 0 0,0 0 0 0 0,0 0 0 0 0,-1 0 0 0 0,1 1 0 0 0,0-1 0 0 0,0 0 0 0 0,0 0 0 0 0,0 0 0 0 0,0 1 0 0 0,-1-1 0 0 0,1 0 0 0 0,0 0 0 0 0,0 0 0 0 0,0 1 0 0 0,-6 9 0 0 0,6-9 0 0 0,-1 2 0 0 0,0 1 0 0 0,0-1 0 0 0,0 1 0 0 0,0-1 0 0 0,1 1 0 0 0,-1-1 0 0 0,1 6 0 0 0,-3 18 0 0 0,-11 27 0 0 0,-10 70 0 0 0,21-74 0 0 0,-1 6 0 0 0,4-55 0 0 0,-2 6 0 0 0,1 1 0 0 0,1-1 0 0 0,-1 10 0 0 0,3-7 0 0 0,5-2 0 0 0,-4-7 0 0 0,0 0 0 0 0,0 0 0 0 0,0 0 0 0 0,0 0 0 0 0,0-1 0 0 0,0 1 0 0 0,0-1 0 0 0,1 0 0 0 0,-1 0 0 0 0,0 0 0 0 0,0 0 0 0 0,0-1 0 0 0,0 1 0 0 0,5-2 0 0 0,7-3 0 0 0,25-10 0 0 0,-24 8 0 0 0,-3 0 0 0 0,0 0 0 0 0,-1-1 0 0 0,-1 0 0 0 0,1 0 0 0 0,-1-2 0 0 0,-1 1 0 0 0,0-1 0 0 0,0-1 0 0 0,14-20 0 0 0,-17 21 0 0 0,0 0 0 0 0,-1-1 0 0 0,0 1 0 0 0,-1-1 0 0 0,0 0 0 0 0,-1-1 0 0 0,3-13 0 0 0,-6 17 0 0 0,-1 8 0 0 0,-1-1 0 0 0,1 1 0 0 0,0 0 0 0 0,0 0 0 0 0,-1 0 0 0 0,1 0 0 0 0,0 0 0 0 0,0 0 0 0 0,-1 0 0 0 0,1-1 0 0 0,0 1 0 0 0,0 0 0 0 0,-1 0 0 0 0,1 0 0 0 0,0 0 0 0 0,0 0 0 0 0,-1 0 0 0 0,1 0 0 0 0,0 0 0 0 0,0 0 0 0 0,-1 0 0 0 0,1 1 0 0 0,0-1 0 0 0,0 0 0 0 0,-1 0 0 0 0,-1 1 0 0 0,0 0 0 0 0,1 0 0 0 0,-1 0 0 0 0,0 0 0 0 0,1 0 0 0 0,-1 1 0 0 0,1-1 0 0 0,-1 1 0 0 0,1-1 0 0 0,0 1 0 0 0,0-1 0 0 0,-1 1 0 0 0,0 3 0 0 0,0-2 0 0 0,0 0 0 0 0,1 1 0 0 0,-1-1 0 0 0,1 0 0 0 0,0 1 0 0 0,0-1 0 0 0,0 5 0 0 0,1 6 0 0 0,3-10 0 0 0,-2-2 0 0 0,0 0 0 0 0,0 0 0 0 0,0 0 0 0 0,0 0 0 0 0,0 0 0 0 0,1 0 0 0 0,-1 0 0 0 0,1-1 0 0 0,-1 1 0 0 0,1 0 0 0 0,-1-1 0 0 0,1 1 0 0 0,0-1 0 0 0,0 0 0 0 0,-1 0 0 0 0,1 1 0 0 0,0-1 0 0 0,0 0 0 0 0,0-1 0 0 0,0 1 0 0 0,1 0 0 0 0,-1-1 0 0 0,0 1 0 0 0,0-1 0 0 0,0 1 0 0 0,5-1 0 0 0,0 1 0 0 0,-4-1 0 0 0,1 1 0 0 0,-1-1 0 0 0,1 0 0 0 0,-1-1 0 0 0,1 1 0 0 0,-1 0 0 0 0,5-2 0 0 0,33-13 0 0 0,-25 6-64 0 0,-14 8-273 0 0,-2 1-138 0 0,-1-2 25 0 0,1 1-1 0 0,-1-1 1 0 0,0 0 0 0 0,1 1-1 0 0,-1-1 1 0 0,0 1-1 0 0,0-1 1 0 0,0 1 0 0 0,0 0-1 0 0,0-1 1 0 0,0 1 0 0 0,-1 0-1 0 0,1 0 1 0 0,-2-2 0 0 0,2 3 424 0 0,-1-2-2021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3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22 15663 0 0,'0'0'356'0'0,"0"0"50"0"0,0 0 20 0 0,1-2-42 0 0,4-5-642 0 0,0-1 1318 0 0,-2 4 4405 0 0,-45 50-5457 0 0,-66 98 0 0 0,76-98-7 0 0,-7 16-1 0 0,34-50 0 0 0,4-3 0 0 0,5-2 0 0 0,-3-6-168 0 0,1 0 0 0 0,-1 0 0 0 0,1 0 0 0 0,-1-1 0 0 0,1 1 0 0 0,-1 0 0 0 0,1-1 0 0 0,0 0 0 0 0,-1 1 0 0 0,1-1-1 0 0,0 0 1 0 0,-1 0 0 0 0,1 0 0 0 0,0 0 0 0 0,2 0 0 0 0,26-5-2753 0 0,-10-3 875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2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11975 0 0,'0'0'267'0'0,"0"0"42"0"0,0 0 17 0 0,0 0-28 0 0,3-10 1642 0 0,3 0-787 0 0,9-16 2326 0 0,20-43 0 0 0,8-51-1138 0 0,-24 62-2341 0 0,-15 52 0 0 0,-4 5 0 0 0,0 1 0 0 0,0 0 0 0 0,0 0 0 0 0,1 0 0 0 0,-1 0 0 0 0,0-1 0 0 0,1 1 0 0 0,-1 0 0 0 0,0 0 0 0 0,0 0 0 0 0,1 0 0 0 0,-1 0 0 0 0,0 0 0 0 0,1 0 0 0 0,-1 0 0 0 0,0 0 0 0 0,0 0 0 0 0,1 0 0 0 0,-1 0 0 0 0,0 0 0 0 0,1 0 0 0 0,-1 0 0 0 0,0 0 0 0 0,1 0 0 0 0,-2 5 0 0 0,0-1 0 0 0,0 0 0 0 0,-1 1 0 0 0,1-1 0 0 0,-1 0 0 0 0,0 0 0 0 0,-3 5 0 0 0,1-1 0 0 0,1-2 0 0 0,1 0 0 0 0,1 0 0 0 0,-1 1 0 0 0,1-1 0 0 0,0 1 0 0 0,0 6 0 0 0,0-4 0 0 0,0-1 0 0 0,0 0 0 0 0,-4 11 0 0 0,3-10 0 0 0,0 0 0 0 0,0 0 0 0 0,1-1 0 0 0,0 1 0 0 0,1 16 0 0 0,0-14 0 0 0,5-3 0 0 0,-4-7 0 0 0,0-1 0 0 0,1 1 0 0 0,-1-1 0 0 0,1 1 0 0 0,-1-1 0 0 0,0 0 0 0 0,1 0 0 0 0,-1 1 0 0 0,1-1 0 0 0,-1 0 0 0 0,1 0 0 0 0,-1-1 0 0 0,1 1 0 0 0,-1 0 0 0 0,1 0 0 0 0,-1-1 0 0 0,0 1 0 0 0,1-1 0 0 0,-1 1 0 0 0,3-2 0 0 0,0 0 0 0 0,0 0 0 0 0,0 0 0 0 0,0-1 0 0 0,0 1 0 0 0,6-7 0 0 0,2-4 0 0 0,0-1 0 0 0,-1-1 0 0 0,14-26 0 0 0,-23 38 0 0 0,-1 0 0 0 0,1 0 0 0 0,-1 1 0 0 0,0-1 0 0 0,0 0 0 0 0,-1 0 0 0 0,1-1 0 0 0,-1 1 0 0 0,1 0 0 0 0,-1-4 0 0 0,1-5 0 0 0,-1 10 0 0 0,1 0 0 0 0,-1 0 0 0 0,1-1 0 0 0,0 1 0 0 0,0 0 0 0 0,-1 1 0 0 0,1-1 0 0 0,1 0 0 0 0,-1 0 0 0 0,0 0 0 0 0,0 1 0 0 0,1-1 0 0 0,1-1 0 0 0,-2 1 0 0 0,1 1 0 0 0,-1 0 0 0 0,0 0 0 0 0,0 0 0 0 0,0-1 0 0 0,0 1 0 0 0,0-1 0 0 0,0 1 0 0 0,-1-1 0 0 0,1 1 0 0 0,0-1 0 0 0,-1 1 0 0 0,1-1 0 0 0,-1 0 0 0 0,1 1 0 0 0,-1-1 0 0 0,0 0 0 0 0,0 1 0 0 0,0-1 0 0 0,0 0 0 0 0,0 1 0 0 0,0-1 0 0 0,-1-2 0 0 0,0 0 81 0 0,-1-8 1045 0 0,5 11-539 0 0,3 5-333 0 0,-5-3-253 0 0,0 0 0 0 0,0 0-1 0 0,-1 0 1 0 0,1 0 0 0 0,-1 0-1 0 0,1 0 1 0 0,-1 1 0 0 0,1-1 0 0 0,-1 0-1 0 0,0 0 1 0 0,1 1 0 0 0,-1-1 0 0 0,0 0-1 0 0,0 1 1 0 0,0-1 0 0 0,0 0-1 0 0,0 1 1 0 0,0-1 0 0 0,-1 0 0 0 0,1 0-1 0 0,-1 2 1 0 0,0 3-21 0 0,0-1 0 0 0,-1 0 0 0 0,-4 11 0 0 0,3-12-100 0 0,1 1-1 0 0,-1 0 1 0 0,1 0-1 0 0,0 1 1 0 0,1-1-1 0 0,-1 0 1 0 0,1 1-1 0 0,0-1 1 0 0,0 0-1 0 0,1 1 1 0 0,-1-1-1 0 0,1 1 1 0 0,0 0-1 0 0,1-1 1 0 0,1 10-1 0 0,-1-11 121 0 0,5 17 0 0 0,-4-16 0 0 0,2 4 0 0 0,14 7 0 0 0,-16-13 0 0 0,1 0 0 0 0,13 3 0 0 0,-14-6-166 0 0,1 1 0 0 0,0-1 0 0 0,0 1-1 0 0,0-1 1 0 0,0 0 0 0 0,-1 0 0 0 0,1 0 0 0 0,0 0 0 0 0,0 0-1 0 0,0-1 1 0 0,4-1 0 0 0,0 0-526 0 0,0-1-1 0 0,-1-1 1 0 0,8-4 0 0 0,-13 8 674 0 0,9-6-1506 0 0,-2 0-11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2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15663 0 0,'0'0'356'0'0,"0"0"50"0"0,4-15 538 0 0,-3 12-911 0 0,-1-12 1776 0 0,2 14-1344 0 0,1 4 346 0 0,6 13 1342 0 0,10 21 774 0 0,25 61-2927 0 0,-35-80 0 0 0,-3-4 13 0 0,-5-14-10 0 0,21 20-83 0 0,-21-19-257 0 0,-9-10-1003 0 0,0 2-1644 0 0,3 0 403 0 0,-2 2-4241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2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11975 0 0,'0'0'547'0'0,"0"0"-11"0"0,0 0-203 0 0,0 0 419 0 0,0 0 220 0 0,-7 5 1064 0 0,-4 3-677 0 0,1 0 0 0 0,-13 13 0 0 0,-35 46-907 0 0,17-19 779 0 0,-75 73-2589 0 0,114-119-2185 0 0,2-2-1076 0 0,0 0-213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2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0 430 8287 0 0,'0'0'191'0'0,"0"0"26"0"0,0 0 9 0 0,0 0 110 0 0,0 0 444 0 0,0 0 196 0 0,0 0 42 0 0,0 0-63 0 0,0 0-290 0 0,0 0-121 0 0,0 0-28 0 0,0 0-4 0 0,0 0 0 0 0,0 0 0 0 0,0 0 0 0 0,0 0 0 0 0,0 0 0 0 0,0 0 0 0 0,0 0 0 0 0,0 0 0 0 0,0 0 0 0 0,0 0 0 0 0,4-5 0 0 0,9-13 0 0 0,-9 14 0 0 0,-4 4 0 0 0,0 0 0 0 0,0 0-68 0 0,0-2-289 0 0,29-40-178 0 0,-19 27 504 0 0,0 0-1 0 0,0-1 1 0 0,10-24 0 0 0,-4-8 250 0 0,14-64 1 0 0,-26 92-147 0 0,-1 11-552 0 0,0 0 0 0 0,0 1 0 0 0,0-1 0 0 0,9-13 0 0 0,-7 11-33 0 0,-4 7 0 0 0,-3 4 0 0 0,0 4 0 0 0,-3 15 0 0 0,-2 10 0 0 0,1-17 0 0 0,2-1 0 0 0,0 1 0 0 0,0 0 0 0 0,1 1 0 0 0,0-1 0 0 0,1 1 0 0 0,1-1 0 0 0,0 24 0 0 0,1-34 0 0 0,0 0 0 0 0,-1 0 0 0 0,1 0 0 0 0,-1 0 0 0 0,1 0 0 0 0,-1 0 0 0 0,0 3 0 0 0,-3 12 0 0 0,8-8 0 0 0,3-3 0 0 0,3-3 0 0 0,-6-3 0 0 0,0 0 0 0 0,0 0 0 0 0,0-1 0 0 0,0 0 0 0 0,0 0 0 0 0,0 0 0 0 0,0-1 0 0 0,0 1 0 0 0,0-1 0 0 0,-1 0 0 0 0,1 0 0 0 0,-1 0 0 0 0,1 0 0 0 0,5-6 0 0 0,5-4 0 0 0,23-27 0 0 0,-31 32 0 0 0,14-17 0 0 0,-2-2 0 0 0,16-27 0 0 0,-15 23 0 0 0,0-7 0 0 0,-18 31 0 0 0,-12 25 0 0 0,-9 27 0 0 0,5-11 0 0 0,11-26 0 0 0,0 0 0 0 0,1 1 0 0 0,0-1 0 0 0,0 1 0 0 0,1-1 0 0 0,0 1 0 0 0,1 0 0 0 0,0 0 0 0 0,0 15 0 0 0,2-22 0 0 0,-1-1 0 0 0,1 0 0 0 0,0 0 0 0 0,-1 0 0 0 0,1 0 0 0 0,0 1 0 0 0,0-1 0 0 0,1 0 0 0 0,-1 0 0 0 0,0-1 0 0 0,1 1 0 0 0,-1 0 0 0 0,1 0 0 0 0,-1-1 0 0 0,1 1 0 0 0,0-1 0 0 0,0 1 0 0 0,0-1 0 0 0,2 2 0 0 0,11 4 14 0 0,-10-8-28 0 0,-2 0-50 0 0,2 0-205 0 0,0 1-1 0 0,1-1 1 0 0,-1-1 0 0 0,0 1 0 0 0,0-1-1 0 0,0 0 1 0 0,8-4 0 0 0,16-13-4957 0 0,-18 11-2282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2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15663 0 0,'0'0'356'0'0,"0"0"50"0"0,0 0 20 0 0,-1-1-42 0 0,0-6-250 0 0,-2 0 19 0 0,3 6 567 0 0,1-7 2216 0 0,5 49 1453 0 0,-6-40-4389 0 0,1 2 0 0 0,0 1 0 0 0,0 0 0 0 0,0 0 0 0 0,0-1 0 0 0,0 1 0 0 0,-1 0 0 0 0,0 6 0 0 0,0-6 0 0 0,0-2 0 0 0,0 1 0 0 0,0-1 0 0 0,0 0 0 0 0,0 1 0 0 0,0-1 0 0 0,1 0 0 0 0,-1 1 0 0 0,1-1 0 0 0,0 0 0 0 0,0 1 0 0 0,0-1 0 0 0,0 0 0 0 0,0 0 0 0 0,0 0 0 0 0,2 2 0 0 0,-1-1 0 0 0,0 0 0 0 0,0-1 0 0 0,1 1 0 0 0,-1-1 0 0 0,1 0 0 0 0,-1 1 0 0 0,1-1 0 0 0,0 0 0 0 0,3 1 0 0 0,-3-2 0 0 0,1-1 0 0 0,-1 1 0 0 0,0-1 0 0 0,0 0 0 0 0,0 0 0 0 0,0 0 0 0 0,1-1 0 0 0,-1 1 0 0 0,0-1 0 0 0,0 0 0 0 0,0 1 0 0 0,0-1 0 0 0,0-1 0 0 0,0 1 0 0 0,0 0 0 0 0,0-1 0 0 0,-1 0 0 0 0,1 1 0 0 0,-1-1 0 0 0,1 0 0 0 0,-1 0 0 0 0,1 0 0 0 0,-1-1 0 0 0,0 1 0 0 0,3-6 0 0 0,13-15 433 0 0,-13 17-98 0 0,0-1 1 0 0,8-14 0 0 0,4-2 260 0 0,-1 1-606 0 0,-16 21 36 0 0,1-1-1 0 0,-1 1 1 0 0,1 0 0 0 0,-1-1 0 0 0,0 1 0 0 0,1 0 0 0 0,-1-1-1 0 0,0 1 1 0 0,0-1 0 0 0,0 1 0 0 0,0-1 0 0 0,0 1 0 0 0,0 0-1 0 0,-1-1 1 0 0,1 1 0 0 0,0-1 0 0 0,-2-1 0 0 0,-4-14 1563 0 0,5 17-1588 0 0,1 0-1 0 0,-1 1 1 0 0,1-1 0 0 0,-1 1 0 0 0,1-1-1 0 0,0 0 1 0 0,-1 1 0 0 0,1-1-1 0 0,-1 1 1 0 0,1-1 0 0 0,0 1-1 0 0,0 0 1 0 0,-1-1 0 0 0,1 1 0 0 0,0-1-1 0 0,0 1 1 0 0,-1 0 0 0 0,1-1-1 0 0,0 1 1 0 0,0-1 0 0 0,0 1 0 0 0,0 0-1 0 0,0-1 1 0 0,0 1 0 0 0,0 0-1 0 0,0 3-2 0 0,-1 0 2 0 0,-1 1 0 0 0,-1 0 0 0 0,1-1 0 0 0,-1 1 0 0 0,1-1 0 0 0,-1 0 0 0 0,-5 6 0 0 0,-11 17 0 0 0,6 3 0 0 0,1 0 0 0 0,2 0 0 0 0,2 1 0 0 0,-9 48 0 0 0,14-62 0 0 0,1-1 0 0 0,0 0 0 0 0,1 0 0 0 0,1 1 0 0 0,3 29 0 0 0,0-36-64 0 0,-3-8-273 0 0,0-2-138 0 0,0 0-33 0 0,0 0 65 0 0,0 0 222 0 0,2-17-3452 0 0,-12-7-311 0 0,2 13 1937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3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11975 0 0,'0'0'267'0'0,"0"0"42"0"0,0 0 17 0 0,0 0-28 0 0,0 0-58 0 0,0 0 491 0 0,-1-2 238 0 0,-2-6 45 0 0,2 6 8 0 0,1 2 2 0 0,0 0 0 0 0,0 0 0 0 0,0 0-69 0 0,0 0-290 0 0,0 0-121 0 0,0 0-28 0 0,0 0-4 0 0,0 0 0 0 0,0 0 0 0 0,0 0 0 0 0,0 0-68 0 0,12 0 171 0 0,10 4-348 0 0,0-2 1 0 0,0-1-1 0 0,0 0 1 0 0,0-2 0 0 0,24-3-1 0 0,-28 1-267 0 0,2-1 0 0 0,26 0 0 0 0,-35 4 0 0 0,-2 0-64 0 0,9 0-1445 0 0,-17 0 20 0 0,-2 0-158 0 0,-8-2-1305 0 0,7 2-2093 0 0,2 0-1393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3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 15663 0 0,'0'0'356'0'0,"2"0"50"0"0,0-1-369 0 0,3-1 552 0 0,9-12-118 0 0,-14 14-386 0 0,0 0 0 0 0,0 0 0 0 0,0 0 0 0 0,0 0 1 0 0,1 0-1 0 0,-1 0 0 0 0,0-1 0 0 0,0 1 0 0 0,0 0 0 0 0,0 0 0 0 0,0 0 0 0 0,0 0 1 0 0,0 0-1 0 0,0 0 0 0 0,0 0 0 0 0,1 0 0 0 0,-1 0 0 0 0,0 0 0 0 0,0 0 0 0 0,0-1 1 0 0,0 1-1 0 0,0 0 0 0 0,0 0 0 0 0,0 0 0 0 0,1 0 0 0 0,-1 0 0 0 0,0 0 0 0 0,0 0 1 0 0,0 0-1 0 0,0 0 0 0 0,0 0 0 0 0,0 0 0 0 0,1 0 0 0 0,-1 0 0 0 0,0 0 1 0 0,0 0-1 0 0,0 0 0 0 0,0 1 0 0 0,0-1 0 0 0,0 0 0 0 0,1 0 0 0 0,-1 0 0 0 0,0 0 1 0 0,0 0-1 0 0,0 0 0 0 0,0 0 0 0 0,0 0 0 0 0,0 0 0 0 0,0 0 0 0 0,0 1 0 0 0,0-1 1 0 0,0 0-1 0 0,1 0 0 0 0,-1 0 0 0 0,0 0 0 0 0,0 0 0 0 0,0 0 0 0 0,0 0 0 0 0,0 1 1 0 0,0-1-1 0 0,0 0 0 0 0,0 0 0 0 0,0 15 1124 0 0,-5 24-1981 0 0,4-35 1412 0 0,-3 24 154 0 0,-11 35 1 0 0,6-31-775 0 0,7-20-22 0 0,-9 23 0 0 0,4-7-99 0 0,2-4-199 0 0,4-22-175 0 0,1-2-33 0 0,0 0-72 0 0,0 0-285 0 0,0 0-126 0 0,0 0-802 0 0,2 1-3252 0 0,8 1-1393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3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47 463 13823 0 0,'0'0'630'0'0,"0"0"-13"0"0,-1-8-368 0 0,2-3 452 0 0,1 0-1 0 0,0 1 1 0 0,0-1 0 0 0,1 1-1 0 0,1 0 1 0 0,8-18-1 0 0,-8 19-164 0 0,-1 0-1 0 0,0 0 0 0 0,0 0 1 0 0,1-10-1 0 0,4-16 456 0 0,18-49 461 0 0,32-90 655 0 0,-53 165-1958 0 0,1 4-61 0 0,-5 3 283 0 0,-1 2 117 0 0,0 0 21 0 0,0 2-440 0 0,-1 0 0 0 0,0 0 1 0 0,0 0-1 0 0,0 0 0 0 0,0-1 0 0 0,0 1 0 0 0,-3 2 1 0 0,1 1-16 0 0,-38 70-1438 0 0,33-59 1291 0 0,0 0-1 0 0,0 1 1 0 0,2 0-1 0 0,-7 26 1 0 0,6-21 46 0 0,0 1 0 0 0,-11 21 0 0 0,3-12 47 0 0,2 2 0 0 0,1 0 0 0 0,-10 44 0 0 0,22-77 0 0 0,-1 1 0 0 0,1-1 0 0 0,0 1 0 0 0,0-1 0 0 0,-1 1 0 0 0,1-1 0 0 0,0 1 0 0 0,1-1 0 0 0,-1 1 0 0 0,0-1 0 0 0,0 1 0 0 0,1-1 0 0 0,-1 1 0 0 0,1-1 0 0 0,-1 1 0 0 0,1-1 0 0 0,-1 0 0 0 0,1 1 0 0 0,0-1 0 0 0,0 0 0 0 0,0 0 0 0 0,1 2 0 0 0,1 0 0 0 0,1 0 0 0 0,-1 0 0 0 0,1-1 0 0 0,0 0 0 0 0,0 0 0 0 0,6 3 0 0 0,-9-4 0 0 0,0-1 0 0 0,1 1 0 0 0,-1 0 0 0 0,1-1 0 0 0,-1 1 0 0 0,1-1 0 0 0,-1 0 0 0 0,1 1 0 0 0,-1-1 0 0 0,1 0 0 0 0,0 0 0 0 0,-1 0 0 0 0,1 0 0 0 0,-1 0 0 0 0,4-1 0 0 0,2 0 0 0 0,-2 1 0 0 0,1-1 0 0 0,0 0 0 0 0,0 0 0 0 0,0 0 0 0 0,0-1 0 0 0,-1 0 0 0 0,1 0 0 0 0,-1 0 0 0 0,9-6 0 0 0,5-3 0 0 0,21-18 0 0 0,-34 23 0 0 0,-1 4 0 0 0,-2-1 0 0 0,1 0 0 0 0,0-1 0 0 0,-1 1 0 0 0,1-1 0 0 0,-1 0 0 0 0,0 1 0 0 0,0-1 0 0 0,-1-1 0 0 0,1 1 0 0 0,-1 0 0 0 0,0-1 0 0 0,0 1 0 0 0,0-1 0 0 0,-1 1 0 0 0,0-1 0 0 0,2-6 0 0 0,-1-1 121 0 0,1 4 194 0 0,-2-1 1 0 0,1 1 0 0 0,0-12 0 0 0,-2 18 127 0 0,-2 4-511 0 0,1-1 0 0 0,-1 1 1 0 0,1-1-1 0 0,0 1 0 0 0,0 0 0 0 0,-1-1 1 0 0,0 4-1 0 0,0-2-101 0 0,-3 5 55 0 0,-1 1 0 0 0,1 0 0 0 0,1 0-1 0 0,0 0 1 0 0,0 0 0 0 0,1 1 0 0 0,0-1 0 0 0,0 1-1 0 0,1 0 1 0 0,-1 12 0 0 0,3-20-611 0 0,0-2-246 0 0,0 0-42 0 0,7 4-1310 0 0,3 0 675 0 0,0-6-941 0 0,0-2-4234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7:3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15663 0 0,'-7'4'1418'0'0,"4"-3"-1204"0"0,-11 8-150 0 0,-8 10 883 0 0,21-18-438 0 0,1-1 71 0 0,-3 8 1129 0 0,3-8-1516 0 0,-1 1-1 0 0,1-1 0 0 0,-1 1 1 0 0,1-1-1 0 0,0 0 0 0 0,0 1 1 0 0,-1-1-1 0 0,1 1 0 0 0,0-1 1 0 0,0 1-1 0 0,-1-1 0 0 0,1 1 1 0 0,0-1-1 0 0,0 1 0 0 0,0-1 1 0 0,0 1-1 0 0,0-1 0 0 0,0 1 1 0 0,0 0-1 0 0,1 1 11 0 0,-1-1-183 0 0,1-1-1 0 0,0 1 1 0 0,-1 0-1 0 0,1 0 0 0 0,-1-1 1 0 0,1 1-1 0 0,0 0 1 0 0,0-1-1 0 0,-1 1 0 0 0,1-1 1 0 0,0 1-1 0 0,0-1 0 0 0,0 0 1 0 0,0 1-1 0 0,0-1 1 0 0,0 0-1 0 0,-1 1 0 0 0,1-1 1 0 0,0 0-1 0 0,0 0 1 0 0,0 0-1 0 0,0 0 0 0 0,0 0 1 0 0,2 0-1 0 0,6 0 231 0 0,0 0 0 0 0,1-1 0 0 0,-1 0-1 0 0,1 0 1 0 0,9-4 0 0 0,13-1 227 0 0,-23 4-477 0 0,0 1 0 0 0,0 0 0 0 0,0 0 0 0 0,0 1 0 0 0,0 1 0 0 0,0-1 0 0 0,11 3 0 0 0,-4 3 0 0 0,-13-2 0 0 0,-2-2 0 0 0,0 0 0 0 0,1-1 0 0 0,-1 1 0 0 0,0 0 0 0 0,0 0 0 0 0,0-1 0 0 0,-1 1 0 0 0,1 0 0 0 0,0 0 0 0 0,-1 0 0 0 0,1 0 0 0 0,-1 0 0 0 0,1 0 0 0 0,-1 0 0 0 0,0 0 0 0 0,0 0 0 0 0,0 0 0 0 0,0 0 0 0 0,0 0 0 0 0,-1 0 0 0 0,1 0 0 0 0,-1 0 0 0 0,1 0 0 0 0,-2 2 0 0 0,-1 2 0 0 0,0 1 0 0 0,0-1 0 0 0,-1 0 0 0 0,0 0 0 0 0,-6 7 0 0 0,-13 11 0 0 0,17-18 0 0 0,0 0 0 0 0,0 1 0 0 0,0 0 0 0 0,1 0 0 0 0,0 0 0 0 0,-5 10 0 0 0,10-17-1 0 0,0 0-1 0 0,-1 0 1 0 0,1 0-1 0 0,0 1 1 0 0,0-1-1 0 0,0 0 1 0 0,0 0-1 0 0,0 0 1 0 0,0 0-1 0 0,-1 0 1 0 0,1 1 0 0 0,0-1-1 0 0,0 0 1 0 0,0 0-1 0 0,0 0 1 0 0,0 0-1 0 0,0 1 1 0 0,0-1-1 0 0,0 0 1 0 0,0 0-1 0 0,0 0 1 0 0,0 1-1 0 0,0-1 1 0 0,0 0 0 0 0,0 0-1 0 0,0 0 1 0 0,0 0-1 0 0,0 1 1 0 0,0-1-1 0 0,0 0 1 0 0,0 0-1 0 0,0 0 1 0 0,0 1-1 0 0,0-1 1 0 0,0 0-1 0 0,0 0 1 0 0,1 0-1 0 0,-1 0 1 0 0,0 1 0 0 0,0-1-1 0 0,0 0 1 0 0,0 0-1 0 0,0 0 1 0 0,0 0-1 0 0,1 0 1 0 0,-1 0-1 0 0,0 0 1 0 0,0 1-1 0 0,0-1 1 0 0,0 0-1 0 0,1 0 1 0 0,-1 0 0 0 0,0 0-1 0 0,0 0 1 0 0,0 0-1 0 0,1 0 1 0 0,7-1-280 0 0,-8 1 244 0 0,6-1-153 0 0,-2 0-229 0 0,0 1-1 0 0,1-1 0 0 0,-1 0 1 0 0,0 0-1 0 0,1-1 1 0 0,-1 1-1 0 0,0-1 1 0 0,0 0-1 0 0,0 0 1 0 0,0 0-1 0 0,5-5 1 0 0,7-7-1613 0 0,3-1-15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0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26 368 11975 0 0,'0'0'267'0'0,"0"0"42"0"0,0 0 17 0 0,0 0-28 0 0,0 0-58 0 0,0 0 491 0 0,0 0 238 0 0,0 0 45 0 0,-4-1-61 0 0,-1 0-574 0 0,-3-1-202 0 0,0 1 5088 0 0,9-1-5209 0 0,-1 1 0 0 0,1-1 0 0 0,-1 1 0 0 0,0-1 0 0 0,1 0 0 0 0,-1 1 0 0 0,0-1 0 0 0,0 0 0 0 0,0 1 0 0 0,0-3 0 0 0,-1 1-1 0 0,0 0 0 0 0,1 1-1 0 0,0-1 1 0 0,-1 0 0 0 0,1 0 0 0 0,0 0-1 0 0,1 1 1 0 0,-1-1 0 0 0,0 0 0 0 0,1 0-1 0 0,-1 1 1 0 0,1-1 0 0 0,0 0 0 0 0,0 1-1 0 0,0-1 1 0 0,2-2 0 0 0,43-84 1062 0 0,-41 76-1121 0 0,0-1-1 0 0,6-26 0 0 0,0 1 91 0 0,23-50 1890 0 0,-33 80-1976 0 0,-1 9 0 0 0,0 0 0 0 0,0 0 0 0 0,0 0 0 0 0,-1 0 0 0 0,1 0 0 0 0,0 0 0 0 0,0 0 0 0 0,-1 0 0 0 0,1 0 0 0 0,0 0 0 0 0,0 0 0 0 0,0 0 0 0 0,-1 0 0 0 0,1 0 0 0 0,0 0 0 0 0,0 0 0 0 0,-1 0 0 0 0,1 0 0 0 0,0 0 0 0 0,0 0 0 0 0,0 0 0 0 0,-1 0 0 0 0,1 0 0 0 0,0 0 0 0 0,0 1 0 0 0,0-1 0 0 0,-1 0 0 0 0,1 0 0 0 0,-4 4 0 0 0,0-1 0 0 0,1 1 0 0 0,-1 0 0 0 0,1 0 0 0 0,0 0 0 0 0,0 0 0 0 0,0 0 0 0 0,0 1 0 0 0,1-1 0 0 0,0 1 0 0 0,0 0 0 0 0,-2 7 0 0 0,-12 23 0 0 0,12-29 0 0 0,1-1 0 0 0,0 2 0 0 0,0-1 0 0 0,0 0 0 0 0,1 0 0 0 0,-3 11 0 0 0,-6 17 0 0 0,2-10 0 0 0,8-13 0 0 0,2-10 0 0 0,-1 1 0 0 0,1-1 0 0 0,0 0 0 0 0,-1 0 0 0 0,1 0 0 0 0,0 0 0 0 0,-1 0 0 0 0,1 0 0 0 0,0-1 0 0 0,0 1 0 0 0,0 0 0 0 0,0 0 0 0 0,0 0 0 0 0,0-1 0 0 0,0 1 0 0 0,0-1 0 0 0,0 1 0 0 0,1 0 0 0 0,12 4 0 0 0,-9-7 0 0 0,-3 1 0 0 0,6-2 0 0 0,1 0 0 0 0,-1 0 0 0 0,0-1 0 0 0,0 1 0 0 0,-1-2 0 0 0,1 1 0 0 0,-1-1 0 0 0,10-9 0 0 0,-2 0 0 0 0,0 0 0 0 0,19-25 0 0 0,-27 29 0 0 0,0-1 0 0 0,6-11 0 0 0,-19 33 0 0 0,-3 4 0 0 0,-10 27 0 0 0,16-37 0 0 0,2 0 0 0 0,-1 1 0 0 0,1-1 0 0 0,-1 1 0 0 0,1-1 0 0 0,1 1 0 0 0,-1-1 0 0 0,1 1 0 0 0,0-1 0 0 0,1 9 0 0 0,-1-9 0 0 0,2 14 0 0 0,2-10 0 0 0,-3-8-98 0 0,0-1 0 0 0,0 1 0 0 0,0 0 0 0 0,1-1 1 0 0,-1 1-1 0 0,0 0 0 0 0,0-1 0 0 0,0 1 0 0 0,1-1 0 0 0,-1 0 0 0 0,0 1 0 0 0,0-1 0 0 0,1 0 0 0 0,-1 0 1 0 0,0 0-1 0 0,1 0 0 0 0,-1 0 0 0 0,0 0 0 0 0,1 0 0 0 0,-1 0 0 0 0,0 0 0 0 0,0-1 0 0 0,1 1 0 0 0,-1 0 1 0 0,0-1-1 0 0,0 1 0 0 0,1-1 0 0 0,-1 0 0 0 0,0 1 0 0 0,0-1 0 0 0,0 0 0 0 0,0 0 0 0 0,2-1 0 0 0,1-2-522 0 0,1 0 0 0 0,-1 0 0 0 0,0-1 0 0 0,0 1 0 0 0,-1-1 0 0 0,6-7 0 0 0,0-8-1416 0 0,0-1-11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3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17503 0 0,'0'0'399'0'0,"0"0"60"0"0,0 0 21 0 0,0 0-59 0 0,0 0-204 0 0,0 0 170 0 0,0 0 101 0 0,0 0 21 0 0,-1 3 3 0 0,-1 20 711 0 0,2-18-1107 0 0,-1 0-1 0 0,1 0 0 0 0,-1-1 0 0 0,0 1 0 0 0,0 0 0 0 0,0-1 0 0 0,-4 10 0 0 0,-4 10-115 0 0,8-20 0 0 0,-1 0 0 0 0,1 0 0 0 0,0 0 0 0 0,-1-1 0 0 0,0 1 0 0 0,-3 4 0 0 0,0 2-2 0 0,4-8-2 0 0,0 0 0 0 0,0 0 0 0 0,0 0 0 0 0,0 0 0 0 0,0-1-1 0 0,-1 1 1 0 0,1 0 0 0 0,-1 0 0 0 0,1-1 0 0 0,-1 1 0 0 0,0-1 0 0 0,1 0-1 0 0,-1 1 1 0 0,-2 0 0 0 0,2-1-333 0 0,2-1-138 0 0,0 0-942 0 0,2 0-3824 0 0,10 2-1641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0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13823 0 0,'-1'0'208'0'0,"1"0"-1"0"0,-1 0 0 0 0,1 0 0 0 0,-1-1 1 0 0,1 1-1 0 0,-1 0 0 0 0,1-1 1 0 0,-1 1-1 0 0,1 0 0 0 0,0-1 1 0 0,-1 1-1 0 0,1-1 0 0 0,0 1 0 0 0,-1-1 1 0 0,1 1-1 0 0,0-1 0 0 0,-1 1 1 0 0,1-1-1 0 0,0 1 0 0 0,0-1 1 0 0,-1-1 745 0 0,1 2-288 0 0,6-7 1931 0 0,-4 5-2249 0 0,-2 2-322 0 0,0 0 0 0 0,0 0 1 0 0,0 0-1 0 0,0 0 0 0 0,0 0 0 0 0,1 0 0 0 0,-1 0 0 0 0,0 0 0 0 0,0-1 0 0 0,0 1 1 0 0,0 0-1 0 0,0 0 0 0 0,0 0 0 0 0,0 0 0 0 0,0 0 0 0 0,0 0 0 0 0,0 0 0 0 0,0 0 0 0 0,0 0 1 0 0,0 0-1 0 0,0 0 0 0 0,0 0 0 0 0,0 0 0 0 0,0 0 0 0 0,0 0 0 0 0,0 0 0 0 0,0 0 1 0 0,0 0-1 0 0,0 0 0 0 0,1 0 0 0 0,-1 0 0 0 0,0 0 0 0 0,0 0 0 0 0,0 0 0 0 0,0 0 0 0 0,0 0 1 0 0,0 0-1 0 0,0 0 0 0 0,0 0 0 0 0,0 0 0 0 0,0 0 0 0 0,0 0 0 0 0,0 0 0 0 0,0 0 1 0 0,0 0-1 0 0,0 0 0 0 0,1 0 0 0 0,-1 0 0 0 0,0 0 0 0 0,0 0 0 0 0,0 0 0 0 0,0 0 0 0 0,0 0 1 0 0,0 0-1 0 0,0 0 0 0 0,0 0 0 0 0,0 0 0 0 0,0 0 0 0 0,0 0 0 0 0,0 0 0 0 0,0 0 1 0 0,0 0-1 0 0,0 0 0 0 0,0 1 0 0 0,0-1 0 0 0,0 0 0 0 0,0 0 0 0 0,0 0 0 0 0,0 18 1071 0 0,1 6-1096 0 0,-1-20 0 0 0,1 1 0 0 0,-1-1 0 0 0,0 1 0 0 0,-1 7 0 0 0,-2 8 0 0 0,4-6 0 0 0,1-11 0 0 0,0-2 0 0 0,5 7 0 0 0,1-2 0 0 0,-6-5 0 0 0,1-1 0 0 0,-1 1 0 0 0,0-1 0 0 0,0 0 0 0 0,0 0 0 0 0,5-1 0 0 0,-5 1 0 0 0,7-2 0 0 0,-5-1 54 0 0,-1 0 1 0 0,1-1-1 0 0,-1 1 1 0 0,0-1-1 0 0,0 1 0 0 0,0-1 1 0 0,-1 0-1 0 0,3-6 1 0 0,11-13 386 0 0,-12 18-267 0 0,-1 0 0 0 0,1 1 0 0 0,-1-1 1 0 0,0 0-1 0 0,2-6 0 0 0,1-2-102 0 0,-12 25 132 0 0,1-4 105 0 0,1-1 0 0 0,1 1 0 0 0,-4 10 0 0 0,-8 20 92 0 0,10-29-350 0 0,2 0 1 0 0,-1 0 0 0 0,-2 11 0 0 0,-1 6-236 0 0,-17 43 0 0 0,-4 8-324 0 0,2 29 949 0 0,25-104-891 0 0,1-2-50 0 0,0 0 58 0 0,0 0 221 0 0,1-2-166 0 0,8-75-5475 0 0,-7 58 4327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0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15663 0 0,'0'0'356'0'0,"0"0"50"0"0,0 0 20 0 0,0 0-42 0 0,-1-2-250 0 0,1 1-18 0 0,0 1 0 0 0,-1-1 0 0 0,1 0 0 0 0,0 1 0 0 0,0-1 0 0 0,0 0 1 0 0,-1 0-1 0 0,1 1 0 0 0,0-1 0 0 0,0 0 0 0 0,0 0 0 0 0,0 1 0 0 0,0-1 1 0 0,0 0-1 0 0,1 0 0 0 0,-1 1 0 0 0,0-1 0 0 0,0 0 0 0 0,1 1 0 0 0,-1-2 1 0 0,2-4 3370 0 0,-2 6-2463 0 0,0 0-137 0 0,11-6-550 0 0,-2 3-77 0 0,-1 0 0 0 0,1 1 0 0 0,-1 1 0 0 0,1-1-1 0 0,13 0 1 0 0,29-3 253 0 0,-48 5-513 0 0,1 0 0 0 0,-1-1 0 0 0,0 1 0 0 0,0 0 0 0 0,0 0 0 0 0,5 2 0 0 0,37 2 0 0 0,-32-3 0 0 0,-4 3 0 0 0,-8-2 46 0 0,0-1-1 0 0,0 0 1 0 0,-1 1 0 0 0,1-1-1 0 0,-1 1 1 0 0,1-1 0 0 0,-1 1-1 0 0,0-1 1 0 0,1 1-1 0 0,-1-1 1 0 0,0 1 0 0 0,0-1-1 0 0,0 1 1 0 0,0-1 0 0 0,0 1-1 0 0,0-1 1 0 0,-1 1 0 0 0,1-1-1 0 0,0 1 1 0 0,-1-1-1 0 0,0 3 1 0 0,-1 0 101 0 0,0 1 0 0 0,0-1 0 0 0,0 0-1 0 0,0 0 1 0 0,0 0 0 0 0,-5 4 0 0 0,-27 27-128 0 0,24-26-19 0 0,0 0-1 0 0,1 1 0 0 0,-13 18 0 0 0,12-15 1 0 0,-17 19 0 0 0,19-24 0 0 0,1 1 0 0 0,0 0 0 0 0,0 0 0 0 0,0 1 0 0 0,-6 12 0 0 0,10-10 0 0 0,3-2 0 0 0,1-8 0 0 0,0 0 0 0 0,0-1 0 0 0,0 1 0 0 0,0-1 0 0 0,1 1 0 0 0,-1-1 0 0 0,1 1 0 0 0,-1-1 0 0 0,1 0 0 0 0,0 1 0 0 0,-1-1 0 0 0,1 0 0 0 0,0 0 0 0 0,0-1 0 0 0,0 1 0 0 0,0 0 0 0 0,0 0 0 0 0,0-1 0 0 0,2 1 0 0 0,5 1 0 0 0,1 0 0 0 0,16 0 0 0 0,-6-1 0 0 0,6 1 0 0 0,41-3 0 0 0,-63 1-100 0 0,1 0 0 0 0,-1-1 0 0 0,1 0 1 0 0,-1 0-1 0 0,1 0 0 0 0,-1 0 0 0 0,5-3 0 0 0,3 0-485 0 0,-9 4-131 0 0,-3 0-857 0 0,0 0-379 0 0,0 0-80 0 0,0 0-15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0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10135 0 0,'0'0'231'0'0,"0"0"29"0"0,0 0 19 0 0,0 0 37 0 0,0 0 125 0 0,0 0 58 0 0,0 0 11 0 0,0 0 70 0 0,0 0 286 0 0,4-12 3308 0 0,-4 9-3996 0 0,10-14 759 0 0,14-23 556 0 0,-19 32-1166 0 0,1 0 1 0 0,-1-1-1 0 0,0 0 1 0 0,-1 0-1 0 0,0 0 1 0 0,-1 0 0 0 0,5-20-1 0 0,11-39-255 0 0,-3 22 1739 0 0,-16 42-1662 0 0,-1-7-133 0 0,2-1-16 0 0,-3 5 0 0 0,-1 9 0 0 0,-2 5 0 0 0,5-7 0 0 0,-6 11 10 0 0,0 0 1 0 0,0 1-1 0 0,2-1 0 0 0,-1 1 1 0 0,1 0-1 0 0,-3 23 0 0 0,-5 11 1358 0 0,11-41-1230 0 0,0 2 223 0 0,3 14-252 0 0,-2-19-230 0 0,0 0-11 0 0,0-1-1 0 0,-1 1 1 0 0,1 0-1 0 0,1-1 1 0 0,-1 1-1 0 0,0 0 1 0 0,0-1-1 0 0,1 1 1 0 0,-1-1-1 0 0,1 1 1 0 0,-1 0-1 0 0,1-1 1 0 0,1 2-1 0 0,-1-1 133 0 0,1-1-1 0 0,-1 0 0 0 0,1 0 1 0 0,0 0-1 0 0,0 0 1 0 0,0 0-1 0 0,-1 0 0 0 0,1 0 1 0 0,0-1-1 0 0,0 1 1 0 0,0-1-1 0 0,0 1 1 0 0,0-1-1 0 0,0 0 0 0 0,0 0 1 0 0,0 0-1 0 0,0 0 1 0 0,0 0-1 0 0,0 0 0 0 0,0 0 1 0 0,0-1-1 0 0,0 1 1 0 0,0-1-1 0 0,0 0 1 0 0,0 1-1 0 0,0-1 0 0 0,0 0 1 0 0,3-2-1 0 0,2-1 2 0 0,3 0-1 0 0,-1-1 0 0 0,0 0 0 0 0,0-1 0 0 0,-1 0 0 0 0,1-1 0 0 0,7-8 0 0 0,-3 2 0 0 0,0 0 0 0 0,17-25 0 0 0,-22 26 58 0 0,11-25 0 0 0,1-2 227 0 0,-2-6 620 0 0,-14 34-427 0 0,-13 30-270 0 0,6-12-208 0 0,0-1 0 0 0,1 0 0 0 0,0 1 0 0 0,0 0 0 0 0,-1 11 0 0 0,0 0 0 0 0,0-6 0 0 0,1-7 0 0 0,1-1 0 0 0,0 1 0 0 0,0 0 0 0 0,1-1 0 0 0,-1 1 0 0 0,1 0 0 0 0,0-1 0 0 0,1 10 0 0 0,1-1 0 0 0,3 0 0 0 0,2-3 0 0 0,5-3 0 0 0,1-2 0 0 0,2-5 0 0 0,-2-2 0 0 0,1-2 0 0 0,-11 3-283 0 0,0 0-1 0 0,1 0 1 0 0,-1-1-1 0 0,0 1 0 0 0,0-1 1 0 0,6-4-1 0 0,-8 5 74 0 0,0 0-1 0 0,0 0 0 0 0,-1 0 0 0 0,1 0 0 0 0,0 0 1 0 0,0 0-1 0 0,-1 0 0 0 0,1-1 0 0 0,0 1 0 0 0,-1 0 0 0 0,0 0 1 0 0,1-3-1 0 0,2-5-1313 0 0,-3 7-11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0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13823 0 0,'0'0'630'0'0,"0"0"-13"0"0,0-1-393 0 0,-4-15-125 0 0,3 15 277 0 0,1 1 113 0 0,0 0 20 0 0,0 0 71 0 0,0 0 286 0 0,0 0 124 0 0,0 0 30 0 0,0 0-65 0 0,0 0-290 0 0,0 0-121 0 0,0 0-28 0 0,0 0-72 0 0,1 3-289 0 0,-1 17-136 0 0,0-16-20 0 0,0 0 1 0 0,-1-1 0 0 0,2 1 0 0 0,-1-1 0 0 0,0 1 0 0 0,1-1-1 0 0,-1 1 1 0 0,3 6 0 0 0,0-6 0 0 0,-2 0 0 0 0,1 15 0 0 0,0 3 0 0 0,1-17 0 0 0,0-1 0 0 0,6 8 0 0 0,3-2 0 0 0,2-3 0 0 0,2-6 0 0 0,-11-1-8 0 0,1-1 1 0 0,0 0-1 0 0,-1 0 0 0 0,1 0 1 0 0,-1-1-1 0 0,0 0 0 0 0,1 0 1 0 0,-1 0-1 0 0,0-1 0 0 0,0 0 1 0 0,0 0-1 0 0,-1 0 0 0 0,1-1 1 0 0,4-4-1 0 0,-2 2 202 0 0,0-1 1 0 0,-1 0-1 0 0,0 0 0 0 0,0-1 1 0 0,0 1-1 0 0,-1-1 1 0 0,7-16-1 0 0,-9 17-63 0 0,0-1 1 0 0,-1 1-1 0 0,0-1 0 0 0,0 1 1 0 0,-1-1-1 0 0,0 0 0 0 0,0-11 1 0 0,-1 17 356 0 0,0 2 21 0 0,0 0-66 0 0,-2 0-436 0 0,0 1 1 0 0,-1-1-1 0 0,1 1 1 0 0,0-1 0 0 0,-1 1-1 0 0,1 0 1 0 0,0 0-1 0 0,0 0 1 0 0,-1 0-1 0 0,1 1 1 0 0,0-1-1 0 0,0 1 1 0 0,0-1 0 0 0,1 1-1 0 0,-1-1 1 0 0,0 1-1 0 0,1 0 1 0 0,-1 0-1 0 0,1 0 1 0 0,-2 2-1 0 0,-2 5-5 0 0,0-1 0 0 0,1 1-1 0 0,-7 16 1 0 0,-4 20-2 0 0,3 1 0 0 0,-12 78 0 0 0,23-91 0 0 0,3-14 0 0 0,0-16 0 0 0,-2-3 0 0 0,1 0 0 0 0,-1 0 0 0 0,0 0 0 0 0,0 0 0 0 0,0 0 0 0 0,0 0 0 0 0,0 0 0 0 0,1 0 0 0 0,-1 0 0 0 0,0 0 0 0 0,0 0 0 0 0,0 0 0 0 0,0 1 0 0 0,0-1 0 0 0,1 0 0 0 0,-1 0 0 0 0,0 0 0 0 0,0 0 0 0 0,0 0 0 0 0,0 0 0 0 0,0 1 0 0 0,0-1 0 0 0,0 0 0 0 0,0 0 0 0 0,0 0 0 0 0,1 0 0 0 0,-1 1 0 0 0,0-1 0 0 0,0 0 0 0 0,0 0 0 0 0,0 0 0 0 0,0 0 0 0 0,0 1 0 0 0,0-1 0 0 0,0 0 0 0 0,0 0 0 0 0,3 34 0 0 0,-1-24-64 0 0,-2-8-273 0 0,0-2-138 0 0,0 0-33 0 0,0 0-4 0 0,-3 0 158 0 0,1 0-1 0 0,-1 0 0 0 0,1 0 1 0 0,0 0-1 0 0,-1-1 1 0 0,1 1-1 0 0,-1 0 1 0 0,1-1-1 0 0,0 0 1 0 0,-1 0-1 0 0,1 0 0 0 0,0 0 1 0 0,0 0-1 0 0,0 0 1 0 0,0 0-1 0 0,0-1 1 0 0,0 1-1 0 0,0-1 0 0 0,0 1 1 0 0,0-1-1 0 0,0 0 1 0 0,1 0-1 0 0,-1 0 1 0 0,1 0-1 0 0,-2-2 1 0 0,-3-14-2204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0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56 11975 0 0,'0'0'267'0'0,"0"0"42"0"0,0 0 17 0 0,-2-1-28 0 0,-7 0-196 0 0,0-2 47 0 0,7 3 571 0 0,2 0 249 0 0,0 0 45 0 0,-2-1 8 0 0,-6 0 2 0 0,6 1 0 0 0,2 0 0 0 0,0 0 0 0 0,0 0 0 0 0,-5-2 366 0 0,2 1-888 0 0,4 0 2342 0 0,7 0-2697 0 0,0 1-70 0 0,0-2 0 0 0,0 1 0 0 0,0-1 0 0 0,0-1-1 0 0,12-4 1 0 0,7-3-77 0 0,-13 5 0 0 0,0 1 0 0 0,0 1 0 0 0,26-4 0 0 0,-25 7 0 0 0,0 3 0 0 0,-2 4 0 0 0,-12-7 0 0 0,0 1 0 0 0,0 0 0 0 0,-1 0 0 0 0,1 0 0 0 0,0 0 0 0 0,-1 0 0 0 0,1 0 0 0 0,0 0 0 0 0,-1 1 0 0 0,1 1 0 0 0,0 0 45 0 0,-1 0-1 0 0,0 0 1 0 0,0 0 0 0 0,0 1-1 0 0,0-1 1 0 0,0 0 0 0 0,-1 0-1 0 0,1 1 1 0 0,-1-1-1 0 0,0 0 1 0 0,0 0 0 0 0,0 0-1 0 0,0 0 1 0 0,-1 0 0 0 0,1 0-1 0 0,-1 0 1 0 0,0-1 0 0 0,1 1-1 0 0,-6 4 1 0 0,-4 5 326 0 0,0 0 0 0 0,-22 17 0 0 0,24-22-329 0 0,-20 17-42 0 0,1-2 0 0 0,-33 35 0 0 0,53-47 0 0 0,8-9 0 0 0,0-1 0 0 0,-1 1 0 0 0,1-1 0 0 0,0 1 0 0 0,0-1 0 0 0,0 1 0 0 0,0-1 0 0 0,-1 1 0 0 0,1-1 0 0 0,0 1 0 0 0,0 0 0 0 0,0-1 0 0 0,0 1 0 0 0,0-1 0 0 0,0 1 0 0 0,0-1 0 0 0,0 1 0 0 0,1 0 0 0 0,-1 0 0 0 0,1 0 0 0 0,0 0 0 0 0,-1 0 0 0 0,1 0 0 0 0,0-1 0 0 0,0 1 0 0 0,0 0 0 0 0,0 0 0 0 0,0-1 0 0 0,0 1 0 0 0,0-1 0 0 0,0 1 0 0 0,0-1 0 0 0,0 1 0 0 0,0-1 0 0 0,0 0 0 0 0,0 1 0 0 0,0-1 0 0 0,0 0 0 0 0,1 0 0 0 0,-1 0 0 0 0,1 0 0 0 0,30-1 0 0 0,-28 1 0 0 0,77-13 0 0 0,-17 0 0 0 0,-49 11 0 0 0,-2 3-64 0 0,-11-1-273 0 0,-2 0-138 0 0,0 0-33 0 0,0 0-72 0 0,0 0-285 0 0,0 0-126 0 0,0 0-1530 0 0,0 0-6010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0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11975 0 0,'0'0'267'0'0,"0"0"42"0"0,0 0 17 0 0,0 0-28 0 0,2-2-58 0 0,-2 2-366 0 0,3-4 474 0 0,-1 1 1049 0 0,0 0 0 0 0,0 0 0 0 0,-1 0 0 0 0,1 0-1 0 0,-1 0 1 0 0,3-7 0 0 0,-2 10-885 0 0,1 0-437 0 0,0 0 1 0 0,-1 0-1 0 0,1 0 0 0 0,0 1 1 0 0,-1-1-1 0 0,1 1 0 0 0,0 0 1 0 0,-1 0-1 0 0,1-1 0 0 0,-1 2 1 0 0,0-1-1 0 0,1 0 0 0 0,-1 0 0 0 0,0 1 1 0 0,1 0-1 0 0,-1-1 0 0 0,0 1 1 0 0,0 0-1 0 0,-1 0 0 0 0,1 0 1 0 0,0 0-1 0 0,2 3 0 0 0,4 7 395 0 0,-1 1-1 0 0,0-1 1 0 0,5 15-1 0 0,-6-15-391 0 0,8 24 232 0 0,0 1 1 0 0,12 62-1 0 0,-13-8 513 0 0,-6-32-529 0 0,-5-47-294 0 0,-2-1 0 0 0,0 1 0 0 0,0-1 0 0 0,-1 1 0 0 0,0-1 0 0 0,-5 20 0 0 0,2-15 0 0 0,-1-1 0 0 0,-1 1 0 0 0,0-1 0 0 0,-9 16 0 0 0,10-23 0 0 0,0 0 0 0 0,-1 0 0 0 0,1-1 0 0 0,-1 0 0 0 0,-11 9 0 0 0,8-9 0 0 0,-3 3 0 0 0,7-8 0 0 0,-13 5 0 0 0,6-2 0 0 0,2-2-64 0 0,8-3-273 0 0,2 0-138 0 0,0 0-33 0 0,0 0-140 0 0,0 0-572 0 0,0-16-1777 0 0,0 12 1462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1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10135 0 0,'0'0'231'0'0,"0"0"29"0"0,0 0 19 0 0,0 0 105 0 0,0 0 410 0 0,0 0 184 0 0,0 0 40 0 0,0 0 6 0 0,0 0 0 0 0,-7-16 3188 0 0,8 16-4154 0 0,-1-1 0 0 0,0 1 0 0 0,1 0 0 0 0,-1-1 1 0 0,0 1-1 0 0,1-1 0 0 0,-1 1 0 0 0,0 0 0 0 0,1-1 0 0 0,-1 1 0 0 0,1 0 0 0 0,-1 0 0 0 0,0-1 0 0 0,1 1 0 0 0,-1 0 0 0 0,1 0 0 0 0,-1 0 1 0 0,1 0-1 0 0,-1-1 0 0 0,1 1 0 0 0,-1 0 0 0 0,1 0 0 0 0,-1 0 0 0 0,1 0 0 0 0,-1 0 0 0 0,1 0 0 0 0,-1 0 0 0 0,1 0 0 0 0,0 1 0 0 0,29-2 2558 0 0,-11 1-1746 0 0,96-10-870 0 0,-93 9 0 0 0,-19 1 0 0 0,20-6 0 0 0,12-1 0 0 0,-20 4 0 0 0,0-3 0 0 0,-6 1 0 0 0,-16 7 0 0 0,0-2-133 0 0,5 0-563 0 0,2 0-258 0 0,0 0-920 0 0,0-1-3643 0 0,-5-6-1565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1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10135 0 0,'0'0'464'0'0,"0"0"-9"0"0,-2 0-295 0 0,-5-1-3 0 0,6 1 569 0 0,1 0 244 0 0,0 0 44 0 0,0 0-61 0 0,0 0-288 0 0,0 0-121 0 0,0 0-28 0 0,0 0-4 0 0,-8 12 1024 0 0,7-7-1238 0 0,0 0-1 0 0,1 0 1 0 0,-1 1-1 0 0,1-1 1 0 0,0 0 0 0 0,1 0-1 0 0,1 10 1 0 0,2 35 57 0 0,1-6 754 0 0,-3-29-935 0 0,0 0-1 0 0,-2 0 0 0 0,1 0 1 0 0,-4 26-1 0 0,2-27-173 0 0,3 0 0 0 0,-4-1 0 0 0,-3-4-133 0 0,4-8-563 0 0,1-1-257 0 0,-1-1-1286 0 0,-6-4-4924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2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229 120 11975 0 0,'0'0'267'0'0,"0"0"42"0"0,0 0 17 0 0,3-2-28 0 0,9-5-126 0 0,-11 7-38 0 0,-1-1-1 0 0,0 1 1 0 0,0-1 0 0 0,0 1-1 0 0,0-1 1 0 0,0 1-1 0 0,1-1 1 0 0,-1 1-1 0 0,0-1 1 0 0,0 1 0 0 0,0-1-1 0 0,0 1 1 0 0,0-1-1 0 0,-1 1 1 0 0,1-1-1 0 0,0 1 1 0 0,0-1 0 0 0,0 1-1 0 0,0-1 1 0 0,-1 1-1 0 0,1-1 1 0 0,0 1-1 0 0,0-1 1 0 0,-1 1 0 0 0,1-1-1 0 0,0 1 1 0 0,-1 0-1 0 0,1-1 1 0 0,0 1-1 0 0,-1 0 1 0 0,1-1 0 0 0,-1 1-1 0 0,1 0 1 0 0,0-1-1 0 0,-1 1 1 0 0,0 0-1 0 0,1-1-631 0 0,-2 0 1010 0 0,2 1 0 0 0,-2 0 0 0 0,-3 0-62 0 0,1 0-329 0 0,1 0 0 0 0,-1 0 0 0 0,1 1 0 0 0,-1-1 0 0 0,1 1 0 0 0,-1 0 0 0 0,1 0 0 0 0,0 0 0 0 0,-1 1 0 0 0,1-1 0 0 0,0 1 0 0 0,0-1 0 0 0,-3 3 0 0 0,-4 3-121 0 0,0 0 0 0 0,-1 0 0 0 0,11-7 0 0 0,0 0 0 0 0,0 0 0 0 0,0 0 0 0 0,0 0 0 0 0,-1 0 0 0 0,1 0 0 0 0,0 0 0 0 0,0 1 0 0 0,0-1 0 0 0,-1 0 0 0 0,1 0 0 0 0,0 0 0 0 0,0 0 0 0 0,0 0 0 0 0,-1 0 0 0 0,1 0 0 0 0,0 0 0 0 0,0 0 0 0 0,0 0 0 0 0,-1 0 0 0 0,1 0 0 0 0,0 0 0 0 0,0 0 0 0 0,0-1 0 0 0,-1 1 0 0 0,1 0 0 0 0,0 0 0 0 0,0 0 0 0 0,0 0 0 0 0,-1 0 0 0 0,1 0 0 0 0,0 0 0 0 0,0-1 0 0 0,2-2 0 0 0,1 0 0 0 0,-1 0 0 0 0,1 0 0 0 0,0 0 0 0 0,0 1 0 0 0,5-4 0 0 0,5-6 0 0 0,-10 9 0 0 0,1 1 0 0 0,-1-1 0 0 0,1 0 0 0 0,0 1 0 0 0,5-2 0 0 0,-5 2 0 0 0,0 0 0 0 0,0-1 0 0 0,0 1 0 0 0,0-1 0 0 0,4-4 0 0 0,0 0 254 0 0,1 0 0 0 0,-1 1 0 0 0,1 0 0 0 0,0 0 0 0 0,1 1 0 0 0,-1 0 0 0 0,13-4 0 0 0,-3 3-237 0 0,-14 7-19 0 0,-2 0 3 0 0,9 2-1 0 0,-1 3 0 0 0,-3 5 0 0 0,-6-5 0 0 0,0 0 0 0 0,0 0 0 0 0,0 1 0 0 0,-1-1 0 0 0,0 0 0 0 0,0 1 0 0 0,0-1 0 0 0,-1 1 0 0 0,0 9 0 0 0,-3 6 0 0 0,-7 32 0 0 0,5-28 0 0 0,-2 0 104 0 0,0-1-1 0 0,-2 0 0 0 0,-1 0 1 0 0,-1-1-1 0 0,-1 0 1 0 0,0-1-1 0 0,-2-1 0 0 0,-18 23 1 0 0,20-32 55 0 0,0 0 1 0 0,-1 0 0 0 0,0-1-1 0 0,-1-1 1 0 0,-1-1-1 0 0,-19 12 1 0 0,25-17-160 0 0,-1 0 0 0 0,0-1 0 0 0,0-1 0 0 0,0 1 0 0 0,0-2 0 0 0,-16 3 0 0 0,15-4 0 0 0,-1-4 0 0 0,10 2 0 0 0,0 0 0 0 0,0 0 0 0 0,1 0 0 0 0,-1 0 0 0 0,0-1 0 0 0,1 1 0 0 0,-1-1 0 0 0,1 1 0 0 0,-1-1 0 0 0,1 1 0 0 0,0-1 0 0 0,0 0 0 0 0,-1 0 0 0 0,1 1 0 0 0,0-1 0 0 0,0-3 0 0 0,-1-2 0 0 0,0 0 0 0 0,0 0 0 0 0,0-10 0 0 0,1 11 0 0 0,1 2 0 0 0,-1 1 0 0 0,1-1 0 0 0,0 1 0 0 0,1 0 0 0 0,-1-1 0 0 0,0 1 0 0 0,1 0 0 0 0,0-1 0 0 0,0 1 0 0 0,0 0 0 0 0,2-5 0 0 0,3-3 0 0 0,1 0 0 0 0,-6 11 0 0 0,0-1 0 0 0,-1 1 0 0 0,1-1 0 0 0,0 1 0 0 0,-1-1 0 0 0,1 1 0 0 0,0 0 0 0 0,0-1 0 0 0,-1 1 0 0 0,1 0 0 0 0,0 0 0 0 0,0 0 0 0 0,1-1 0 0 0,14 4 0 0 0,-1 3 0 0 0,-13-4 0 0 0,2 0 0 0 0,0 1 0 0 0,-1 0 0 0 0,0 1 0 0 0,1-1 0 0 0,-1 1 0 0 0,0-1 0 0 0,3 6 0 0 0,-4-6 0 0 0,23 35 0 0 0,7 7 0 0 0,-17-28 0 0 0,-12-15 0 0 0,7 4 0 0 0,1-1 0 0 0,-6-4 0 0 0,18 0 0 0 0,-6-2 0 0 0,-12-2 0 0 0,-3 0 0 0 0,8-3 0 0 0,0-1 0 0 0,-4-1-201 0 0,-5 6-850 0 0,0 0-385 0 0,1-6-1273 0 0,-2 6-4798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2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198 293 11975 0 0,'0'0'267'0'0,"0"0"42"0"0,-1-2 17 0 0,-1 0-218 0 0,1-17 265 0 0,-5-27 3548 0 0,9 37-2801 0 0,-2 8-1024 0 0,-1 1 0 0 0,1-1 0 0 0,-1 0 0 0 0,0 1 0 0 0,1-1 0 0 0,-1 0 0 0 0,0 1 0 0 0,0-1 0 0 0,1 0 0 0 0,-1 0 0 0 0,0 1 0 0 0,0-1 0 0 0,0 0 0 0 0,0-1 0 0 0,0 1 416 0 0,0 1 0 0 0,0-1-373 0 0,0 0-63 0 0,0 0 0 0 0,0 0 0 0 0,0-1 0 0 0,0 1 1 0 0,-1 0-1 0 0,1 0 0 0 0,0 0 0 0 0,0 0 0 0 0,-1 0 0 0 0,1 0 1 0 0,0 1-1 0 0,-1-1 0 0 0,1 0 0 0 0,-1 0 0 0 0,1 0 0 0 0,-1 0 0 0 0,0 0 1 0 0,1 1-1 0 0,-1-1 0 0 0,0 0 0 0 0,0 0 0 0 0,1 1 0 0 0,-1-1 1 0 0,0 1-1 0 0,0-1 0 0 0,0 1 0 0 0,0-1 0 0 0,0 1 0 0 0,0-1 1 0 0,0 1-1 0 0,0 0 0 0 0,0-1 0 0 0,-1 1 0 0 0,-1-1-26 0 0,0 1-1 0 0,0-1 1 0 0,0 1 0 0 0,0-1-1 0 0,0 1 1 0 0,-1 0-1 0 0,1 0 1 0 0,0 1 0 0 0,0-1-1 0 0,0 1 1 0 0,0-1 0 0 0,0 1-1 0 0,0 0 1 0 0,0 0-1 0 0,0 0 1 0 0,1 1 0 0 0,-1-1-1 0 0,0 1 1 0 0,1-1 0 0 0,-5 5-1 0 0,2-3 36 0 0,0 1 0 0 0,1 0 0 0 0,0 1 0 0 0,0-1 0 0 0,0 1 0 0 0,1 0-1 0 0,-1-1 1 0 0,1 2 0 0 0,0-1 0 0 0,-3 7 0 0 0,-13 32-85 0 0,11-27 0 0 0,-10 31 0 0 0,3-1 0 0 0,12-33 0 0 0,3 1 0 0 0,4-2 0 0 0,4-2 0 0 0,6-7 0 0 0,0-4 0 0 0,-6-4 0 0 0,0 1 0 0 0,0-1 0 0 0,0-1 0 0 0,0 1 0 0 0,-1-1 0 0 0,14-12 0 0 0,-7 6 0 0 0,-7 4 0 0 0,0 0 0 0 0,0-1 0 0 0,-1 1 0 0 0,10-17 0 0 0,-7 11 0 0 0,-5 7 0 0 0,0-1 0 0 0,-1 0 0 0 0,0 1 0 0 0,4-12 0 0 0,3-8 0 0 0,-10 24 0 0 0,-5 8 0 0 0,-6 12 0 0 0,10-16 0 0 0,-2 6 0 0 0,0-1 0 0 0,0 0 0 0 0,1 1 0 0 0,0 0 0 0 0,0-1 0 0 0,1 1 0 0 0,0 0 0 0 0,0 0 0 0 0,1 0 0 0 0,0 0 0 0 0,0 0 0 0 0,3 13 0 0 0,1 0 0 0 0,-1-17 0 0 0,0-2 0 0 0,7 8 0 0 0,3-4 0 0 0,5-6 0 0 0,0-4 0 0 0,-5-2 0 0 0,1 0 0 0 0,-1-1 0 0 0,-1 0 0 0 0,1-1 0 0 0,-1-1 0 0 0,13-11 0 0 0,-19 13 0 0 0,0 0 0 0 0,0-1 0 0 0,-1 0 0 0 0,0 0 0 0 0,0 0 0 0 0,-1 0 0 0 0,0-1 0 0 0,3-9 0 0 0,-1 3 0 0 0,3-9 55 0 0,0 1 1 0 0,-2-1-1 0 0,-1-1 0 0 0,-1 1 1 0 0,-1-1-1 0 0,-2 0 0 0 0,0-49 1 0 0,-1 61 253 0 0,0 10-168 0 0,-1 1 1 0 0,0 0-1 0 0,0-1 0 0 0,0 1 1 0 0,0 0-1 0 0,0-1 0 0 0,-1-3 1 0 0,1 6-138 0 0,0 0 0 0 0,0-1 0 0 0,0 1 0 0 0,0 0 0 0 0,0-1 0 0 0,0 1 0 0 0,0 0 0 0 0,0-1-1 0 0,0 1 1 0 0,0-1 0 0 0,0 1 0 0 0,0 0 0 0 0,-1 0 0 0 0,1-1 0 0 0,0 1 0 0 0,0 0 0 0 0,0-1 0 0 0,-1 1 0 0 0,1 0 0 0 0,0 0 0 0 0,0-1 0 0 0,-1 1 0 0 0,1 0 0 0 0,0 0 0 0 0,0-1 0 0 0,-1 1 0 0 0,1 0 0 0 0,0 0 0 0 0,-1 0 0 0 0,1 0 0 0 0,0-1 0 0 0,-1 1 0 0 0,1 0 0 0 0,0 0 0 0 0,-1 0 0 0 0,1 0 0 0 0,0 0 0 0 0,-1 0-1 0 0,0 0 1 0 0,-4 4 3 0 0,3-2-7 0 0,0 0 0 0 0,0 1 0 0 0,0-1 0 0 0,0 0 0 0 0,0 1 0 0 0,1 0 0 0 0,-1-1 0 0 0,1 1 0 0 0,0 0 0 0 0,-2 3 0 0 0,-8 34 0 0 0,8-29 0 0 0,-8 27 0 0 0,5-20 0 0 0,1 1 0 0 0,-4 22 0 0 0,3-1 0 0 0,2-16 0 0 0,-2 41 0 0 0,6-63 0 0 0,0 0 0 0 0,0 0 0 0 0,0 0 0 0 0,1 1 0 0 0,-1-1 0 0 0,0 0 0 0 0,2 3 0 0 0,5 21 0 0 0,-7-22 0 0 0,1 0 0 0 0,8 13 0 0 0,-1-7 0 0 0,-5-8 0 0 0,1 0 0 0 0,-1 0 0 0 0,0 0 0 0 0,1-1 0 0 0,-1 1 0 0 0,5 0 0 0 0,5 0 0 0 0,25-9 0 0 0,-32 5 0 0 0,0 0 0 0 0,0 0 0 0 0,-1-1 0 0 0,1 1 0 0 0,-1-1 0 0 0,0-1 0 0 0,1 1 0 0 0,-2-1 0 0 0,1 0 0 0 0,0 0 0 0 0,-1 0 0 0 0,6-6 0 0 0,-4 1 0 0 0,0-1 0 0 0,0 0 0 0 0,5-12 0 0 0,-1 1 0 0 0,-6 14 0 0 0,0-4 0 0 0,-4-6 0 0 0,1 11 0 0 0,0 27 0 0 0,3-9 0 0 0,5-4 0 0 0,3-4 0 0 0,-2-2-64 0 0,-8-1-273 0 0,-2-1-138 0 0,0 0-1705 0 0,0 0-6692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21:3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68 19351 0 0,'0'0'439'0'0,"1"-3"62"0"0,27-44 751 0 0,-27 45-881 0 0,4-7 1105 0 0,-1 3-6 0 0,-10 12-763 0 0,-4 7-707 0 0,0 1 0 0 0,1 0 0 0 0,0 0 0 0 0,1 1 0 0 0,1 0 0 0 0,0 1 0 0 0,1-1 0 0 0,1 1 0 0 0,-4 18 0 0 0,8-31 0 0 0,1 1 0 0 0,-1-1 0 0 0,1 1 0 0 0,0-1 0 0 0,0 1 0 0 0,0-1 0 0 0,0 1 0 0 0,2 5 0 0 0,1-1 0 0 0,4-2 0 0 0,-5-5 0 0 0,1 0 0 0 0,-1-1 0 0 0,1 1 0 0 0,-1 0 0 0 0,0-1 0 0 0,1 0 0 0 0,-1 0 0 0 0,1 0 0 0 0,-1 0 0 0 0,1 0 0 0 0,-1 0 0 0 0,0 0 0 0 0,1-1 0 0 0,-1 1 0 0 0,3-2 0 0 0,5-1 0 0 0,-1-1 0 0 0,12-6 0 0 0,-15 7 0 0 0,16-8 24 0 0,-1-1 0 0 0,38-27 0 0 0,-58 38 347 0 0,-1 1 117 0 0,0 0 21 0 0,0 0-66 0 0,1 2-294 0 0,0-2-148 0 0,-1 1-1 0 0,1 0 1 0 0,0-1 0 0 0,-1 1-1 0 0,1 0 1 0 0,0 0 0 0 0,-1 0-1 0 0,1-1 1 0 0,-1 1 0 0 0,1 0-1 0 0,-1 0 1 0 0,0 0 0 0 0,1 0-1 0 0,-1 0 1 0 0,0 0 0 0 0,0 0-1 0 0,0 0 1 0 0,0 0 0 0 0,0 0-1 0 0,0 0 1 0 0,0 0 0 0 0,0 0-1 0 0,0 0 1 0 0,0 0 0 0 0,0 1-1 0 0,-1 1-1 0 0,-3 29 1 0 0,-14 55 0 0 0,6-37 0 0 0,3-9 0 0 0,-2-1 0 0 0,-2 0 0 0 0,-31 65 0 0 0,35-86 0 0 0,5-9 0 0 0,-1 0 0 0 0,0 0 0 0 0,-1-1 0 0 0,0 1 0 0 0,0-1 0 0 0,-1-1 0 0 0,-9 10 0 0 0,15-17 0 0 0,1 0 0 0 0,-1-1 0 0 0,0 1 0 0 0,0 0 0 0 0,0 0 0 0 0,0-1 0 0 0,0 1 0 0 0,0 0 0 0 0,0-1 0 0 0,-1 1 0 0 0,1-1 0 0 0,0 0 0 0 0,0 1 0 0 0,0-1 0 0 0,0 0 0 0 0,-1 0 0 0 0,1 0 0 0 0,0 1 0 0 0,0-1 0 0 0,0 0 0 0 0,-1-1 0 0 0,1 1 0 0 0,0 0 0 0 0,0 0 0 0 0,0 0 0 0 0,-1-1 0 0 0,-1 0 0 0 0,-2-1 0 0 0,3 2 0 0 0,1 0 0 0 0,-1-1 0 0 0,1 1 0 0 0,-1-1 0 0 0,1 1 0 0 0,-1-1 0 0 0,1 0 0 0 0,-1 1 0 0 0,1-1 0 0 0,0 0 0 0 0,-1 0 0 0 0,1 0 0 0 0,0 0 0 0 0,0 0 0 0 0,-1 0 0 0 0,1 0 0 0 0,0-1 0 0 0,0 1 0 0 0,1 0 0 0 0,-1 0 0 0 0,-1-2 0 0 0,1 0 64 0 0,0-1 0 0 0,0 1 0 0 0,0 0 0 0 0,0 0 0 0 0,0 0 0 0 0,1-1 0 0 0,0 1 0 0 0,-1 0 0 0 0,1-1 0 0 0,0 1 0 0 0,1 0 0 0 0,-1-1 0 0 0,1 1 0 0 0,-1 0 0 0 0,3-6 0 0 0,1-3 277 0 0,1-1 1 0 0,8-17-1 0 0,1 5-398 0 0,0 0-1 0 0,1 0 1 0 0,2 2 0 0 0,0 0-1 0 0,1 0 1 0 0,30-26 0 0 0,30-29-5167 0 0,-53 53 3192 0 0,-8 3-15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2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36 10135 0 0,'0'0'231'0'0,"0"0"29"0"0,0 0 19 0 0,1-3 105 0 0,4-7 410 0 0,-4 7 184 0 0,-1 3 40 0 0,0 0-63 0 0,-1-1-290 0 0,1 0-432 0 0,-8-13 284 0 0,3 10 3889 0 0,-5 16-3807 0 0,-52 69 858 0 0,57-72-1304 0 0,-1 0-1 0 0,2 0 1 0 0,-8 20-1 0 0,1-2-154 0 0,1-4 2 0 0,1 1 0 0 0,-9 39 0 0 0,-4 51 0 0 0,18-95 0 0 0,0 19 0 0 0,-1 75 0 0 0,4-42 0 0 0,2-55 0 0 0,0 0 0 0 0,2 0 0 0 0,-1 0 0 0 0,2 0 0 0 0,0-1 0 0 0,1 0 0 0 0,12 27 0 0 0,-15-36 0 0 0,-1-4 0 0 0,0 0 0 0 0,-1 0 0 0 0,1 0 0 0 0,1 0 0 0 0,-1-1 0 0 0,0 1 0 0 0,0 0 0 0 0,1 0 0 0 0,-1-1 0 0 0,1 1 0 0 0,-1-1 0 0 0,3 2 0 0 0,7 5 0 0 0,-11-8 0 0 0,1 0 0 0 0,0 1 0 0 0,-1-1 0 0 0,1 0 0 0 0,-1 0 0 0 0,1 0 0 0 0,0 0 0 0 0,-1 0 0 0 0,1 0 0 0 0,-1 0 0 0 0,1 0 0 0 0,0-1 0 0 0,-1 1 0 0 0,1 0 0 0 0,-1 0 0 0 0,1 0 0 0 0,0-1 0 0 0,0 1 0 0 0,8-10 0 0 0,-4-1 0 0 0,-7-1-133 0 0,1 5-266 0 0,-5-12-3090 0 0,3 14-3674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3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32 197 8287 0 0,'0'0'191'0'0,"0"0"26"0"0,0 0 9 0 0,0 0 42 0 0,1-1 158 0 0,2-4 212 0 0,1 0 0 0 0,-2 0 0 0 0,1-1 0 0 0,-1 1 0 0 0,0-1 0 0 0,0 1 0 0 0,2-12 0 0 0,-3 15-126 0 0,3-10 512 0 0,-2 1-512 0 0,-2 9-69 0 0,1-1-294 0 0,15-95 2846 0 0,-16 96-2486 0 0,0 0-66 0 0,0-5-222 0 0,0 5 166 0 0,0 2 101 0 0,0 0 21 0 0,0 0-66 0 0,-1 0-294 0 0,0 0-148 0 0,0 0-1 0 0,0 0 1 0 0,1 0-1 0 0,-1 0 1 0 0,0 0-1 0 0,0 0 1 0 0,1 0 0 0 0,-1 1-1 0 0,0-1 1 0 0,1 0-1 0 0,-1 0 1 0 0,0 1-1 0 0,1-1 1 0 0,-1 0-1 0 0,0 1 1 0 0,1-1-1 0 0,-1 1 1 0 0,1-1 0 0 0,-1 1-1 0 0,1-1 1 0 0,-1 1-1 0 0,1-1 1 0 0,-1 1-1 0 0,1-1 1 0 0,-1 1-1 0 0,1 1 1 0 0,-1 0 0 0 0,-5 5-1 0 0,2 1 0 0 0,-1-1 0 0 0,1 1 0 0 0,0 0 0 0 0,1 1 0 0 0,0-1 0 0 0,0 0 0 0 0,-2 16 0 0 0,3-11 0 0 0,1-1 0 0 0,0 1 0 0 0,0-1 0 0 0,2 1 0 0 0,2 19 0 0 0,-2-24 0 0 0,0 0 0 0 0,-1 0 0 0 0,-1 14 0 0 0,0 25 0 0 0,1-38 0 0 0,-3 26 0 0 0,3-29 0 0 0,-1 17 0 0 0,-3-10 0 0 0,-2-3 0 0 0,3 2 0 0 0,0 0 0 0 0,2 1 0 0 0,1-12 0 0 0,0 0 0 0 0,0 0 0 0 0,0 0 0 0 0,0-1 0 0 0,1 1 0 0 0,-1 0 0 0 0,0 0 0 0 0,0 0 0 0 0,1-1 0 0 0,-1 1 0 0 0,1 0 0 0 0,-1 0 0 0 0,1 0 0 0 0,11 5 0 0 0,7-1 0 0 0,-13-6 0 0 0,-2-1 0 0 0,1 2 0 0 0,-3 0 0 0 0,0 0 0 0 0,1 0 0 0 0,-1-1 0 0 0,0 1 0 0 0,0-1 0 0 0,0 1 0 0 0,0-1 0 0 0,0 0 0 0 0,0 0 0 0 0,2-1 0 0 0,23-8 0 0 0,-7 2 0 0 0,-18 7 0 0 0,17-3 0 0 0,-15 2 0 0 0,18-2 0 0 0,-10 4 0 0 0,-2 1-64 0 0,-8-1-273 0 0,-2 0-138 0 0,0 0-33 0 0,-2-1-140 0 0,-12-15-3569 0 0,13 15 2682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3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12 103 10135 0 0,'0'0'231'0'0,"0"0"29"0"0,0 0 19 0 0,-1-2-41 0 0,-4-4-44 0 0,4 4 552 0 0,1 2 232 0 0,0 0 40 0 0,-1-1 394 0 0,-3-3-1456 0 0,5 2 5964 0 0,33-4-4459 0 0,-21 4-1207 0 0,1 0 1 0 0,18-1-1 0 0,-20 4 288 0 0,-9 0-383 0 0,1-1 0 0 0,0 1 1 0 0,-1-1-1 0 0,1 0 1 0 0,0 0-1 0 0,-1-1 0 0 0,1 1 1 0 0,6-2-1 0 0,25-2-159 0 0,-27 2-64 0 0,-6 1-273 0 0,-2 1-138 0 0,0 0-33 0 0,-4-1-127 0 0,0-1 1 0 0,0 0-1 0 0,0 0 0 0 0,1 0 0 0 0,-1-1 0 0 0,1 1 1 0 0,-1-1-1 0 0,1 0 0 0 0,-4-4 0 0 0,-14-16-3386 0 0,12 8 1974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3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11975 0 0,'0'0'267'0'0,"0"0"42"0"0,0 0 17 0 0,0 0-28 0 0,0 0-58 0 0,0 0 491 0 0,0 0 238 0 0,0 0 45 0 0,0 0-61 0 0,2-1-288 0 0,6-2-3 0 0,-5 1-493 0 0,0 1 0 0 0,-1 0 0 0 0,1-1 0 0 0,0 1 0 0 0,1 1 1 0 0,-1-1-1 0 0,0 0 0 0 0,0 1 0 0 0,0 0 0 0 0,0-1 1 0 0,1 1-1 0 0,-1 1 0 0 0,0-1 0 0 0,0 0 0 0 0,0 1 0 0 0,0-1 1 0 0,4 2-1 0 0,-4-1-167 0 0,0-1 0 0 0,-1 1-1 0 0,1 0 1 0 0,0-1 0 0 0,-1 1 0 0 0,1 0 0 0 0,-1 0 0 0 0,1 1 0 0 0,2 1-1 0 0,-2-1-1 0 0,0 0 0 0 0,0-1 0 0 0,0 1 0 0 0,0-1 0 0 0,0 1-1 0 0,5 0 1 0 0,-4-1 1 0 0,18 9 70 0 0,-16-7 180 0 0,1 0-1 0 0,-1 0 0 0 0,0 0 1 0 0,12 2-1 0 0,-15-5-544 0 0,1 1 0 0 0,-1-1 0 0 0,1 1 0 0 0,-1-1 1 0 0,0 0-1 0 0,1-1 0 0 0,-1 1 0 0 0,1-1 0 0 0,-1 1 0 0 0,0-1 0 0 0,6-2 1 0 0,3-2-4477 0 0,0-2-1474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3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95 13823 0 0,'0'0'315'0'0,"0"0"45"0"0,0 0 21 0 0,0-2-49 0 0,-4-6-220 0 0,-1-2 39 0 0,3 7 324 0 0,0-1 0 0 0,0 1 0 0 0,0-1 0 0 0,-1 1 0 0 0,1 0-1 0 0,-1 0 1 0 0,0 0 0 0 0,0 0 0 0 0,-6-4 0 0 0,7 6 549 0 0,0 0 0 0 0,-10-8 37 0 0,5 3-1002 0 0,-1 1 1 0 0,0 0-1 0 0,-10-5 1 0 0,16 9 322 0 0,0 1 114 0 0,-20 3 623 0 0,7 2-1119 0 0,12-2 0 0 0,3-2 0 0 0,-1 0 0 0 0,0 1 0 0 0,0-1 0 0 0,0 0 0 0 0,0 0 0 0 0,0 0 0 0 0,0 0 0 0 0,0 0 0 0 0,0 0 0 0 0,-2 2 0 0 0,-7 4 0 0 0,-4 5 0 0 0,12-7 0 0 0,1-1 0 0 0,-6 7 0 0 0,1 1 0 0 0,3 1 0 0 0,2-2-64 0 0,1-9-273 0 0,0 1-138 0 0,-1 0 308 0 0,0 1 49 0 0,9 15-697 0 0,-7-14 804 0 0,11 17 6 0 0,-6-16 5 0 0,-5-4 0 0 0,1 0 0 0 0,0 0 0 0 0,-1 1 0 0 0,1-1 0 0 0,-1 0 0 0 0,0 0 0 0 0,0 1 0 0 0,0-1 0 0 0,0 0 0 0 0,0 1 0 0 0,0 2 0 0 0,4 14 0 0 0,5 29 0 0 0,-8-35 0 0 0,0-4 0 0 0,-1 1 0 0 0,0-1 0 0 0,-1 0 0 0 0,0 1 0 0 0,0-1 0 0 0,-4 17 0 0 0,-3 3 0 0 0,-15 37 0 0 0,20-60 0 0 0,1-2 0 0 0,-1 1 0 0 0,-1-1 0 0 0,1 1 0 0 0,-1-1 0 0 0,-3 5 0 0 0,4-7 0 0 0,-11 21 0 0 0,9-12 0 0 0,4-10 0 0 0,0 0 0 0 0,1-1 0 0 0,-1 1 0 0 0,0 0 0 0 0,1-1 0 0 0,-1 1 0 0 0,1-1 0 0 0,-1 1 0 0 0,1-1 0 0 0,-1 1 0 0 0,1-1 0 0 0,-1 1 0 0 0,2 0 0 0 0,9 8 0 0 0,-1 0 0 0 0,2 0 0 0 0,-1-2 0 0 0,2-4 0 0 0,0-5 0 0 0,-2-6-140 0 0,-3-1-318 0 0,-3 3-1444 0 0,2 0-4264 0 0,0-2-272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3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0-149 0 0,0 0 194 0 0,0 0 110 0 0,0 0 22 0 0,0 0 71 0 0,0 0 286 0 0,0 0 124 0 0,0 0 30 0 0,0 0-65 0 0,0 0-290 0 0,0 0-121 0 0,0 0-28 0 0,0 0-72 0 0,3 2-217 0 0,1 0-163 0 0,-1 0 1 0 0,1 1-1 0 0,0 0 0 0 0,-1 0 1 0 0,0 0-1 0 0,1 1 1 0 0,-1-1-1 0 0,-1 1 1 0 0,1-1-1 0 0,0 1 0 0 0,-1 0 1 0 0,3 6-1 0 0,4 9 453 0 0,8 31-1 0 0,-8-26-393 0 0,2 17-123 0 0,-4-9 0 0 0,-4-17 0 0 0,0 0 0 0 0,0-1 0 0 0,2-2 0 0 0,1-1 0 0 0,0-1-64 0 0,-5-8-273 0 0,-1-2-138 0 0,0 0-33 0 0,0 0-72 0 0,0 0-285 0 0,0 0-126 0 0,0 0-802 0 0,-1-2-3252 0 0,-3-5-1393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3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24 11975 0 0,'0'0'267'0'0,"0"0"42"0"0,0 0 17 0 0,-1-2-28 0 0,0-8-196 0 0,1 0 47 0 0,0 9 571 0 0,0 1 249 0 0,0 0 45 0 0,0 0 8 0 0,0 0 2 0 0,0 0 0 0 0,0 0 0 0 0,0 0-69 0 0,0 0-290 0 0,0 0-121 0 0,0 0-28 0 0,-1 2-440 0 0,1 0 0 0 0,-1 0 0 0 0,0-1 0 0 0,1 1 0 0 0,-1 0 0 0 0,0 0 0 0 0,-2 2 0 0 0,-1 4-68 0 0,-51 117-8 0 0,-27 39 0 0 0,76-155 0 0 0,1 0 0 0 0,0 1 0 0 0,1-1 0 0 0,-7 20 0 0 0,10-22-375 0 0,5-7 98 0 0,3-4-323 0 0,16-12-2350 0 0,-12 7 1416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3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6911 0 0,'0'0'528'0'0,"1"-2"-341"0"0,0-7-528 0 0,-4-15 9111 0 0,3 22-7694 0 0,0 2-41 0 0,0 0-78 0 0,0 0-286 0 0,0 0-126 0 0,0 0-29 0 0,0 0-4 0 0,0 0 0 0 0,0 0 0 0 0,0 0 0 0 0,0 0-68 0 0,-1 3-289 0 0,3 30-136 0 0,0-26-20 0 0,-2 1 1 0 0,1-1 0 0 0,-1 12-1 0 0,-1-15 1 0 0,1-3 0 0 0,0 1 0 0 0,0-1 0 0 0,0 1 0 0 0,0-1 0 0 0,0 1 0 0 0,0 0 0 0 0,0-1 0 0 0,1 1 0 0 0,-1-1 0 0 0,1 1 0 0 0,-1-1 0 0 0,1 1 0 0 0,1 2 0 0 0,4 12 0 0 0,-5-13 0 0 0,0 0 0 0 0,1 0 0 0 0,-1 0 0 0 0,1 0 0 0 0,0 0 0 0 0,0 0 0 0 0,3 3 0 0 0,5 3 0 0 0,2-2 0 0 0,2-2 0 0 0,-9-5 6 0 0,0 1 0 0 0,0-1 1 0 0,0 0-1 0 0,-1 0 0 0 0,1-1 0 0 0,0 1 0 0 0,0-1 1 0 0,0 0-1 0 0,0-1 0 0 0,-1 1 0 0 0,1-1 0 0 0,0 0 0 0 0,-1 0 1 0 0,0 0-1 0 0,8-6 0 0 0,-2 0 1 0 0,0 1 1 0 0,-1-2-1 0 0,-1 1 0 0 0,1-1 1 0 0,8-12-1 0 0,-14 16-126 0 0,1 1 322 0 0,-1 0 1 0 0,-1 0-1 0 0,1 0 1 0 0,4-8-1 0 0,-7 9-174 0 0,1 1 70 0 0,1 0-1 0 0,-2-1 0 0 0,1 1 0 0 0,0-1 0 0 0,0 1 0 0 0,-1-1 0 0 0,1 1 1 0 0,-1-1-1 0 0,0 1 0 0 0,0-1 0 0 0,0-3 0 0 0,-1 4 166 0 0,1 2-32 0 0,0 0-9 0 0,0 0-6 0 0,0 0-13 0 0,-2 0-51 0 0,-2 2-124 0 0,-1 0 0 0 0,1 0 0 0 0,0 1-1 0 0,-1-1 1 0 0,1 1 0 0 0,0 0 0 0 0,0 0-1 0 0,1 0 1 0 0,-1 0 0 0 0,1 1 0 0 0,0-1-1 0 0,-1 1 1 0 0,2 0 0 0 0,-1 0 0 0 0,0 0-1 0 0,1 0 1 0 0,-3 6 0 0 0,-4 11-38 0 0,2-1 0 0 0,-9 35 1 0 0,11-37-6 0 0,0-2 10 0 0,2 1 1 0 0,0-1-1 0 0,1 1 1 0 0,1 0-1 0 0,1 27 0 0 0,0-39-38 0 0,3 7 31 0 0,-1 15-2 0 0,-2-25-53 0 0,0-2-6 0 0,0 0 7 0 0,3 8 55 0 0,-2-5-5692 0 0,-7-9 3958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3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0,'0'0'547'0'0,"0"0"-11"0"0,0 0-203 0 0,0 0 419 0 0,0 0 220 0 0,0 0 42 0 0,0 0-61 0 0,0 0-288 0 0,0 0-121 0 0,0 0-28 0 0,0 0-4 0 0,0 0 0 0 0,2 0 0 0 0,55 0 2647 0 0,-45 0-3142 0 0,7 1-17 0 0,-19-1 0 0 0,31 7 0 0 0,-18-3 0 0 0,-1 0 181 0 0,-7-1 529 0 0,-4-1 431 0 0,0-1-1140 0 0,0-1 0 0 0,-1 1-1 0 0,1 0 1 0 0,0 0 0 0 0,-1-1 0 0 0,1 1-1 0 0,-1 0 1 0 0,1 0 0 0 0,-1 0-1 0 0,0 0 1 0 0,1 0 0 0 0,-1 0 0 0 0,0 0-1 0 0,0 0 1 0 0,1 0 0 0 0,-1 0 0 0 0,0 0-1 0 0,0 0 1 0 0,0 0 0 0 0,0 0-1 0 0,0 0 1 0 0,0 0 0 0 0,-1 2 0 0 0,0 7-3 0 0,-13 78 85 0 0,8-57 97 0 0,-4 49 0 0 0,8-39 723 0 0,0 78-1586 0 0,3-98 877 0 0,1 0 0 0 0,1 0-1 0 0,0 0 1 0 0,2-1 0 0 0,0 1 0 0 0,13 28 0 0 0,-7-25-1023 0 0,-10-22 901 0 0,-1-2 9 0 0,0 0-1 0 0,-1 1 3 0 0,0 2-52 0 0,-3 4 65 0 0,-15 7 130 0 0,9-10-214 0 0,-32 9-269 0 0,40-12 122 0 0,-10 3-2536 0 0,4-4 1270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9:49:4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 8287 0 0,'0'0'191'0'0,"0"0"26"0"0,0 0 9 0 0,0 0 42 0 0,0 0 158 0 0,0 0 72 0 0,0 0 12 0 0,0 0 70 0 0,0 0 286 0 0,-2 0 124 0 0,-32 6 2710 0 0,33-6-3188 0 0,1 0 0 0 0,-14 2 1536 0 0,12-2-1536 0 0,-3-1-189 0 0,6 0 314 0 0,13 1 1143 0 0,25 0 704 0 0,-34 1-2484 0 0,0-1 0 0 0,0 0 0 0 0,0 0 0 0 0,8-1 0 0 0,-2 0 0 0 0,-6 1 0 0 0,17-3 0 0 0,17-6 0 0 0,-15 3 0 0 0,-17 4 0 0 0,-22 10-1831 0 0,8-6-3179 0 0,6-2 4831 0 0,1 0-2377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92A9-5B3A-4E10-8C2E-55BD4E93C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7CF47-256E-4F30-8B11-DC8FF5F9F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87F11-6477-4C1F-A32C-58F69497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420E-0F63-40BE-B7F3-6FD0537C99CD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CEEBF-D447-4E47-B966-FB712EA3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9E6AE-EF52-4CCF-ACEC-313D74A4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4D58-1D29-49B3-8340-8A08914C3A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268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D922-E2E1-4DE1-A996-732FCE8C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682BE-601D-4DA1-8BB6-50CE1AD68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CDD72-DB0E-4805-9594-FD4E3E96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420E-0F63-40BE-B7F3-6FD0537C99CD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FA72E-3CC4-4819-815F-724EA621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24EAD-EA81-4014-92BE-AFA0FEED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4D58-1D29-49B3-8340-8A08914C3A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36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EC9323-2B63-42FF-9F73-380481EE2F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BEA20-6DF8-4CB5-8992-7380D2F63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BAC32-45C9-4D75-965C-6EC4031D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420E-0F63-40BE-B7F3-6FD0537C99CD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A4379-7CB8-415F-AC9E-623BEC5B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EDCB5-4FCA-4D8F-9375-4AB0E639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4D58-1D29-49B3-8340-8A08914C3A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09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D678-E040-42E1-B195-BA319F8F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7604-2031-4B9B-BEED-4E4891DE9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2CBCE-6B10-4490-90B5-30CDEE80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420E-0F63-40BE-B7F3-6FD0537C99CD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164B6-31C7-4E8E-B432-78F09AE25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D172E-2A3C-4787-818A-AD1DF74D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4D58-1D29-49B3-8340-8A08914C3A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34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0290-636D-4C2D-B0B3-C7463B13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F1D48-72AC-4570-AF15-1432A9C0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BED4A-06F3-459C-9FDE-51CFA3C2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420E-0F63-40BE-B7F3-6FD0537C99CD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FDA01-EC5A-4F02-AE60-9ACA9EC7B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B0D96-FEFD-4272-A590-82C09FB0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4D58-1D29-49B3-8340-8A08914C3A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908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F870-A605-4810-A63B-E2C2F1E2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751B0-F1B5-4A17-97BC-DAD03973B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A68F3-BAF8-45FD-81B7-96E59F3AA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C10B3-F623-4D10-9C4D-93CCD9BF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420E-0F63-40BE-B7F3-6FD0537C99CD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2FBC0-9B84-46B0-8FA5-6D4D3E9C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8CDF8-02AE-46B8-9ECC-C22B419D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4D58-1D29-49B3-8340-8A08914C3A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840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5182-0E49-4C64-9540-9F2F898E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B788C-31C5-4FAE-B5D9-6E62BA65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6BBEE-7CEE-4ED4-9F1A-E017811B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8C8CD-55F6-41B9-A097-E140ED91D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29F95-29E3-4351-BC23-0418AAD79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7D7C5-1233-4A77-BBD9-082BE472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420E-0F63-40BE-B7F3-6FD0537C99CD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E0340-0D69-426D-A295-63AAB321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52132-6DB4-41EA-BDB4-A9A118A9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4D58-1D29-49B3-8340-8A08914C3A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67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DD9E-F3D7-4643-A4BA-498FF13E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50BA9-C104-4A05-8629-E6A7B27A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420E-0F63-40BE-B7F3-6FD0537C99CD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E5D22-B6C8-4966-8142-D8A3CB44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4FCBE-6888-4A94-8800-70B534A6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4D58-1D29-49B3-8340-8A08914C3A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438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6BE4C-2B33-49D9-8D49-9F0B7166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420E-0F63-40BE-B7F3-6FD0537C99CD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1A2AF5-93B4-483A-BE88-AF046695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DAFEC-E131-4956-A28B-CF5BA532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4D58-1D29-49B3-8340-8A08914C3A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783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3775-51D3-4E01-9B3F-14A6E56C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035E-EEE7-412A-810B-26E31799F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26EB0-1B89-429E-A740-A6EAD708C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2FBC2-7362-42E0-8BF9-F0A72FC54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420E-0F63-40BE-B7F3-6FD0537C99CD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BCE11-C08C-4BE6-BE6C-234127FE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A7CD5-7A8A-4E55-A60D-81854FC5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4D58-1D29-49B3-8340-8A08914C3A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9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165D-777F-453B-84AA-BA545E8F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D3312-0D0D-437E-8C1F-DDEEF6D8A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4B856-BCDD-427E-A90B-B4B6C9990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3272C-736F-44C5-988B-2364A9BAC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420E-0F63-40BE-B7F3-6FD0537C99CD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8A32D-7861-40A1-8B06-13D0FF8A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BCCEB-39E5-471A-8D15-94B8C1FC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4D58-1D29-49B3-8340-8A08914C3A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84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C67A2-0B0F-4AD6-BD0C-22D7EA89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946AB-2743-4470-BB22-325BF9F8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FD6D5-05ED-4045-AA6D-E34815A32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F420E-0F63-40BE-B7F3-6FD0537C99CD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C4AD6-87AB-4418-9E73-51CCF6651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B6EE8-CBF2-42D3-9E32-085B3E808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4D58-1D29-49B3-8340-8A08914C3A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652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58.png"/><Relationship Id="rId299" Type="http://schemas.openxmlformats.org/officeDocument/2006/relationships/customXml" Target="../ink/ink2062.xml"/><Relationship Id="rId671" Type="http://schemas.openxmlformats.org/officeDocument/2006/relationships/image" Target="../media/image2225.png"/><Relationship Id="rId727" Type="http://schemas.openxmlformats.org/officeDocument/2006/relationships/image" Target="../media/image2253.png"/><Relationship Id="rId21" Type="http://schemas.openxmlformats.org/officeDocument/2006/relationships/image" Target="../media/image1911.png"/><Relationship Id="rId63" Type="http://schemas.openxmlformats.org/officeDocument/2006/relationships/image" Target="../media/image1932.png"/><Relationship Id="rId159" Type="http://schemas.openxmlformats.org/officeDocument/2006/relationships/image" Target="../media/image1978.png"/><Relationship Id="rId324" Type="http://schemas.openxmlformats.org/officeDocument/2006/relationships/image" Target="../media/image2055.png"/><Relationship Id="rId366" Type="http://schemas.openxmlformats.org/officeDocument/2006/relationships/image" Target="../media/image2075.png"/><Relationship Id="rId531" Type="http://schemas.openxmlformats.org/officeDocument/2006/relationships/image" Target="../media/image2157.png"/><Relationship Id="rId573" Type="http://schemas.openxmlformats.org/officeDocument/2006/relationships/image" Target="../media/image2178.png"/><Relationship Id="rId629" Type="http://schemas.openxmlformats.org/officeDocument/2006/relationships/image" Target="../media/image2205.png"/><Relationship Id="rId170" Type="http://schemas.openxmlformats.org/officeDocument/2006/relationships/customXml" Target="../ink/ink1997.xml"/><Relationship Id="rId226" Type="http://schemas.openxmlformats.org/officeDocument/2006/relationships/image" Target="../media/image2010.png"/><Relationship Id="rId433" Type="http://schemas.openxmlformats.org/officeDocument/2006/relationships/image" Target="../media/image2108.png"/><Relationship Id="rId268" Type="http://schemas.openxmlformats.org/officeDocument/2006/relationships/image" Target="../media/image2029.png"/><Relationship Id="rId475" Type="http://schemas.openxmlformats.org/officeDocument/2006/relationships/image" Target="../media/image2129.png"/><Relationship Id="rId640" Type="http://schemas.openxmlformats.org/officeDocument/2006/relationships/customXml" Target="../ink/ink2233.xml"/><Relationship Id="rId682" Type="http://schemas.openxmlformats.org/officeDocument/2006/relationships/customXml" Target="../ink/ink2255.xml"/><Relationship Id="rId738" Type="http://schemas.openxmlformats.org/officeDocument/2006/relationships/customXml" Target="../ink/ink2283.xml"/><Relationship Id="rId32" Type="http://schemas.openxmlformats.org/officeDocument/2006/relationships/customXml" Target="../ink/ink1928.xml"/><Relationship Id="rId74" Type="http://schemas.openxmlformats.org/officeDocument/2006/relationships/customXml" Target="../ink/ink1949.xml"/><Relationship Id="rId128" Type="http://schemas.openxmlformats.org/officeDocument/2006/relationships/customXml" Target="../ink/ink1976.xml"/><Relationship Id="rId335" Type="http://schemas.openxmlformats.org/officeDocument/2006/relationships/customXml" Target="../ink/ink2080.xml"/><Relationship Id="rId377" Type="http://schemas.openxmlformats.org/officeDocument/2006/relationships/customXml" Target="../ink/ink2101.xml"/><Relationship Id="rId500" Type="http://schemas.openxmlformats.org/officeDocument/2006/relationships/customXml" Target="../ink/ink2163.xml"/><Relationship Id="rId542" Type="http://schemas.openxmlformats.org/officeDocument/2006/relationships/customXml" Target="../ink/ink2184.xml"/><Relationship Id="rId584" Type="http://schemas.openxmlformats.org/officeDocument/2006/relationships/customXml" Target="../ink/ink2205.xml"/><Relationship Id="rId5" Type="http://schemas.openxmlformats.org/officeDocument/2006/relationships/image" Target="../media/image1903.png"/><Relationship Id="rId181" Type="http://schemas.openxmlformats.org/officeDocument/2006/relationships/customXml" Target="../ink/ink2003.xml"/><Relationship Id="rId237" Type="http://schemas.openxmlformats.org/officeDocument/2006/relationships/customXml" Target="../ink/ink2031.xml"/><Relationship Id="rId402" Type="http://schemas.openxmlformats.org/officeDocument/2006/relationships/image" Target="../media/image2093.png"/><Relationship Id="rId279" Type="http://schemas.openxmlformats.org/officeDocument/2006/relationships/customXml" Target="../ink/ink2052.xml"/><Relationship Id="rId444" Type="http://schemas.openxmlformats.org/officeDocument/2006/relationships/customXml" Target="../ink/ink2135.xml"/><Relationship Id="rId486" Type="http://schemas.openxmlformats.org/officeDocument/2006/relationships/customXml" Target="../ink/ink2156.xml"/><Relationship Id="rId651" Type="http://schemas.openxmlformats.org/officeDocument/2006/relationships/customXml" Target="../ink/ink2239.xml"/><Relationship Id="rId693" Type="http://schemas.openxmlformats.org/officeDocument/2006/relationships/image" Target="../media/image2236.png"/><Relationship Id="rId707" Type="http://schemas.openxmlformats.org/officeDocument/2006/relationships/image" Target="../media/image2243.png"/><Relationship Id="rId749" Type="http://schemas.openxmlformats.org/officeDocument/2006/relationships/image" Target="../media/image2263.png"/><Relationship Id="rId43" Type="http://schemas.openxmlformats.org/officeDocument/2006/relationships/image" Target="../media/image1922.png"/><Relationship Id="rId139" Type="http://schemas.openxmlformats.org/officeDocument/2006/relationships/image" Target="../media/image1968.png"/><Relationship Id="rId290" Type="http://schemas.openxmlformats.org/officeDocument/2006/relationships/image" Target="../media/image2039.png"/><Relationship Id="rId304" Type="http://schemas.openxmlformats.org/officeDocument/2006/relationships/image" Target="../media/image2045.png"/><Relationship Id="rId346" Type="http://schemas.openxmlformats.org/officeDocument/2006/relationships/image" Target="../media/image2065.png"/><Relationship Id="rId388" Type="http://schemas.openxmlformats.org/officeDocument/2006/relationships/image" Target="../media/image2086.png"/><Relationship Id="rId511" Type="http://schemas.openxmlformats.org/officeDocument/2006/relationships/image" Target="../media/image2147.png"/><Relationship Id="rId553" Type="http://schemas.openxmlformats.org/officeDocument/2006/relationships/image" Target="../media/image2168.png"/><Relationship Id="rId609" Type="http://schemas.openxmlformats.org/officeDocument/2006/relationships/image" Target="../media/image2195.png"/><Relationship Id="rId85" Type="http://schemas.openxmlformats.org/officeDocument/2006/relationships/image" Target="../media/image1943.png"/><Relationship Id="rId150" Type="http://schemas.openxmlformats.org/officeDocument/2006/relationships/customXml" Target="../ink/ink1987.xml"/><Relationship Id="rId192" Type="http://schemas.openxmlformats.org/officeDocument/2006/relationships/image" Target="../media/image1994.png"/><Relationship Id="rId206" Type="http://schemas.openxmlformats.org/officeDocument/2006/relationships/image" Target="../media/image2001.png"/><Relationship Id="rId413" Type="http://schemas.openxmlformats.org/officeDocument/2006/relationships/image" Target="../media/image2098.png"/><Relationship Id="rId595" Type="http://schemas.openxmlformats.org/officeDocument/2006/relationships/image" Target="../media/image2189.png"/><Relationship Id="rId248" Type="http://schemas.openxmlformats.org/officeDocument/2006/relationships/image" Target="../media/image2021.png"/><Relationship Id="rId455" Type="http://schemas.openxmlformats.org/officeDocument/2006/relationships/image" Target="../media/image2119.png"/><Relationship Id="rId497" Type="http://schemas.openxmlformats.org/officeDocument/2006/relationships/image" Target="../media/image2140.png"/><Relationship Id="rId620" Type="http://schemas.openxmlformats.org/officeDocument/2006/relationships/customXml" Target="../ink/ink2223.xml"/><Relationship Id="rId662" Type="http://schemas.openxmlformats.org/officeDocument/2006/relationships/image" Target="../media/image2221.png"/><Relationship Id="rId718" Type="http://schemas.openxmlformats.org/officeDocument/2006/relationships/customXml" Target="../ink/ink2273.xml"/><Relationship Id="rId12" Type="http://schemas.openxmlformats.org/officeDocument/2006/relationships/customXml" Target="../ink/ink1918.xml"/><Relationship Id="rId108" Type="http://schemas.openxmlformats.org/officeDocument/2006/relationships/customXml" Target="../ink/ink1966.xml"/><Relationship Id="rId315" Type="http://schemas.openxmlformats.org/officeDocument/2006/relationships/customXml" Target="../ink/ink2070.xml"/><Relationship Id="rId357" Type="http://schemas.openxmlformats.org/officeDocument/2006/relationships/customXml" Target="../ink/ink2091.xml"/><Relationship Id="rId522" Type="http://schemas.openxmlformats.org/officeDocument/2006/relationships/customXml" Target="../ink/ink2174.xml"/><Relationship Id="rId54" Type="http://schemas.openxmlformats.org/officeDocument/2006/relationships/customXml" Target="../ink/ink1939.xml"/><Relationship Id="rId96" Type="http://schemas.openxmlformats.org/officeDocument/2006/relationships/customXml" Target="../ink/ink1960.xml"/><Relationship Id="rId161" Type="http://schemas.openxmlformats.org/officeDocument/2006/relationships/image" Target="../media/image1979.png"/><Relationship Id="rId217" Type="http://schemas.openxmlformats.org/officeDocument/2006/relationships/customXml" Target="../ink/ink2021.xml"/><Relationship Id="rId399" Type="http://schemas.openxmlformats.org/officeDocument/2006/relationships/customXml" Target="../ink/ink2112.xml"/><Relationship Id="rId564" Type="http://schemas.openxmlformats.org/officeDocument/2006/relationships/customXml" Target="../ink/ink2195.xml"/><Relationship Id="rId259" Type="http://schemas.openxmlformats.org/officeDocument/2006/relationships/customXml" Target="../ink/ink2042.xml"/><Relationship Id="rId424" Type="http://schemas.openxmlformats.org/officeDocument/2006/relationships/customXml" Target="../ink/ink2125.xml"/><Relationship Id="rId466" Type="http://schemas.openxmlformats.org/officeDocument/2006/relationships/customXml" Target="../ink/ink2146.xml"/><Relationship Id="rId631" Type="http://schemas.openxmlformats.org/officeDocument/2006/relationships/image" Target="../media/image2206.png"/><Relationship Id="rId673" Type="http://schemas.openxmlformats.org/officeDocument/2006/relationships/image" Target="../media/image2226.png"/><Relationship Id="rId729" Type="http://schemas.openxmlformats.org/officeDocument/2006/relationships/image" Target="../media/image2254.png"/><Relationship Id="rId23" Type="http://schemas.openxmlformats.org/officeDocument/2006/relationships/image" Target="../media/image1912.png"/><Relationship Id="rId119" Type="http://schemas.openxmlformats.org/officeDocument/2006/relationships/image" Target="../media/image1959.png"/><Relationship Id="rId270" Type="http://schemas.openxmlformats.org/officeDocument/2006/relationships/image" Target="../media/image2030.png"/><Relationship Id="rId326" Type="http://schemas.openxmlformats.org/officeDocument/2006/relationships/image" Target="../media/image2056.png"/><Relationship Id="rId533" Type="http://schemas.openxmlformats.org/officeDocument/2006/relationships/image" Target="../media/image2158.png"/><Relationship Id="rId65" Type="http://schemas.openxmlformats.org/officeDocument/2006/relationships/image" Target="../media/image1933.png"/><Relationship Id="rId130" Type="http://schemas.openxmlformats.org/officeDocument/2006/relationships/customXml" Target="../ink/ink1977.xml"/><Relationship Id="rId368" Type="http://schemas.openxmlformats.org/officeDocument/2006/relationships/image" Target="../media/image2076.png"/><Relationship Id="rId575" Type="http://schemas.openxmlformats.org/officeDocument/2006/relationships/image" Target="../media/image2179.png"/><Relationship Id="rId740" Type="http://schemas.openxmlformats.org/officeDocument/2006/relationships/customXml" Target="../ink/ink2284.xml"/><Relationship Id="rId172" Type="http://schemas.openxmlformats.org/officeDocument/2006/relationships/customXml" Target="../ink/ink1998.xml"/><Relationship Id="rId228" Type="http://schemas.openxmlformats.org/officeDocument/2006/relationships/image" Target="../media/image2011.png"/><Relationship Id="rId435" Type="http://schemas.openxmlformats.org/officeDocument/2006/relationships/image" Target="../media/image2109.png"/><Relationship Id="rId477" Type="http://schemas.openxmlformats.org/officeDocument/2006/relationships/image" Target="../media/image2130.png"/><Relationship Id="rId600" Type="http://schemas.openxmlformats.org/officeDocument/2006/relationships/customXml" Target="../ink/ink2213.xml"/><Relationship Id="rId642" Type="http://schemas.openxmlformats.org/officeDocument/2006/relationships/image" Target="../media/image2211.png"/><Relationship Id="rId684" Type="http://schemas.openxmlformats.org/officeDocument/2006/relationships/customXml" Target="../ink/ink2256.xml"/><Relationship Id="rId281" Type="http://schemas.openxmlformats.org/officeDocument/2006/relationships/customXml" Target="../ink/ink2053.xml"/><Relationship Id="rId337" Type="http://schemas.openxmlformats.org/officeDocument/2006/relationships/customXml" Target="../ink/ink2081.xml"/><Relationship Id="rId502" Type="http://schemas.openxmlformats.org/officeDocument/2006/relationships/customXml" Target="../ink/ink2164.xml"/><Relationship Id="rId34" Type="http://schemas.openxmlformats.org/officeDocument/2006/relationships/customXml" Target="../ink/ink1929.xml"/><Relationship Id="rId76" Type="http://schemas.openxmlformats.org/officeDocument/2006/relationships/customXml" Target="../ink/ink1950.xml"/><Relationship Id="rId141" Type="http://schemas.openxmlformats.org/officeDocument/2006/relationships/image" Target="../media/image1969.png"/><Relationship Id="rId379" Type="http://schemas.openxmlformats.org/officeDocument/2006/relationships/customXml" Target="../ink/ink2102.xml"/><Relationship Id="rId544" Type="http://schemas.openxmlformats.org/officeDocument/2006/relationships/customXml" Target="../ink/ink2185.xml"/><Relationship Id="rId586" Type="http://schemas.openxmlformats.org/officeDocument/2006/relationships/customXml" Target="../ink/ink2206.xml"/><Relationship Id="rId751" Type="http://schemas.openxmlformats.org/officeDocument/2006/relationships/image" Target="../media/image2264.png"/><Relationship Id="rId7" Type="http://schemas.openxmlformats.org/officeDocument/2006/relationships/image" Target="../media/image1904.png"/><Relationship Id="rId183" Type="http://schemas.openxmlformats.org/officeDocument/2006/relationships/customXml" Target="../ink/ink2004.xml"/><Relationship Id="rId239" Type="http://schemas.openxmlformats.org/officeDocument/2006/relationships/customXml" Target="../ink/ink2032.xml"/><Relationship Id="rId390" Type="http://schemas.openxmlformats.org/officeDocument/2006/relationships/image" Target="../media/image2087.png"/><Relationship Id="rId404" Type="http://schemas.openxmlformats.org/officeDocument/2006/relationships/image" Target="../media/image2094.png"/><Relationship Id="rId446" Type="http://schemas.openxmlformats.org/officeDocument/2006/relationships/customXml" Target="../ink/ink2136.xml"/><Relationship Id="rId611" Type="http://schemas.openxmlformats.org/officeDocument/2006/relationships/image" Target="../media/image2196.png"/><Relationship Id="rId653" Type="http://schemas.openxmlformats.org/officeDocument/2006/relationships/customXml" Target="../ink/ink2240.xml"/><Relationship Id="rId250" Type="http://schemas.openxmlformats.org/officeDocument/2006/relationships/image" Target="../media/image319.png"/><Relationship Id="rId292" Type="http://schemas.openxmlformats.org/officeDocument/2006/relationships/image" Target="../media/image2040.png"/><Relationship Id="rId306" Type="http://schemas.openxmlformats.org/officeDocument/2006/relationships/image" Target="../media/image2046.png"/><Relationship Id="rId488" Type="http://schemas.openxmlformats.org/officeDocument/2006/relationships/customXml" Target="../ink/ink2157.xml"/><Relationship Id="rId695" Type="http://schemas.openxmlformats.org/officeDocument/2006/relationships/image" Target="../media/image2237.png"/><Relationship Id="rId709" Type="http://schemas.openxmlformats.org/officeDocument/2006/relationships/image" Target="../media/image2244.png"/><Relationship Id="rId45" Type="http://schemas.openxmlformats.org/officeDocument/2006/relationships/image" Target="../media/image1923.png"/><Relationship Id="rId87" Type="http://schemas.openxmlformats.org/officeDocument/2006/relationships/image" Target="../media/image1944.png"/><Relationship Id="rId110" Type="http://schemas.openxmlformats.org/officeDocument/2006/relationships/customXml" Target="../ink/ink1967.xml"/><Relationship Id="rId348" Type="http://schemas.openxmlformats.org/officeDocument/2006/relationships/image" Target="../media/image2066.png"/><Relationship Id="rId513" Type="http://schemas.openxmlformats.org/officeDocument/2006/relationships/image" Target="../media/image2148.png"/><Relationship Id="rId555" Type="http://schemas.openxmlformats.org/officeDocument/2006/relationships/image" Target="../media/image2169.png"/><Relationship Id="rId597" Type="http://schemas.openxmlformats.org/officeDocument/2006/relationships/image" Target="../media/image2190.png"/><Relationship Id="rId720" Type="http://schemas.openxmlformats.org/officeDocument/2006/relationships/customXml" Target="../ink/ink2274.xml"/><Relationship Id="rId152" Type="http://schemas.openxmlformats.org/officeDocument/2006/relationships/customXml" Target="../ink/ink1988.xml"/><Relationship Id="rId194" Type="http://schemas.openxmlformats.org/officeDocument/2006/relationships/image" Target="../media/image1995.png"/><Relationship Id="rId208" Type="http://schemas.openxmlformats.org/officeDocument/2006/relationships/image" Target="../media/image2002.png"/><Relationship Id="rId415" Type="http://schemas.openxmlformats.org/officeDocument/2006/relationships/image" Target="../media/image2099.png"/><Relationship Id="rId457" Type="http://schemas.openxmlformats.org/officeDocument/2006/relationships/image" Target="../media/image2120.png"/><Relationship Id="rId622" Type="http://schemas.openxmlformats.org/officeDocument/2006/relationships/customXml" Target="../ink/ink2224.xml"/><Relationship Id="rId261" Type="http://schemas.openxmlformats.org/officeDocument/2006/relationships/customXml" Target="../ink/ink2043.xml"/><Relationship Id="rId499" Type="http://schemas.openxmlformats.org/officeDocument/2006/relationships/image" Target="../media/image2141.png"/><Relationship Id="rId664" Type="http://schemas.openxmlformats.org/officeDocument/2006/relationships/image" Target="../media/image2222.png"/><Relationship Id="rId14" Type="http://schemas.openxmlformats.org/officeDocument/2006/relationships/customXml" Target="../ink/ink1919.xml"/><Relationship Id="rId56" Type="http://schemas.openxmlformats.org/officeDocument/2006/relationships/customXml" Target="../ink/ink1940.xml"/><Relationship Id="rId317" Type="http://schemas.openxmlformats.org/officeDocument/2006/relationships/customXml" Target="../ink/ink2071.xml"/><Relationship Id="rId359" Type="http://schemas.openxmlformats.org/officeDocument/2006/relationships/customXml" Target="../ink/ink2092.xml"/><Relationship Id="rId524" Type="http://schemas.openxmlformats.org/officeDocument/2006/relationships/customXml" Target="../ink/ink2175.xml"/><Relationship Id="rId566" Type="http://schemas.openxmlformats.org/officeDocument/2006/relationships/customXml" Target="../ink/ink2196.xml"/><Relationship Id="rId731" Type="http://schemas.openxmlformats.org/officeDocument/2006/relationships/image" Target="../media/image2255.png"/><Relationship Id="rId98" Type="http://schemas.openxmlformats.org/officeDocument/2006/relationships/customXml" Target="../ink/ink1961.xml"/><Relationship Id="rId121" Type="http://schemas.openxmlformats.org/officeDocument/2006/relationships/image" Target="../media/image1621.png"/><Relationship Id="rId163" Type="http://schemas.openxmlformats.org/officeDocument/2006/relationships/image" Target="../media/image1980.png"/><Relationship Id="rId219" Type="http://schemas.openxmlformats.org/officeDocument/2006/relationships/customXml" Target="../ink/ink2022.xml"/><Relationship Id="rId370" Type="http://schemas.openxmlformats.org/officeDocument/2006/relationships/image" Target="../media/image2077.png"/><Relationship Id="rId426" Type="http://schemas.openxmlformats.org/officeDocument/2006/relationships/customXml" Target="../ink/ink2126.xml"/><Relationship Id="rId633" Type="http://schemas.openxmlformats.org/officeDocument/2006/relationships/image" Target="../media/image2207.png"/><Relationship Id="rId230" Type="http://schemas.openxmlformats.org/officeDocument/2006/relationships/image" Target="../media/image2012.png"/><Relationship Id="rId468" Type="http://schemas.openxmlformats.org/officeDocument/2006/relationships/customXml" Target="../ink/ink2147.xml"/><Relationship Id="rId675" Type="http://schemas.openxmlformats.org/officeDocument/2006/relationships/image" Target="../media/image2227.png"/><Relationship Id="rId25" Type="http://schemas.openxmlformats.org/officeDocument/2006/relationships/image" Target="../media/image1913.png"/><Relationship Id="rId67" Type="http://schemas.openxmlformats.org/officeDocument/2006/relationships/image" Target="../media/image1934.png"/><Relationship Id="rId272" Type="http://schemas.openxmlformats.org/officeDocument/2006/relationships/image" Target="../media/image2031.png"/><Relationship Id="rId328" Type="http://schemas.openxmlformats.org/officeDocument/2006/relationships/image" Target="../media/image2057.png"/><Relationship Id="rId535" Type="http://schemas.openxmlformats.org/officeDocument/2006/relationships/image" Target="../media/image2159.png"/><Relationship Id="rId577" Type="http://schemas.openxmlformats.org/officeDocument/2006/relationships/image" Target="../media/image2180.png"/><Relationship Id="rId700" Type="http://schemas.openxmlformats.org/officeDocument/2006/relationships/customXml" Target="../ink/ink2264.xml"/><Relationship Id="rId742" Type="http://schemas.openxmlformats.org/officeDocument/2006/relationships/customXml" Target="../ink/ink2285.xml"/><Relationship Id="rId132" Type="http://schemas.openxmlformats.org/officeDocument/2006/relationships/customXml" Target="../ink/ink1978.xml"/><Relationship Id="rId174" Type="http://schemas.openxmlformats.org/officeDocument/2006/relationships/customXml" Target="../ink/ink1999.xml"/><Relationship Id="rId381" Type="http://schemas.openxmlformats.org/officeDocument/2006/relationships/customXml" Target="../ink/ink2103.xml"/><Relationship Id="rId602" Type="http://schemas.openxmlformats.org/officeDocument/2006/relationships/customXml" Target="../ink/ink2214.xml"/><Relationship Id="rId241" Type="http://schemas.openxmlformats.org/officeDocument/2006/relationships/customXml" Target="../ink/ink2033.xml"/><Relationship Id="rId437" Type="http://schemas.openxmlformats.org/officeDocument/2006/relationships/image" Target="../media/image2110.png"/><Relationship Id="rId479" Type="http://schemas.openxmlformats.org/officeDocument/2006/relationships/image" Target="../media/image2131.png"/><Relationship Id="rId644" Type="http://schemas.openxmlformats.org/officeDocument/2006/relationships/image" Target="../media/image2212.png"/><Relationship Id="rId686" Type="http://schemas.openxmlformats.org/officeDocument/2006/relationships/customXml" Target="../ink/ink2257.xml"/><Relationship Id="rId36" Type="http://schemas.openxmlformats.org/officeDocument/2006/relationships/customXml" Target="../ink/ink1930.xml"/><Relationship Id="rId283" Type="http://schemas.openxmlformats.org/officeDocument/2006/relationships/customXml" Target="../ink/ink2054.xml"/><Relationship Id="rId339" Type="http://schemas.openxmlformats.org/officeDocument/2006/relationships/customXml" Target="../ink/ink2082.xml"/><Relationship Id="rId490" Type="http://schemas.openxmlformats.org/officeDocument/2006/relationships/customXml" Target="../ink/ink2158.xml"/><Relationship Id="rId504" Type="http://schemas.openxmlformats.org/officeDocument/2006/relationships/customXml" Target="../ink/ink2165.xml"/><Relationship Id="rId546" Type="http://schemas.openxmlformats.org/officeDocument/2006/relationships/customXml" Target="../ink/ink2186.xml"/><Relationship Id="rId711" Type="http://schemas.openxmlformats.org/officeDocument/2006/relationships/image" Target="../media/image2245.png"/><Relationship Id="rId753" Type="http://schemas.openxmlformats.org/officeDocument/2006/relationships/image" Target="../media/image2265.png"/><Relationship Id="rId78" Type="http://schemas.openxmlformats.org/officeDocument/2006/relationships/customXml" Target="../ink/ink1951.xml"/><Relationship Id="rId101" Type="http://schemas.openxmlformats.org/officeDocument/2006/relationships/image" Target="../media/image1950.png"/><Relationship Id="rId143" Type="http://schemas.openxmlformats.org/officeDocument/2006/relationships/image" Target="../media/image1970.png"/><Relationship Id="rId185" Type="http://schemas.openxmlformats.org/officeDocument/2006/relationships/customXml" Target="../ink/ink2005.xml"/><Relationship Id="rId350" Type="http://schemas.openxmlformats.org/officeDocument/2006/relationships/image" Target="../media/image2067.png"/><Relationship Id="rId406" Type="http://schemas.openxmlformats.org/officeDocument/2006/relationships/customXml" Target="../ink/ink2116.xml"/><Relationship Id="rId588" Type="http://schemas.openxmlformats.org/officeDocument/2006/relationships/customXml" Target="../ink/ink2207.xml"/><Relationship Id="rId9" Type="http://schemas.openxmlformats.org/officeDocument/2006/relationships/image" Target="../media/image1905.png"/><Relationship Id="rId210" Type="http://schemas.openxmlformats.org/officeDocument/2006/relationships/image" Target="../media/image2003.png"/><Relationship Id="rId392" Type="http://schemas.openxmlformats.org/officeDocument/2006/relationships/image" Target="../media/image2088.png"/><Relationship Id="rId448" Type="http://schemas.openxmlformats.org/officeDocument/2006/relationships/customXml" Target="../ink/ink2137.xml"/><Relationship Id="rId613" Type="http://schemas.openxmlformats.org/officeDocument/2006/relationships/image" Target="../media/image2197.png"/><Relationship Id="rId655" Type="http://schemas.openxmlformats.org/officeDocument/2006/relationships/customXml" Target="../ink/ink2241.xml"/><Relationship Id="rId697" Type="http://schemas.openxmlformats.org/officeDocument/2006/relationships/image" Target="../media/image2238.png"/><Relationship Id="rId252" Type="http://schemas.openxmlformats.org/officeDocument/2006/relationships/image" Target="../media/image2022.png"/><Relationship Id="rId294" Type="http://schemas.openxmlformats.org/officeDocument/2006/relationships/image" Target="../media/image2041.png"/><Relationship Id="rId308" Type="http://schemas.openxmlformats.org/officeDocument/2006/relationships/image" Target="../media/image2047.png"/><Relationship Id="rId515" Type="http://schemas.openxmlformats.org/officeDocument/2006/relationships/image" Target="../media/image2149.png"/><Relationship Id="rId722" Type="http://schemas.openxmlformats.org/officeDocument/2006/relationships/customXml" Target="../ink/ink2275.xml"/><Relationship Id="rId47" Type="http://schemas.openxmlformats.org/officeDocument/2006/relationships/image" Target="../media/image1924.png"/><Relationship Id="rId89" Type="http://schemas.openxmlformats.org/officeDocument/2006/relationships/image" Target="../media/image1945.png"/><Relationship Id="rId112" Type="http://schemas.openxmlformats.org/officeDocument/2006/relationships/customXml" Target="../ink/ink1968.xml"/><Relationship Id="rId154" Type="http://schemas.openxmlformats.org/officeDocument/2006/relationships/customXml" Target="../ink/ink1989.xml"/><Relationship Id="rId361" Type="http://schemas.openxmlformats.org/officeDocument/2006/relationships/customXml" Target="../ink/ink2093.xml"/><Relationship Id="rId557" Type="http://schemas.openxmlformats.org/officeDocument/2006/relationships/image" Target="../media/image2170.png"/><Relationship Id="rId599" Type="http://schemas.openxmlformats.org/officeDocument/2006/relationships/image" Target="../media/image2191.png"/><Relationship Id="rId196" Type="http://schemas.openxmlformats.org/officeDocument/2006/relationships/image" Target="../media/image1996.png"/><Relationship Id="rId417" Type="http://schemas.openxmlformats.org/officeDocument/2006/relationships/image" Target="../media/image2100.png"/><Relationship Id="rId459" Type="http://schemas.openxmlformats.org/officeDocument/2006/relationships/image" Target="../media/image2121.png"/><Relationship Id="rId624" Type="http://schemas.openxmlformats.org/officeDocument/2006/relationships/customXml" Target="../ink/ink2225.xml"/><Relationship Id="rId666" Type="http://schemas.openxmlformats.org/officeDocument/2006/relationships/customXml" Target="../ink/ink2247.xml"/><Relationship Id="rId16" Type="http://schemas.openxmlformats.org/officeDocument/2006/relationships/customXml" Target="../ink/ink1920.xml"/><Relationship Id="rId221" Type="http://schemas.openxmlformats.org/officeDocument/2006/relationships/customXml" Target="../ink/ink2023.xml"/><Relationship Id="rId263" Type="http://schemas.openxmlformats.org/officeDocument/2006/relationships/customXml" Target="../ink/ink2044.xml"/><Relationship Id="rId319" Type="http://schemas.openxmlformats.org/officeDocument/2006/relationships/customXml" Target="../ink/ink2072.xml"/><Relationship Id="rId470" Type="http://schemas.openxmlformats.org/officeDocument/2006/relationships/customXml" Target="../ink/ink2148.xml"/><Relationship Id="rId526" Type="http://schemas.openxmlformats.org/officeDocument/2006/relationships/customXml" Target="../ink/ink2176.xml"/><Relationship Id="rId58" Type="http://schemas.openxmlformats.org/officeDocument/2006/relationships/customXml" Target="../ink/ink1941.xml"/><Relationship Id="rId123" Type="http://schemas.openxmlformats.org/officeDocument/2006/relationships/image" Target="../media/image1960.png"/><Relationship Id="rId330" Type="http://schemas.openxmlformats.org/officeDocument/2006/relationships/image" Target="../media/image282.png"/><Relationship Id="rId568" Type="http://schemas.openxmlformats.org/officeDocument/2006/relationships/customXml" Target="../ink/ink2197.xml"/><Relationship Id="rId733" Type="http://schemas.openxmlformats.org/officeDocument/2006/relationships/image" Target="../media/image2256.png"/><Relationship Id="rId165" Type="http://schemas.openxmlformats.org/officeDocument/2006/relationships/image" Target="../media/image1981.png"/><Relationship Id="rId372" Type="http://schemas.openxmlformats.org/officeDocument/2006/relationships/image" Target="../media/image2078.png"/><Relationship Id="rId428" Type="http://schemas.openxmlformats.org/officeDocument/2006/relationships/customXml" Target="../ink/ink2127.xml"/><Relationship Id="rId635" Type="http://schemas.openxmlformats.org/officeDocument/2006/relationships/image" Target="../media/image2208.png"/><Relationship Id="rId677" Type="http://schemas.openxmlformats.org/officeDocument/2006/relationships/image" Target="../media/image2228.png"/><Relationship Id="rId232" Type="http://schemas.openxmlformats.org/officeDocument/2006/relationships/image" Target="../media/image2013.png"/><Relationship Id="rId274" Type="http://schemas.openxmlformats.org/officeDocument/2006/relationships/image" Target="../media/image2032.png"/><Relationship Id="rId481" Type="http://schemas.openxmlformats.org/officeDocument/2006/relationships/image" Target="../media/image2132.png"/><Relationship Id="rId702" Type="http://schemas.openxmlformats.org/officeDocument/2006/relationships/customXml" Target="../ink/ink2265.xml"/><Relationship Id="rId27" Type="http://schemas.openxmlformats.org/officeDocument/2006/relationships/image" Target="../media/image1914.png"/><Relationship Id="rId69" Type="http://schemas.openxmlformats.org/officeDocument/2006/relationships/image" Target="../media/image1935.png"/><Relationship Id="rId134" Type="http://schemas.openxmlformats.org/officeDocument/2006/relationships/customXml" Target="../ink/ink1979.xml"/><Relationship Id="rId537" Type="http://schemas.openxmlformats.org/officeDocument/2006/relationships/image" Target="../media/image2160.png"/><Relationship Id="rId579" Type="http://schemas.openxmlformats.org/officeDocument/2006/relationships/image" Target="../media/image2181.png"/><Relationship Id="rId744" Type="http://schemas.openxmlformats.org/officeDocument/2006/relationships/customXml" Target="../ink/ink2286.xml"/><Relationship Id="rId80" Type="http://schemas.openxmlformats.org/officeDocument/2006/relationships/customXml" Target="../ink/ink1952.xml"/><Relationship Id="rId176" Type="http://schemas.openxmlformats.org/officeDocument/2006/relationships/customXml" Target="../ink/ink2000.xml"/><Relationship Id="rId341" Type="http://schemas.openxmlformats.org/officeDocument/2006/relationships/customXml" Target="../ink/ink2083.xml"/><Relationship Id="rId383" Type="http://schemas.openxmlformats.org/officeDocument/2006/relationships/customXml" Target="../ink/ink2104.xml"/><Relationship Id="rId439" Type="http://schemas.openxmlformats.org/officeDocument/2006/relationships/image" Target="../media/image2111.png"/><Relationship Id="rId590" Type="http://schemas.openxmlformats.org/officeDocument/2006/relationships/customXml" Target="../ink/ink2208.xml"/><Relationship Id="rId604" Type="http://schemas.openxmlformats.org/officeDocument/2006/relationships/customXml" Target="../ink/ink2215.xml"/><Relationship Id="rId646" Type="http://schemas.openxmlformats.org/officeDocument/2006/relationships/image" Target="../media/image2213.png"/><Relationship Id="rId201" Type="http://schemas.openxmlformats.org/officeDocument/2006/relationships/customXml" Target="../ink/ink2013.xml"/><Relationship Id="rId243" Type="http://schemas.openxmlformats.org/officeDocument/2006/relationships/customXml" Target="../ink/ink2034.xml"/><Relationship Id="rId285" Type="http://schemas.openxmlformats.org/officeDocument/2006/relationships/customXml" Target="../ink/ink2055.xml"/><Relationship Id="rId450" Type="http://schemas.openxmlformats.org/officeDocument/2006/relationships/customXml" Target="../ink/ink2138.xml"/><Relationship Id="rId506" Type="http://schemas.openxmlformats.org/officeDocument/2006/relationships/customXml" Target="../ink/ink2166.xml"/><Relationship Id="rId688" Type="http://schemas.openxmlformats.org/officeDocument/2006/relationships/customXml" Target="../ink/ink2258.xml"/><Relationship Id="rId38" Type="http://schemas.openxmlformats.org/officeDocument/2006/relationships/customXml" Target="../ink/ink1931.xml"/><Relationship Id="rId103" Type="http://schemas.openxmlformats.org/officeDocument/2006/relationships/image" Target="../media/image1951.png"/><Relationship Id="rId310" Type="http://schemas.openxmlformats.org/officeDocument/2006/relationships/image" Target="../media/image2048.png"/><Relationship Id="rId492" Type="http://schemas.openxmlformats.org/officeDocument/2006/relationships/customXml" Target="../ink/ink2159.xml"/><Relationship Id="rId548" Type="http://schemas.openxmlformats.org/officeDocument/2006/relationships/customXml" Target="../ink/ink2187.xml"/><Relationship Id="rId713" Type="http://schemas.openxmlformats.org/officeDocument/2006/relationships/image" Target="../media/image2246.png"/><Relationship Id="rId755" Type="http://schemas.openxmlformats.org/officeDocument/2006/relationships/image" Target="../media/image2266.png"/><Relationship Id="rId91" Type="http://schemas.openxmlformats.org/officeDocument/2006/relationships/image" Target="../media/image1946.png"/><Relationship Id="rId145" Type="http://schemas.openxmlformats.org/officeDocument/2006/relationships/image" Target="../media/image1971.png"/><Relationship Id="rId187" Type="http://schemas.openxmlformats.org/officeDocument/2006/relationships/customXml" Target="../ink/ink2006.xml"/><Relationship Id="rId352" Type="http://schemas.openxmlformats.org/officeDocument/2006/relationships/image" Target="../media/image2068.png"/><Relationship Id="rId394" Type="http://schemas.openxmlformats.org/officeDocument/2006/relationships/image" Target="../media/image2089.png"/><Relationship Id="rId408" Type="http://schemas.openxmlformats.org/officeDocument/2006/relationships/customXml" Target="../ink/ink2117.xml"/><Relationship Id="rId615" Type="http://schemas.openxmlformats.org/officeDocument/2006/relationships/image" Target="../media/image2198.png"/><Relationship Id="rId212" Type="http://schemas.openxmlformats.org/officeDocument/2006/relationships/image" Target="../media/image2004.png"/><Relationship Id="rId254" Type="http://schemas.openxmlformats.org/officeDocument/2006/relationships/image" Target="../media/image2023.png"/><Relationship Id="rId657" Type="http://schemas.openxmlformats.org/officeDocument/2006/relationships/customXml" Target="../ink/ink2242.xml"/><Relationship Id="rId699" Type="http://schemas.openxmlformats.org/officeDocument/2006/relationships/image" Target="../media/image2239.png"/><Relationship Id="rId49" Type="http://schemas.openxmlformats.org/officeDocument/2006/relationships/image" Target="../media/image1925.png"/><Relationship Id="rId114" Type="http://schemas.openxmlformats.org/officeDocument/2006/relationships/customXml" Target="../ink/ink1969.xml"/><Relationship Id="rId296" Type="http://schemas.openxmlformats.org/officeDocument/2006/relationships/image" Target="../media/image2042.png"/><Relationship Id="rId461" Type="http://schemas.openxmlformats.org/officeDocument/2006/relationships/image" Target="../media/image2122.png"/><Relationship Id="rId517" Type="http://schemas.openxmlformats.org/officeDocument/2006/relationships/image" Target="../media/image2150.png"/><Relationship Id="rId559" Type="http://schemas.openxmlformats.org/officeDocument/2006/relationships/image" Target="../media/image2171.png"/><Relationship Id="rId724" Type="http://schemas.openxmlformats.org/officeDocument/2006/relationships/customXml" Target="../ink/ink2276.xml"/><Relationship Id="rId60" Type="http://schemas.openxmlformats.org/officeDocument/2006/relationships/customXml" Target="../ink/ink1942.xml"/><Relationship Id="rId156" Type="http://schemas.openxmlformats.org/officeDocument/2006/relationships/customXml" Target="../ink/ink1990.xml"/><Relationship Id="rId198" Type="http://schemas.openxmlformats.org/officeDocument/2006/relationships/image" Target="../media/image1997.png"/><Relationship Id="rId321" Type="http://schemas.openxmlformats.org/officeDocument/2006/relationships/customXml" Target="../ink/ink2073.xml"/><Relationship Id="rId363" Type="http://schemas.openxmlformats.org/officeDocument/2006/relationships/customXml" Target="../ink/ink2094.xml"/><Relationship Id="rId419" Type="http://schemas.openxmlformats.org/officeDocument/2006/relationships/image" Target="../media/image2101.png"/><Relationship Id="rId570" Type="http://schemas.openxmlformats.org/officeDocument/2006/relationships/customXml" Target="../ink/ink2198.xml"/><Relationship Id="rId626" Type="http://schemas.openxmlformats.org/officeDocument/2006/relationships/customXml" Target="../ink/ink2226.xml"/><Relationship Id="rId223" Type="http://schemas.openxmlformats.org/officeDocument/2006/relationships/customXml" Target="../ink/ink2024.xml"/><Relationship Id="rId430" Type="http://schemas.openxmlformats.org/officeDocument/2006/relationships/customXml" Target="../ink/ink2128.xml"/><Relationship Id="rId668" Type="http://schemas.openxmlformats.org/officeDocument/2006/relationships/customXml" Target="../ink/ink2248.xml"/><Relationship Id="rId18" Type="http://schemas.openxmlformats.org/officeDocument/2006/relationships/customXml" Target="../ink/ink1921.xml"/><Relationship Id="rId265" Type="http://schemas.openxmlformats.org/officeDocument/2006/relationships/customXml" Target="../ink/ink2045.xml"/><Relationship Id="rId472" Type="http://schemas.openxmlformats.org/officeDocument/2006/relationships/customXml" Target="../ink/ink2149.xml"/><Relationship Id="rId528" Type="http://schemas.openxmlformats.org/officeDocument/2006/relationships/customXml" Target="../ink/ink2177.xml"/><Relationship Id="rId735" Type="http://schemas.openxmlformats.org/officeDocument/2006/relationships/image" Target="../media/image2257.png"/><Relationship Id="rId125" Type="http://schemas.openxmlformats.org/officeDocument/2006/relationships/image" Target="../media/image1961.png"/><Relationship Id="rId167" Type="http://schemas.openxmlformats.org/officeDocument/2006/relationships/image" Target="../media/image1982.png"/><Relationship Id="rId332" Type="http://schemas.openxmlformats.org/officeDocument/2006/relationships/image" Target="../media/image2058.png"/><Relationship Id="rId374" Type="http://schemas.openxmlformats.org/officeDocument/2006/relationships/image" Target="../media/image2079.png"/><Relationship Id="rId581" Type="http://schemas.openxmlformats.org/officeDocument/2006/relationships/image" Target="../media/image2182.png"/><Relationship Id="rId71" Type="http://schemas.openxmlformats.org/officeDocument/2006/relationships/image" Target="../media/image1936.png"/><Relationship Id="rId234" Type="http://schemas.openxmlformats.org/officeDocument/2006/relationships/image" Target="../media/image2014.png"/><Relationship Id="rId637" Type="http://schemas.openxmlformats.org/officeDocument/2006/relationships/image" Target="../media/image2209.png"/><Relationship Id="rId679" Type="http://schemas.openxmlformats.org/officeDocument/2006/relationships/image" Target="../media/image2229.png"/><Relationship Id="rId2" Type="http://schemas.openxmlformats.org/officeDocument/2006/relationships/customXml" Target="../ink/ink1913.xml"/><Relationship Id="rId29" Type="http://schemas.openxmlformats.org/officeDocument/2006/relationships/image" Target="../media/image1915.png"/><Relationship Id="rId276" Type="http://schemas.openxmlformats.org/officeDocument/2006/relationships/image" Target="../media/image2033.png"/><Relationship Id="rId441" Type="http://schemas.openxmlformats.org/officeDocument/2006/relationships/image" Target="../media/image2112.png"/><Relationship Id="rId483" Type="http://schemas.openxmlformats.org/officeDocument/2006/relationships/image" Target="../media/image2133.png"/><Relationship Id="rId539" Type="http://schemas.openxmlformats.org/officeDocument/2006/relationships/image" Target="../media/image2161.png"/><Relationship Id="rId690" Type="http://schemas.openxmlformats.org/officeDocument/2006/relationships/customXml" Target="../ink/ink2259.xml"/><Relationship Id="rId704" Type="http://schemas.openxmlformats.org/officeDocument/2006/relationships/customXml" Target="../ink/ink2266.xml"/><Relationship Id="rId746" Type="http://schemas.openxmlformats.org/officeDocument/2006/relationships/customXml" Target="../ink/ink2287.xml"/><Relationship Id="rId40" Type="http://schemas.openxmlformats.org/officeDocument/2006/relationships/customXml" Target="../ink/ink1932.xml"/><Relationship Id="rId136" Type="http://schemas.openxmlformats.org/officeDocument/2006/relationships/customXml" Target="../ink/ink1980.xml"/><Relationship Id="rId178" Type="http://schemas.openxmlformats.org/officeDocument/2006/relationships/customXml" Target="../ink/ink2001.xml"/><Relationship Id="rId301" Type="http://schemas.openxmlformats.org/officeDocument/2006/relationships/customXml" Target="../ink/ink2063.xml"/><Relationship Id="rId343" Type="http://schemas.openxmlformats.org/officeDocument/2006/relationships/customXml" Target="../ink/ink2084.xml"/><Relationship Id="rId550" Type="http://schemas.openxmlformats.org/officeDocument/2006/relationships/customXml" Target="../ink/ink2188.xml"/><Relationship Id="rId82" Type="http://schemas.openxmlformats.org/officeDocument/2006/relationships/customXml" Target="../ink/ink1953.xml"/><Relationship Id="rId203" Type="http://schemas.openxmlformats.org/officeDocument/2006/relationships/customXml" Target="../ink/ink2014.xml"/><Relationship Id="rId385" Type="http://schemas.openxmlformats.org/officeDocument/2006/relationships/customXml" Target="../ink/ink2105.xml"/><Relationship Id="rId592" Type="http://schemas.openxmlformats.org/officeDocument/2006/relationships/customXml" Target="../ink/ink2209.xml"/><Relationship Id="rId606" Type="http://schemas.openxmlformats.org/officeDocument/2006/relationships/customXml" Target="../ink/ink2216.xml"/><Relationship Id="rId648" Type="http://schemas.openxmlformats.org/officeDocument/2006/relationships/image" Target="../media/image2214.png"/><Relationship Id="rId245" Type="http://schemas.openxmlformats.org/officeDocument/2006/relationships/customXml" Target="../ink/ink2035.xml"/><Relationship Id="rId287" Type="http://schemas.openxmlformats.org/officeDocument/2006/relationships/customXml" Target="../ink/ink2056.xml"/><Relationship Id="rId410" Type="http://schemas.openxmlformats.org/officeDocument/2006/relationships/customXml" Target="../ink/ink2118.xml"/><Relationship Id="rId452" Type="http://schemas.openxmlformats.org/officeDocument/2006/relationships/customXml" Target="../ink/ink2139.xml"/><Relationship Id="rId494" Type="http://schemas.openxmlformats.org/officeDocument/2006/relationships/customXml" Target="../ink/ink2160.xml"/><Relationship Id="rId508" Type="http://schemas.openxmlformats.org/officeDocument/2006/relationships/customXml" Target="../ink/ink2167.xml"/><Relationship Id="rId715" Type="http://schemas.openxmlformats.org/officeDocument/2006/relationships/image" Target="../media/image2247.png"/><Relationship Id="rId105" Type="http://schemas.openxmlformats.org/officeDocument/2006/relationships/image" Target="../media/image1952.png"/><Relationship Id="rId147" Type="http://schemas.openxmlformats.org/officeDocument/2006/relationships/image" Target="../media/image1972.png"/><Relationship Id="rId312" Type="http://schemas.openxmlformats.org/officeDocument/2006/relationships/image" Target="../media/image2049.png"/><Relationship Id="rId354" Type="http://schemas.openxmlformats.org/officeDocument/2006/relationships/image" Target="../media/image2069.png"/><Relationship Id="rId51" Type="http://schemas.openxmlformats.org/officeDocument/2006/relationships/image" Target="../media/image1926.png"/><Relationship Id="rId93" Type="http://schemas.openxmlformats.org/officeDocument/2006/relationships/image" Target="../media/image1947.png"/><Relationship Id="rId189" Type="http://schemas.openxmlformats.org/officeDocument/2006/relationships/customXml" Target="../ink/ink2007.xml"/><Relationship Id="rId396" Type="http://schemas.openxmlformats.org/officeDocument/2006/relationships/image" Target="../media/image2090.png"/><Relationship Id="rId561" Type="http://schemas.openxmlformats.org/officeDocument/2006/relationships/image" Target="../media/image2172.png"/><Relationship Id="rId617" Type="http://schemas.openxmlformats.org/officeDocument/2006/relationships/image" Target="../media/image2199.png"/><Relationship Id="rId659" Type="http://schemas.openxmlformats.org/officeDocument/2006/relationships/customXml" Target="../ink/ink2243.xml"/><Relationship Id="rId214" Type="http://schemas.openxmlformats.org/officeDocument/2006/relationships/image" Target="../media/image2005.png"/><Relationship Id="rId256" Type="http://schemas.openxmlformats.org/officeDocument/2006/relationships/image" Target="../media/image2024.png"/><Relationship Id="rId298" Type="http://schemas.openxmlformats.org/officeDocument/2006/relationships/image" Target="../media/image1878.png"/><Relationship Id="rId421" Type="http://schemas.openxmlformats.org/officeDocument/2006/relationships/image" Target="../media/image2102.png"/><Relationship Id="rId463" Type="http://schemas.openxmlformats.org/officeDocument/2006/relationships/image" Target="../media/image2123.png"/><Relationship Id="rId519" Type="http://schemas.openxmlformats.org/officeDocument/2006/relationships/image" Target="../media/image2151.png"/><Relationship Id="rId670" Type="http://schemas.openxmlformats.org/officeDocument/2006/relationships/customXml" Target="../ink/ink2249.xml"/><Relationship Id="rId116" Type="http://schemas.openxmlformats.org/officeDocument/2006/relationships/customXml" Target="../ink/ink1970.xml"/><Relationship Id="rId158" Type="http://schemas.openxmlformats.org/officeDocument/2006/relationships/customXml" Target="../ink/ink1991.xml"/><Relationship Id="rId323" Type="http://schemas.openxmlformats.org/officeDocument/2006/relationships/customXml" Target="../ink/ink2074.xml"/><Relationship Id="rId530" Type="http://schemas.openxmlformats.org/officeDocument/2006/relationships/customXml" Target="../ink/ink2178.xml"/><Relationship Id="rId726" Type="http://schemas.openxmlformats.org/officeDocument/2006/relationships/customXml" Target="../ink/ink2277.xml"/><Relationship Id="rId20" Type="http://schemas.openxmlformats.org/officeDocument/2006/relationships/customXml" Target="../ink/ink1922.xml"/><Relationship Id="rId62" Type="http://schemas.openxmlformats.org/officeDocument/2006/relationships/customXml" Target="../ink/ink1943.xml"/><Relationship Id="rId365" Type="http://schemas.openxmlformats.org/officeDocument/2006/relationships/customXml" Target="../ink/ink2095.xml"/><Relationship Id="rId572" Type="http://schemas.openxmlformats.org/officeDocument/2006/relationships/customXml" Target="../ink/ink2199.xml"/><Relationship Id="rId628" Type="http://schemas.openxmlformats.org/officeDocument/2006/relationships/customXml" Target="../ink/ink2227.xml"/><Relationship Id="rId225" Type="http://schemas.openxmlformats.org/officeDocument/2006/relationships/customXml" Target="../ink/ink2025.xml"/><Relationship Id="rId267" Type="http://schemas.openxmlformats.org/officeDocument/2006/relationships/customXml" Target="../ink/ink2046.xml"/><Relationship Id="rId432" Type="http://schemas.openxmlformats.org/officeDocument/2006/relationships/customXml" Target="../ink/ink2129.xml"/><Relationship Id="rId474" Type="http://schemas.openxmlformats.org/officeDocument/2006/relationships/customXml" Target="../ink/ink2150.xml"/><Relationship Id="rId127" Type="http://schemas.openxmlformats.org/officeDocument/2006/relationships/image" Target="../media/image1962.png"/><Relationship Id="rId681" Type="http://schemas.openxmlformats.org/officeDocument/2006/relationships/image" Target="../media/image2230.png"/><Relationship Id="rId737" Type="http://schemas.openxmlformats.org/officeDocument/2006/relationships/image" Target="../media/image2258.png"/><Relationship Id="rId10" Type="http://schemas.openxmlformats.org/officeDocument/2006/relationships/customXml" Target="../ink/ink1917.xml"/><Relationship Id="rId31" Type="http://schemas.openxmlformats.org/officeDocument/2006/relationships/image" Target="../media/image1916.png"/><Relationship Id="rId52" Type="http://schemas.openxmlformats.org/officeDocument/2006/relationships/customXml" Target="../ink/ink1938.xml"/><Relationship Id="rId73" Type="http://schemas.openxmlformats.org/officeDocument/2006/relationships/image" Target="../media/image1937.png"/><Relationship Id="rId94" Type="http://schemas.openxmlformats.org/officeDocument/2006/relationships/customXml" Target="../ink/ink1959.xml"/><Relationship Id="rId148" Type="http://schemas.openxmlformats.org/officeDocument/2006/relationships/customXml" Target="../ink/ink1986.xml"/><Relationship Id="rId169" Type="http://schemas.openxmlformats.org/officeDocument/2006/relationships/image" Target="../media/image1983.png"/><Relationship Id="rId334" Type="http://schemas.openxmlformats.org/officeDocument/2006/relationships/image" Target="../media/image2059.png"/><Relationship Id="rId355" Type="http://schemas.openxmlformats.org/officeDocument/2006/relationships/customXml" Target="../ink/ink2090.xml"/><Relationship Id="rId376" Type="http://schemas.openxmlformats.org/officeDocument/2006/relationships/image" Target="../media/image2080.png"/><Relationship Id="rId397" Type="http://schemas.openxmlformats.org/officeDocument/2006/relationships/customXml" Target="../ink/ink2111.xml"/><Relationship Id="rId520" Type="http://schemas.openxmlformats.org/officeDocument/2006/relationships/customXml" Target="../ink/ink2173.xml"/><Relationship Id="rId541" Type="http://schemas.openxmlformats.org/officeDocument/2006/relationships/image" Target="../media/image2162.png"/><Relationship Id="rId562" Type="http://schemas.openxmlformats.org/officeDocument/2006/relationships/customXml" Target="../ink/ink2194.xml"/><Relationship Id="rId583" Type="http://schemas.openxmlformats.org/officeDocument/2006/relationships/image" Target="../media/image2183.png"/><Relationship Id="rId618" Type="http://schemas.openxmlformats.org/officeDocument/2006/relationships/customXml" Target="../ink/ink2222.xml"/><Relationship Id="rId639" Type="http://schemas.openxmlformats.org/officeDocument/2006/relationships/image" Target="../media/image2210.png"/><Relationship Id="rId4" Type="http://schemas.openxmlformats.org/officeDocument/2006/relationships/customXml" Target="../ink/ink1914.xml"/><Relationship Id="rId180" Type="http://schemas.openxmlformats.org/officeDocument/2006/relationships/image" Target="../media/image1988.png"/><Relationship Id="rId215" Type="http://schemas.openxmlformats.org/officeDocument/2006/relationships/customXml" Target="../ink/ink2020.xml"/><Relationship Id="rId236" Type="http://schemas.openxmlformats.org/officeDocument/2006/relationships/image" Target="../media/image2015.png"/><Relationship Id="rId257" Type="http://schemas.openxmlformats.org/officeDocument/2006/relationships/customXml" Target="../ink/ink2041.xml"/><Relationship Id="rId278" Type="http://schemas.openxmlformats.org/officeDocument/2006/relationships/image" Target="../media/image2034.png"/><Relationship Id="rId401" Type="http://schemas.openxmlformats.org/officeDocument/2006/relationships/customXml" Target="../ink/ink2113.xml"/><Relationship Id="rId422" Type="http://schemas.openxmlformats.org/officeDocument/2006/relationships/customXml" Target="../ink/ink2124.xml"/><Relationship Id="rId443" Type="http://schemas.openxmlformats.org/officeDocument/2006/relationships/image" Target="../media/image2113.png"/><Relationship Id="rId464" Type="http://schemas.openxmlformats.org/officeDocument/2006/relationships/customXml" Target="../ink/ink2145.xml"/><Relationship Id="rId650" Type="http://schemas.openxmlformats.org/officeDocument/2006/relationships/image" Target="../media/image2215.png"/><Relationship Id="rId303" Type="http://schemas.openxmlformats.org/officeDocument/2006/relationships/customXml" Target="../ink/ink2064.xml"/><Relationship Id="rId485" Type="http://schemas.openxmlformats.org/officeDocument/2006/relationships/image" Target="../media/image2134.png"/><Relationship Id="rId692" Type="http://schemas.openxmlformats.org/officeDocument/2006/relationships/customXml" Target="../ink/ink2260.xml"/><Relationship Id="rId706" Type="http://schemas.openxmlformats.org/officeDocument/2006/relationships/customXml" Target="../ink/ink2267.xml"/><Relationship Id="rId748" Type="http://schemas.openxmlformats.org/officeDocument/2006/relationships/customXml" Target="../ink/ink2288.xml"/><Relationship Id="rId42" Type="http://schemas.openxmlformats.org/officeDocument/2006/relationships/customXml" Target="../ink/ink1933.xml"/><Relationship Id="rId84" Type="http://schemas.openxmlformats.org/officeDocument/2006/relationships/customXml" Target="../ink/ink1954.xml"/><Relationship Id="rId138" Type="http://schemas.openxmlformats.org/officeDocument/2006/relationships/customXml" Target="../ink/ink1981.xml"/><Relationship Id="rId345" Type="http://schemas.openxmlformats.org/officeDocument/2006/relationships/customXml" Target="../ink/ink2085.xml"/><Relationship Id="rId387" Type="http://schemas.openxmlformats.org/officeDocument/2006/relationships/customXml" Target="../ink/ink2106.xml"/><Relationship Id="rId510" Type="http://schemas.openxmlformats.org/officeDocument/2006/relationships/customXml" Target="../ink/ink2168.xml"/><Relationship Id="rId552" Type="http://schemas.openxmlformats.org/officeDocument/2006/relationships/customXml" Target="../ink/ink2189.xml"/><Relationship Id="rId594" Type="http://schemas.openxmlformats.org/officeDocument/2006/relationships/customXml" Target="../ink/ink2210.xml"/><Relationship Id="rId608" Type="http://schemas.openxmlformats.org/officeDocument/2006/relationships/customXml" Target="../ink/ink2217.xml"/><Relationship Id="rId191" Type="http://schemas.openxmlformats.org/officeDocument/2006/relationships/customXml" Target="../ink/ink2008.xml"/><Relationship Id="rId205" Type="http://schemas.openxmlformats.org/officeDocument/2006/relationships/customXml" Target="../ink/ink2015.xml"/><Relationship Id="rId247" Type="http://schemas.openxmlformats.org/officeDocument/2006/relationships/customXml" Target="../ink/ink2036.xml"/><Relationship Id="rId412" Type="http://schemas.openxmlformats.org/officeDocument/2006/relationships/customXml" Target="../ink/ink2119.xml"/><Relationship Id="rId107" Type="http://schemas.openxmlformats.org/officeDocument/2006/relationships/image" Target="../media/image1953.png"/><Relationship Id="rId289" Type="http://schemas.openxmlformats.org/officeDocument/2006/relationships/customXml" Target="../ink/ink2057.xml"/><Relationship Id="rId454" Type="http://schemas.openxmlformats.org/officeDocument/2006/relationships/customXml" Target="../ink/ink2140.xml"/><Relationship Id="rId496" Type="http://schemas.openxmlformats.org/officeDocument/2006/relationships/customXml" Target="../ink/ink2161.xml"/><Relationship Id="rId661" Type="http://schemas.openxmlformats.org/officeDocument/2006/relationships/customXml" Target="../ink/ink2244.xml"/><Relationship Id="rId717" Type="http://schemas.openxmlformats.org/officeDocument/2006/relationships/image" Target="../media/image2248.png"/><Relationship Id="rId11" Type="http://schemas.openxmlformats.org/officeDocument/2006/relationships/image" Target="../media/image1906.png"/><Relationship Id="rId53" Type="http://schemas.openxmlformats.org/officeDocument/2006/relationships/image" Target="../media/image1927.png"/><Relationship Id="rId149" Type="http://schemas.openxmlformats.org/officeDocument/2006/relationships/image" Target="../media/image1973.png"/><Relationship Id="rId314" Type="http://schemas.openxmlformats.org/officeDocument/2006/relationships/image" Target="../media/image2050.png"/><Relationship Id="rId356" Type="http://schemas.openxmlformats.org/officeDocument/2006/relationships/image" Target="../media/image2070.png"/><Relationship Id="rId398" Type="http://schemas.openxmlformats.org/officeDocument/2006/relationships/image" Target="../media/image2091.png"/><Relationship Id="rId521" Type="http://schemas.openxmlformats.org/officeDocument/2006/relationships/image" Target="../media/image2152.png"/><Relationship Id="rId563" Type="http://schemas.openxmlformats.org/officeDocument/2006/relationships/image" Target="../media/image2173.png"/><Relationship Id="rId619" Type="http://schemas.openxmlformats.org/officeDocument/2006/relationships/image" Target="../media/image2200.png"/><Relationship Id="rId95" Type="http://schemas.openxmlformats.org/officeDocument/2006/relationships/image" Target="../media/image1886.png"/><Relationship Id="rId160" Type="http://schemas.openxmlformats.org/officeDocument/2006/relationships/customXml" Target="../ink/ink1992.xml"/><Relationship Id="rId216" Type="http://schemas.openxmlformats.org/officeDocument/2006/relationships/image" Target="../media/image2006.png"/><Relationship Id="rId423" Type="http://schemas.openxmlformats.org/officeDocument/2006/relationships/image" Target="../media/image2103.png"/><Relationship Id="rId258" Type="http://schemas.openxmlformats.org/officeDocument/2006/relationships/image" Target="../media/image2025.png"/><Relationship Id="rId465" Type="http://schemas.openxmlformats.org/officeDocument/2006/relationships/image" Target="../media/image2124.png"/><Relationship Id="rId630" Type="http://schemas.openxmlformats.org/officeDocument/2006/relationships/customXml" Target="../ink/ink2228.xml"/><Relationship Id="rId672" Type="http://schemas.openxmlformats.org/officeDocument/2006/relationships/customXml" Target="../ink/ink2250.xml"/><Relationship Id="rId728" Type="http://schemas.openxmlformats.org/officeDocument/2006/relationships/customXml" Target="../ink/ink2278.xml"/><Relationship Id="rId22" Type="http://schemas.openxmlformats.org/officeDocument/2006/relationships/customXml" Target="../ink/ink1923.xml"/><Relationship Id="rId64" Type="http://schemas.openxmlformats.org/officeDocument/2006/relationships/customXml" Target="../ink/ink1944.xml"/><Relationship Id="rId118" Type="http://schemas.openxmlformats.org/officeDocument/2006/relationships/customXml" Target="../ink/ink1971.xml"/><Relationship Id="rId325" Type="http://schemas.openxmlformats.org/officeDocument/2006/relationships/customXml" Target="../ink/ink2075.xml"/><Relationship Id="rId367" Type="http://schemas.openxmlformats.org/officeDocument/2006/relationships/customXml" Target="../ink/ink2096.xml"/><Relationship Id="rId532" Type="http://schemas.openxmlformats.org/officeDocument/2006/relationships/customXml" Target="../ink/ink2179.xml"/><Relationship Id="rId574" Type="http://schemas.openxmlformats.org/officeDocument/2006/relationships/customXml" Target="../ink/ink2200.xml"/><Relationship Id="rId171" Type="http://schemas.openxmlformats.org/officeDocument/2006/relationships/image" Target="../media/image1984.png"/><Relationship Id="rId227" Type="http://schemas.openxmlformats.org/officeDocument/2006/relationships/customXml" Target="../ink/ink2026.xml"/><Relationship Id="rId269" Type="http://schemas.openxmlformats.org/officeDocument/2006/relationships/customXml" Target="../ink/ink2047.xml"/><Relationship Id="rId434" Type="http://schemas.openxmlformats.org/officeDocument/2006/relationships/customXml" Target="../ink/ink2130.xml"/><Relationship Id="rId476" Type="http://schemas.openxmlformats.org/officeDocument/2006/relationships/customXml" Target="../ink/ink2151.xml"/><Relationship Id="rId641" Type="http://schemas.openxmlformats.org/officeDocument/2006/relationships/customXml" Target="../ink/ink2234.xml"/><Relationship Id="rId683" Type="http://schemas.openxmlformats.org/officeDocument/2006/relationships/image" Target="../media/image2231.png"/><Relationship Id="rId739" Type="http://schemas.openxmlformats.org/officeDocument/2006/relationships/image" Target="../media/image2259.png"/><Relationship Id="rId33" Type="http://schemas.openxmlformats.org/officeDocument/2006/relationships/image" Target="../media/image1917.png"/><Relationship Id="rId129" Type="http://schemas.openxmlformats.org/officeDocument/2006/relationships/image" Target="../media/image1963.png"/><Relationship Id="rId280" Type="http://schemas.openxmlformats.org/officeDocument/2006/relationships/image" Target="../media/image2035.png"/><Relationship Id="rId336" Type="http://schemas.openxmlformats.org/officeDocument/2006/relationships/image" Target="../media/image2060.png"/><Relationship Id="rId501" Type="http://schemas.openxmlformats.org/officeDocument/2006/relationships/image" Target="../media/image2142.png"/><Relationship Id="rId543" Type="http://schemas.openxmlformats.org/officeDocument/2006/relationships/image" Target="../media/image2163.png"/><Relationship Id="rId75" Type="http://schemas.openxmlformats.org/officeDocument/2006/relationships/image" Target="../media/image1938.png"/><Relationship Id="rId140" Type="http://schemas.openxmlformats.org/officeDocument/2006/relationships/customXml" Target="../ink/ink1982.xml"/><Relationship Id="rId182" Type="http://schemas.openxmlformats.org/officeDocument/2006/relationships/image" Target="../media/image1989.png"/><Relationship Id="rId378" Type="http://schemas.openxmlformats.org/officeDocument/2006/relationships/image" Target="../media/image2081.png"/><Relationship Id="rId403" Type="http://schemas.openxmlformats.org/officeDocument/2006/relationships/customXml" Target="../ink/ink2114.xml"/><Relationship Id="rId585" Type="http://schemas.openxmlformats.org/officeDocument/2006/relationships/image" Target="../media/image2184.png"/><Relationship Id="rId750" Type="http://schemas.openxmlformats.org/officeDocument/2006/relationships/customXml" Target="../ink/ink2289.xml"/><Relationship Id="rId6" Type="http://schemas.openxmlformats.org/officeDocument/2006/relationships/customXml" Target="../ink/ink1915.xml"/><Relationship Id="rId238" Type="http://schemas.openxmlformats.org/officeDocument/2006/relationships/image" Target="../media/image2016.png"/><Relationship Id="rId445" Type="http://schemas.openxmlformats.org/officeDocument/2006/relationships/image" Target="../media/image2114.png"/><Relationship Id="rId487" Type="http://schemas.openxmlformats.org/officeDocument/2006/relationships/image" Target="../media/image2135.png"/><Relationship Id="rId610" Type="http://schemas.openxmlformats.org/officeDocument/2006/relationships/customXml" Target="../ink/ink2218.xml"/><Relationship Id="rId652" Type="http://schemas.openxmlformats.org/officeDocument/2006/relationships/image" Target="../media/image2216.png"/><Relationship Id="rId694" Type="http://schemas.openxmlformats.org/officeDocument/2006/relationships/customXml" Target="../ink/ink2261.xml"/><Relationship Id="rId708" Type="http://schemas.openxmlformats.org/officeDocument/2006/relationships/customXml" Target="../ink/ink2268.xml"/><Relationship Id="rId291" Type="http://schemas.openxmlformats.org/officeDocument/2006/relationships/customXml" Target="../ink/ink2058.xml"/><Relationship Id="rId305" Type="http://schemas.openxmlformats.org/officeDocument/2006/relationships/customXml" Target="../ink/ink2065.xml"/><Relationship Id="rId347" Type="http://schemas.openxmlformats.org/officeDocument/2006/relationships/customXml" Target="../ink/ink2086.xml"/><Relationship Id="rId512" Type="http://schemas.openxmlformats.org/officeDocument/2006/relationships/customXml" Target="../ink/ink2169.xml"/><Relationship Id="rId44" Type="http://schemas.openxmlformats.org/officeDocument/2006/relationships/customXml" Target="../ink/ink1934.xml"/><Relationship Id="rId86" Type="http://schemas.openxmlformats.org/officeDocument/2006/relationships/customXml" Target="../ink/ink1955.xml"/><Relationship Id="rId151" Type="http://schemas.openxmlformats.org/officeDocument/2006/relationships/image" Target="../media/image1974.png"/><Relationship Id="rId389" Type="http://schemas.openxmlformats.org/officeDocument/2006/relationships/customXml" Target="../ink/ink2107.xml"/><Relationship Id="rId554" Type="http://schemas.openxmlformats.org/officeDocument/2006/relationships/customXml" Target="../ink/ink2190.xml"/><Relationship Id="rId596" Type="http://schemas.openxmlformats.org/officeDocument/2006/relationships/customXml" Target="../ink/ink2211.xml"/><Relationship Id="rId193" Type="http://schemas.openxmlformats.org/officeDocument/2006/relationships/customXml" Target="../ink/ink2009.xml"/><Relationship Id="rId207" Type="http://schemas.openxmlformats.org/officeDocument/2006/relationships/customXml" Target="../ink/ink2016.xml"/><Relationship Id="rId249" Type="http://schemas.openxmlformats.org/officeDocument/2006/relationships/customXml" Target="../ink/ink2037.xml"/><Relationship Id="rId414" Type="http://schemas.openxmlformats.org/officeDocument/2006/relationships/customXml" Target="../ink/ink2120.xml"/><Relationship Id="rId456" Type="http://schemas.openxmlformats.org/officeDocument/2006/relationships/customXml" Target="../ink/ink2141.xml"/><Relationship Id="rId498" Type="http://schemas.openxmlformats.org/officeDocument/2006/relationships/customXml" Target="../ink/ink2162.xml"/><Relationship Id="rId621" Type="http://schemas.openxmlformats.org/officeDocument/2006/relationships/image" Target="../media/image2201.png"/><Relationship Id="rId663" Type="http://schemas.openxmlformats.org/officeDocument/2006/relationships/customXml" Target="../ink/ink2245.xml"/><Relationship Id="rId13" Type="http://schemas.openxmlformats.org/officeDocument/2006/relationships/image" Target="../media/image1907.png"/><Relationship Id="rId109" Type="http://schemas.openxmlformats.org/officeDocument/2006/relationships/image" Target="../media/image1954.png"/><Relationship Id="rId260" Type="http://schemas.openxmlformats.org/officeDocument/2006/relationships/image" Target="../media/image1813.png"/><Relationship Id="rId316" Type="http://schemas.openxmlformats.org/officeDocument/2006/relationships/image" Target="../media/image2051.png"/><Relationship Id="rId523" Type="http://schemas.openxmlformats.org/officeDocument/2006/relationships/image" Target="../media/image2153.png"/><Relationship Id="rId719" Type="http://schemas.openxmlformats.org/officeDocument/2006/relationships/image" Target="../media/image2249.png"/><Relationship Id="rId55" Type="http://schemas.openxmlformats.org/officeDocument/2006/relationships/image" Target="../media/image1928.png"/><Relationship Id="rId97" Type="http://schemas.openxmlformats.org/officeDocument/2006/relationships/image" Target="../media/image1948.png"/><Relationship Id="rId120" Type="http://schemas.openxmlformats.org/officeDocument/2006/relationships/customXml" Target="../ink/ink1972.xml"/><Relationship Id="rId358" Type="http://schemas.openxmlformats.org/officeDocument/2006/relationships/image" Target="../media/image2071.png"/><Relationship Id="rId565" Type="http://schemas.openxmlformats.org/officeDocument/2006/relationships/image" Target="../media/image2174.png"/><Relationship Id="rId730" Type="http://schemas.openxmlformats.org/officeDocument/2006/relationships/customXml" Target="../ink/ink2279.xml"/><Relationship Id="rId162" Type="http://schemas.openxmlformats.org/officeDocument/2006/relationships/customXml" Target="../ink/ink1993.xml"/><Relationship Id="rId218" Type="http://schemas.openxmlformats.org/officeDocument/2006/relationships/image" Target="../media/image369.png"/><Relationship Id="rId425" Type="http://schemas.openxmlformats.org/officeDocument/2006/relationships/image" Target="../media/image2104.png"/><Relationship Id="rId467" Type="http://schemas.openxmlformats.org/officeDocument/2006/relationships/image" Target="../media/image2125.png"/><Relationship Id="rId632" Type="http://schemas.openxmlformats.org/officeDocument/2006/relationships/customXml" Target="../ink/ink2229.xml"/><Relationship Id="rId271" Type="http://schemas.openxmlformats.org/officeDocument/2006/relationships/customXml" Target="../ink/ink2048.xml"/><Relationship Id="rId674" Type="http://schemas.openxmlformats.org/officeDocument/2006/relationships/customXml" Target="../ink/ink2251.xml"/><Relationship Id="rId24" Type="http://schemas.openxmlformats.org/officeDocument/2006/relationships/customXml" Target="../ink/ink1924.xml"/><Relationship Id="rId66" Type="http://schemas.openxmlformats.org/officeDocument/2006/relationships/customXml" Target="../ink/ink1945.xml"/><Relationship Id="rId131" Type="http://schemas.openxmlformats.org/officeDocument/2006/relationships/image" Target="../media/image1964.png"/><Relationship Id="rId327" Type="http://schemas.openxmlformats.org/officeDocument/2006/relationships/customXml" Target="../ink/ink2076.xml"/><Relationship Id="rId369" Type="http://schemas.openxmlformats.org/officeDocument/2006/relationships/customXml" Target="../ink/ink2097.xml"/><Relationship Id="rId534" Type="http://schemas.openxmlformats.org/officeDocument/2006/relationships/customXml" Target="../ink/ink2180.xml"/><Relationship Id="rId576" Type="http://schemas.openxmlformats.org/officeDocument/2006/relationships/customXml" Target="../ink/ink2201.xml"/><Relationship Id="rId741" Type="http://schemas.openxmlformats.org/officeDocument/2006/relationships/image" Target="../media/image2260.png"/><Relationship Id="rId173" Type="http://schemas.openxmlformats.org/officeDocument/2006/relationships/image" Target="../media/image1985.png"/><Relationship Id="rId229" Type="http://schemas.openxmlformats.org/officeDocument/2006/relationships/customXml" Target="../ink/ink2027.xml"/><Relationship Id="rId380" Type="http://schemas.openxmlformats.org/officeDocument/2006/relationships/image" Target="../media/image2082.png"/><Relationship Id="rId436" Type="http://schemas.openxmlformats.org/officeDocument/2006/relationships/customXml" Target="../ink/ink2131.xml"/><Relationship Id="rId601" Type="http://schemas.openxmlformats.org/officeDocument/2006/relationships/image" Target="../media/image543.png"/><Relationship Id="rId643" Type="http://schemas.openxmlformats.org/officeDocument/2006/relationships/customXml" Target="../ink/ink2235.xml"/><Relationship Id="rId240" Type="http://schemas.openxmlformats.org/officeDocument/2006/relationships/image" Target="../media/image2017.png"/><Relationship Id="rId478" Type="http://schemas.openxmlformats.org/officeDocument/2006/relationships/customXml" Target="../ink/ink2152.xml"/><Relationship Id="rId685" Type="http://schemas.openxmlformats.org/officeDocument/2006/relationships/image" Target="../media/image2232.png"/><Relationship Id="rId35" Type="http://schemas.openxmlformats.org/officeDocument/2006/relationships/image" Target="../media/image1918.png"/><Relationship Id="rId77" Type="http://schemas.openxmlformats.org/officeDocument/2006/relationships/image" Target="../media/image1939.png"/><Relationship Id="rId100" Type="http://schemas.openxmlformats.org/officeDocument/2006/relationships/customXml" Target="../ink/ink1962.xml"/><Relationship Id="rId282" Type="http://schemas.openxmlformats.org/officeDocument/2006/relationships/image" Target="../media/image12.png"/><Relationship Id="rId338" Type="http://schemas.openxmlformats.org/officeDocument/2006/relationships/image" Target="../media/image2061.png"/><Relationship Id="rId503" Type="http://schemas.openxmlformats.org/officeDocument/2006/relationships/image" Target="../media/image2143.png"/><Relationship Id="rId545" Type="http://schemas.openxmlformats.org/officeDocument/2006/relationships/image" Target="../media/image2164.png"/><Relationship Id="rId587" Type="http://schemas.openxmlformats.org/officeDocument/2006/relationships/image" Target="../media/image2185.png"/><Relationship Id="rId710" Type="http://schemas.openxmlformats.org/officeDocument/2006/relationships/customXml" Target="../ink/ink2269.xml"/><Relationship Id="rId752" Type="http://schemas.openxmlformats.org/officeDocument/2006/relationships/customXml" Target="../ink/ink2290.xml"/><Relationship Id="rId8" Type="http://schemas.openxmlformats.org/officeDocument/2006/relationships/customXml" Target="../ink/ink1916.xml"/><Relationship Id="rId142" Type="http://schemas.openxmlformats.org/officeDocument/2006/relationships/customXml" Target="../ink/ink1983.xml"/><Relationship Id="rId184" Type="http://schemas.openxmlformats.org/officeDocument/2006/relationships/image" Target="../media/image1990.png"/><Relationship Id="rId391" Type="http://schemas.openxmlformats.org/officeDocument/2006/relationships/customXml" Target="../ink/ink2108.xml"/><Relationship Id="rId405" Type="http://schemas.openxmlformats.org/officeDocument/2006/relationships/customXml" Target="../ink/ink2115.xml"/><Relationship Id="rId447" Type="http://schemas.openxmlformats.org/officeDocument/2006/relationships/image" Target="../media/image2115.png"/><Relationship Id="rId612" Type="http://schemas.openxmlformats.org/officeDocument/2006/relationships/customXml" Target="../ink/ink2219.xml"/><Relationship Id="rId251" Type="http://schemas.openxmlformats.org/officeDocument/2006/relationships/customXml" Target="../ink/ink2038.xml"/><Relationship Id="rId489" Type="http://schemas.openxmlformats.org/officeDocument/2006/relationships/image" Target="../media/image2136.png"/><Relationship Id="rId654" Type="http://schemas.openxmlformats.org/officeDocument/2006/relationships/image" Target="../media/image2217.png"/><Relationship Id="rId696" Type="http://schemas.openxmlformats.org/officeDocument/2006/relationships/customXml" Target="../ink/ink2262.xml"/><Relationship Id="rId46" Type="http://schemas.openxmlformats.org/officeDocument/2006/relationships/customXml" Target="../ink/ink1935.xml"/><Relationship Id="rId293" Type="http://schemas.openxmlformats.org/officeDocument/2006/relationships/customXml" Target="../ink/ink2059.xml"/><Relationship Id="rId307" Type="http://schemas.openxmlformats.org/officeDocument/2006/relationships/customXml" Target="../ink/ink2066.xml"/><Relationship Id="rId349" Type="http://schemas.openxmlformats.org/officeDocument/2006/relationships/customXml" Target="../ink/ink2087.xml"/><Relationship Id="rId514" Type="http://schemas.openxmlformats.org/officeDocument/2006/relationships/customXml" Target="../ink/ink2170.xml"/><Relationship Id="rId556" Type="http://schemas.openxmlformats.org/officeDocument/2006/relationships/customXml" Target="../ink/ink2191.xml"/><Relationship Id="rId721" Type="http://schemas.openxmlformats.org/officeDocument/2006/relationships/image" Target="../media/image2250.png"/><Relationship Id="rId88" Type="http://schemas.openxmlformats.org/officeDocument/2006/relationships/customXml" Target="../ink/ink1956.xml"/><Relationship Id="rId111" Type="http://schemas.openxmlformats.org/officeDocument/2006/relationships/image" Target="../media/image1955.png"/><Relationship Id="rId153" Type="http://schemas.openxmlformats.org/officeDocument/2006/relationships/image" Target="../media/image1975.png"/><Relationship Id="rId195" Type="http://schemas.openxmlformats.org/officeDocument/2006/relationships/customXml" Target="../ink/ink2010.xml"/><Relationship Id="rId209" Type="http://schemas.openxmlformats.org/officeDocument/2006/relationships/customXml" Target="../ink/ink2017.xml"/><Relationship Id="rId360" Type="http://schemas.openxmlformats.org/officeDocument/2006/relationships/image" Target="../media/image2072.png"/><Relationship Id="rId416" Type="http://schemas.openxmlformats.org/officeDocument/2006/relationships/customXml" Target="../ink/ink2121.xml"/><Relationship Id="rId598" Type="http://schemas.openxmlformats.org/officeDocument/2006/relationships/customXml" Target="../ink/ink2212.xml"/><Relationship Id="rId220" Type="http://schemas.openxmlformats.org/officeDocument/2006/relationships/image" Target="../media/image2007.png"/><Relationship Id="rId458" Type="http://schemas.openxmlformats.org/officeDocument/2006/relationships/customXml" Target="../ink/ink2142.xml"/><Relationship Id="rId623" Type="http://schemas.openxmlformats.org/officeDocument/2006/relationships/image" Target="../media/image2202.png"/><Relationship Id="rId665" Type="http://schemas.openxmlformats.org/officeDocument/2006/relationships/customXml" Target="../ink/ink2246.xml"/><Relationship Id="rId15" Type="http://schemas.openxmlformats.org/officeDocument/2006/relationships/image" Target="../media/image1908.png"/><Relationship Id="rId57" Type="http://schemas.openxmlformats.org/officeDocument/2006/relationships/image" Target="../media/image1929.png"/><Relationship Id="rId262" Type="http://schemas.openxmlformats.org/officeDocument/2006/relationships/image" Target="../media/image2026.png"/><Relationship Id="rId318" Type="http://schemas.openxmlformats.org/officeDocument/2006/relationships/image" Target="../media/image2052.png"/><Relationship Id="rId525" Type="http://schemas.openxmlformats.org/officeDocument/2006/relationships/image" Target="../media/image2154.png"/><Relationship Id="rId567" Type="http://schemas.openxmlformats.org/officeDocument/2006/relationships/image" Target="../media/image2175.png"/><Relationship Id="rId732" Type="http://schemas.openxmlformats.org/officeDocument/2006/relationships/customXml" Target="../ink/ink2280.xml"/><Relationship Id="rId99" Type="http://schemas.openxmlformats.org/officeDocument/2006/relationships/image" Target="../media/image1949.png"/><Relationship Id="rId122" Type="http://schemas.openxmlformats.org/officeDocument/2006/relationships/customXml" Target="../ink/ink1973.xml"/><Relationship Id="rId164" Type="http://schemas.openxmlformats.org/officeDocument/2006/relationships/customXml" Target="../ink/ink1994.xml"/><Relationship Id="rId371" Type="http://schemas.openxmlformats.org/officeDocument/2006/relationships/customXml" Target="../ink/ink2098.xml"/><Relationship Id="rId427" Type="http://schemas.openxmlformats.org/officeDocument/2006/relationships/image" Target="../media/image2105.png"/><Relationship Id="rId469" Type="http://schemas.openxmlformats.org/officeDocument/2006/relationships/image" Target="../media/image2126.png"/><Relationship Id="rId634" Type="http://schemas.openxmlformats.org/officeDocument/2006/relationships/customXml" Target="../ink/ink2230.xml"/><Relationship Id="rId676" Type="http://schemas.openxmlformats.org/officeDocument/2006/relationships/customXml" Target="../ink/ink2252.xml"/><Relationship Id="rId26" Type="http://schemas.openxmlformats.org/officeDocument/2006/relationships/customXml" Target="../ink/ink1925.xml"/><Relationship Id="rId231" Type="http://schemas.openxmlformats.org/officeDocument/2006/relationships/customXml" Target="../ink/ink2028.xml"/><Relationship Id="rId273" Type="http://schemas.openxmlformats.org/officeDocument/2006/relationships/customXml" Target="../ink/ink2049.xml"/><Relationship Id="rId329" Type="http://schemas.openxmlformats.org/officeDocument/2006/relationships/customXml" Target="../ink/ink2077.xml"/><Relationship Id="rId480" Type="http://schemas.openxmlformats.org/officeDocument/2006/relationships/customXml" Target="../ink/ink2153.xml"/><Relationship Id="rId536" Type="http://schemas.openxmlformats.org/officeDocument/2006/relationships/customXml" Target="../ink/ink2181.xml"/><Relationship Id="rId701" Type="http://schemas.openxmlformats.org/officeDocument/2006/relationships/image" Target="../media/image2240.png"/><Relationship Id="rId68" Type="http://schemas.openxmlformats.org/officeDocument/2006/relationships/customXml" Target="../ink/ink1946.xml"/><Relationship Id="rId133" Type="http://schemas.openxmlformats.org/officeDocument/2006/relationships/image" Target="../media/image1965.png"/><Relationship Id="rId175" Type="http://schemas.openxmlformats.org/officeDocument/2006/relationships/image" Target="../media/image1986.png"/><Relationship Id="rId340" Type="http://schemas.openxmlformats.org/officeDocument/2006/relationships/image" Target="../media/image2062.png"/><Relationship Id="rId578" Type="http://schemas.openxmlformats.org/officeDocument/2006/relationships/customXml" Target="../ink/ink2202.xml"/><Relationship Id="rId743" Type="http://schemas.openxmlformats.org/officeDocument/2006/relationships/image" Target="../media/image2261.png"/><Relationship Id="rId200" Type="http://schemas.openxmlformats.org/officeDocument/2006/relationships/image" Target="../media/image1998.png"/><Relationship Id="rId382" Type="http://schemas.openxmlformats.org/officeDocument/2006/relationships/image" Target="../media/image2083.png"/><Relationship Id="rId438" Type="http://schemas.openxmlformats.org/officeDocument/2006/relationships/customXml" Target="../ink/ink2132.xml"/><Relationship Id="rId603" Type="http://schemas.openxmlformats.org/officeDocument/2006/relationships/image" Target="../media/image2192.png"/><Relationship Id="rId645" Type="http://schemas.openxmlformats.org/officeDocument/2006/relationships/customXml" Target="../ink/ink2236.xml"/><Relationship Id="rId687" Type="http://schemas.openxmlformats.org/officeDocument/2006/relationships/image" Target="../media/image2233.png"/><Relationship Id="rId242" Type="http://schemas.openxmlformats.org/officeDocument/2006/relationships/image" Target="../media/image2018.png"/><Relationship Id="rId284" Type="http://schemas.openxmlformats.org/officeDocument/2006/relationships/image" Target="../media/image2036.png"/><Relationship Id="rId491" Type="http://schemas.openxmlformats.org/officeDocument/2006/relationships/image" Target="../media/image2137.png"/><Relationship Id="rId505" Type="http://schemas.openxmlformats.org/officeDocument/2006/relationships/image" Target="../media/image2144.png"/><Relationship Id="rId712" Type="http://schemas.openxmlformats.org/officeDocument/2006/relationships/customXml" Target="../ink/ink2270.xml"/><Relationship Id="rId37" Type="http://schemas.openxmlformats.org/officeDocument/2006/relationships/image" Target="../media/image1919.png"/><Relationship Id="rId79" Type="http://schemas.openxmlformats.org/officeDocument/2006/relationships/image" Target="../media/image1940.png"/><Relationship Id="rId102" Type="http://schemas.openxmlformats.org/officeDocument/2006/relationships/customXml" Target="../ink/ink1963.xml"/><Relationship Id="rId144" Type="http://schemas.openxmlformats.org/officeDocument/2006/relationships/customXml" Target="../ink/ink1984.xml"/><Relationship Id="rId547" Type="http://schemas.openxmlformats.org/officeDocument/2006/relationships/image" Target="../media/image2165.png"/><Relationship Id="rId589" Type="http://schemas.openxmlformats.org/officeDocument/2006/relationships/image" Target="../media/image2186.png"/><Relationship Id="rId754" Type="http://schemas.openxmlformats.org/officeDocument/2006/relationships/customXml" Target="../ink/ink2291.xml"/><Relationship Id="rId90" Type="http://schemas.openxmlformats.org/officeDocument/2006/relationships/customXml" Target="../ink/ink1957.xml"/><Relationship Id="rId186" Type="http://schemas.openxmlformats.org/officeDocument/2006/relationships/image" Target="../media/image1991.png"/><Relationship Id="rId351" Type="http://schemas.openxmlformats.org/officeDocument/2006/relationships/customXml" Target="../ink/ink2088.xml"/><Relationship Id="rId393" Type="http://schemas.openxmlformats.org/officeDocument/2006/relationships/customXml" Target="../ink/ink2109.xml"/><Relationship Id="rId407" Type="http://schemas.openxmlformats.org/officeDocument/2006/relationships/image" Target="../media/image2095.png"/><Relationship Id="rId449" Type="http://schemas.openxmlformats.org/officeDocument/2006/relationships/image" Target="../media/image2116.png"/><Relationship Id="rId614" Type="http://schemas.openxmlformats.org/officeDocument/2006/relationships/customXml" Target="../ink/ink2220.xml"/><Relationship Id="rId656" Type="http://schemas.openxmlformats.org/officeDocument/2006/relationships/image" Target="../media/image2218.png"/><Relationship Id="rId211" Type="http://schemas.openxmlformats.org/officeDocument/2006/relationships/customXml" Target="../ink/ink2018.xml"/><Relationship Id="rId253" Type="http://schemas.openxmlformats.org/officeDocument/2006/relationships/customXml" Target="../ink/ink2039.xml"/><Relationship Id="rId295" Type="http://schemas.openxmlformats.org/officeDocument/2006/relationships/customXml" Target="../ink/ink2060.xml"/><Relationship Id="rId309" Type="http://schemas.openxmlformats.org/officeDocument/2006/relationships/customXml" Target="../ink/ink2067.xml"/><Relationship Id="rId460" Type="http://schemas.openxmlformats.org/officeDocument/2006/relationships/customXml" Target="../ink/ink2143.xml"/><Relationship Id="rId516" Type="http://schemas.openxmlformats.org/officeDocument/2006/relationships/customXml" Target="../ink/ink2171.xml"/><Relationship Id="rId698" Type="http://schemas.openxmlformats.org/officeDocument/2006/relationships/customXml" Target="../ink/ink2263.xml"/><Relationship Id="rId48" Type="http://schemas.openxmlformats.org/officeDocument/2006/relationships/customXml" Target="../ink/ink1936.xml"/><Relationship Id="rId113" Type="http://schemas.openxmlformats.org/officeDocument/2006/relationships/image" Target="../media/image1956.png"/><Relationship Id="rId320" Type="http://schemas.openxmlformats.org/officeDocument/2006/relationships/image" Target="../media/image2053.png"/><Relationship Id="rId558" Type="http://schemas.openxmlformats.org/officeDocument/2006/relationships/customXml" Target="../ink/ink2192.xml"/><Relationship Id="rId723" Type="http://schemas.openxmlformats.org/officeDocument/2006/relationships/image" Target="../media/image2251.png"/><Relationship Id="rId155" Type="http://schemas.openxmlformats.org/officeDocument/2006/relationships/image" Target="../media/image1976.png"/><Relationship Id="rId197" Type="http://schemas.openxmlformats.org/officeDocument/2006/relationships/customXml" Target="../ink/ink2011.xml"/><Relationship Id="rId362" Type="http://schemas.openxmlformats.org/officeDocument/2006/relationships/image" Target="../media/image2073.png"/><Relationship Id="rId418" Type="http://schemas.openxmlformats.org/officeDocument/2006/relationships/customXml" Target="../ink/ink2122.xml"/><Relationship Id="rId625" Type="http://schemas.openxmlformats.org/officeDocument/2006/relationships/image" Target="../media/image2203.png"/><Relationship Id="rId222" Type="http://schemas.openxmlformats.org/officeDocument/2006/relationships/image" Target="../media/image2008.png"/><Relationship Id="rId264" Type="http://schemas.openxmlformats.org/officeDocument/2006/relationships/image" Target="../media/image2027.png"/><Relationship Id="rId471" Type="http://schemas.openxmlformats.org/officeDocument/2006/relationships/image" Target="../media/image2127.png"/><Relationship Id="rId667" Type="http://schemas.openxmlformats.org/officeDocument/2006/relationships/image" Target="../media/image2223.png"/><Relationship Id="rId17" Type="http://schemas.openxmlformats.org/officeDocument/2006/relationships/image" Target="../media/image1909.png"/><Relationship Id="rId59" Type="http://schemas.openxmlformats.org/officeDocument/2006/relationships/image" Target="../media/image1930.png"/><Relationship Id="rId124" Type="http://schemas.openxmlformats.org/officeDocument/2006/relationships/customXml" Target="../ink/ink1974.xml"/><Relationship Id="rId527" Type="http://schemas.openxmlformats.org/officeDocument/2006/relationships/image" Target="../media/image2155.png"/><Relationship Id="rId569" Type="http://schemas.openxmlformats.org/officeDocument/2006/relationships/image" Target="../media/image2176.png"/><Relationship Id="rId734" Type="http://schemas.openxmlformats.org/officeDocument/2006/relationships/customXml" Target="../ink/ink2281.xml"/><Relationship Id="rId70" Type="http://schemas.openxmlformats.org/officeDocument/2006/relationships/customXml" Target="../ink/ink1947.xml"/><Relationship Id="rId166" Type="http://schemas.openxmlformats.org/officeDocument/2006/relationships/customXml" Target="../ink/ink1995.xml"/><Relationship Id="rId331" Type="http://schemas.openxmlformats.org/officeDocument/2006/relationships/customXml" Target="../ink/ink2078.xml"/><Relationship Id="rId373" Type="http://schemas.openxmlformats.org/officeDocument/2006/relationships/customXml" Target="../ink/ink2099.xml"/><Relationship Id="rId429" Type="http://schemas.openxmlformats.org/officeDocument/2006/relationships/image" Target="../media/image2106.png"/><Relationship Id="rId580" Type="http://schemas.openxmlformats.org/officeDocument/2006/relationships/customXml" Target="../ink/ink2203.xml"/><Relationship Id="rId636" Type="http://schemas.openxmlformats.org/officeDocument/2006/relationships/customXml" Target="../ink/ink2231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029.xml"/><Relationship Id="rId440" Type="http://schemas.openxmlformats.org/officeDocument/2006/relationships/customXml" Target="../ink/ink2133.xml"/><Relationship Id="rId678" Type="http://schemas.openxmlformats.org/officeDocument/2006/relationships/customXml" Target="../ink/ink2253.xml"/><Relationship Id="rId28" Type="http://schemas.openxmlformats.org/officeDocument/2006/relationships/customXml" Target="../ink/ink1926.xml"/><Relationship Id="rId275" Type="http://schemas.openxmlformats.org/officeDocument/2006/relationships/customXml" Target="../ink/ink2050.xml"/><Relationship Id="rId300" Type="http://schemas.openxmlformats.org/officeDocument/2006/relationships/image" Target="../media/image2043.png"/><Relationship Id="rId482" Type="http://schemas.openxmlformats.org/officeDocument/2006/relationships/customXml" Target="../ink/ink2154.xml"/><Relationship Id="rId538" Type="http://schemas.openxmlformats.org/officeDocument/2006/relationships/customXml" Target="../ink/ink2182.xml"/><Relationship Id="rId703" Type="http://schemas.openxmlformats.org/officeDocument/2006/relationships/image" Target="../media/image2241.png"/><Relationship Id="rId745" Type="http://schemas.openxmlformats.org/officeDocument/2006/relationships/image" Target="../media/image2262.png"/><Relationship Id="rId81" Type="http://schemas.openxmlformats.org/officeDocument/2006/relationships/image" Target="../media/image1941.png"/><Relationship Id="rId135" Type="http://schemas.openxmlformats.org/officeDocument/2006/relationships/image" Target="../media/image1966.png"/><Relationship Id="rId177" Type="http://schemas.openxmlformats.org/officeDocument/2006/relationships/image" Target="../media/image1987.png"/><Relationship Id="rId342" Type="http://schemas.openxmlformats.org/officeDocument/2006/relationships/image" Target="../media/image2063.png"/><Relationship Id="rId384" Type="http://schemas.openxmlformats.org/officeDocument/2006/relationships/image" Target="../media/image2084.png"/><Relationship Id="rId591" Type="http://schemas.openxmlformats.org/officeDocument/2006/relationships/image" Target="../media/image2187.png"/><Relationship Id="rId605" Type="http://schemas.openxmlformats.org/officeDocument/2006/relationships/image" Target="../media/image2193.png"/><Relationship Id="rId202" Type="http://schemas.openxmlformats.org/officeDocument/2006/relationships/image" Target="../media/image1999.png"/><Relationship Id="rId244" Type="http://schemas.openxmlformats.org/officeDocument/2006/relationships/image" Target="../media/image2019.png"/><Relationship Id="rId647" Type="http://schemas.openxmlformats.org/officeDocument/2006/relationships/customXml" Target="../ink/ink2237.xml"/><Relationship Id="rId689" Type="http://schemas.openxmlformats.org/officeDocument/2006/relationships/image" Target="../media/image2234.png"/><Relationship Id="rId39" Type="http://schemas.openxmlformats.org/officeDocument/2006/relationships/image" Target="../media/image1920.png"/><Relationship Id="rId286" Type="http://schemas.openxmlformats.org/officeDocument/2006/relationships/image" Target="../media/image2037.png"/><Relationship Id="rId451" Type="http://schemas.openxmlformats.org/officeDocument/2006/relationships/image" Target="../media/image2117.png"/><Relationship Id="rId493" Type="http://schemas.openxmlformats.org/officeDocument/2006/relationships/image" Target="../media/image2138.png"/><Relationship Id="rId507" Type="http://schemas.openxmlformats.org/officeDocument/2006/relationships/image" Target="../media/image2145.png"/><Relationship Id="rId549" Type="http://schemas.openxmlformats.org/officeDocument/2006/relationships/image" Target="../media/image2166.png"/><Relationship Id="rId714" Type="http://schemas.openxmlformats.org/officeDocument/2006/relationships/customXml" Target="../ink/ink2271.xml"/><Relationship Id="rId50" Type="http://schemas.openxmlformats.org/officeDocument/2006/relationships/customXml" Target="../ink/ink1937.xml"/><Relationship Id="rId104" Type="http://schemas.openxmlformats.org/officeDocument/2006/relationships/customXml" Target="../ink/ink1964.xml"/><Relationship Id="rId146" Type="http://schemas.openxmlformats.org/officeDocument/2006/relationships/customXml" Target="../ink/ink1985.xml"/><Relationship Id="rId188" Type="http://schemas.openxmlformats.org/officeDocument/2006/relationships/image" Target="../media/image1992.png"/><Relationship Id="rId311" Type="http://schemas.openxmlformats.org/officeDocument/2006/relationships/customXml" Target="../ink/ink2068.xml"/><Relationship Id="rId353" Type="http://schemas.openxmlformats.org/officeDocument/2006/relationships/customXml" Target="../ink/ink2089.xml"/><Relationship Id="rId395" Type="http://schemas.openxmlformats.org/officeDocument/2006/relationships/customXml" Target="../ink/ink2110.xml"/><Relationship Id="rId409" Type="http://schemas.openxmlformats.org/officeDocument/2006/relationships/image" Target="../media/image2096.png"/><Relationship Id="rId560" Type="http://schemas.openxmlformats.org/officeDocument/2006/relationships/customXml" Target="../ink/ink2193.xml"/><Relationship Id="rId92" Type="http://schemas.openxmlformats.org/officeDocument/2006/relationships/customXml" Target="../ink/ink1958.xml"/><Relationship Id="rId213" Type="http://schemas.openxmlformats.org/officeDocument/2006/relationships/customXml" Target="../ink/ink2019.xml"/><Relationship Id="rId420" Type="http://schemas.openxmlformats.org/officeDocument/2006/relationships/customXml" Target="../ink/ink2123.xml"/><Relationship Id="rId616" Type="http://schemas.openxmlformats.org/officeDocument/2006/relationships/customXml" Target="../ink/ink2221.xml"/><Relationship Id="rId658" Type="http://schemas.openxmlformats.org/officeDocument/2006/relationships/image" Target="../media/image2219.png"/><Relationship Id="rId255" Type="http://schemas.openxmlformats.org/officeDocument/2006/relationships/customXml" Target="../ink/ink2040.xml"/><Relationship Id="rId297" Type="http://schemas.openxmlformats.org/officeDocument/2006/relationships/customXml" Target="../ink/ink2061.xml"/><Relationship Id="rId462" Type="http://schemas.openxmlformats.org/officeDocument/2006/relationships/customXml" Target="../ink/ink2144.xml"/><Relationship Id="rId518" Type="http://schemas.openxmlformats.org/officeDocument/2006/relationships/customXml" Target="../ink/ink2172.xml"/><Relationship Id="rId725" Type="http://schemas.openxmlformats.org/officeDocument/2006/relationships/image" Target="../media/image2252.png"/><Relationship Id="rId115" Type="http://schemas.openxmlformats.org/officeDocument/2006/relationships/image" Target="../media/image1957.png"/><Relationship Id="rId157" Type="http://schemas.openxmlformats.org/officeDocument/2006/relationships/image" Target="../media/image1977.png"/><Relationship Id="rId322" Type="http://schemas.openxmlformats.org/officeDocument/2006/relationships/image" Target="../media/image2054.png"/><Relationship Id="rId364" Type="http://schemas.openxmlformats.org/officeDocument/2006/relationships/image" Target="../media/image2074.png"/><Relationship Id="rId61" Type="http://schemas.openxmlformats.org/officeDocument/2006/relationships/image" Target="../media/image1931.png"/><Relationship Id="rId199" Type="http://schemas.openxmlformats.org/officeDocument/2006/relationships/customXml" Target="../ink/ink2012.xml"/><Relationship Id="rId571" Type="http://schemas.openxmlformats.org/officeDocument/2006/relationships/image" Target="../media/image2177.png"/><Relationship Id="rId627" Type="http://schemas.openxmlformats.org/officeDocument/2006/relationships/image" Target="../media/image2204.png"/><Relationship Id="rId669" Type="http://schemas.openxmlformats.org/officeDocument/2006/relationships/image" Target="../media/image2224.png"/><Relationship Id="rId19" Type="http://schemas.openxmlformats.org/officeDocument/2006/relationships/image" Target="../media/image1910.png"/><Relationship Id="rId224" Type="http://schemas.openxmlformats.org/officeDocument/2006/relationships/image" Target="../media/image2009.png"/><Relationship Id="rId266" Type="http://schemas.openxmlformats.org/officeDocument/2006/relationships/image" Target="../media/image2028.png"/><Relationship Id="rId431" Type="http://schemas.openxmlformats.org/officeDocument/2006/relationships/image" Target="../media/image2107.png"/><Relationship Id="rId473" Type="http://schemas.openxmlformats.org/officeDocument/2006/relationships/image" Target="../media/image2128.png"/><Relationship Id="rId529" Type="http://schemas.openxmlformats.org/officeDocument/2006/relationships/image" Target="../media/image2156.png"/><Relationship Id="rId680" Type="http://schemas.openxmlformats.org/officeDocument/2006/relationships/customXml" Target="../ink/ink2254.xml"/><Relationship Id="rId736" Type="http://schemas.openxmlformats.org/officeDocument/2006/relationships/customXml" Target="../ink/ink2282.xml"/><Relationship Id="rId30" Type="http://schemas.openxmlformats.org/officeDocument/2006/relationships/customXml" Target="../ink/ink1927.xml"/><Relationship Id="rId126" Type="http://schemas.openxmlformats.org/officeDocument/2006/relationships/customXml" Target="../ink/ink1975.xml"/><Relationship Id="rId168" Type="http://schemas.openxmlformats.org/officeDocument/2006/relationships/customXml" Target="../ink/ink1996.xml"/><Relationship Id="rId333" Type="http://schemas.openxmlformats.org/officeDocument/2006/relationships/customXml" Target="../ink/ink2079.xml"/><Relationship Id="rId540" Type="http://schemas.openxmlformats.org/officeDocument/2006/relationships/customXml" Target="../ink/ink2183.xml"/><Relationship Id="rId72" Type="http://schemas.openxmlformats.org/officeDocument/2006/relationships/customXml" Target="../ink/ink1948.xml"/><Relationship Id="rId375" Type="http://schemas.openxmlformats.org/officeDocument/2006/relationships/customXml" Target="../ink/ink2100.xml"/><Relationship Id="rId582" Type="http://schemas.openxmlformats.org/officeDocument/2006/relationships/customXml" Target="../ink/ink2204.xml"/><Relationship Id="rId638" Type="http://schemas.openxmlformats.org/officeDocument/2006/relationships/customXml" Target="../ink/ink2232.xml"/><Relationship Id="rId3" Type="http://schemas.openxmlformats.org/officeDocument/2006/relationships/image" Target="../media/image1902.png"/><Relationship Id="rId235" Type="http://schemas.openxmlformats.org/officeDocument/2006/relationships/customXml" Target="../ink/ink2030.xml"/><Relationship Id="rId277" Type="http://schemas.openxmlformats.org/officeDocument/2006/relationships/customXml" Target="../ink/ink2051.xml"/><Relationship Id="rId400" Type="http://schemas.openxmlformats.org/officeDocument/2006/relationships/image" Target="../media/image2092.png"/><Relationship Id="rId442" Type="http://schemas.openxmlformats.org/officeDocument/2006/relationships/customXml" Target="../ink/ink2134.xml"/><Relationship Id="rId484" Type="http://schemas.openxmlformats.org/officeDocument/2006/relationships/customXml" Target="../ink/ink2155.xml"/><Relationship Id="rId705" Type="http://schemas.openxmlformats.org/officeDocument/2006/relationships/image" Target="../media/image2242.png"/><Relationship Id="rId137" Type="http://schemas.openxmlformats.org/officeDocument/2006/relationships/image" Target="../media/image1967.png"/><Relationship Id="rId302" Type="http://schemas.openxmlformats.org/officeDocument/2006/relationships/image" Target="../media/image2044.png"/><Relationship Id="rId344" Type="http://schemas.openxmlformats.org/officeDocument/2006/relationships/image" Target="../media/image2064.png"/><Relationship Id="rId691" Type="http://schemas.openxmlformats.org/officeDocument/2006/relationships/image" Target="../media/image2235.png"/><Relationship Id="rId747" Type="http://schemas.openxmlformats.org/officeDocument/2006/relationships/image" Target="../media/image1330.png"/><Relationship Id="rId41" Type="http://schemas.openxmlformats.org/officeDocument/2006/relationships/image" Target="../media/image1921.png"/><Relationship Id="rId83" Type="http://schemas.openxmlformats.org/officeDocument/2006/relationships/image" Target="../media/image1942.png"/><Relationship Id="rId179" Type="http://schemas.openxmlformats.org/officeDocument/2006/relationships/customXml" Target="../ink/ink2002.xml"/><Relationship Id="rId386" Type="http://schemas.openxmlformats.org/officeDocument/2006/relationships/image" Target="../media/image2085.png"/><Relationship Id="rId551" Type="http://schemas.openxmlformats.org/officeDocument/2006/relationships/image" Target="../media/image2167.png"/><Relationship Id="rId593" Type="http://schemas.openxmlformats.org/officeDocument/2006/relationships/image" Target="../media/image2188.png"/><Relationship Id="rId607" Type="http://schemas.openxmlformats.org/officeDocument/2006/relationships/image" Target="../media/image2194.png"/><Relationship Id="rId649" Type="http://schemas.openxmlformats.org/officeDocument/2006/relationships/customXml" Target="../ink/ink2238.xml"/><Relationship Id="rId190" Type="http://schemas.openxmlformats.org/officeDocument/2006/relationships/image" Target="../media/image1993.png"/><Relationship Id="rId204" Type="http://schemas.openxmlformats.org/officeDocument/2006/relationships/image" Target="../media/image2000.png"/><Relationship Id="rId246" Type="http://schemas.openxmlformats.org/officeDocument/2006/relationships/image" Target="../media/image2020.png"/><Relationship Id="rId288" Type="http://schemas.openxmlformats.org/officeDocument/2006/relationships/image" Target="../media/image2038.png"/><Relationship Id="rId411" Type="http://schemas.openxmlformats.org/officeDocument/2006/relationships/image" Target="../media/image2097.png"/><Relationship Id="rId453" Type="http://schemas.openxmlformats.org/officeDocument/2006/relationships/image" Target="../media/image2118.png"/><Relationship Id="rId509" Type="http://schemas.openxmlformats.org/officeDocument/2006/relationships/image" Target="../media/image2146.png"/><Relationship Id="rId660" Type="http://schemas.openxmlformats.org/officeDocument/2006/relationships/image" Target="../media/image2220.png"/><Relationship Id="rId106" Type="http://schemas.openxmlformats.org/officeDocument/2006/relationships/customXml" Target="../ink/ink1965.xml"/><Relationship Id="rId313" Type="http://schemas.openxmlformats.org/officeDocument/2006/relationships/customXml" Target="../ink/ink2069.xml"/><Relationship Id="rId495" Type="http://schemas.openxmlformats.org/officeDocument/2006/relationships/image" Target="../media/image2139.png"/><Relationship Id="rId716" Type="http://schemas.openxmlformats.org/officeDocument/2006/relationships/customXml" Target="../ink/ink227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23.png"/><Relationship Id="rId21" Type="http://schemas.openxmlformats.org/officeDocument/2006/relationships/image" Target="../media/image2276.png"/><Relationship Id="rId42" Type="http://schemas.openxmlformats.org/officeDocument/2006/relationships/customXml" Target="../ink/ink2312.xml"/><Relationship Id="rId63" Type="http://schemas.openxmlformats.org/officeDocument/2006/relationships/image" Target="../media/image2297.png"/><Relationship Id="rId84" Type="http://schemas.openxmlformats.org/officeDocument/2006/relationships/customXml" Target="../ink/ink2333.xml"/><Relationship Id="rId138" Type="http://schemas.openxmlformats.org/officeDocument/2006/relationships/customXml" Target="../ink/ink2360.xml"/><Relationship Id="rId159" Type="http://schemas.openxmlformats.org/officeDocument/2006/relationships/image" Target="../media/image2343.png"/><Relationship Id="rId170" Type="http://schemas.openxmlformats.org/officeDocument/2006/relationships/customXml" Target="../ink/ink2376.xml"/><Relationship Id="rId191" Type="http://schemas.openxmlformats.org/officeDocument/2006/relationships/image" Target="../media/image2359.png"/><Relationship Id="rId205" Type="http://schemas.openxmlformats.org/officeDocument/2006/relationships/image" Target="../media/image2366.png"/><Relationship Id="rId226" Type="http://schemas.openxmlformats.org/officeDocument/2006/relationships/customXml" Target="../ink/ink2404.xml"/><Relationship Id="rId247" Type="http://schemas.openxmlformats.org/officeDocument/2006/relationships/image" Target="../media/image2387.png"/><Relationship Id="rId107" Type="http://schemas.openxmlformats.org/officeDocument/2006/relationships/image" Target="../media/image2319.png"/><Relationship Id="rId268" Type="http://schemas.openxmlformats.org/officeDocument/2006/relationships/customXml" Target="../ink/ink2425.xml"/><Relationship Id="rId289" Type="http://schemas.openxmlformats.org/officeDocument/2006/relationships/image" Target="../media/image2408.png"/><Relationship Id="rId11" Type="http://schemas.openxmlformats.org/officeDocument/2006/relationships/image" Target="../media/image2271.png"/><Relationship Id="rId32" Type="http://schemas.openxmlformats.org/officeDocument/2006/relationships/customXml" Target="../ink/ink2307.xml"/><Relationship Id="rId53" Type="http://schemas.openxmlformats.org/officeDocument/2006/relationships/image" Target="../media/image2292.png"/><Relationship Id="rId74" Type="http://schemas.openxmlformats.org/officeDocument/2006/relationships/customXml" Target="../ink/ink2328.xml"/><Relationship Id="rId128" Type="http://schemas.openxmlformats.org/officeDocument/2006/relationships/customXml" Target="../ink/ink2355.xml"/><Relationship Id="rId149" Type="http://schemas.openxmlformats.org/officeDocument/2006/relationships/image" Target="../media/image2338.png"/><Relationship Id="rId5" Type="http://schemas.openxmlformats.org/officeDocument/2006/relationships/image" Target="../media/image2268.png"/><Relationship Id="rId95" Type="http://schemas.openxmlformats.org/officeDocument/2006/relationships/image" Target="../media/image2313.png"/><Relationship Id="rId160" Type="http://schemas.openxmlformats.org/officeDocument/2006/relationships/customXml" Target="../ink/ink2371.xml"/><Relationship Id="rId181" Type="http://schemas.openxmlformats.org/officeDocument/2006/relationships/image" Target="../media/image2354.png"/><Relationship Id="rId216" Type="http://schemas.openxmlformats.org/officeDocument/2006/relationships/customXml" Target="../ink/ink2399.xml"/><Relationship Id="rId237" Type="http://schemas.openxmlformats.org/officeDocument/2006/relationships/image" Target="../media/image2382.png"/><Relationship Id="rId258" Type="http://schemas.openxmlformats.org/officeDocument/2006/relationships/customXml" Target="../ink/ink2420.xml"/><Relationship Id="rId279" Type="http://schemas.openxmlformats.org/officeDocument/2006/relationships/image" Target="../media/image2403.png"/><Relationship Id="rId22" Type="http://schemas.openxmlformats.org/officeDocument/2006/relationships/customXml" Target="../ink/ink2302.xml"/><Relationship Id="rId43" Type="http://schemas.openxmlformats.org/officeDocument/2006/relationships/image" Target="../media/image2287.png"/><Relationship Id="rId64" Type="http://schemas.openxmlformats.org/officeDocument/2006/relationships/customXml" Target="../ink/ink2323.xml"/><Relationship Id="rId118" Type="http://schemas.openxmlformats.org/officeDocument/2006/relationships/customXml" Target="../ink/ink2350.xml"/><Relationship Id="rId139" Type="http://schemas.openxmlformats.org/officeDocument/2006/relationships/image" Target="../media/image2333.png"/><Relationship Id="rId290" Type="http://schemas.openxmlformats.org/officeDocument/2006/relationships/customXml" Target="../ink/ink2436.xml"/><Relationship Id="rId85" Type="http://schemas.openxmlformats.org/officeDocument/2006/relationships/image" Target="../media/image2308.png"/><Relationship Id="rId150" Type="http://schemas.openxmlformats.org/officeDocument/2006/relationships/customXml" Target="../ink/ink2366.xml"/><Relationship Id="rId171" Type="http://schemas.openxmlformats.org/officeDocument/2006/relationships/image" Target="../media/image2349.png"/><Relationship Id="rId192" Type="http://schemas.openxmlformats.org/officeDocument/2006/relationships/customXml" Target="../ink/ink2387.xml"/><Relationship Id="rId206" Type="http://schemas.openxmlformats.org/officeDocument/2006/relationships/customXml" Target="../ink/ink2394.xml"/><Relationship Id="rId227" Type="http://schemas.openxmlformats.org/officeDocument/2006/relationships/image" Target="../media/image2377.png"/><Relationship Id="rId248" Type="http://schemas.openxmlformats.org/officeDocument/2006/relationships/customXml" Target="../ink/ink2415.xml"/><Relationship Id="rId269" Type="http://schemas.openxmlformats.org/officeDocument/2006/relationships/image" Target="../media/image2398.png"/><Relationship Id="rId12" Type="http://schemas.openxmlformats.org/officeDocument/2006/relationships/customXml" Target="../ink/ink2297.xml"/><Relationship Id="rId33" Type="http://schemas.openxmlformats.org/officeDocument/2006/relationships/image" Target="../media/image2282.png"/><Relationship Id="rId108" Type="http://schemas.openxmlformats.org/officeDocument/2006/relationships/customXml" Target="../ink/ink2345.xml"/><Relationship Id="rId129" Type="http://schemas.openxmlformats.org/officeDocument/2006/relationships/image" Target="../media/image2328.png"/><Relationship Id="rId280" Type="http://schemas.openxmlformats.org/officeDocument/2006/relationships/customXml" Target="../ink/ink2431.xml"/><Relationship Id="rId54" Type="http://schemas.openxmlformats.org/officeDocument/2006/relationships/customXml" Target="../ink/ink2318.xml"/><Relationship Id="rId75" Type="http://schemas.openxmlformats.org/officeDocument/2006/relationships/image" Target="../media/image2303.png"/><Relationship Id="rId96" Type="http://schemas.openxmlformats.org/officeDocument/2006/relationships/customXml" Target="../ink/ink2339.xml"/><Relationship Id="rId140" Type="http://schemas.openxmlformats.org/officeDocument/2006/relationships/customXml" Target="../ink/ink2361.xml"/><Relationship Id="rId161" Type="http://schemas.openxmlformats.org/officeDocument/2006/relationships/image" Target="../media/image2344.png"/><Relationship Id="rId182" Type="http://schemas.openxmlformats.org/officeDocument/2006/relationships/customXml" Target="../ink/ink2382.xml"/><Relationship Id="rId217" Type="http://schemas.openxmlformats.org/officeDocument/2006/relationships/image" Target="../media/image2372.png"/><Relationship Id="rId6" Type="http://schemas.openxmlformats.org/officeDocument/2006/relationships/customXml" Target="../ink/ink2294.xml"/><Relationship Id="rId238" Type="http://schemas.openxmlformats.org/officeDocument/2006/relationships/customXml" Target="../ink/ink2410.xml"/><Relationship Id="rId259" Type="http://schemas.openxmlformats.org/officeDocument/2006/relationships/image" Target="../media/image2393.png"/><Relationship Id="rId23" Type="http://schemas.openxmlformats.org/officeDocument/2006/relationships/image" Target="../media/image2277.png"/><Relationship Id="rId119" Type="http://schemas.openxmlformats.org/officeDocument/2006/relationships/image" Target="../media/image2324.png"/><Relationship Id="rId270" Type="http://schemas.openxmlformats.org/officeDocument/2006/relationships/customXml" Target="../ink/ink2426.xml"/><Relationship Id="rId291" Type="http://schemas.openxmlformats.org/officeDocument/2006/relationships/image" Target="../media/image2409.png"/><Relationship Id="rId44" Type="http://schemas.openxmlformats.org/officeDocument/2006/relationships/customXml" Target="../ink/ink2313.xml"/><Relationship Id="rId65" Type="http://schemas.openxmlformats.org/officeDocument/2006/relationships/image" Target="../media/image2298.png"/><Relationship Id="rId86" Type="http://schemas.openxmlformats.org/officeDocument/2006/relationships/customXml" Target="../ink/ink2334.xml"/><Relationship Id="rId130" Type="http://schemas.openxmlformats.org/officeDocument/2006/relationships/customXml" Target="../ink/ink2356.xml"/><Relationship Id="rId151" Type="http://schemas.openxmlformats.org/officeDocument/2006/relationships/image" Target="../media/image2339.png"/><Relationship Id="rId172" Type="http://schemas.openxmlformats.org/officeDocument/2006/relationships/customXml" Target="../ink/ink2377.xml"/><Relationship Id="rId193" Type="http://schemas.openxmlformats.org/officeDocument/2006/relationships/image" Target="../media/image2360.png"/><Relationship Id="rId207" Type="http://schemas.openxmlformats.org/officeDocument/2006/relationships/image" Target="../media/image2367.png"/><Relationship Id="rId228" Type="http://schemas.openxmlformats.org/officeDocument/2006/relationships/customXml" Target="../ink/ink2405.xml"/><Relationship Id="rId249" Type="http://schemas.openxmlformats.org/officeDocument/2006/relationships/image" Target="../media/image2388.png"/><Relationship Id="rId13" Type="http://schemas.openxmlformats.org/officeDocument/2006/relationships/image" Target="../media/image2272.png"/><Relationship Id="rId109" Type="http://schemas.openxmlformats.org/officeDocument/2006/relationships/image" Target="../media/image2320.png"/><Relationship Id="rId260" Type="http://schemas.openxmlformats.org/officeDocument/2006/relationships/customXml" Target="../ink/ink2421.xml"/><Relationship Id="rId281" Type="http://schemas.openxmlformats.org/officeDocument/2006/relationships/image" Target="../media/image2404.png"/><Relationship Id="rId34" Type="http://schemas.openxmlformats.org/officeDocument/2006/relationships/customXml" Target="../ink/ink2308.xml"/><Relationship Id="rId55" Type="http://schemas.openxmlformats.org/officeDocument/2006/relationships/image" Target="../media/image2293.png"/><Relationship Id="rId76" Type="http://schemas.openxmlformats.org/officeDocument/2006/relationships/customXml" Target="../ink/ink2329.xml"/><Relationship Id="rId97" Type="http://schemas.openxmlformats.org/officeDocument/2006/relationships/image" Target="../media/image2314.png"/><Relationship Id="rId120" Type="http://schemas.openxmlformats.org/officeDocument/2006/relationships/customXml" Target="../ink/ink2351.xml"/><Relationship Id="rId141" Type="http://schemas.openxmlformats.org/officeDocument/2006/relationships/image" Target="../media/image2334.png"/><Relationship Id="rId7" Type="http://schemas.openxmlformats.org/officeDocument/2006/relationships/image" Target="../media/image2269.png"/><Relationship Id="rId71" Type="http://schemas.openxmlformats.org/officeDocument/2006/relationships/image" Target="../media/image2301.png"/><Relationship Id="rId92" Type="http://schemas.openxmlformats.org/officeDocument/2006/relationships/customXml" Target="../ink/ink2337.xml"/><Relationship Id="rId162" Type="http://schemas.openxmlformats.org/officeDocument/2006/relationships/customXml" Target="../ink/ink2372.xml"/><Relationship Id="rId183" Type="http://schemas.openxmlformats.org/officeDocument/2006/relationships/image" Target="../media/image2355.png"/><Relationship Id="rId213" Type="http://schemas.openxmlformats.org/officeDocument/2006/relationships/image" Target="../media/image2370.png"/><Relationship Id="rId218" Type="http://schemas.openxmlformats.org/officeDocument/2006/relationships/customXml" Target="../ink/ink2400.xml"/><Relationship Id="rId234" Type="http://schemas.openxmlformats.org/officeDocument/2006/relationships/customXml" Target="../ink/ink2408.xml"/><Relationship Id="rId239" Type="http://schemas.openxmlformats.org/officeDocument/2006/relationships/image" Target="../media/image2383.png"/><Relationship Id="rId2" Type="http://schemas.openxmlformats.org/officeDocument/2006/relationships/customXml" Target="../ink/ink2292.xml"/><Relationship Id="rId29" Type="http://schemas.openxmlformats.org/officeDocument/2006/relationships/image" Target="../media/image2280.png"/><Relationship Id="rId250" Type="http://schemas.openxmlformats.org/officeDocument/2006/relationships/customXml" Target="../ink/ink2416.xml"/><Relationship Id="rId255" Type="http://schemas.openxmlformats.org/officeDocument/2006/relationships/image" Target="../media/image2391.png"/><Relationship Id="rId271" Type="http://schemas.openxmlformats.org/officeDocument/2006/relationships/image" Target="../media/image2399.png"/><Relationship Id="rId276" Type="http://schemas.openxmlformats.org/officeDocument/2006/relationships/customXml" Target="../ink/ink2429.xml"/><Relationship Id="rId292" Type="http://schemas.openxmlformats.org/officeDocument/2006/relationships/customXml" Target="../ink/ink2437.xml"/><Relationship Id="rId24" Type="http://schemas.openxmlformats.org/officeDocument/2006/relationships/customXml" Target="../ink/ink2303.xml"/><Relationship Id="rId40" Type="http://schemas.openxmlformats.org/officeDocument/2006/relationships/customXml" Target="../ink/ink2311.xml"/><Relationship Id="rId45" Type="http://schemas.openxmlformats.org/officeDocument/2006/relationships/image" Target="../media/image2288.png"/><Relationship Id="rId66" Type="http://schemas.openxmlformats.org/officeDocument/2006/relationships/customXml" Target="../ink/ink2324.xml"/><Relationship Id="rId87" Type="http://schemas.openxmlformats.org/officeDocument/2006/relationships/image" Target="../media/image2309.png"/><Relationship Id="rId110" Type="http://schemas.openxmlformats.org/officeDocument/2006/relationships/customXml" Target="../ink/ink2346.xml"/><Relationship Id="rId115" Type="http://schemas.openxmlformats.org/officeDocument/2006/relationships/image" Target="../media/image2322.png"/><Relationship Id="rId131" Type="http://schemas.openxmlformats.org/officeDocument/2006/relationships/image" Target="../media/image2329.png"/><Relationship Id="rId136" Type="http://schemas.openxmlformats.org/officeDocument/2006/relationships/customXml" Target="../ink/ink2359.xml"/><Relationship Id="rId157" Type="http://schemas.openxmlformats.org/officeDocument/2006/relationships/image" Target="../media/image2342.png"/><Relationship Id="rId178" Type="http://schemas.openxmlformats.org/officeDocument/2006/relationships/customXml" Target="../ink/ink2380.xml"/><Relationship Id="rId61" Type="http://schemas.openxmlformats.org/officeDocument/2006/relationships/image" Target="../media/image2296.png"/><Relationship Id="rId82" Type="http://schemas.openxmlformats.org/officeDocument/2006/relationships/customXml" Target="../ink/ink2332.xml"/><Relationship Id="rId152" Type="http://schemas.openxmlformats.org/officeDocument/2006/relationships/customXml" Target="../ink/ink2367.xml"/><Relationship Id="rId173" Type="http://schemas.openxmlformats.org/officeDocument/2006/relationships/image" Target="../media/image2350.png"/><Relationship Id="rId194" Type="http://schemas.openxmlformats.org/officeDocument/2006/relationships/customXml" Target="../ink/ink2388.xml"/><Relationship Id="rId199" Type="http://schemas.openxmlformats.org/officeDocument/2006/relationships/image" Target="../media/image2363.png"/><Relationship Id="rId203" Type="http://schemas.openxmlformats.org/officeDocument/2006/relationships/image" Target="../media/image2365.png"/><Relationship Id="rId208" Type="http://schemas.openxmlformats.org/officeDocument/2006/relationships/customXml" Target="../ink/ink2395.xml"/><Relationship Id="rId229" Type="http://schemas.openxmlformats.org/officeDocument/2006/relationships/image" Target="../media/image2378.png"/><Relationship Id="rId19" Type="http://schemas.openxmlformats.org/officeDocument/2006/relationships/image" Target="../media/image2275.png"/><Relationship Id="rId224" Type="http://schemas.openxmlformats.org/officeDocument/2006/relationships/customXml" Target="../ink/ink2403.xml"/><Relationship Id="rId240" Type="http://schemas.openxmlformats.org/officeDocument/2006/relationships/customXml" Target="../ink/ink2411.xml"/><Relationship Id="rId245" Type="http://schemas.openxmlformats.org/officeDocument/2006/relationships/image" Target="../media/image2386.png"/><Relationship Id="rId261" Type="http://schemas.openxmlformats.org/officeDocument/2006/relationships/image" Target="../media/image2394.png"/><Relationship Id="rId266" Type="http://schemas.openxmlformats.org/officeDocument/2006/relationships/customXml" Target="../ink/ink2424.xml"/><Relationship Id="rId287" Type="http://schemas.openxmlformats.org/officeDocument/2006/relationships/image" Target="../media/image2407.png"/><Relationship Id="rId14" Type="http://schemas.openxmlformats.org/officeDocument/2006/relationships/customXml" Target="../ink/ink2298.xml"/><Relationship Id="rId30" Type="http://schemas.openxmlformats.org/officeDocument/2006/relationships/customXml" Target="../ink/ink2306.xml"/><Relationship Id="rId35" Type="http://schemas.openxmlformats.org/officeDocument/2006/relationships/image" Target="../media/image2283.png"/><Relationship Id="rId56" Type="http://schemas.openxmlformats.org/officeDocument/2006/relationships/customXml" Target="../ink/ink2319.xml"/><Relationship Id="rId77" Type="http://schemas.openxmlformats.org/officeDocument/2006/relationships/image" Target="../media/image2304.png"/><Relationship Id="rId100" Type="http://schemas.openxmlformats.org/officeDocument/2006/relationships/customXml" Target="../ink/ink2341.xml"/><Relationship Id="rId105" Type="http://schemas.openxmlformats.org/officeDocument/2006/relationships/image" Target="../media/image2318.png"/><Relationship Id="rId126" Type="http://schemas.openxmlformats.org/officeDocument/2006/relationships/customXml" Target="../ink/ink2354.xml"/><Relationship Id="rId147" Type="http://schemas.openxmlformats.org/officeDocument/2006/relationships/image" Target="../media/image2337.png"/><Relationship Id="rId168" Type="http://schemas.openxmlformats.org/officeDocument/2006/relationships/customXml" Target="../ink/ink2375.xml"/><Relationship Id="rId282" Type="http://schemas.openxmlformats.org/officeDocument/2006/relationships/customXml" Target="../ink/ink2432.xml"/><Relationship Id="rId8" Type="http://schemas.openxmlformats.org/officeDocument/2006/relationships/customXml" Target="../ink/ink2295.xml"/><Relationship Id="rId51" Type="http://schemas.openxmlformats.org/officeDocument/2006/relationships/image" Target="../media/image2291.png"/><Relationship Id="rId72" Type="http://schemas.openxmlformats.org/officeDocument/2006/relationships/customXml" Target="../ink/ink2327.xml"/><Relationship Id="rId93" Type="http://schemas.openxmlformats.org/officeDocument/2006/relationships/image" Target="../media/image2312.png"/><Relationship Id="rId98" Type="http://schemas.openxmlformats.org/officeDocument/2006/relationships/customXml" Target="../ink/ink2340.xml"/><Relationship Id="rId121" Type="http://schemas.openxmlformats.org/officeDocument/2006/relationships/image" Target="../media/image369.png"/><Relationship Id="rId142" Type="http://schemas.openxmlformats.org/officeDocument/2006/relationships/customXml" Target="../ink/ink2362.xml"/><Relationship Id="rId163" Type="http://schemas.openxmlformats.org/officeDocument/2006/relationships/image" Target="../media/image2345.png"/><Relationship Id="rId184" Type="http://schemas.openxmlformats.org/officeDocument/2006/relationships/customXml" Target="../ink/ink2383.xml"/><Relationship Id="rId189" Type="http://schemas.openxmlformats.org/officeDocument/2006/relationships/image" Target="../media/image2358.png"/><Relationship Id="rId219" Type="http://schemas.openxmlformats.org/officeDocument/2006/relationships/image" Target="../media/image2373.png"/><Relationship Id="rId3" Type="http://schemas.openxmlformats.org/officeDocument/2006/relationships/image" Target="../media/image2267.png"/><Relationship Id="rId214" Type="http://schemas.openxmlformats.org/officeDocument/2006/relationships/customXml" Target="../ink/ink2398.xml"/><Relationship Id="rId230" Type="http://schemas.openxmlformats.org/officeDocument/2006/relationships/customXml" Target="../ink/ink2406.xml"/><Relationship Id="rId235" Type="http://schemas.openxmlformats.org/officeDocument/2006/relationships/image" Target="../media/image2381.png"/><Relationship Id="rId251" Type="http://schemas.openxmlformats.org/officeDocument/2006/relationships/image" Target="../media/image2389.png"/><Relationship Id="rId256" Type="http://schemas.openxmlformats.org/officeDocument/2006/relationships/customXml" Target="../ink/ink2419.xml"/><Relationship Id="rId277" Type="http://schemas.openxmlformats.org/officeDocument/2006/relationships/image" Target="../media/image2402.png"/><Relationship Id="rId25" Type="http://schemas.openxmlformats.org/officeDocument/2006/relationships/image" Target="../media/image2278.png"/><Relationship Id="rId46" Type="http://schemas.openxmlformats.org/officeDocument/2006/relationships/customXml" Target="../ink/ink2314.xml"/><Relationship Id="rId67" Type="http://schemas.openxmlformats.org/officeDocument/2006/relationships/image" Target="../media/image2299.png"/><Relationship Id="rId116" Type="http://schemas.openxmlformats.org/officeDocument/2006/relationships/customXml" Target="../ink/ink2349.xml"/><Relationship Id="rId137" Type="http://schemas.openxmlformats.org/officeDocument/2006/relationships/image" Target="../media/image2332.png"/><Relationship Id="rId158" Type="http://schemas.openxmlformats.org/officeDocument/2006/relationships/customXml" Target="../ink/ink2370.xml"/><Relationship Id="rId272" Type="http://schemas.openxmlformats.org/officeDocument/2006/relationships/customXml" Target="../ink/ink2427.xml"/><Relationship Id="rId293" Type="http://schemas.openxmlformats.org/officeDocument/2006/relationships/image" Target="../media/image2410.png"/><Relationship Id="rId20" Type="http://schemas.openxmlformats.org/officeDocument/2006/relationships/customXml" Target="../ink/ink2301.xml"/><Relationship Id="rId41" Type="http://schemas.openxmlformats.org/officeDocument/2006/relationships/image" Target="../media/image2286.png"/><Relationship Id="rId62" Type="http://schemas.openxmlformats.org/officeDocument/2006/relationships/customXml" Target="../ink/ink2322.xml"/><Relationship Id="rId83" Type="http://schemas.openxmlformats.org/officeDocument/2006/relationships/image" Target="../media/image2307.png"/><Relationship Id="rId88" Type="http://schemas.openxmlformats.org/officeDocument/2006/relationships/customXml" Target="../ink/ink2335.xml"/><Relationship Id="rId111" Type="http://schemas.openxmlformats.org/officeDocument/2006/relationships/image" Target="../media/image773.png"/><Relationship Id="rId132" Type="http://schemas.openxmlformats.org/officeDocument/2006/relationships/customXml" Target="../ink/ink2357.xml"/><Relationship Id="rId153" Type="http://schemas.openxmlformats.org/officeDocument/2006/relationships/image" Target="../media/image2340.png"/><Relationship Id="rId174" Type="http://schemas.openxmlformats.org/officeDocument/2006/relationships/customXml" Target="../ink/ink2378.xml"/><Relationship Id="rId179" Type="http://schemas.openxmlformats.org/officeDocument/2006/relationships/image" Target="../media/image2353.png"/><Relationship Id="rId195" Type="http://schemas.openxmlformats.org/officeDocument/2006/relationships/image" Target="../media/image2361.png"/><Relationship Id="rId209" Type="http://schemas.openxmlformats.org/officeDocument/2006/relationships/image" Target="../media/image2368.png"/><Relationship Id="rId190" Type="http://schemas.openxmlformats.org/officeDocument/2006/relationships/customXml" Target="../ink/ink2386.xml"/><Relationship Id="rId204" Type="http://schemas.openxmlformats.org/officeDocument/2006/relationships/customXml" Target="../ink/ink2393.xml"/><Relationship Id="rId220" Type="http://schemas.openxmlformats.org/officeDocument/2006/relationships/customXml" Target="../ink/ink2401.xml"/><Relationship Id="rId225" Type="http://schemas.openxmlformats.org/officeDocument/2006/relationships/image" Target="../media/image2376.png"/><Relationship Id="rId241" Type="http://schemas.openxmlformats.org/officeDocument/2006/relationships/image" Target="../media/image2384.png"/><Relationship Id="rId246" Type="http://schemas.openxmlformats.org/officeDocument/2006/relationships/customXml" Target="../ink/ink2414.xml"/><Relationship Id="rId267" Type="http://schemas.openxmlformats.org/officeDocument/2006/relationships/image" Target="../media/image2397.png"/><Relationship Id="rId288" Type="http://schemas.openxmlformats.org/officeDocument/2006/relationships/customXml" Target="../ink/ink2435.xml"/><Relationship Id="rId15" Type="http://schemas.openxmlformats.org/officeDocument/2006/relationships/image" Target="../media/image2273.png"/><Relationship Id="rId36" Type="http://schemas.openxmlformats.org/officeDocument/2006/relationships/customXml" Target="../ink/ink2309.xml"/><Relationship Id="rId57" Type="http://schemas.openxmlformats.org/officeDocument/2006/relationships/image" Target="../media/image2294.png"/><Relationship Id="rId106" Type="http://schemas.openxmlformats.org/officeDocument/2006/relationships/customXml" Target="../ink/ink2344.xml"/><Relationship Id="rId127" Type="http://schemas.openxmlformats.org/officeDocument/2006/relationships/image" Target="../media/image2327.png"/><Relationship Id="rId262" Type="http://schemas.openxmlformats.org/officeDocument/2006/relationships/customXml" Target="../ink/ink2422.xml"/><Relationship Id="rId283" Type="http://schemas.openxmlformats.org/officeDocument/2006/relationships/image" Target="../media/image2405.png"/><Relationship Id="rId10" Type="http://schemas.openxmlformats.org/officeDocument/2006/relationships/customXml" Target="../ink/ink2296.xml"/><Relationship Id="rId31" Type="http://schemas.openxmlformats.org/officeDocument/2006/relationships/image" Target="../media/image2281.png"/><Relationship Id="rId52" Type="http://schemas.openxmlformats.org/officeDocument/2006/relationships/customXml" Target="../ink/ink2317.xml"/><Relationship Id="rId73" Type="http://schemas.openxmlformats.org/officeDocument/2006/relationships/image" Target="../media/image2302.png"/><Relationship Id="rId78" Type="http://schemas.openxmlformats.org/officeDocument/2006/relationships/customXml" Target="../ink/ink2330.xml"/><Relationship Id="rId94" Type="http://schemas.openxmlformats.org/officeDocument/2006/relationships/customXml" Target="../ink/ink2338.xml"/><Relationship Id="rId99" Type="http://schemas.openxmlformats.org/officeDocument/2006/relationships/image" Target="../media/image2315.png"/><Relationship Id="rId101" Type="http://schemas.openxmlformats.org/officeDocument/2006/relationships/image" Target="../media/image2316.png"/><Relationship Id="rId122" Type="http://schemas.openxmlformats.org/officeDocument/2006/relationships/customXml" Target="../ink/ink2352.xml"/><Relationship Id="rId143" Type="http://schemas.openxmlformats.org/officeDocument/2006/relationships/image" Target="../media/image2335.png"/><Relationship Id="rId148" Type="http://schemas.openxmlformats.org/officeDocument/2006/relationships/customXml" Target="../ink/ink2365.xml"/><Relationship Id="rId164" Type="http://schemas.openxmlformats.org/officeDocument/2006/relationships/customXml" Target="../ink/ink2373.xml"/><Relationship Id="rId169" Type="http://schemas.openxmlformats.org/officeDocument/2006/relationships/image" Target="../media/image2348.png"/><Relationship Id="rId185" Type="http://schemas.openxmlformats.org/officeDocument/2006/relationships/image" Target="../media/image2356.png"/><Relationship Id="rId4" Type="http://schemas.openxmlformats.org/officeDocument/2006/relationships/customXml" Target="../ink/ink2293.xml"/><Relationship Id="rId9" Type="http://schemas.openxmlformats.org/officeDocument/2006/relationships/image" Target="../media/image2270.png"/><Relationship Id="rId180" Type="http://schemas.openxmlformats.org/officeDocument/2006/relationships/customXml" Target="../ink/ink2381.xml"/><Relationship Id="rId210" Type="http://schemas.openxmlformats.org/officeDocument/2006/relationships/customXml" Target="../ink/ink2396.xml"/><Relationship Id="rId215" Type="http://schemas.openxmlformats.org/officeDocument/2006/relationships/image" Target="../media/image2371.png"/><Relationship Id="rId236" Type="http://schemas.openxmlformats.org/officeDocument/2006/relationships/customXml" Target="../ink/ink2409.xml"/><Relationship Id="rId257" Type="http://schemas.openxmlformats.org/officeDocument/2006/relationships/image" Target="../media/image2392.png"/><Relationship Id="rId278" Type="http://schemas.openxmlformats.org/officeDocument/2006/relationships/customXml" Target="../ink/ink2430.xml"/><Relationship Id="rId26" Type="http://schemas.openxmlformats.org/officeDocument/2006/relationships/customXml" Target="../ink/ink2304.xml"/><Relationship Id="rId231" Type="http://schemas.openxmlformats.org/officeDocument/2006/relationships/image" Target="../media/image2379.png"/><Relationship Id="rId252" Type="http://schemas.openxmlformats.org/officeDocument/2006/relationships/customXml" Target="../ink/ink2417.xml"/><Relationship Id="rId273" Type="http://schemas.openxmlformats.org/officeDocument/2006/relationships/image" Target="../media/image2400.png"/><Relationship Id="rId294" Type="http://schemas.openxmlformats.org/officeDocument/2006/relationships/customXml" Target="../ink/ink2438.xml"/><Relationship Id="rId47" Type="http://schemas.openxmlformats.org/officeDocument/2006/relationships/image" Target="../media/image2289.png"/><Relationship Id="rId68" Type="http://schemas.openxmlformats.org/officeDocument/2006/relationships/customXml" Target="../ink/ink2325.xml"/><Relationship Id="rId89" Type="http://schemas.openxmlformats.org/officeDocument/2006/relationships/image" Target="../media/image2310.png"/><Relationship Id="rId112" Type="http://schemas.openxmlformats.org/officeDocument/2006/relationships/customXml" Target="../ink/ink2347.xml"/><Relationship Id="rId133" Type="http://schemas.openxmlformats.org/officeDocument/2006/relationships/image" Target="../media/image2330.png"/><Relationship Id="rId154" Type="http://schemas.openxmlformats.org/officeDocument/2006/relationships/customXml" Target="../ink/ink2368.xml"/><Relationship Id="rId175" Type="http://schemas.openxmlformats.org/officeDocument/2006/relationships/image" Target="../media/image2351.png"/><Relationship Id="rId196" Type="http://schemas.openxmlformats.org/officeDocument/2006/relationships/customXml" Target="../ink/ink2389.xml"/><Relationship Id="rId200" Type="http://schemas.openxmlformats.org/officeDocument/2006/relationships/customXml" Target="../ink/ink2391.xml"/><Relationship Id="rId16" Type="http://schemas.openxmlformats.org/officeDocument/2006/relationships/customXml" Target="../ink/ink2299.xml"/><Relationship Id="rId221" Type="http://schemas.openxmlformats.org/officeDocument/2006/relationships/image" Target="../media/image2374.png"/><Relationship Id="rId242" Type="http://schemas.openxmlformats.org/officeDocument/2006/relationships/customXml" Target="../ink/ink2412.xml"/><Relationship Id="rId263" Type="http://schemas.openxmlformats.org/officeDocument/2006/relationships/image" Target="../media/image2395.png"/><Relationship Id="rId284" Type="http://schemas.openxmlformats.org/officeDocument/2006/relationships/customXml" Target="../ink/ink2433.xml"/><Relationship Id="rId37" Type="http://schemas.openxmlformats.org/officeDocument/2006/relationships/image" Target="../media/image2284.png"/><Relationship Id="rId58" Type="http://schemas.openxmlformats.org/officeDocument/2006/relationships/customXml" Target="../ink/ink2320.xml"/><Relationship Id="rId79" Type="http://schemas.openxmlformats.org/officeDocument/2006/relationships/image" Target="../media/image2305.png"/><Relationship Id="rId102" Type="http://schemas.openxmlformats.org/officeDocument/2006/relationships/customXml" Target="../ink/ink2342.xml"/><Relationship Id="rId123" Type="http://schemas.openxmlformats.org/officeDocument/2006/relationships/image" Target="../media/image2325.png"/><Relationship Id="rId144" Type="http://schemas.openxmlformats.org/officeDocument/2006/relationships/customXml" Target="../ink/ink2363.xml"/><Relationship Id="rId90" Type="http://schemas.openxmlformats.org/officeDocument/2006/relationships/customXml" Target="../ink/ink2336.xml"/><Relationship Id="rId165" Type="http://schemas.openxmlformats.org/officeDocument/2006/relationships/image" Target="../media/image2346.png"/><Relationship Id="rId186" Type="http://schemas.openxmlformats.org/officeDocument/2006/relationships/customXml" Target="../ink/ink2384.xml"/><Relationship Id="rId211" Type="http://schemas.openxmlformats.org/officeDocument/2006/relationships/image" Target="../media/image2369.png"/><Relationship Id="rId232" Type="http://schemas.openxmlformats.org/officeDocument/2006/relationships/customXml" Target="../ink/ink2407.xml"/><Relationship Id="rId253" Type="http://schemas.openxmlformats.org/officeDocument/2006/relationships/image" Target="../media/image2390.png"/><Relationship Id="rId274" Type="http://schemas.openxmlformats.org/officeDocument/2006/relationships/customXml" Target="../ink/ink2428.xml"/><Relationship Id="rId295" Type="http://schemas.openxmlformats.org/officeDocument/2006/relationships/image" Target="../media/image2411.png"/><Relationship Id="rId27" Type="http://schemas.openxmlformats.org/officeDocument/2006/relationships/image" Target="../media/image2279.png"/><Relationship Id="rId48" Type="http://schemas.openxmlformats.org/officeDocument/2006/relationships/customXml" Target="../ink/ink2315.xml"/><Relationship Id="rId69" Type="http://schemas.openxmlformats.org/officeDocument/2006/relationships/image" Target="../media/image2300.png"/><Relationship Id="rId113" Type="http://schemas.openxmlformats.org/officeDocument/2006/relationships/image" Target="../media/image2321.png"/><Relationship Id="rId134" Type="http://schemas.openxmlformats.org/officeDocument/2006/relationships/customXml" Target="../ink/ink2358.xml"/><Relationship Id="rId80" Type="http://schemas.openxmlformats.org/officeDocument/2006/relationships/customXml" Target="../ink/ink2331.xml"/><Relationship Id="rId155" Type="http://schemas.openxmlformats.org/officeDocument/2006/relationships/image" Target="../media/image2341.png"/><Relationship Id="rId176" Type="http://schemas.openxmlformats.org/officeDocument/2006/relationships/customXml" Target="../ink/ink2379.xml"/><Relationship Id="rId197" Type="http://schemas.openxmlformats.org/officeDocument/2006/relationships/image" Target="../media/image2362.png"/><Relationship Id="rId201" Type="http://schemas.openxmlformats.org/officeDocument/2006/relationships/image" Target="../media/image2364.png"/><Relationship Id="rId222" Type="http://schemas.openxmlformats.org/officeDocument/2006/relationships/customXml" Target="../ink/ink2402.xml"/><Relationship Id="rId243" Type="http://schemas.openxmlformats.org/officeDocument/2006/relationships/image" Target="../media/image2385.png"/><Relationship Id="rId264" Type="http://schemas.openxmlformats.org/officeDocument/2006/relationships/customXml" Target="../ink/ink2423.xml"/><Relationship Id="rId285" Type="http://schemas.openxmlformats.org/officeDocument/2006/relationships/image" Target="../media/image2406.png"/><Relationship Id="rId17" Type="http://schemas.openxmlformats.org/officeDocument/2006/relationships/image" Target="../media/image2274.png"/><Relationship Id="rId38" Type="http://schemas.openxmlformats.org/officeDocument/2006/relationships/customXml" Target="../ink/ink2310.xml"/><Relationship Id="rId59" Type="http://schemas.openxmlformats.org/officeDocument/2006/relationships/image" Target="../media/image2295.png"/><Relationship Id="rId103" Type="http://schemas.openxmlformats.org/officeDocument/2006/relationships/image" Target="../media/image2317.png"/><Relationship Id="rId124" Type="http://schemas.openxmlformats.org/officeDocument/2006/relationships/customXml" Target="../ink/ink2353.xml"/><Relationship Id="rId70" Type="http://schemas.openxmlformats.org/officeDocument/2006/relationships/customXml" Target="../ink/ink2326.xml"/><Relationship Id="rId91" Type="http://schemas.openxmlformats.org/officeDocument/2006/relationships/image" Target="../media/image2311.png"/><Relationship Id="rId145" Type="http://schemas.openxmlformats.org/officeDocument/2006/relationships/image" Target="../media/image2336.png"/><Relationship Id="rId166" Type="http://schemas.openxmlformats.org/officeDocument/2006/relationships/customXml" Target="../ink/ink2374.xml"/><Relationship Id="rId187" Type="http://schemas.openxmlformats.org/officeDocument/2006/relationships/image" Target="../media/image235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97.xml"/><Relationship Id="rId233" Type="http://schemas.openxmlformats.org/officeDocument/2006/relationships/image" Target="../media/image2380.png"/><Relationship Id="rId254" Type="http://schemas.openxmlformats.org/officeDocument/2006/relationships/customXml" Target="../ink/ink2418.xml"/><Relationship Id="rId28" Type="http://schemas.openxmlformats.org/officeDocument/2006/relationships/customXml" Target="../ink/ink2305.xml"/><Relationship Id="rId49" Type="http://schemas.openxmlformats.org/officeDocument/2006/relationships/image" Target="../media/image2290.png"/><Relationship Id="rId114" Type="http://schemas.openxmlformats.org/officeDocument/2006/relationships/customXml" Target="../ink/ink2348.xml"/><Relationship Id="rId275" Type="http://schemas.openxmlformats.org/officeDocument/2006/relationships/image" Target="../media/image2401.png"/><Relationship Id="rId60" Type="http://schemas.openxmlformats.org/officeDocument/2006/relationships/customXml" Target="../ink/ink2321.xml"/><Relationship Id="rId81" Type="http://schemas.openxmlformats.org/officeDocument/2006/relationships/image" Target="../media/image2306.png"/><Relationship Id="rId135" Type="http://schemas.openxmlformats.org/officeDocument/2006/relationships/image" Target="../media/image2331.png"/><Relationship Id="rId156" Type="http://schemas.openxmlformats.org/officeDocument/2006/relationships/customXml" Target="../ink/ink2369.xml"/><Relationship Id="rId177" Type="http://schemas.openxmlformats.org/officeDocument/2006/relationships/image" Target="../media/image2352.png"/><Relationship Id="rId198" Type="http://schemas.openxmlformats.org/officeDocument/2006/relationships/customXml" Target="../ink/ink2390.xml"/><Relationship Id="rId202" Type="http://schemas.openxmlformats.org/officeDocument/2006/relationships/customXml" Target="../ink/ink2392.xml"/><Relationship Id="rId223" Type="http://schemas.openxmlformats.org/officeDocument/2006/relationships/image" Target="../media/image2375.png"/><Relationship Id="rId244" Type="http://schemas.openxmlformats.org/officeDocument/2006/relationships/customXml" Target="../ink/ink2413.xml"/><Relationship Id="rId18" Type="http://schemas.openxmlformats.org/officeDocument/2006/relationships/customXml" Target="../ink/ink2300.xml"/><Relationship Id="rId39" Type="http://schemas.openxmlformats.org/officeDocument/2006/relationships/image" Target="../media/image2285.png"/><Relationship Id="rId265" Type="http://schemas.openxmlformats.org/officeDocument/2006/relationships/image" Target="../media/image2396.png"/><Relationship Id="rId286" Type="http://schemas.openxmlformats.org/officeDocument/2006/relationships/customXml" Target="../ink/ink2434.xml"/><Relationship Id="rId50" Type="http://schemas.openxmlformats.org/officeDocument/2006/relationships/customXml" Target="../ink/ink2316.xml"/><Relationship Id="rId104" Type="http://schemas.openxmlformats.org/officeDocument/2006/relationships/customXml" Target="../ink/ink2343.xml"/><Relationship Id="rId125" Type="http://schemas.openxmlformats.org/officeDocument/2006/relationships/image" Target="../media/image2326.png"/><Relationship Id="rId146" Type="http://schemas.openxmlformats.org/officeDocument/2006/relationships/customXml" Target="../ink/ink2364.xml"/><Relationship Id="rId167" Type="http://schemas.openxmlformats.org/officeDocument/2006/relationships/image" Target="../media/image2347.png"/><Relationship Id="rId188" Type="http://schemas.openxmlformats.org/officeDocument/2006/relationships/customXml" Target="../ink/ink238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0.xml"/><Relationship Id="rId366" Type="http://schemas.openxmlformats.org/officeDocument/2006/relationships/customXml" Target="../ink/ink181.xml"/><Relationship Id="rId531" Type="http://schemas.openxmlformats.org/officeDocument/2006/relationships/image" Target="../media/image265.png"/><Relationship Id="rId573" Type="http://schemas.openxmlformats.org/officeDocument/2006/relationships/image" Target="../media/image286.png"/><Relationship Id="rId170" Type="http://schemas.openxmlformats.org/officeDocument/2006/relationships/customXml" Target="../ink/ink83.xml"/><Relationship Id="rId226" Type="http://schemas.openxmlformats.org/officeDocument/2006/relationships/customXml" Target="../ink/ink111.xml"/><Relationship Id="rId433" Type="http://schemas.openxmlformats.org/officeDocument/2006/relationships/image" Target="../media/image216.png"/><Relationship Id="rId268" Type="http://schemas.openxmlformats.org/officeDocument/2006/relationships/customXml" Target="../ink/ink132.xml"/><Relationship Id="rId475" Type="http://schemas.openxmlformats.org/officeDocument/2006/relationships/image" Target="../media/image237.png"/><Relationship Id="rId32" Type="http://schemas.openxmlformats.org/officeDocument/2006/relationships/customXml" Target="../ink/ink14.xml"/><Relationship Id="rId74" Type="http://schemas.openxmlformats.org/officeDocument/2006/relationships/customXml" Target="../ink/ink35.xml"/><Relationship Id="rId128" Type="http://schemas.openxmlformats.org/officeDocument/2006/relationships/customXml" Target="../ink/ink62.xml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00" Type="http://schemas.openxmlformats.org/officeDocument/2006/relationships/customXml" Target="../ink/ink248.xml"/><Relationship Id="rId542" Type="http://schemas.openxmlformats.org/officeDocument/2006/relationships/customXml" Target="../ink/ink269.xml"/><Relationship Id="rId584" Type="http://schemas.openxmlformats.org/officeDocument/2006/relationships/customXml" Target="../ink/ink290.xml"/><Relationship Id="rId5" Type="http://schemas.openxmlformats.org/officeDocument/2006/relationships/image" Target="../media/image1.wmf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402" Type="http://schemas.openxmlformats.org/officeDocument/2006/relationships/customXml" Target="../ink/ink199.xml"/><Relationship Id="rId279" Type="http://schemas.openxmlformats.org/officeDocument/2006/relationships/image" Target="../media/image139.png"/><Relationship Id="rId444" Type="http://schemas.openxmlformats.org/officeDocument/2006/relationships/customXml" Target="../ink/ink220.xml"/><Relationship Id="rId486" Type="http://schemas.openxmlformats.org/officeDocument/2006/relationships/customXml" Target="../ink/ink241.xml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3.xml"/><Relationship Id="rId304" Type="http://schemas.openxmlformats.org/officeDocument/2006/relationships/customXml" Target="../ink/ink150.xml"/><Relationship Id="rId346" Type="http://schemas.openxmlformats.org/officeDocument/2006/relationships/customXml" Target="../ink/ink171.xml"/><Relationship Id="rId388" Type="http://schemas.openxmlformats.org/officeDocument/2006/relationships/customXml" Target="../ink/ink192.xml"/><Relationship Id="rId511" Type="http://schemas.openxmlformats.org/officeDocument/2006/relationships/image" Target="../media/image255.png"/><Relationship Id="rId553" Type="http://schemas.openxmlformats.org/officeDocument/2006/relationships/image" Target="../media/image276.png"/><Relationship Id="rId609" Type="http://schemas.openxmlformats.org/officeDocument/2006/relationships/image" Target="../media/image304.png"/><Relationship Id="rId85" Type="http://schemas.openxmlformats.org/officeDocument/2006/relationships/image" Target="../media/image42.png"/><Relationship Id="rId150" Type="http://schemas.openxmlformats.org/officeDocument/2006/relationships/customXml" Target="../ink/ink73.xml"/><Relationship Id="rId192" Type="http://schemas.openxmlformats.org/officeDocument/2006/relationships/customXml" Target="../ink/ink94.xml"/><Relationship Id="rId206" Type="http://schemas.openxmlformats.org/officeDocument/2006/relationships/customXml" Target="../ink/ink101.xml"/><Relationship Id="rId413" Type="http://schemas.openxmlformats.org/officeDocument/2006/relationships/image" Target="../media/image206.png"/><Relationship Id="rId595" Type="http://schemas.openxmlformats.org/officeDocument/2006/relationships/image" Target="../media/image297.png"/><Relationship Id="rId248" Type="http://schemas.openxmlformats.org/officeDocument/2006/relationships/customXml" Target="../ink/ink122.xml"/><Relationship Id="rId455" Type="http://schemas.openxmlformats.org/officeDocument/2006/relationships/image" Target="../media/image227.png"/><Relationship Id="rId497" Type="http://schemas.openxmlformats.org/officeDocument/2006/relationships/image" Target="../media/image248.png"/><Relationship Id="rId12" Type="http://schemas.openxmlformats.org/officeDocument/2006/relationships/customXml" Target="../ink/ink4.xml"/><Relationship Id="rId108" Type="http://schemas.openxmlformats.org/officeDocument/2006/relationships/customXml" Target="../ink/ink52.xml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22" Type="http://schemas.openxmlformats.org/officeDocument/2006/relationships/customXml" Target="../ink/ink259.xml"/><Relationship Id="rId54" Type="http://schemas.openxmlformats.org/officeDocument/2006/relationships/customXml" Target="../ink/ink25.xml"/><Relationship Id="rId96" Type="http://schemas.openxmlformats.org/officeDocument/2006/relationships/customXml" Target="../ink/ink46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399" Type="http://schemas.openxmlformats.org/officeDocument/2006/relationships/image" Target="../media/image199.png"/><Relationship Id="rId564" Type="http://schemas.openxmlformats.org/officeDocument/2006/relationships/customXml" Target="../ink/ink280.xml"/><Relationship Id="rId259" Type="http://schemas.openxmlformats.org/officeDocument/2006/relationships/image" Target="../media/image129.png"/><Relationship Id="rId424" Type="http://schemas.openxmlformats.org/officeDocument/2006/relationships/customXml" Target="../ink/ink210.xml"/><Relationship Id="rId466" Type="http://schemas.openxmlformats.org/officeDocument/2006/relationships/customXml" Target="../ink/ink231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3.xml"/><Relationship Id="rId326" Type="http://schemas.openxmlformats.org/officeDocument/2006/relationships/customXml" Target="../ink/ink161.xml"/><Relationship Id="rId533" Type="http://schemas.openxmlformats.org/officeDocument/2006/relationships/image" Target="../media/image266.png"/><Relationship Id="rId65" Type="http://schemas.openxmlformats.org/officeDocument/2006/relationships/image" Target="../media/image32.png"/><Relationship Id="rId130" Type="http://schemas.openxmlformats.org/officeDocument/2006/relationships/customXml" Target="../ink/ink63.xml"/><Relationship Id="rId368" Type="http://schemas.openxmlformats.org/officeDocument/2006/relationships/customXml" Target="../ink/ink182.xml"/><Relationship Id="rId575" Type="http://schemas.openxmlformats.org/officeDocument/2006/relationships/image" Target="../media/image287.png"/><Relationship Id="rId172" Type="http://schemas.openxmlformats.org/officeDocument/2006/relationships/customXml" Target="../ink/ink84.xml"/><Relationship Id="rId228" Type="http://schemas.openxmlformats.org/officeDocument/2006/relationships/customXml" Target="../ink/ink112.xml"/><Relationship Id="rId435" Type="http://schemas.openxmlformats.org/officeDocument/2006/relationships/image" Target="../media/image217.png"/><Relationship Id="rId477" Type="http://schemas.openxmlformats.org/officeDocument/2006/relationships/image" Target="../media/image238.png"/><Relationship Id="rId600" Type="http://schemas.openxmlformats.org/officeDocument/2006/relationships/customXml" Target="../ink/ink298.xml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502" Type="http://schemas.openxmlformats.org/officeDocument/2006/relationships/customXml" Target="../ink/ink249.xml"/><Relationship Id="rId34" Type="http://schemas.openxmlformats.org/officeDocument/2006/relationships/customXml" Target="../ink/ink15.xml"/><Relationship Id="rId76" Type="http://schemas.openxmlformats.org/officeDocument/2006/relationships/customXml" Target="../ink/ink36.xml"/><Relationship Id="rId141" Type="http://schemas.openxmlformats.org/officeDocument/2006/relationships/image" Target="../media/image70.png"/><Relationship Id="rId379" Type="http://schemas.openxmlformats.org/officeDocument/2006/relationships/image" Target="../media/image189.png"/><Relationship Id="rId544" Type="http://schemas.openxmlformats.org/officeDocument/2006/relationships/customXml" Target="../ink/ink270.xml"/><Relationship Id="rId586" Type="http://schemas.openxmlformats.org/officeDocument/2006/relationships/customXml" Target="../ink/ink291.xml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390" Type="http://schemas.openxmlformats.org/officeDocument/2006/relationships/customXml" Target="../ink/ink193.xml"/><Relationship Id="rId404" Type="http://schemas.openxmlformats.org/officeDocument/2006/relationships/customXml" Target="../ink/ink200.xml"/><Relationship Id="rId446" Type="http://schemas.openxmlformats.org/officeDocument/2006/relationships/customXml" Target="../ink/ink221.xml"/><Relationship Id="rId611" Type="http://schemas.openxmlformats.org/officeDocument/2006/relationships/image" Target="../media/image305.png"/><Relationship Id="rId250" Type="http://schemas.openxmlformats.org/officeDocument/2006/relationships/customXml" Target="../ink/ink123.xml"/><Relationship Id="rId292" Type="http://schemas.openxmlformats.org/officeDocument/2006/relationships/customXml" Target="../ink/ink144.xml"/><Relationship Id="rId306" Type="http://schemas.openxmlformats.org/officeDocument/2006/relationships/customXml" Target="../ink/ink151.xml"/><Relationship Id="rId488" Type="http://schemas.openxmlformats.org/officeDocument/2006/relationships/customXml" Target="../ink/ink242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3.xml"/><Relationship Id="rId348" Type="http://schemas.openxmlformats.org/officeDocument/2006/relationships/customXml" Target="../ink/ink172.xml"/><Relationship Id="rId513" Type="http://schemas.openxmlformats.org/officeDocument/2006/relationships/image" Target="../media/image256.png"/><Relationship Id="rId555" Type="http://schemas.openxmlformats.org/officeDocument/2006/relationships/image" Target="../media/image277.png"/><Relationship Id="rId597" Type="http://schemas.openxmlformats.org/officeDocument/2006/relationships/image" Target="../media/image298.png"/><Relationship Id="rId152" Type="http://schemas.openxmlformats.org/officeDocument/2006/relationships/customXml" Target="../ink/ink74.xml"/><Relationship Id="rId194" Type="http://schemas.openxmlformats.org/officeDocument/2006/relationships/customXml" Target="../ink/ink95.xml"/><Relationship Id="rId208" Type="http://schemas.openxmlformats.org/officeDocument/2006/relationships/customXml" Target="../ink/ink102.xml"/><Relationship Id="rId415" Type="http://schemas.openxmlformats.org/officeDocument/2006/relationships/image" Target="../media/image207.png"/><Relationship Id="rId457" Type="http://schemas.openxmlformats.org/officeDocument/2006/relationships/image" Target="../media/image228.png"/><Relationship Id="rId261" Type="http://schemas.openxmlformats.org/officeDocument/2006/relationships/image" Target="../media/image130.png"/><Relationship Id="rId499" Type="http://schemas.openxmlformats.org/officeDocument/2006/relationships/image" Target="../media/image249.png"/><Relationship Id="rId14" Type="http://schemas.openxmlformats.org/officeDocument/2006/relationships/customXml" Target="../ink/ink5.xml"/><Relationship Id="rId56" Type="http://schemas.openxmlformats.org/officeDocument/2006/relationships/customXml" Target="../ink/ink26.xml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524" Type="http://schemas.openxmlformats.org/officeDocument/2006/relationships/customXml" Target="../ink/ink260.xml"/><Relationship Id="rId566" Type="http://schemas.openxmlformats.org/officeDocument/2006/relationships/customXml" Target="../ink/ink281.xml"/><Relationship Id="rId98" Type="http://schemas.openxmlformats.org/officeDocument/2006/relationships/customXml" Target="../ink/ink47.xml"/><Relationship Id="rId121" Type="http://schemas.openxmlformats.org/officeDocument/2006/relationships/image" Target="../media/image60.png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370" Type="http://schemas.openxmlformats.org/officeDocument/2006/relationships/customXml" Target="../ink/ink183.xml"/><Relationship Id="rId426" Type="http://schemas.openxmlformats.org/officeDocument/2006/relationships/customXml" Target="../ink/ink211.xml"/><Relationship Id="rId230" Type="http://schemas.openxmlformats.org/officeDocument/2006/relationships/customXml" Target="../ink/ink113.xml"/><Relationship Id="rId468" Type="http://schemas.openxmlformats.org/officeDocument/2006/relationships/customXml" Target="../ink/ink232.xml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customXml" Target="../ink/ink134.xml"/><Relationship Id="rId328" Type="http://schemas.openxmlformats.org/officeDocument/2006/relationships/customXml" Target="../ink/ink162.xml"/><Relationship Id="rId535" Type="http://schemas.openxmlformats.org/officeDocument/2006/relationships/image" Target="../media/image267.png"/><Relationship Id="rId577" Type="http://schemas.openxmlformats.org/officeDocument/2006/relationships/image" Target="../media/image288.png"/><Relationship Id="rId132" Type="http://schemas.openxmlformats.org/officeDocument/2006/relationships/customXml" Target="../ink/ink64.xml"/><Relationship Id="rId174" Type="http://schemas.openxmlformats.org/officeDocument/2006/relationships/customXml" Target="../ink/ink85.xml"/><Relationship Id="rId381" Type="http://schemas.openxmlformats.org/officeDocument/2006/relationships/image" Target="../media/image190.png"/><Relationship Id="rId602" Type="http://schemas.openxmlformats.org/officeDocument/2006/relationships/customXml" Target="../ink/ink299.xml"/><Relationship Id="rId241" Type="http://schemas.openxmlformats.org/officeDocument/2006/relationships/image" Target="../media/image120.png"/><Relationship Id="rId437" Type="http://schemas.openxmlformats.org/officeDocument/2006/relationships/image" Target="../media/image218.png"/><Relationship Id="rId479" Type="http://schemas.openxmlformats.org/officeDocument/2006/relationships/image" Target="../media/image239.png"/><Relationship Id="rId36" Type="http://schemas.openxmlformats.org/officeDocument/2006/relationships/customXml" Target="../ink/ink16.xml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490" Type="http://schemas.openxmlformats.org/officeDocument/2006/relationships/customXml" Target="../ink/ink243.xml"/><Relationship Id="rId504" Type="http://schemas.openxmlformats.org/officeDocument/2006/relationships/customXml" Target="../ink/ink250.xml"/><Relationship Id="rId546" Type="http://schemas.openxmlformats.org/officeDocument/2006/relationships/customXml" Target="../ink/ink271.xml"/><Relationship Id="rId78" Type="http://schemas.openxmlformats.org/officeDocument/2006/relationships/customXml" Target="../ink/ink37.xml"/><Relationship Id="rId101" Type="http://schemas.openxmlformats.org/officeDocument/2006/relationships/image" Target="../media/image50.png"/><Relationship Id="rId143" Type="http://schemas.openxmlformats.org/officeDocument/2006/relationships/image" Target="../media/image71.png"/><Relationship Id="rId185" Type="http://schemas.openxmlformats.org/officeDocument/2006/relationships/image" Target="../media/image92.png"/><Relationship Id="rId350" Type="http://schemas.openxmlformats.org/officeDocument/2006/relationships/customXml" Target="../ink/ink173.xml"/><Relationship Id="rId406" Type="http://schemas.openxmlformats.org/officeDocument/2006/relationships/customXml" Target="../ink/ink201.xml"/><Relationship Id="rId588" Type="http://schemas.openxmlformats.org/officeDocument/2006/relationships/customXml" Target="../ink/ink292.xml"/><Relationship Id="rId9" Type="http://schemas.openxmlformats.org/officeDocument/2006/relationships/image" Target="../media/image4.png"/><Relationship Id="rId210" Type="http://schemas.openxmlformats.org/officeDocument/2006/relationships/customXml" Target="../ink/ink103.xml"/><Relationship Id="rId392" Type="http://schemas.openxmlformats.org/officeDocument/2006/relationships/customXml" Target="../ink/ink194.xml"/><Relationship Id="rId448" Type="http://schemas.openxmlformats.org/officeDocument/2006/relationships/customXml" Target="../ink/ink222.xml"/><Relationship Id="rId613" Type="http://schemas.openxmlformats.org/officeDocument/2006/relationships/image" Target="../media/image306.png"/><Relationship Id="rId252" Type="http://schemas.openxmlformats.org/officeDocument/2006/relationships/customXml" Target="../ink/ink124.xml"/><Relationship Id="rId294" Type="http://schemas.openxmlformats.org/officeDocument/2006/relationships/customXml" Target="../ink/ink145.xml"/><Relationship Id="rId308" Type="http://schemas.openxmlformats.org/officeDocument/2006/relationships/customXml" Target="../ink/ink152.xml"/><Relationship Id="rId515" Type="http://schemas.openxmlformats.org/officeDocument/2006/relationships/image" Target="../media/image257.png"/><Relationship Id="rId47" Type="http://schemas.openxmlformats.org/officeDocument/2006/relationships/image" Target="../media/image23.png"/><Relationship Id="rId89" Type="http://schemas.openxmlformats.org/officeDocument/2006/relationships/image" Target="../media/image44.png"/><Relationship Id="rId112" Type="http://schemas.openxmlformats.org/officeDocument/2006/relationships/customXml" Target="../ink/ink54.xml"/><Relationship Id="rId154" Type="http://schemas.openxmlformats.org/officeDocument/2006/relationships/customXml" Target="../ink/ink75.xml"/><Relationship Id="rId361" Type="http://schemas.openxmlformats.org/officeDocument/2006/relationships/image" Target="../media/image180.png"/><Relationship Id="rId557" Type="http://schemas.openxmlformats.org/officeDocument/2006/relationships/image" Target="../media/image278.png"/><Relationship Id="rId599" Type="http://schemas.openxmlformats.org/officeDocument/2006/relationships/image" Target="../media/image299.png"/><Relationship Id="rId196" Type="http://schemas.openxmlformats.org/officeDocument/2006/relationships/customXml" Target="../ink/ink96.xml"/><Relationship Id="rId417" Type="http://schemas.openxmlformats.org/officeDocument/2006/relationships/image" Target="../media/image208.png"/><Relationship Id="rId459" Type="http://schemas.openxmlformats.org/officeDocument/2006/relationships/image" Target="../media/image229.png"/><Relationship Id="rId16" Type="http://schemas.openxmlformats.org/officeDocument/2006/relationships/customXml" Target="../ink/ink6.xml"/><Relationship Id="rId221" Type="http://schemas.openxmlformats.org/officeDocument/2006/relationships/image" Target="../media/image110.png"/><Relationship Id="rId263" Type="http://schemas.openxmlformats.org/officeDocument/2006/relationships/image" Target="../media/image131.png"/><Relationship Id="rId319" Type="http://schemas.openxmlformats.org/officeDocument/2006/relationships/image" Target="../media/image159.png"/><Relationship Id="rId470" Type="http://schemas.openxmlformats.org/officeDocument/2006/relationships/customXml" Target="../ink/ink233.xml"/><Relationship Id="rId526" Type="http://schemas.openxmlformats.org/officeDocument/2006/relationships/customXml" Target="../ink/ink261.xml"/><Relationship Id="rId58" Type="http://schemas.openxmlformats.org/officeDocument/2006/relationships/customXml" Target="../ink/ink27.xml"/><Relationship Id="rId123" Type="http://schemas.openxmlformats.org/officeDocument/2006/relationships/image" Target="../media/image61.png"/><Relationship Id="rId330" Type="http://schemas.openxmlformats.org/officeDocument/2006/relationships/customXml" Target="../ink/ink163.xml"/><Relationship Id="rId568" Type="http://schemas.openxmlformats.org/officeDocument/2006/relationships/customXml" Target="../ink/ink282.xml"/><Relationship Id="rId165" Type="http://schemas.openxmlformats.org/officeDocument/2006/relationships/image" Target="../media/image82.png"/><Relationship Id="rId372" Type="http://schemas.openxmlformats.org/officeDocument/2006/relationships/customXml" Target="../ink/ink184.xml"/><Relationship Id="rId428" Type="http://schemas.openxmlformats.org/officeDocument/2006/relationships/customXml" Target="../ink/ink212.xml"/><Relationship Id="rId211" Type="http://schemas.openxmlformats.org/officeDocument/2006/relationships/image" Target="../media/image105.png"/><Relationship Id="rId232" Type="http://schemas.openxmlformats.org/officeDocument/2006/relationships/customXml" Target="../ink/ink114.xml"/><Relationship Id="rId253" Type="http://schemas.openxmlformats.org/officeDocument/2006/relationships/image" Target="../media/image126.png"/><Relationship Id="rId274" Type="http://schemas.openxmlformats.org/officeDocument/2006/relationships/customXml" Target="../ink/ink135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customXml" Target="../ink/ink228.xml"/><Relationship Id="rId481" Type="http://schemas.openxmlformats.org/officeDocument/2006/relationships/image" Target="../media/image240.png"/><Relationship Id="rId516" Type="http://schemas.openxmlformats.org/officeDocument/2006/relationships/customXml" Target="../ink/ink256.xml"/><Relationship Id="rId27" Type="http://schemas.openxmlformats.org/officeDocument/2006/relationships/image" Target="../media/image13.png"/><Relationship Id="rId48" Type="http://schemas.openxmlformats.org/officeDocument/2006/relationships/customXml" Target="../ink/ink22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5.xml"/><Relationship Id="rId320" Type="http://schemas.openxmlformats.org/officeDocument/2006/relationships/customXml" Target="../ink/ink158.xml"/><Relationship Id="rId537" Type="http://schemas.openxmlformats.org/officeDocument/2006/relationships/image" Target="../media/image268.png"/><Relationship Id="rId558" Type="http://schemas.openxmlformats.org/officeDocument/2006/relationships/customXml" Target="../ink/ink277.xml"/><Relationship Id="rId579" Type="http://schemas.openxmlformats.org/officeDocument/2006/relationships/image" Target="../media/image289.png"/><Relationship Id="rId80" Type="http://schemas.openxmlformats.org/officeDocument/2006/relationships/customXml" Target="../ink/ink38.xml"/><Relationship Id="rId155" Type="http://schemas.openxmlformats.org/officeDocument/2006/relationships/image" Target="../media/image77.png"/><Relationship Id="rId176" Type="http://schemas.openxmlformats.org/officeDocument/2006/relationships/customXml" Target="../ink/ink86.xml"/><Relationship Id="rId197" Type="http://schemas.openxmlformats.org/officeDocument/2006/relationships/image" Target="../media/image98.png"/><Relationship Id="rId341" Type="http://schemas.openxmlformats.org/officeDocument/2006/relationships/image" Target="../media/image170.png"/><Relationship Id="rId362" Type="http://schemas.openxmlformats.org/officeDocument/2006/relationships/customXml" Target="../ink/ink179.xml"/><Relationship Id="rId383" Type="http://schemas.openxmlformats.org/officeDocument/2006/relationships/image" Target="../media/image191.png"/><Relationship Id="rId418" Type="http://schemas.openxmlformats.org/officeDocument/2006/relationships/customXml" Target="../ink/ink207.xml"/><Relationship Id="rId439" Type="http://schemas.openxmlformats.org/officeDocument/2006/relationships/image" Target="../media/image219.png"/><Relationship Id="rId590" Type="http://schemas.openxmlformats.org/officeDocument/2006/relationships/customXml" Target="../ink/ink293.xml"/><Relationship Id="rId604" Type="http://schemas.openxmlformats.org/officeDocument/2006/relationships/customXml" Target="../ink/ink300.xml"/><Relationship Id="rId201" Type="http://schemas.openxmlformats.org/officeDocument/2006/relationships/image" Target="../media/image100.png"/><Relationship Id="rId222" Type="http://schemas.openxmlformats.org/officeDocument/2006/relationships/customXml" Target="../ink/ink109.xml"/><Relationship Id="rId243" Type="http://schemas.openxmlformats.org/officeDocument/2006/relationships/image" Target="../media/image121.png"/><Relationship Id="rId264" Type="http://schemas.openxmlformats.org/officeDocument/2006/relationships/customXml" Target="../ink/ink130.xml"/><Relationship Id="rId285" Type="http://schemas.openxmlformats.org/officeDocument/2006/relationships/image" Target="../media/image142.png"/><Relationship Id="rId450" Type="http://schemas.openxmlformats.org/officeDocument/2006/relationships/customXml" Target="../ink/ink223.xml"/><Relationship Id="rId471" Type="http://schemas.openxmlformats.org/officeDocument/2006/relationships/image" Target="../media/image235.png"/><Relationship Id="rId506" Type="http://schemas.openxmlformats.org/officeDocument/2006/relationships/customXml" Target="../ink/ink251.xml"/><Relationship Id="rId17" Type="http://schemas.openxmlformats.org/officeDocument/2006/relationships/image" Target="../media/image8.png"/><Relationship Id="rId38" Type="http://schemas.openxmlformats.org/officeDocument/2006/relationships/customXml" Target="../ink/ink17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0.xml"/><Relationship Id="rId310" Type="http://schemas.openxmlformats.org/officeDocument/2006/relationships/customXml" Target="../ink/ink153.xml"/><Relationship Id="rId492" Type="http://schemas.openxmlformats.org/officeDocument/2006/relationships/customXml" Target="../ink/ink244.xml"/><Relationship Id="rId527" Type="http://schemas.openxmlformats.org/officeDocument/2006/relationships/image" Target="../media/image263.png"/><Relationship Id="rId548" Type="http://schemas.openxmlformats.org/officeDocument/2006/relationships/customXml" Target="../ink/ink272.xml"/><Relationship Id="rId569" Type="http://schemas.openxmlformats.org/officeDocument/2006/relationships/image" Target="../media/image284.png"/><Relationship Id="rId70" Type="http://schemas.openxmlformats.org/officeDocument/2006/relationships/customXml" Target="../ink/ink33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1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352" Type="http://schemas.openxmlformats.org/officeDocument/2006/relationships/customXml" Target="../ink/ink174.xml"/><Relationship Id="rId373" Type="http://schemas.openxmlformats.org/officeDocument/2006/relationships/image" Target="../media/image186.png"/><Relationship Id="rId394" Type="http://schemas.openxmlformats.org/officeDocument/2006/relationships/customXml" Target="../ink/ink195.xml"/><Relationship Id="rId408" Type="http://schemas.openxmlformats.org/officeDocument/2006/relationships/customXml" Target="../ink/ink202.xml"/><Relationship Id="rId429" Type="http://schemas.openxmlformats.org/officeDocument/2006/relationships/image" Target="../media/image214.png"/><Relationship Id="rId580" Type="http://schemas.openxmlformats.org/officeDocument/2006/relationships/customXml" Target="../ink/ink288.xml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104.xml"/><Relationship Id="rId233" Type="http://schemas.openxmlformats.org/officeDocument/2006/relationships/image" Target="../media/image116.png"/><Relationship Id="rId254" Type="http://schemas.openxmlformats.org/officeDocument/2006/relationships/customXml" Target="../ink/ink125.xml"/><Relationship Id="rId440" Type="http://schemas.openxmlformats.org/officeDocument/2006/relationships/customXml" Target="../ink/ink218.xml"/><Relationship Id="rId28" Type="http://schemas.openxmlformats.org/officeDocument/2006/relationships/customXml" Target="../ink/ink12.xml"/><Relationship Id="rId49" Type="http://schemas.openxmlformats.org/officeDocument/2006/relationships/image" Target="../media/image24.png"/><Relationship Id="rId114" Type="http://schemas.openxmlformats.org/officeDocument/2006/relationships/customXml" Target="../ink/ink55.xml"/><Relationship Id="rId275" Type="http://schemas.openxmlformats.org/officeDocument/2006/relationships/image" Target="../media/image137.png"/><Relationship Id="rId296" Type="http://schemas.openxmlformats.org/officeDocument/2006/relationships/customXml" Target="../ink/ink146.xml"/><Relationship Id="rId300" Type="http://schemas.openxmlformats.org/officeDocument/2006/relationships/customXml" Target="../ink/ink148.xml"/><Relationship Id="rId461" Type="http://schemas.openxmlformats.org/officeDocument/2006/relationships/image" Target="../media/image230.png"/><Relationship Id="rId482" Type="http://schemas.openxmlformats.org/officeDocument/2006/relationships/customXml" Target="../ink/ink239.xml"/><Relationship Id="rId517" Type="http://schemas.openxmlformats.org/officeDocument/2006/relationships/image" Target="../media/image258.png"/><Relationship Id="rId538" Type="http://schemas.openxmlformats.org/officeDocument/2006/relationships/customXml" Target="../ink/ink267.xml"/><Relationship Id="rId559" Type="http://schemas.openxmlformats.org/officeDocument/2006/relationships/image" Target="../media/image279.png"/><Relationship Id="rId60" Type="http://schemas.openxmlformats.org/officeDocument/2006/relationships/customXml" Target="../ink/ink28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6.xml"/><Relationship Id="rId177" Type="http://schemas.openxmlformats.org/officeDocument/2006/relationships/image" Target="../media/image88.png"/><Relationship Id="rId198" Type="http://schemas.openxmlformats.org/officeDocument/2006/relationships/customXml" Target="../ink/ink97.xml"/><Relationship Id="rId321" Type="http://schemas.openxmlformats.org/officeDocument/2006/relationships/image" Target="../media/image160.png"/><Relationship Id="rId342" Type="http://schemas.openxmlformats.org/officeDocument/2006/relationships/customXml" Target="../ink/ink169.xml"/><Relationship Id="rId363" Type="http://schemas.openxmlformats.org/officeDocument/2006/relationships/image" Target="../media/image181.png"/><Relationship Id="rId384" Type="http://schemas.openxmlformats.org/officeDocument/2006/relationships/customXml" Target="../ink/ink190.xml"/><Relationship Id="rId419" Type="http://schemas.openxmlformats.org/officeDocument/2006/relationships/image" Target="../media/image209.png"/><Relationship Id="rId570" Type="http://schemas.openxmlformats.org/officeDocument/2006/relationships/customXml" Target="../ink/ink283.xml"/><Relationship Id="rId591" Type="http://schemas.openxmlformats.org/officeDocument/2006/relationships/image" Target="../media/image295.png"/><Relationship Id="rId605" Type="http://schemas.openxmlformats.org/officeDocument/2006/relationships/image" Target="../media/image302.png"/><Relationship Id="rId202" Type="http://schemas.openxmlformats.org/officeDocument/2006/relationships/customXml" Target="../ink/ink99.xml"/><Relationship Id="rId223" Type="http://schemas.openxmlformats.org/officeDocument/2006/relationships/image" Target="../media/image111.png"/><Relationship Id="rId244" Type="http://schemas.openxmlformats.org/officeDocument/2006/relationships/customXml" Target="../ink/ink120.xml"/><Relationship Id="rId430" Type="http://schemas.openxmlformats.org/officeDocument/2006/relationships/customXml" Target="../ink/ink213.xml"/><Relationship Id="rId18" Type="http://schemas.openxmlformats.org/officeDocument/2006/relationships/customXml" Target="../ink/ink7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1.xml"/><Relationship Id="rId451" Type="http://schemas.openxmlformats.org/officeDocument/2006/relationships/image" Target="../media/image225.png"/><Relationship Id="rId472" Type="http://schemas.openxmlformats.org/officeDocument/2006/relationships/customXml" Target="../ink/ink234.xml"/><Relationship Id="rId493" Type="http://schemas.openxmlformats.org/officeDocument/2006/relationships/image" Target="../media/image246.png"/><Relationship Id="rId507" Type="http://schemas.openxmlformats.org/officeDocument/2006/relationships/image" Target="../media/image253.png"/><Relationship Id="rId528" Type="http://schemas.openxmlformats.org/officeDocument/2006/relationships/customXml" Target="../ink/ink262.xml"/><Relationship Id="rId549" Type="http://schemas.openxmlformats.org/officeDocument/2006/relationships/image" Target="../media/image274.png"/><Relationship Id="rId50" Type="http://schemas.openxmlformats.org/officeDocument/2006/relationships/customXml" Target="../ink/ink23.xml"/><Relationship Id="rId104" Type="http://schemas.openxmlformats.org/officeDocument/2006/relationships/customXml" Target="../ink/ink50.xml"/><Relationship Id="rId125" Type="http://schemas.openxmlformats.org/officeDocument/2006/relationships/image" Target="../media/image62.png"/><Relationship Id="rId146" Type="http://schemas.openxmlformats.org/officeDocument/2006/relationships/customXml" Target="../ink/ink71.xml"/><Relationship Id="rId167" Type="http://schemas.openxmlformats.org/officeDocument/2006/relationships/image" Target="../media/image83.png"/><Relationship Id="rId188" Type="http://schemas.openxmlformats.org/officeDocument/2006/relationships/customXml" Target="../ink/ink92.xml"/><Relationship Id="rId311" Type="http://schemas.openxmlformats.org/officeDocument/2006/relationships/image" Target="../media/image155.png"/><Relationship Id="rId332" Type="http://schemas.openxmlformats.org/officeDocument/2006/relationships/customXml" Target="../ink/ink164.xml"/><Relationship Id="rId353" Type="http://schemas.openxmlformats.org/officeDocument/2006/relationships/image" Target="../media/image176.png"/><Relationship Id="rId374" Type="http://schemas.openxmlformats.org/officeDocument/2006/relationships/customXml" Target="../ink/ink185.xml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560" Type="http://schemas.openxmlformats.org/officeDocument/2006/relationships/customXml" Target="../ink/ink278.xml"/><Relationship Id="rId581" Type="http://schemas.openxmlformats.org/officeDocument/2006/relationships/image" Target="../media/image290.png"/><Relationship Id="rId71" Type="http://schemas.openxmlformats.org/officeDocument/2006/relationships/image" Target="../media/image35.png"/><Relationship Id="rId92" Type="http://schemas.openxmlformats.org/officeDocument/2006/relationships/customXml" Target="../ink/ink44.xml"/><Relationship Id="rId213" Type="http://schemas.openxmlformats.org/officeDocument/2006/relationships/image" Target="../media/image106.png"/><Relationship Id="rId234" Type="http://schemas.openxmlformats.org/officeDocument/2006/relationships/customXml" Target="../ink/ink115.xml"/><Relationship Id="rId420" Type="http://schemas.openxmlformats.org/officeDocument/2006/relationships/customXml" Target="../ink/ink208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6.xml"/><Relationship Id="rId297" Type="http://schemas.openxmlformats.org/officeDocument/2006/relationships/image" Target="../media/image148.png"/><Relationship Id="rId441" Type="http://schemas.openxmlformats.org/officeDocument/2006/relationships/image" Target="../media/image220.png"/><Relationship Id="rId462" Type="http://schemas.openxmlformats.org/officeDocument/2006/relationships/customXml" Target="../ink/ink229.xml"/><Relationship Id="rId483" Type="http://schemas.openxmlformats.org/officeDocument/2006/relationships/image" Target="../media/image241.png"/><Relationship Id="rId518" Type="http://schemas.openxmlformats.org/officeDocument/2006/relationships/customXml" Target="../ink/ink257.xml"/><Relationship Id="rId539" Type="http://schemas.openxmlformats.org/officeDocument/2006/relationships/image" Target="../media/image269.png"/><Relationship Id="rId40" Type="http://schemas.openxmlformats.org/officeDocument/2006/relationships/customXml" Target="../ink/ink18.xml"/><Relationship Id="rId115" Type="http://schemas.openxmlformats.org/officeDocument/2006/relationships/image" Target="../media/image57.png"/><Relationship Id="rId136" Type="http://schemas.openxmlformats.org/officeDocument/2006/relationships/customXml" Target="../ink/ink66.xml"/><Relationship Id="rId157" Type="http://schemas.openxmlformats.org/officeDocument/2006/relationships/image" Target="../media/image78.png"/><Relationship Id="rId178" Type="http://schemas.openxmlformats.org/officeDocument/2006/relationships/customXml" Target="../ink/ink87.xml"/><Relationship Id="rId301" Type="http://schemas.openxmlformats.org/officeDocument/2006/relationships/image" Target="../media/image150.png"/><Relationship Id="rId322" Type="http://schemas.openxmlformats.org/officeDocument/2006/relationships/customXml" Target="../ink/ink159.xml"/><Relationship Id="rId343" Type="http://schemas.openxmlformats.org/officeDocument/2006/relationships/image" Target="../media/image171.png"/><Relationship Id="rId364" Type="http://schemas.openxmlformats.org/officeDocument/2006/relationships/customXml" Target="../ink/ink180.xml"/><Relationship Id="rId550" Type="http://schemas.openxmlformats.org/officeDocument/2006/relationships/customXml" Target="../ink/ink273.xml"/><Relationship Id="rId61" Type="http://schemas.openxmlformats.org/officeDocument/2006/relationships/image" Target="../media/image30.png"/><Relationship Id="rId82" Type="http://schemas.openxmlformats.org/officeDocument/2006/relationships/customXml" Target="../ink/ink39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571" Type="http://schemas.openxmlformats.org/officeDocument/2006/relationships/image" Target="../media/image285.png"/><Relationship Id="rId592" Type="http://schemas.openxmlformats.org/officeDocument/2006/relationships/customXml" Target="../ink/ink294.xml"/><Relationship Id="rId606" Type="http://schemas.openxmlformats.org/officeDocument/2006/relationships/customXml" Target="../ink/ink301.xml"/><Relationship Id="rId19" Type="http://schemas.openxmlformats.org/officeDocument/2006/relationships/image" Target="../media/image9.png"/><Relationship Id="rId224" Type="http://schemas.openxmlformats.org/officeDocument/2006/relationships/customXml" Target="../ink/ink110.xml"/><Relationship Id="rId245" Type="http://schemas.openxmlformats.org/officeDocument/2006/relationships/image" Target="../media/image122.png"/><Relationship Id="rId266" Type="http://schemas.openxmlformats.org/officeDocument/2006/relationships/customXml" Target="../ink/ink131.xml"/><Relationship Id="rId287" Type="http://schemas.openxmlformats.org/officeDocument/2006/relationships/image" Target="../media/image143.png"/><Relationship Id="rId410" Type="http://schemas.openxmlformats.org/officeDocument/2006/relationships/customXml" Target="../ink/ink203.xml"/><Relationship Id="rId431" Type="http://schemas.openxmlformats.org/officeDocument/2006/relationships/image" Target="../media/image215.png"/><Relationship Id="rId452" Type="http://schemas.openxmlformats.org/officeDocument/2006/relationships/customXml" Target="../ink/ink224.xml"/><Relationship Id="rId473" Type="http://schemas.openxmlformats.org/officeDocument/2006/relationships/image" Target="../media/image236.png"/><Relationship Id="rId494" Type="http://schemas.openxmlformats.org/officeDocument/2006/relationships/customXml" Target="../ink/ink245.xml"/><Relationship Id="rId508" Type="http://schemas.openxmlformats.org/officeDocument/2006/relationships/customXml" Target="../ink/ink252.xml"/><Relationship Id="rId529" Type="http://schemas.openxmlformats.org/officeDocument/2006/relationships/image" Target="../media/image264.png"/><Relationship Id="rId30" Type="http://schemas.openxmlformats.org/officeDocument/2006/relationships/customXml" Target="../ink/ink13.xml"/><Relationship Id="rId105" Type="http://schemas.openxmlformats.org/officeDocument/2006/relationships/image" Target="../media/image52.png"/><Relationship Id="rId126" Type="http://schemas.openxmlformats.org/officeDocument/2006/relationships/customXml" Target="../ink/ink61.xml"/><Relationship Id="rId147" Type="http://schemas.openxmlformats.org/officeDocument/2006/relationships/image" Target="../media/image73.png"/><Relationship Id="rId168" Type="http://schemas.openxmlformats.org/officeDocument/2006/relationships/customXml" Target="../ink/ink82.xml"/><Relationship Id="rId312" Type="http://schemas.openxmlformats.org/officeDocument/2006/relationships/customXml" Target="../ink/ink154.xml"/><Relationship Id="rId333" Type="http://schemas.openxmlformats.org/officeDocument/2006/relationships/image" Target="../media/image166.png"/><Relationship Id="rId354" Type="http://schemas.openxmlformats.org/officeDocument/2006/relationships/customXml" Target="../ink/ink175.xml"/><Relationship Id="rId540" Type="http://schemas.openxmlformats.org/officeDocument/2006/relationships/customXml" Target="../ink/ink268.xml"/><Relationship Id="rId51" Type="http://schemas.openxmlformats.org/officeDocument/2006/relationships/image" Target="../media/image25.png"/><Relationship Id="rId72" Type="http://schemas.openxmlformats.org/officeDocument/2006/relationships/customXml" Target="../ink/ink34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75" Type="http://schemas.openxmlformats.org/officeDocument/2006/relationships/image" Target="../media/image187.png"/><Relationship Id="rId396" Type="http://schemas.openxmlformats.org/officeDocument/2006/relationships/customXml" Target="../ink/ink196.xml"/><Relationship Id="rId561" Type="http://schemas.openxmlformats.org/officeDocument/2006/relationships/image" Target="../media/image280.png"/><Relationship Id="rId582" Type="http://schemas.openxmlformats.org/officeDocument/2006/relationships/customXml" Target="../ink/ink289.xml"/><Relationship Id="rId3" Type="http://schemas.openxmlformats.org/officeDocument/2006/relationships/image" Target="../media/image2.png"/><Relationship Id="rId214" Type="http://schemas.openxmlformats.org/officeDocument/2006/relationships/customXml" Target="../ink/ink105.xml"/><Relationship Id="rId235" Type="http://schemas.openxmlformats.org/officeDocument/2006/relationships/image" Target="../media/image117.png"/><Relationship Id="rId256" Type="http://schemas.openxmlformats.org/officeDocument/2006/relationships/customXml" Target="../ink/ink126.xml"/><Relationship Id="rId277" Type="http://schemas.openxmlformats.org/officeDocument/2006/relationships/image" Target="../media/image138.png"/><Relationship Id="rId298" Type="http://schemas.openxmlformats.org/officeDocument/2006/relationships/customXml" Target="../ink/ink147.xml"/><Relationship Id="rId400" Type="http://schemas.openxmlformats.org/officeDocument/2006/relationships/customXml" Target="../ink/ink198.xml"/><Relationship Id="rId421" Type="http://schemas.openxmlformats.org/officeDocument/2006/relationships/image" Target="../media/image210.png"/><Relationship Id="rId442" Type="http://schemas.openxmlformats.org/officeDocument/2006/relationships/customXml" Target="../ink/ink219.xml"/><Relationship Id="rId463" Type="http://schemas.openxmlformats.org/officeDocument/2006/relationships/image" Target="../media/image231.png"/><Relationship Id="rId484" Type="http://schemas.openxmlformats.org/officeDocument/2006/relationships/customXml" Target="../ink/ink240.xml"/><Relationship Id="rId519" Type="http://schemas.openxmlformats.org/officeDocument/2006/relationships/image" Target="../media/image259.png"/><Relationship Id="rId116" Type="http://schemas.openxmlformats.org/officeDocument/2006/relationships/customXml" Target="../ink/ink56.xml"/><Relationship Id="rId137" Type="http://schemas.openxmlformats.org/officeDocument/2006/relationships/image" Target="../media/image68.png"/><Relationship Id="rId158" Type="http://schemas.openxmlformats.org/officeDocument/2006/relationships/customXml" Target="../ink/ink77.xml"/><Relationship Id="rId302" Type="http://schemas.openxmlformats.org/officeDocument/2006/relationships/customXml" Target="../ink/ink149.xml"/><Relationship Id="rId323" Type="http://schemas.openxmlformats.org/officeDocument/2006/relationships/image" Target="../media/image161.png"/><Relationship Id="rId344" Type="http://schemas.openxmlformats.org/officeDocument/2006/relationships/customXml" Target="../ink/ink170.xml"/><Relationship Id="rId530" Type="http://schemas.openxmlformats.org/officeDocument/2006/relationships/customXml" Target="../ink/ink263.xml"/><Relationship Id="rId20" Type="http://schemas.openxmlformats.org/officeDocument/2006/relationships/customXml" Target="../ink/ink8.xml"/><Relationship Id="rId41" Type="http://schemas.openxmlformats.org/officeDocument/2006/relationships/image" Target="../media/image20.png"/><Relationship Id="rId62" Type="http://schemas.openxmlformats.org/officeDocument/2006/relationships/customXml" Target="../ink/ink29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image" Target="../media/image182.png"/><Relationship Id="rId386" Type="http://schemas.openxmlformats.org/officeDocument/2006/relationships/customXml" Target="../ink/ink191.xml"/><Relationship Id="rId551" Type="http://schemas.openxmlformats.org/officeDocument/2006/relationships/image" Target="../media/image275.png"/><Relationship Id="rId572" Type="http://schemas.openxmlformats.org/officeDocument/2006/relationships/customXml" Target="../ink/ink284.xml"/><Relationship Id="rId593" Type="http://schemas.openxmlformats.org/officeDocument/2006/relationships/image" Target="../media/image296.png"/><Relationship Id="rId607" Type="http://schemas.openxmlformats.org/officeDocument/2006/relationships/image" Target="../media/image303.png"/><Relationship Id="rId190" Type="http://schemas.openxmlformats.org/officeDocument/2006/relationships/customXml" Target="../ink/ink93.xml"/><Relationship Id="rId204" Type="http://schemas.openxmlformats.org/officeDocument/2006/relationships/customXml" Target="../ink/ink100.xml"/><Relationship Id="rId225" Type="http://schemas.openxmlformats.org/officeDocument/2006/relationships/image" Target="../media/image112.png"/><Relationship Id="rId246" Type="http://schemas.openxmlformats.org/officeDocument/2006/relationships/customXml" Target="../ink/ink121.xml"/><Relationship Id="rId267" Type="http://schemas.openxmlformats.org/officeDocument/2006/relationships/image" Target="../media/image133.png"/><Relationship Id="rId288" Type="http://schemas.openxmlformats.org/officeDocument/2006/relationships/customXml" Target="../ink/ink142.xml"/><Relationship Id="rId411" Type="http://schemas.openxmlformats.org/officeDocument/2006/relationships/image" Target="../media/image205.png"/><Relationship Id="rId432" Type="http://schemas.openxmlformats.org/officeDocument/2006/relationships/customXml" Target="../ink/ink214.xml"/><Relationship Id="rId453" Type="http://schemas.openxmlformats.org/officeDocument/2006/relationships/image" Target="../media/image226.png"/><Relationship Id="rId474" Type="http://schemas.openxmlformats.org/officeDocument/2006/relationships/customXml" Target="../ink/ink235.xml"/><Relationship Id="rId509" Type="http://schemas.openxmlformats.org/officeDocument/2006/relationships/image" Target="../media/image254.png"/><Relationship Id="rId106" Type="http://schemas.openxmlformats.org/officeDocument/2006/relationships/customXml" Target="../ink/ink51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495" Type="http://schemas.openxmlformats.org/officeDocument/2006/relationships/image" Target="../media/image247.png"/><Relationship Id="rId10" Type="http://schemas.openxmlformats.org/officeDocument/2006/relationships/customXml" Target="../ink/ink3.xml"/><Relationship Id="rId31" Type="http://schemas.openxmlformats.org/officeDocument/2006/relationships/image" Target="../media/image15.png"/><Relationship Id="rId52" Type="http://schemas.openxmlformats.org/officeDocument/2006/relationships/customXml" Target="../ink/ink24.xml"/><Relationship Id="rId73" Type="http://schemas.openxmlformats.org/officeDocument/2006/relationships/image" Target="../media/image36.png"/><Relationship Id="rId94" Type="http://schemas.openxmlformats.org/officeDocument/2006/relationships/customXml" Target="../ink/ink45.xml"/><Relationship Id="rId148" Type="http://schemas.openxmlformats.org/officeDocument/2006/relationships/customXml" Target="../ink/ink72.xml"/><Relationship Id="rId169" Type="http://schemas.openxmlformats.org/officeDocument/2006/relationships/image" Target="../media/image84.png"/><Relationship Id="rId334" Type="http://schemas.openxmlformats.org/officeDocument/2006/relationships/customXml" Target="../ink/ink165.xml"/><Relationship Id="rId355" Type="http://schemas.openxmlformats.org/officeDocument/2006/relationships/image" Target="../media/image177.png"/><Relationship Id="rId376" Type="http://schemas.openxmlformats.org/officeDocument/2006/relationships/customXml" Target="../ink/ink186.xml"/><Relationship Id="rId397" Type="http://schemas.openxmlformats.org/officeDocument/2006/relationships/image" Target="../media/image198.png"/><Relationship Id="rId520" Type="http://schemas.openxmlformats.org/officeDocument/2006/relationships/customXml" Target="../ink/ink258.xml"/><Relationship Id="rId541" Type="http://schemas.openxmlformats.org/officeDocument/2006/relationships/image" Target="../media/image270.png"/><Relationship Id="rId562" Type="http://schemas.openxmlformats.org/officeDocument/2006/relationships/customXml" Target="../ink/ink279.xml"/><Relationship Id="rId583" Type="http://schemas.openxmlformats.org/officeDocument/2006/relationships/image" Target="../media/image291.png"/><Relationship Id="rId4" Type="http://schemas.openxmlformats.org/officeDocument/2006/relationships/oleObject" Target="../embeddings/oleObject1.bin"/><Relationship Id="rId180" Type="http://schemas.openxmlformats.org/officeDocument/2006/relationships/customXml" Target="../ink/ink88.xml"/><Relationship Id="rId215" Type="http://schemas.openxmlformats.org/officeDocument/2006/relationships/image" Target="../media/image107.png"/><Relationship Id="rId236" Type="http://schemas.openxmlformats.org/officeDocument/2006/relationships/customXml" Target="../ink/ink116.xml"/><Relationship Id="rId257" Type="http://schemas.openxmlformats.org/officeDocument/2006/relationships/image" Target="../media/image128.png"/><Relationship Id="rId278" Type="http://schemas.openxmlformats.org/officeDocument/2006/relationships/customXml" Target="../ink/ink137.xml"/><Relationship Id="rId401" Type="http://schemas.openxmlformats.org/officeDocument/2006/relationships/image" Target="../media/image200.png"/><Relationship Id="rId422" Type="http://schemas.openxmlformats.org/officeDocument/2006/relationships/customXml" Target="../ink/ink209.xml"/><Relationship Id="rId443" Type="http://schemas.openxmlformats.org/officeDocument/2006/relationships/image" Target="../media/image221.png"/><Relationship Id="rId464" Type="http://schemas.openxmlformats.org/officeDocument/2006/relationships/customXml" Target="../ink/ink230.xml"/><Relationship Id="rId303" Type="http://schemas.openxmlformats.org/officeDocument/2006/relationships/image" Target="../media/image151.png"/><Relationship Id="rId485" Type="http://schemas.openxmlformats.org/officeDocument/2006/relationships/image" Target="../media/image242.png"/><Relationship Id="rId42" Type="http://schemas.openxmlformats.org/officeDocument/2006/relationships/customXml" Target="../ink/ink19.xml"/><Relationship Id="rId84" Type="http://schemas.openxmlformats.org/officeDocument/2006/relationships/customXml" Target="../ink/ink40.xml"/><Relationship Id="rId138" Type="http://schemas.openxmlformats.org/officeDocument/2006/relationships/customXml" Target="../ink/ink67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510" Type="http://schemas.openxmlformats.org/officeDocument/2006/relationships/customXml" Target="../ink/ink253.xml"/><Relationship Id="rId552" Type="http://schemas.openxmlformats.org/officeDocument/2006/relationships/customXml" Target="../ink/ink274.xml"/><Relationship Id="rId594" Type="http://schemas.openxmlformats.org/officeDocument/2006/relationships/customXml" Target="../ink/ink295.xml"/><Relationship Id="rId608" Type="http://schemas.openxmlformats.org/officeDocument/2006/relationships/customXml" Target="../ink/ink302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04.xml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454" Type="http://schemas.openxmlformats.org/officeDocument/2006/relationships/customXml" Target="../ink/ink225.xml"/><Relationship Id="rId496" Type="http://schemas.openxmlformats.org/officeDocument/2006/relationships/customXml" Target="../ink/ink246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5.xml"/><Relationship Id="rId356" Type="http://schemas.openxmlformats.org/officeDocument/2006/relationships/customXml" Target="../ink/ink176.xml"/><Relationship Id="rId398" Type="http://schemas.openxmlformats.org/officeDocument/2006/relationships/customXml" Target="../ink/ink197.xml"/><Relationship Id="rId521" Type="http://schemas.openxmlformats.org/officeDocument/2006/relationships/image" Target="../media/image260.png"/><Relationship Id="rId563" Type="http://schemas.openxmlformats.org/officeDocument/2006/relationships/image" Target="../media/image281.png"/><Relationship Id="rId95" Type="http://schemas.openxmlformats.org/officeDocument/2006/relationships/image" Target="../media/image47.png"/><Relationship Id="rId160" Type="http://schemas.openxmlformats.org/officeDocument/2006/relationships/customXml" Target="../ink/ink78.xml"/><Relationship Id="rId216" Type="http://schemas.openxmlformats.org/officeDocument/2006/relationships/customXml" Target="../ink/ink106.xml"/><Relationship Id="rId423" Type="http://schemas.openxmlformats.org/officeDocument/2006/relationships/image" Target="../media/image211.png"/><Relationship Id="rId258" Type="http://schemas.openxmlformats.org/officeDocument/2006/relationships/customXml" Target="../ink/ink127.xml"/><Relationship Id="rId465" Type="http://schemas.openxmlformats.org/officeDocument/2006/relationships/image" Target="../media/image232.png"/><Relationship Id="rId22" Type="http://schemas.openxmlformats.org/officeDocument/2006/relationships/customXml" Target="../ink/ink9.xml"/><Relationship Id="rId64" Type="http://schemas.openxmlformats.org/officeDocument/2006/relationships/customXml" Target="../ink/ink30.xml"/><Relationship Id="rId118" Type="http://schemas.openxmlformats.org/officeDocument/2006/relationships/customXml" Target="../ink/ink57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532" Type="http://schemas.openxmlformats.org/officeDocument/2006/relationships/customXml" Target="../ink/ink264.xml"/><Relationship Id="rId574" Type="http://schemas.openxmlformats.org/officeDocument/2006/relationships/customXml" Target="../ink/ink285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434" Type="http://schemas.openxmlformats.org/officeDocument/2006/relationships/customXml" Target="../ink/ink215.xml"/><Relationship Id="rId476" Type="http://schemas.openxmlformats.org/officeDocument/2006/relationships/customXml" Target="../ink/ink236.xml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38.xml"/><Relationship Id="rId336" Type="http://schemas.openxmlformats.org/officeDocument/2006/relationships/customXml" Target="../ink/ink166.xml"/><Relationship Id="rId501" Type="http://schemas.openxmlformats.org/officeDocument/2006/relationships/image" Target="../media/image250.png"/><Relationship Id="rId543" Type="http://schemas.openxmlformats.org/officeDocument/2006/relationships/image" Target="../media/image271.png"/><Relationship Id="rId75" Type="http://schemas.openxmlformats.org/officeDocument/2006/relationships/image" Target="../media/image37.png"/><Relationship Id="rId140" Type="http://schemas.openxmlformats.org/officeDocument/2006/relationships/customXml" Target="../ink/ink68.xml"/><Relationship Id="rId182" Type="http://schemas.openxmlformats.org/officeDocument/2006/relationships/customXml" Target="../ink/ink89.xml"/><Relationship Id="rId378" Type="http://schemas.openxmlformats.org/officeDocument/2006/relationships/customXml" Target="../ink/ink187.xml"/><Relationship Id="rId403" Type="http://schemas.openxmlformats.org/officeDocument/2006/relationships/image" Target="../media/image201.png"/><Relationship Id="rId585" Type="http://schemas.openxmlformats.org/officeDocument/2006/relationships/image" Target="../media/image292.png"/><Relationship Id="rId6" Type="http://schemas.openxmlformats.org/officeDocument/2006/relationships/customXml" Target="../ink/ink1.xml"/><Relationship Id="rId238" Type="http://schemas.openxmlformats.org/officeDocument/2006/relationships/customXml" Target="../ink/ink117.xml"/><Relationship Id="rId445" Type="http://schemas.openxmlformats.org/officeDocument/2006/relationships/image" Target="../media/image222.png"/><Relationship Id="rId487" Type="http://schemas.openxmlformats.org/officeDocument/2006/relationships/image" Target="../media/image243.png"/><Relationship Id="rId610" Type="http://schemas.openxmlformats.org/officeDocument/2006/relationships/customXml" Target="../ink/ink303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512" Type="http://schemas.openxmlformats.org/officeDocument/2006/relationships/customXml" Target="../ink/ink254.xml"/><Relationship Id="rId44" Type="http://schemas.openxmlformats.org/officeDocument/2006/relationships/customXml" Target="../ink/ink20.xml"/><Relationship Id="rId86" Type="http://schemas.openxmlformats.org/officeDocument/2006/relationships/customXml" Target="../ink/ink41.xml"/><Relationship Id="rId151" Type="http://schemas.openxmlformats.org/officeDocument/2006/relationships/image" Target="../media/image75.png"/><Relationship Id="rId389" Type="http://schemas.openxmlformats.org/officeDocument/2006/relationships/image" Target="../media/image194.png"/><Relationship Id="rId554" Type="http://schemas.openxmlformats.org/officeDocument/2006/relationships/customXml" Target="../ink/ink275.xml"/><Relationship Id="rId596" Type="http://schemas.openxmlformats.org/officeDocument/2006/relationships/customXml" Target="../ink/ink29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14" Type="http://schemas.openxmlformats.org/officeDocument/2006/relationships/customXml" Target="../ink/ink205.xml"/><Relationship Id="rId456" Type="http://schemas.openxmlformats.org/officeDocument/2006/relationships/customXml" Target="../ink/ink226.xml"/><Relationship Id="rId498" Type="http://schemas.openxmlformats.org/officeDocument/2006/relationships/customXml" Target="../ink/ink247.xml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28.xml"/><Relationship Id="rId316" Type="http://schemas.openxmlformats.org/officeDocument/2006/relationships/customXml" Target="../ink/ink156.xml"/><Relationship Id="rId523" Type="http://schemas.openxmlformats.org/officeDocument/2006/relationships/image" Target="../media/image261.png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58.xml"/><Relationship Id="rId358" Type="http://schemas.openxmlformats.org/officeDocument/2006/relationships/customXml" Target="../ink/ink177.xml"/><Relationship Id="rId565" Type="http://schemas.openxmlformats.org/officeDocument/2006/relationships/image" Target="../media/image282.png"/><Relationship Id="rId162" Type="http://schemas.openxmlformats.org/officeDocument/2006/relationships/customXml" Target="../ink/ink79.xml"/><Relationship Id="rId218" Type="http://schemas.openxmlformats.org/officeDocument/2006/relationships/customXml" Target="../ink/ink107.xml"/><Relationship Id="rId425" Type="http://schemas.openxmlformats.org/officeDocument/2006/relationships/image" Target="../media/image212.png"/><Relationship Id="rId467" Type="http://schemas.openxmlformats.org/officeDocument/2006/relationships/image" Target="../media/image233.png"/><Relationship Id="rId271" Type="http://schemas.openxmlformats.org/officeDocument/2006/relationships/image" Target="../media/image135.png"/><Relationship Id="rId24" Type="http://schemas.openxmlformats.org/officeDocument/2006/relationships/customXml" Target="../ink/ink10.xml"/><Relationship Id="rId66" Type="http://schemas.openxmlformats.org/officeDocument/2006/relationships/customXml" Target="../ink/ink31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534" Type="http://schemas.openxmlformats.org/officeDocument/2006/relationships/customXml" Target="../ink/ink265.xml"/><Relationship Id="rId576" Type="http://schemas.openxmlformats.org/officeDocument/2006/relationships/customXml" Target="../ink/ink286.xml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380" Type="http://schemas.openxmlformats.org/officeDocument/2006/relationships/customXml" Target="../ink/ink188.xml"/><Relationship Id="rId436" Type="http://schemas.openxmlformats.org/officeDocument/2006/relationships/customXml" Target="../ink/ink216.xml"/><Relationship Id="rId601" Type="http://schemas.openxmlformats.org/officeDocument/2006/relationships/image" Target="../media/image300.png"/><Relationship Id="rId240" Type="http://schemas.openxmlformats.org/officeDocument/2006/relationships/customXml" Target="../ink/ink118.xml"/><Relationship Id="rId478" Type="http://schemas.openxmlformats.org/officeDocument/2006/relationships/customXml" Target="../ink/ink237.xml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48.xml"/><Relationship Id="rId282" Type="http://schemas.openxmlformats.org/officeDocument/2006/relationships/customXml" Target="../ink/ink139.xml"/><Relationship Id="rId338" Type="http://schemas.openxmlformats.org/officeDocument/2006/relationships/customXml" Target="../ink/ink167.xml"/><Relationship Id="rId503" Type="http://schemas.openxmlformats.org/officeDocument/2006/relationships/image" Target="../media/image251.png"/><Relationship Id="rId545" Type="http://schemas.openxmlformats.org/officeDocument/2006/relationships/image" Target="../media/image272.png"/><Relationship Id="rId587" Type="http://schemas.openxmlformats.org/officeDocument/2006/relationships/image" Target="../media/image293.png"/><Relationship Id="rId8" Type="http://schemas.openxmlformats.org/officeDocument/2006/relationships/customXml" Target="../ink/ink2.xml"/><Relationship Id="rId142" Type="http://schemas.openxmlformats.org/officeDocument/2006/relationships/customXml" Target="../ink/ink69.xml"/><Relationship Id="rId184" Type="http://schemas.openxmlformats.org/officeDocument/2006/relationships/customXml" Target="../ink/ink90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47" Type="http://schemas.openxmlformats.org/officeDocument/2006/relationships/image" Target="../media/image223.png"/><Relationship Id="rId612" Type="http://schemas.openxmlformats.org/officeDocument/2006/relationships/customXml" Target="../ink/ink304.xml"/><Relationship Id="rId251" Type="http://schemas.openxmlformats.org/officeDocument/2006/relationships/image" Target="../media/image125.png"/><Relationship Id="rId489" Type="http://schemas.openxmlformats.org/officeDocument/2006/relationships/image" Target="../media/image244.png"/><Relationship Id="rId46" Type="http://schemas.openxmlformats.org/officeDocument/2006/relationships/customXml" Target="../ink/ink21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514" Type="http://schemas.openxmlformats.org/officeDocument/2006/relationships/customXml" Target="../ink/ink255.xml"/><Relationship Id="rId556" Type="http://schemas.openxmlformats.org/officeDocument/2006/relationships/customXml" Target="../ink/ink276.xml"/><Relationship Id="rId88" Type="http://schemas.openxmlformats.org/officeDocument/2006/relationships/customXml" Target="../ink/ink42.xml"/><Relationship Id="rId111" Type="http://schemas.openxmlformats.org/officeDocument/2006/relationships/image" Target="../media/image55.png"/><Relationship Id="rId153" Type="http://schemas.openxmlformats.org/officeDocument/2006/relationships/image" Target="../media/image76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78.xml"/><Relationship Id="rId416" Type="http://schemas.openxmlformats.org/officeDocument/2006/relationships/customXml" Target="../ink/ink206.xml"/><Relationship Id="rId598" Type="http://schemas.openxmlformats.org/officeDocument/2006/relationships/customXml" Target="../ink/ink297.xml"/><Relationship Id="rId220" Type="http://schemas.openxmlformats.org/officeDocument/2006/relationships/customXml" Target="../ink/ink108.xml"/><Relationship Id="rId458" Type="http://schemas.openxmlformats.org/officeDocument/2006/relationships/customXml" Target="../ink/ink227.xml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129.xml"/><Relationship Id="rId318" Type="http://schemas.openxmlformats.org/officeDocument/2006/relationships/customXml" Target="../ink/ink157.xml"/><Relationship Id="rId525" Type="http://schemas.openxmlformats.org/officeDocument/2006/relationships/image" Target="../media/image262.png"/><Relationship Id="rId567" Type="http://schemas.openxmlformats.org/officeDocument/2006/relationships/image" Target="../media/image283.png"/><Relationship Id="rId99" Type="http://schemas.openxmlformats.org/officeDocument/2006/relationships/image" Target="../media/image49.png"/><Relationship Id="rId122" Type="http://schemas.openxmlformats.org/officeDocument/2006/relationships/customXml" Target="../ink/ink59.xml"/><Relationship Id="rId164" Type="http://schemas.openxmlformats.org/officeDocument/2006/relationships/customXml" Target="../ink/ink80.xml"/><Relationship Id="rId371" Type="http://schemas.openxmlformats.org/officeDocument/2006/relationships/image" Target="../media/image185.png"/><Relationship Id="rId427" Type="http://schemas.openxmlformats.org/officeDocument/2006/relationships/image" Target="../media/image213.png"/><Relationship Id="rId469" Type="http://schemas.openxmlformats.org/officeDocument/2006/relationships/image" Target="../media/image234.png"/><Relationship Id="rId26" Type="http://schemas.openxmlformats.org/officeDocument/2006/relationships/customXml" Target="../ink/ink11.xml"/><Relationship Id="rId231" Type="http://schemas.openxmlformats.org/officeDocument/2006/relationships/image" Target="../media/image115.png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480" Type="http://schemas.openxmlformats.org/officeDocument/2006/relationships/customXml" Target="../ink/ink238.xml"/><Relationship Id="rId536" Type="http://schemas.openxmlformats.org/officeDocument/2006/relationships/customXml" Target="../ink/ink266.xml"/><Relationship Id="rId68" Type="http://schemas.openxmlformats.org/officeDocument/2006/relationships/customXml" Target="../ink/ink32.xml"/><Relationship Id="rId133" Type="http://schemas.openxmlformats.org/officeDocument/2006/relationships/image" Target="../media/image66.png"/><Relationship Id="rId175" Type="http://schemas.openxmlformats.org/officeDocument/2006/relationships/image" Target="../media/image87.png"/><Relationship Id="rId340" Type="http://schemas.openxmlformats.org/officeDocument/2006/relationships/customXml" Target="../ink/ink168.xml"/><Relationship Id="rId578" Type="http://schemas.openxmlformats.org/officeDocument/2006/relationships/customXml" Target="../ink/ink287.xml"/><Relationship Id="rId200" Type="http://schemas.openxmlformats.org/officeDocument/2006/relationships/customXml" Target="../ink/ink98.xml"/><Relationship Id="rId382" Type="http://schemas.openxmlformats.org/officeDocument/2006/relationships/customXml" Target="../ink/ink189.xml"/><Relationship Id="rId438" Type="http://schemas.openxmlformats.org/officeDocument/2006/relationships/customXml" Target="../ink/ink217.xml"/><Relationship Id="rId603" Type="http://schemas.openxmlformats.org/officeDocument/2006/relationships/image" Target="../media/image301.png"/><Relationship Id="rId242" Type="http://schemas.openxmlformats.org/officeDocument/2006/relationships/customXml" Target="../ink/ink119.xml"/><Relationship Id="rId284" Type="http://schemas.openxmlformats.org/officeDocument/2006/relationships/customXml" Target="../ink/ink140.xml"/><Relationship Id="rId491" Type="http://schemas.openxmlformats.org/officeDocument/2006/relationships/image" Target="../media/image245.png"/><Relationship Id="rId505" Type="http://schemas.openxmlformats.org/officeDocument/2006/relationships/image" Target="../media/image252.png"/><Relationship Id="rId37" Type="http://schemas.openxmlformats.org/officeDocument/2006/relationships/image" Target="../media/image18.png"/><Relationship Id="rId79" Type="http://schemas.openxmlformats.org/officeDocument/2006/relationships/image" Target="../media/image39.png"/><Relationship Id="rId102" Type="http://schemas.openxmlformats.org/officeDocument/2006/relationships/customXml" Target="../ink/ink49.xml"/><Relationship Id="rId144" Type="http://schemas.openxmlformats.org/officeDocument/2006/relationships/customXml" Target="../ink/ink70.xml"/><Relationship Id="rId547" Type="http://schemas.openxmlformats.org/officeDocument/2006/relationships/image" Target="../media/image273.png"/><Relationship Id="rId589" Type="http://schemas.openxmlformats.org/officeDocument/2006/relationships/image" Target="../media/image294.png"/><Relationship Id="rId90" Type="http://schemas.openxmlformats.org/officeDocument/2006/relationships/customXml" Target="../ink/ink43.xml"/><Relationship Id="rId186" Type="http://schemas.openxmlformats.org/officeDocument/2006/relationships/customXml" Target="../ink/ink91.xml"/><Relationship Id="rId351" Type="http://schemas.openxmlformats.org/officeDocument/2006/relationships/image" Target="../media/image175.png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49" Type="http://schemas.openxmlformats.org/officeDocument/2006/relationships/image" Target="../media/image22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3.xml"/><Relationship Id="rId299" Type="http://schemas.openxmlformats.org/officeDocument/2006/relationships/customXml" Target="../ink/ink454.xml"/><Relationship Id="rId21" Type="http://schemas.openxmlformats.org/officeDocument/2006/relationships/image" Target="../media/image316.png"/><Relationship Id="rId63" Type="http://schemas.openxmlformats.org/officeDocument/2006/relationships/customXml" Target="../ink/ink336.xml"/><Relationship Id="rId159" Type="http://schemas.openxmlformats.org/officeDocument/2006/relationships/customXml" Target="../ink/ink384.xml"/><Relationship Id="rId324" Type="http://schemas.openxmlformats.org/officeDocument/2006/relationships/image" Target="../media/image467.png"/><Relationship Id="rId366" Type="http://schemas.openxmlformats.org/officeDocument/2006/relationships/image" Target="../media/image488.png"/><Relationship Id="rId170" Type="http://schemas.openxmlformats.org/officeDocument/2006/relationships/image" Target="../media/image390.png"/><Relationship Id="rId226" Type="http://schemas.openxmlformats.org/officeDocument/2006/relationships/image" Target="../media/image418.png"/><Relationship Id="rId433" Type="http://schemas.openxmlformats.org/officeDocument/2006/relationships/image" Target="../media/image521.png"/><Relationship Id="rId268" Type="http://schemas.openxmlformats.org/officeDocument/2006/relationships/image" Target="../media/image439.png"/><Relationship Id="rId475" Type="http://schemas.openxmlformats.org/officeDocument/2006/relationships/image" Target="../media/image542.png"/><Relationship Id="rId32" Type="http://schemas.openxmlformats.org/officeDocument/2006/relationships/customXml" Target="../ink/ink320.xml"/><Relationship Id="rId74" Type="http://schemas.openxmlformats.org/officeDocument/2006/relationships/image" Target="../media/image342.png"/><Relationship Id="rId128" Type="http://schemas.openxmlformats.org/officeDocument/2006/relationships/image" Target="../media/image369.png"/><Relationship Id="rId335" Type="http://schemas.openxmlformats.org/officeDocument/2006/relationships/customXml" Target="../ink/ink472.xml"/><Relationship Id="rId377" Type="http://schemas.openxmlformats.org/officeDocument/2006/relationships/customXml" Target="../ink/ink493.xml"/><Relationship Id="rId500" Type="http://schemas.openxmlformats.org/officeDocument/2006/relationships/customXml" Target="../ink/ink555.xml"/><Relationship Id="rId5" Type="http://schemas.openxmlformats.org/officeDocument/2006/relationships/image" Target="../media/image308.png"/><Relationship Id="rId181" Type="http://schemas.openxmlformats.org/officeDocument/2006/relationships/customXml" Target="../ink/ink395.xml"/><Relationship Id="rId237" Type="http://schemas.openxmlformats.org/officeDocument/2006/relationships/customXml" Target="../ink/ink423.xml"/><Relationship Id="rId402" Type="http://schemas.openxmlformats.org/officeDocument/2006/relationships/image" Target="../media/image506.png"/><Relationship Id="rId279" Type="http://schemas.openxmlformats.org/officeDocument/2006/relationships/customXml" Target="../ink/ink444.xml"/><Relationship Id="rId444" Type="http://schemas.openxmlformats.org/officeDocument/2006/relationships/customXml" Target="../ink/ink527.xml"/><Relationship Id="rId486" Type="http://schemas.openxmlformats.org/officeDocument/2006/relationships/customXml" Target="../ink/ink548.xml"/><Relationship Id="rId43" Type="http://schemas.openxmlformats.org/officeDocument/2006/relationships/image" Target="../media/image327.png"/><Relationship Id="rId139" Type="http://schemas.openxmlformats.org/officeDocument/2006/relationships/customXml" Target="../ink/ink374.xml"/><Relationship Id="rId290" Type="http://schemas.openxmlformats.org/officeDocument/2006/relationships/image" Target="../media/image450.png"/><Relationship Id="rId304" Type="http://schemas.openxmlformats.org/officeDocument/2006/relationships/image" Target="../media/image457.png"/><Relationship Id="rId346" Type="http://schemas.openxmlformats.org/officeDocument/2006/relationships/image" Target="../media/image478.png"/><Relationship Id="rId388" Type="http://schemas.openxmlformats.org/officeDocument/2006/relationships/image" Target="../media/image499.png"/><Relationship Id="rId511" Type="http://schemas.openxmlformats.org/officeDocument/2006/relationships/image" Target="../media/image560.png"/><Relationship Id="rId85" Type="http://schemas.openxmlformats.org/officeDocument/2006/relationships/customXml" Target="../ink/ink347.xml"/><Relationship Id="rId150" Type="http://schemas.openxmlformats.org/officeDocument/2006/relationships/image" Target="../media/image380.png"/><Relationship Id="rId192" Type="http://schemas.openxmlformats.org/officeDocument/2006/relationships/image" Target="../media/image401.png"/><Relationship Id="rId206" Type="http://schemas.openxmlformats.org/officeDocument/2006/relationships/image" Target="../media/image408.png"/><Relationship Id="rId413" Type="http://schemas.openxmlformats.org/officeDocument/2006/relationships/customXml" Target="../ink/ink511.xml"/><Relationship Id="rId248" Type="http://schemas.openxmlformats.org/officeDocument/2006/relationships/image" Target="../media/image429.png"/><Relationship Id="rId455" Type="http://schemas.openxmlformats.org/officeDocument/2006/relationships/image" Target="../media/image532.png"/><Relationship Id="rId497" Type="http://schemas.openxmlformats.org/officeDocument/2006/relationships/image" Target="../media/image553.png"/><Relationship Id="rId12" Type="http://schemas.openxmlformats.org/officeDocument/2006/relationships/customXml" Target="../ink/ink310.xml"/><Relationship Id="rId108" Type="http://schemas.openxmlformats.org/officeDocument/2006/relationships/image" Target="../media/image359.png"/><Relationship Id="rId315" Type="http://schemas.openxmlformats.org/officeDocument/2006/relationships/customXml" Target="../ink/ink462.xml"/><Relationship Id="rId357" Type="http://schemas.openxmlformats.org/officeDocument/2006/relationships/customXml" Target="../ink/ink483.xml"/><Relationship Id="rId54" Type="http://schemas.openxmlformats.org/officeDocument/2006/relationships/image" Target="../media/image332.png"/><Relationship Id="rId96" Type="http://schemas.openxmlformats.org/officeDocument/2006/relationships/image" Target="../media/image353.png"/><Relationship Id="rId161" Type="http://schemas.openxmlformats.org/officeDocument/2006/relationships/customXml" Target="../ink/ink385.xml"/><Relationship Id="rId217" Type="http://schemas.openxmlformats.org/officeDocument/2006/relationships/customXml" Target="../ink/ink413.xml"/><Relationship Id="rId399" Type="http://schemas.openxmlformats.org/officeDocument/2006/relationships/customXml" Target="../ink/ink504.xml"/><Relationship Id="rId259" Type="http://schemas.openxmlformats.org/officeDocument/2006/relationships/customXml" Target="../ink/ink434.xml"/><Relationship Id="rId424" Type="http://schemas.openxmlformats.org/officeDocument/2006/relationships/image" Target="../media/image517.png"/><Relationship Id="rId466" Type="http://schemas.openxmlformats.org/officeDocument/2006/relationships/customXml" Target="../ink/ink538.xml"/><Relationship Id="rId23" Type="http://schemas.openxmlformats.org/officeDocument/2006/relationships/image" Target="../media/image317.png"/><Relationship Id="rId119" Type="http://schemas.openxmlformats.org/officeDocument/2006/relationships/customXml" Target="../ink/ink364.xml"/><Relationship Id="rId270" Type="http://schemas.openxmlformats.org/officeDocument/2006/relationships/image" Target="../media/image440.png"/><Relationship Id="rId326" Type="http://schemas.openxmlformats.org/officeDocument/2006/relationships/image" Target="../media/image468.png"/><Relationship Id="rId65" Type="http://schemas.openxmlformats.org/officeDocument/2006/relationships/customXml" Target="../ink/ink337.xml"/><Relationship Id="rId130" Type="http://schemas.openxmlformats.org/officeDocument/2006/relationships/image" Target="../media/image370.png"/><Relationship Id="rId368" Type="http://schemas.openxmlformats.org/officeDocument/2006/relationships/image" Target="../media/image489.png"/><Relationship Id="rId172" Type="http://schemas.openxmlformats.org/officeDocument/2006/relationships/image" Target="../media/image391.png"/><Relationship Id="rId228" Type="http://schemas.openxmlformats.org/officeDocument/2006/relationships/image" Target="../media/image419.png"/><Relationship Id="rId435" Type="http://schemas.openxmlformats.org/officeDocument/2006/relationships/image" Target="../media/image522.png"/><Relationship Id="rId477" Type="http://schemas.openxmlformats.org/officeDocument/2006/relationships/image" Target="../media/image543.png"/><Relationship Id="rId281" Type="http://schemas.openxmlformats.org/officeDocument/2006/relationships/customXml" Target="../ink/ink445.xml"/><Relationship Id="rId337" Type="http://schemas.openxmlformats.org/officeDocument/2006/relationships/customXml" Target="../ink/ink473.xml"/><Relationship Id="rId502" Type="http://schemas.openxmlformats.org/officeDocument/2006/relationships/customXml" Target="../ink/ink556.xml"/><Relationship Id="rId34" Type="http://schemas.openxmlformats.org/officeDocument/2006/relationships/customXml" Target="../ink/ink321.xml"/><Relationship Id="rId76" Type="http://schemas.openxmlformats.org/officeDocument/2006/relationships/image" Target="../media/image343.png"/><Relationship Id="rId141" Type="http://schemas.openxmlformats.org/officeDocument/2006/relationships/customXml" Target="../ink/ink375.xml"/><Relationship Id="rId379" Type="http://schemas.openxmlformats.org/officeDocument/2006/relationships/customXml" Target="../ink/ink494.xml"/><Relationship Id="rId7" Type="http://schemas.openxmlformats.org/officeDocument/2006/relationships/image" Target="../media/image309.png"/><Relationship Id="rId183" Type="http://schemas.openxmlformats.org/officeDocument/2006/relationships/customXml" Target="../ink/ink396.xml"/><Relationship Id="rId239" Type="http://schemas.openxmlformats.org/officeDocument/2006/relationships/customXml" Target="../ink/ink424.xml"/><Relationship Id="rId390" Type="http://schemas.openxmlformats.org/officeDocument/2006/relationships/image" Target="../media/image500.png"/><Relationship Id="rId404" Type="http://schemas.openxmlformats.org/officeDocument/2006/relationships/image" Target="../media/image507.png"/><Relationship Id="rId446" Type="http://schemas.openxmlformats.org/officeDocument/2006/relationships/customXml" Target="../ink/ink528.xml"/><Relationship Id="rId250" Type="http://schemas.openxmlformats.org/officeDocument/2006/relationships/image" Target="../media/image430.png"/><Relationship Id="rId292" Type="http://schemas.openxmlformats.org/officeDocument/2006/relationships/image" Target="../media/image451.png"/><Relationship Id="rId306" Type="http://schemas.openxmlformats.org/officeDocument/2006/relationships/image" Target="../media/image458.png"/><Relationship Id="rId488" Type="http://schemas.openxmlformats.org/officeDocument/2006/relationships/customXml" Target="../ink/ink549.xml"/><Relationship Id="rId45" Type="http://schemas.openxmlformats.org/officeDocument/2006/relationships/image" Target="../media/image328.png"/><Relationship Id="rId87" Type="http://schemas.openxmlformats.org/officeDocument/2006/relationships/customXml" Target="../ink/ink348.xml"/><Relationship Id="rId110" Type="http://schemas.openxmlformats.org/officeDocument/2006/relationships/image" Target="../media/image360.png"/><Relationship Id="rId348" Type="http://schemas.openxmlformats.org/officeDocument/2006/relationships/image" Target="../media/image479.png"/><Relationship Id="rId513" Type="http://schemas.openxmlformats.org/officeDocument/2006/relationships/image" Target="../media/image561.png"/><Relationship Id="rId152" Type="http://schemas.openxmlformats.org/officeDocument/2006/relationships/image" Target="../media/image381.png"/><Relationship Id="rId194" Type="http://schemas.openxmlformats.org/officeDocument/2006/relationships/image" Target="../media/image402.png"/><Relationship Id="rId208" Type="http://schemas.openxmlformats.org/officeDocument/2006/relationships/image" Target="../media/image409.png"/><Relationship Id="rId415" Type="http://schemas.openxmlformats.org/officeDocument/2006/relationships/customXml" Target="../ink/ink512.xml"/><Relationship Id="rId457" Type="http://schemas.openxmlformats.org/officeDocument/2006/relationships/image" Target="../media/image533.png"/><Relationship Id="rId240" Type="http://schemas.openxmlformats.org/officeDocument/2006/relationships/image" Target="../media/image425.png"/><Relationship Id="rId261" Type="http://schemas.openxmlformats.org/officeDocument/2006/relationships/customXml" Target="../ink/ink435.xml"/><Relationship Id="rId478" Type="http://schemas.openxmlformats.org/officeDocument/2006/relationships/customXml" Target="../ink/ink544.xml"/><Relationship Id="rId499" Type="http://schemas.openxmlformats.org/officeDocument/2006/relationships/image" Target="../media/image554.png"/><Relationship Id="rId14" Type="http://schemas.openxmlformats.org/officeDocument/2006/relationships/customXml" Target="../ink/ink311.xml"/><Relationship Id="rId35" Type="http://schemas.openxmlformats.org/officeDocument/2006/relationships/image" Target="../media/image323.png"/><Relationship Id="rId56" Type="http://schemas.openxmlformats.org/officeDocument/2006/relationships/image" Target="../media/image333.png"/><Relationship Id="rId77" Type="http://schemas.openxmlformats.org/officeDocument/2006/relationships/customXml" Target="../ink/ink343.xml"/><Relationship Id="rId100" Type="http://schemas.openxmlformats.org/officeDocument/2006/relationships/image" Target="../media/image355.png"/><Relationship Id="rId282" Type="http://schemas.openxmlformats.org/officeDocument/2006/relationships/image" Target="../media/image446.png"/><Relationship Id="rId317" Type="http://schemas.openxmlformats.org/officeDocument/2006/relationships/customXml" Target="../ink/ink463.xml"/><Relationship Id="rId338" Type="http://schemas.openxmlformats.org/officeDocument/2006/relationships/image" Target="../media/image474.png"/><Relationship Id="rId359" Type="http://schemas.openxmlformats.org/officeDocument/2006/relationships/customXml" Target="../ink/ink484.xml"/><Relationship Id="rId503" Type="http://schemas.openxmlformats.org/officeDocument/2006/relationships/image" Target="../media/image556.png"/><Relationship Id="rId8" Type="http://schemas.openxmlformats.org/officeDocument/2006/relationships/customXml" Target="../ink/ink308.xml"/><Relationship Id="rId98" Type="http://schemas.openxmlformats.org/officeDocument/2006/relationships/image" Target="../media/image354.png"/><Relationship Id="rId121" Type="http://schemas.openxmlformats.org/officeDocument/2006/relationships/customXml" Target="../ink/ink365.xml"/><Relationship Id="rId142" Type="http://schemas.openxmlformats.org/officeDocument/2006/relationships/image" Target="../media/image376.png"/><Relationship Id="rId163" Type="http://schemas.openxmlformats.org/officeDocument/2006/relationships/customXml" Target="../ink/ink386.xml"/><Relationship Id="rId184" Type="http://schemas.openxmlformats.org/officeDocument/2006/relationships/image" Target="../media/image397.png"/><Relationship Id="rId219" Type="http://schemas.openxmlformats.org/officeDocument/2006/relationships/customXml" Target="../ink/ink414.xml"/><Relationship Id="rId370" Type="http://schemas.openxmlformats.org/officeDocument/2006/relationships/image" Target="../media/image490.png"/><Relationship Id="rId391" Type="http://schemas.openxmlformats.org/officeDocument/2006/relationships/customXml" Target="../ink/ink500.xml"/><Relationship Id="rId405" Type="http://schemas.openxmlformats.org/officeDocument/2006/relationships/customXml" Target="../ink/ink507.xml"/><Relationship Id="rId426" Type="http://schemas.openxmlformats.org/officeDocument/2006/relationships/image" Target="../media/image518.png"/><Relationship Id="rId447" Type="http://schemas.openxmlformats.org/officeDocument/2006/relationships/image" Target="../media/image528.png"/><Relationship Id="rId230" Type="http://schemas.openxmlformats.org/officeDocument/2006/relationships/image" Target="../media/image420.png"/><Relationship Id="rId251" Type="http://schemas.openxmlformats.org/officeDocument/2006/relationships/customXml" Target="../ink/ink430.xml"/><Relationship Id="rId468" Type="http://schemas.openxmlformats.org/officeDocument/2006/relationships/customXml" Target="../ink/ink539.xml"/><Relationship Id="rId489" Type="http://schemas.openxmlformats.org/officeDocument/2006/relationships/image" Target="../media/image549.png"/><Relationship Id="rId25" Type="http://schemas.openxmlformats.org/officeDocument/2006/relationships/image" Target="../media/image318.png"/><Relationship Id="rId46" Type="http://schemas.openxmlformats.org/officeDocument/2006/relationships/customXml" Target="../ink/ink327.xml"/><Relationship Id="rId67" Type="http://schemas.openxmlformats.org/officeDocument/2006/relationships/customXml" Target="../ink/ink338.xml"/><Relationship Id="rId272" Type="http://schemas.openxmlformats.org/officeDocument/2006/relationships/image" Target="../media/image441.png"/><Relationship Id="rId293" Type="http://schemas.openxmlformats.org/officeDocument/2006/relationships/customXml" Target="../ink/ink451.xml"/><Relationship Id="rId307" Type="http://schemas.openxmlformats.org/officeDocument/2006/relationships/customXml" Target="../ink/ink458.xml"/><Relationship Id="rId328" Type="http://schemas.openxmlformats.org/officeDocument/2006/relationships/image" Target="../media/image469.png"/><Relationship Id="rId349" Type="http://schemas.openxmlformats.org/officeDocument/2006/relationships/customXml" Target="../ink/ink479.xml"/><Relationship Id="rId88" Type="http://schemas.openxmlformats.org/officeDocument/2006/relationships/image" Target="../media/image349.png"/><Relationship Id="rId111" Type="http://schemas.openxmlformats.org/officeDocument/2006/relationships/customXml" Target="../ink/ink360.xml"/><Relationship Id="rId132" Type="http://schemas.openxmlformats.org/officeDocument/2006/relationships/image" Target="../media/image371.png"/><Relationship Id="rId153" Type="http://schemas.openxmlformats.org/officeDocument/2006/relationships/customXml" Target="../ink/ink381.xml"/><Relationship Id="rId174" Type="http://schemas.openxmlformats.org/officeDocument/2006/relationships/image" Target="../media/image392.png"/><Relationship Id="rId195" Type="http://schemas.openxmlformats.org/officeDocument/2006/relationships/customXml" Target="../ink/ink402.xml"/><Relationship Id="rId209" Type="http://schemas.openxmlformats.org/officeDocument/2006/relationships/customXml" Target="../ink/ink409.xml"/><Relationship Id="rId360" Type="http://schemas.openxmlformats.org/officeDocument/2006/relationships/image" Target="../media/image485.png"/><Relationship Id="rId381" Type="http://schemas.openxmlformats.org/officeDocument/2006/relationships/customXml" Target="../ink/ink495.xml"/><Relationship Id="rId416" Type="http://schemas.openxmlformats.org/officeDocument/2006/relationships/image" Target="../media/image513.png"/><Relationship Id="rId220" Type="http://schemas.openxmlformats.org/officeDocument/2006/relationships/image" Target="../media/image415.png"/><Relationship Id="rId241" Type="http://schemas.openxmlformats.org/officeDocument/2006/relationships/customXml" Target="../ink/ink425.xml"/><Relationship Id="rId437" Type="http://schemas.openxmlformats.org/officeDocument/2006/relationships/image" Target="../media/image523.png"/><Relationship Id="rId458" Type="http://schemas.openxmlformats.org/officeDocument/2006/relationships/customXml" Target="../ink/ink534.xml"/><Relationship Id="rId479" Type="http://schemas.openxmlformats.org/officeDocument/2006/relationships/image" Target="../media/image544.png"/><Relationship Id="rId15" Type="http://schemas.openxmlformats.org/officeDocument/2006/relationships/image" Target="../media/image313.png"/><Relationship Id="rId36" Type="http://schemas.openxmlformats.org/officeDocument/2006/relationships/customXml" Target="../ink/ink322.xml"/><Relationship Id="rId57" Type="http://schemas.openxmlformats.org/officeDocument/2006/relationships/customXml" Target="../ink/ink333.xml"/><Relationship Id="rId262" Type="http://schemas.openxmlformats.org/officeDocument/2006/relationships/image" Target="../media/image436.png"/><Relationship Id="rId283" Type="http://schemas.openxmlformats.org/officeDocument/2006/relationships/customXml" Target="../ink/ink446.xml"/><Relationship Id="rId318" Type="http://schemas.openxmlformats.org/officeDocument/2006/relationships/image" Target="../media/image464.png"/><Relationship Id="rId339" Type="http://schemas.openxmlformats.org/officeDocument/2006/relationships/customXml" Target="../ink/ink474.xml"/><Relationship Id="rId490" Type="http://schemas.openxmlformats.org/officeDocument/2006/relationships/customXml" Target="../ink/ink550.xml"/><Relationship Id="rId504" Type="http://schemas.openxmlformats.org/officeDocument/2006/relationships/customXml" Target="../ink/ink557.xml"/><Relationship Id="rId78" Type="http://schemas.openxmlformats.org/officeDocument/2006/relationships/image" Target="../media/image344.png"/><Relationship Id="rId99" Type="http://schemas.openxmlformats.org/officeDocument/2006/relationships/customXml" Target="../ink/ink354.xml"/><Relationship Id="rId101" Type="http://schemas.openxmlformats.org/officeDocument/2006/relationships/customXml" Target="../ink/ink355.xml"/><Relationship Id="rId122" Type="http://schemas.openxmlformats.org/officeDocument/2006/relationships/image" Target="../media/image366.png"/><Relationship Id="rId143" Type="http://schemas.openxmlformats.org/officeDocument/2006/relationships/customXml" Target="../ink/ink376.xml"/><Relationship Id="rId164" Type="http://schemas.openxmlformats.org/officeDocument/2006/relationships/image" Target="../media/image387.png"/><Relationship Id="rId185" Type="http://schemas.openxmlformats.org/officeDocument/2006/relationships/customXml" Target="../ink/ink397.xml"/><Relationship Id="rId350" Type="http://schemas.openxmlformats.org/officeDocument/2006/relationships/image" Target="../media/image480.png"/><Relationship Id="rId371" Type="http://schemas.openxmlformats.org/officeDocument/2006/relationships/customXml" Target="../ink/ink490.xml"/><Relationship Id="rId406" Type="http://schemas.openxmlformats.org/officeDocument/2006/relationships/image" Target="../media/image508.png"/><Relationship Id="rId9" Type="http://schemas.openxmlformats.org/officeDocument/2006/relationships/image" Target="../media/image310.png"/><Relationship Id="rId210" Type="http://schemas.openxmlformats.org/officeDocument/2006/relationships/image" Target="../media/image410.png"/><Relationship Id="rId392" Type="http://schemas.openxmlformats.org/officeDocument/2006/relationships/image" Target="../media/image501.png"/><Relationship Id="rId427" Type="http://schemas.openxmlformats.org/officeDocument/2006/relationships/customXml" Target="../ink/ink518.xml"/><Relationship Id="rId448" Type="http://schemas.openxmlformats.org/officeDocument/2006/relationships/customXml" Target="../ink/ink529.xml"/><Relationship Id="rId469" Type="http://schemas.openxmlformats.org/officeDocument/2006/relationships/image" Target="../media/image539.png"/><Relationship Id="rId26" Type="http://schemas.openxmlformats.org/officeDocument/2006/relationships/customXml" Target="../ink/ink317.xml"/><Relationship Id="rId231" Type="http://schemas.openxmlformats.org/officeDocument/2006/relationships/customXml" Target="../ink/ink420.xml"/><Relationship Id="rId252" Type="http://schemas.openxmlformats.org/officeDocument/2006/relationships/image" Target="../media/image431.png"/><Relationship Id="rId273" Type="http://schemas.openxmlformats.org/officeDocument/2006/relationships/customXml" Target="../ink/ink441.xml"/><Relationship Id="rId294" Type="http://schemas.openxmlformats.org/officeDocument/2006/relationships/image" Target="../media/image452.png"/><Relationship Id="rId308" Type="http://schemas.openxmlformats.org/officeDocument/2006/relationships/image" Target="../media/image459.png"/><Relationship Id="rId329" Type="http://schemas.openxmlformats.org/officeDocument/2006/relationships/customXml" Target="../ink/ink469.xml"/><Relationship Id="rId480" Type="http://schemas.openxmlformats.org/officeDocument/2006/relationships/customXml" Target="../ink/ink545.xml"/><Relationship Id="rId47" Type="http://schemas.openxmlformats.org/officeDocument/2006/relationships/image" Target="../media/image329.png"/><Relationship Id="rId68" Type="http://schemas.openxmlformats.org/officeDocument/2006/relationships/image" Target="../media/image339.png"/><Relationship Id="rId89" Type="http://schemas.openxmlformats.org/officeDocument/2006/relationships/customXml" Target="../ink/ink349.xml"/><Relationship Id="rId112" Type="http://schemas.openxmlformats.org/officeDocument/2006/relationships/image" Target="../media/image361.png"/><Relationship Id="rId133" Type="http://schemas.openxmlformats.org/officeDocument/2006/relationships/customXml" Target="../ink/ink371.xml"/><Relationship Id="rId154" Type="http://schemas.openxmlformats.org/officeDocument/2006/relationships/image" Target="../media/image382.png"/><Relationship Id="rId175" Type="http://schemas.openxmlformats.org/officeDocument/2006/relationships/customXml" Target="../ink/ink392.xml"/><Relationship Id="rId340" Type="http://schemas.openxmlformats.org/officeDocument/2006/relationships/image" Target="../media/image475.png"/><Relationship Id="rId361" Type="http://schemas.openxmlformats.org/officeDocument/2006/relationships/customXml" Target="../ink/ink485.xml"/><Relationship Id="rId196" Type="http://schemas.openxmlformats.org/officeDocument/2006/relationships/image" Target="../media/image403.png"/><Relationship Id="rId200" Type="http://schemas.openxmlformats.org/officeDocument/2006/relationships/image" Target="../media/image405.png"/><Relationship Id="rId382" Type="http://schemas.openxmlformats.org/officeDocument/2006/relationships/image" Target="../media/image496.png"/><Relationship Id="rId417" Type="http://schemas.openxmlformats.org/officeDocument/2006/relationships/customXml" Target="../ink/ink513.xml"/><Relationship Id="rId438" Type="http://schemas.openxmlformats.org/officeDocument/2006/relationships/customXml" Target="../ink/ink524.xml"/><Relationship Id="rId459" Type="http://schemas.openxmlformats.org/officeDocument/2006/relationships/image" Target="../media/image534.png"/><Relationship Id="rId16" Type="http://schemas.openxmlformats.org/officeDocument/2006/relationships/customXml" Target="../ink/ink312.xml"/><Relationship Id="rId221" Type="http://schemas.openxmlformats.org/officeDocument/2006/relationships/customXml" Target="../ink/ink415.xml"/><Relationship Id="rId242" Type="http://schemas.openxmlformats.org/officeDocument/2006/relationships/image" Target="../media/image426.png"/><Relationship Id="rId263" Type="http://schemas.openxmlformats.org/officeDocument/2006/relationships/customXml" Target="../ink/ink436.xml"/><Relationship Id="rId284" Type="http://schemas.openxmlformats.org/officeDocument/2006/relationships/image" Target="../media/image447.png"/><Relationship Id="rId319" Type="http://schemas.openxmlformats.org/officeDocument/2006/relationships/customXml" Target="../ink/ink464.xml"/><Relationship Id="rId470" Type="http://schemas.openxmlformats.org/officeDocument/2006/relationships/customXml" Target="../ink/ink540.xml"/><Relationship Id="rId491" Type="http://schemas.openxmlformats.org/officeDocument/2006/relationships/image" Target="../media/image550.png"/><Relationship Id="rId505" Type="http://schemas.openxmlformats.org/officeDocument/2006/relationships/image" Target="../media/image557.png"/><Relationship Id="rId37" Type="http://schemas.openxmlformats.org/officeDocument/2006/relationships/image" Target="../media/image324.png"/><Relationship Id="rId58" Type="http://schemas.openxmlformats.org/officeDocument/2006/relationships/image" Target="../media/image334.png"/><Relationship Id="rId79" Type="http://schemas.openxmlformats.org/officeDocument/2006/relationships/customXml" Target="../ink/ink344.xml"/><Relationship Id="rId102" Type="http://schemas.openxmlformats.org/officeDocument/2006/relationships/image" Target="../media/image356.png"/><Relationship Id="rId123" Type="http://schemas.openxmlformats.org/officeDocument/2006/relationships/customXml" Target="../ink/ink366.xml"/><Relationship Id="rId144" Type="http://schemas.openxmlformats.org/officeDocument/2006/relationships/image" Target="../media/image377.png"/><Relationship Id="rId330" Type="http://schemas.openxmlformats.org/officeDocument/2006/relationships/image" Target="../media/image470.png"/><Relationship Id="rId90" Type="http://schemas.openxmlformats.org/officeDocument/2006/relationships/image" Target="../media/image350.png"/><Relationship Id="rId165" Type="http://schemas.openxmlformats.org/officeDocument/2006/relationships/customXml" Target="../ink/ink387.xml"/><Relationship Id="rId186" Type="http://schemas.openxmlformats.org/officeDocument/2006/relationships/image" Target="../media/image398.png"/><Relationship Id="rId351" Type="http://schemas.openxmlformats.org/officeDocument/2006/relationships/customXml" Target="../ink/ink480.xml"/><Relationship Id="rId372" Type="http://schemas.openxmlformats.org/officeDocument/2006/relationships/image" Target="../media/image491.png"/><Relationship Id="rId393" Type="http://schemas.openxmlformats.org/officeDocument/2006/relationships/customXml" Target="../ink/ink501.xml"/><Relationship Id="rId407" Type="http://schemas.openxmlformats.org/officeDocument/2006/relationships/customXml" Target="../ink/ink508.xml"/><Relationship Id="rId428" Type="http://schemas.openxmlformats.org/officeDocument/2006/relationships/image" Target="../media/image519.png"/><Relationship Id="rId449" Type="http://schemas.openxmlformats.org/officeDocument/2006/relationships/image" Target="../media/image529.png"/><Relationship Id="rId211" Type="http://schemas.openxmlformats.org/officeDocument/2006/relationships/customXml" Target="../ink/ink410.xml"/><Relationship Id="rId232" Type="http://schemas.openxmlformats.org/officeDocument/2006/relationships/image" Target="../media/image421.png"/><Relationship Id="rId253" Type="http://schemas.openxmlformats.org/officeDocument/2006/relationships/customXml" Target="../ink/ink431.xml"/><Relationship Id="rId274" Type="http://schemas.openxmlformats.org/officeDocument/2006/relationships/image" Target="../media/image442.png"/><Relationship Id="rId295" Type="http://schemas.openxmlformats.org/officeDocument/2006/relationships/customXml" Target="../ink/ink452.xml"/><Relationship Id="rId309" Type="http://schemas.openxmlformats.org/officeDocument/2006/relationships/customXml" Target="../ink/ink459.xml"/><Relationship Id="rId460" Type="http://schemas.openxmlformats.org/officeDocument/2006/relationships/customXml" Target="../ink/ink535.xml"/><Relationship Id="rId481" Type="http://schemas.openxmlformats.org/officeDocument/2006/relationships/image" Target="../media/image545.png"/><Relationship Id="rId27" Type="http://schemas.openxmlformats.org/officeDocument/2006/relationships/image" Target="../media/image319.png"/><Relationship Id="rId48" Type="http://schemas.openxmlformats.org/officeDocument/2006/relationships/customXml" Target="../ink/ink328.xml"/><Relationship Id="rId69" Type="http://schemas.openxmlformats.org/officeDocument/2006/relationships/customXml" Target="../ink/ink339.xml"/><Relationship Id="rId113" Type="http://schemas.openxmlformats.org/officeDocument/2006/relationships/customXml" Target="../ink/ink361.xml"/><Relationship Id="rId134" Type="http://schemas.openxmlformats.org/officeDocument/2006/relationships/image" Target="../media/image372.png"/><Relationship Id="rId320" Type="http://schemas.openxmlformats.org/officeDocument/2006/relationships/image" Target="../media/image465.png"/><Relationship Id="rId80" Type="http://schemas.openxmlformats.org/officeDocument/2006/relationships/image" Target="../media/image345.png"/><Relationship Id="rId155" Type="http://schemas.openxmlformats.org/officeDocument/2006/relationships/customXml" Target="../ink/ink382.xml"/><Relationship Id="rId176" Type="http://schemas.openxmlformats.org/officeDocument/2006/relationships/image" Target="../media/image393.png"/><Relationship Id="rId197" Type="http://schemas.openxmlformats.org/officeDocument/2006/relationships/customXml" Target="../ink/ink403.xml"/><Relationship Id="rId341" Type="http://schemas.openxmlformats.org/officeDocument/2006/relationships/customXml" Target="../ink/ink475.xml"/><Relationship Id="rId362" Type="http://schemas.openxmlformats.org/officeDocument/2006/relationships/image" Target="../media/image486.png"/><Relationship Id="rId383" Type="http://schemas.openxmlformats.org/officeDocument/2006/relationships/customXml" Target="../ink/ink496.xml"/><Relationship Id="rId418" Type="http://schemas.openxmlformats.org/officeDocument/2006/relationships/image" Target="../media/image514.png"/><Relationship Id="rId439" Type="http://schemas.openxmlformats.org/officeDocument/2006/relationships/image" Target="../media/image524.png"/><Relationship Id="rId201" Type="http://schemas.openxmlformats.org/officeDocument/2006/relationships/customXml" Target="../ink/ink405.xml"/><Relationship Id="rId222" Type="http://schemas.openxmlformats.org/officeDocument/2006/relationships/image" Target="../media/image416.png"/><Relationship Id="rId243" Type="http://schemas.openxmlformats.org/officeDocument/2006/relationships/customXml" Target="../ink/ink426.xml"/><Relationship Id="rId264" Type="http://schemas.openxmlformats.org/officeDocument/2006/relationships/image" Target="../media/image437.png"/><Relationship Id="rId285" Type="http://schemas.openxmlformats.org/officeDocument/2006/relationships/customXml" Target="../ink/ink447.xml"/><Relationship Id="rId450" Type="http://schemas.openxmlformats.org/officeDocument/2006/relationships/customXml" Target="../ink/ink530.xml"/><Relationship Id="rId471" Type="http://schemas.openxmlformats.org/officeDocument/2006/relationships/image" Target="../media/image540.png"/><Relationship Id="rId506" Type="http://schemas.openxmlformats.org/officeDocument/2006/relationships/customXml" Target="../ink/ink558.xml"/><Relationship Id="rId17" Type="http://schemas.openxmlformats.org/officeDocument/2006/relationships/image" Target="../media/image314.png"/><Relationship Id="rId38" Type="http://schemas.openxmlformats.org/officeDocument/2006/relationships/customXml" Target="../ink/ink323.xml"/><Relationship Id="rId59" Type="http://schemas.openxmlformats.org/officeDocument/2006/relationships/customXml" Target="../ink/ink334.xml"/><Relationship Id="rId103" Type="http://schemas.openxmlformats.org/officeDocument/2006/relationships/customXml" Target="../ink/ink356.xml"/><Relationship Id="rId124" Type="http://schemas.openxmlformats.org/officeDocument/2006/relationships/image" Target="../media/image367.png"/><Relationship Id="rId310" Type="http://schemas.openxmlformats.org/officeDocument/2006/relationships/image" Target="../media/image460.png"/><Relationship Id="rId492" Type="http://schemas.openxmlformats.org/officeDocument/2006/relationships/customXml" Target="../ink/ink551.xml"/><Relationship Id="rId70" Type="http://schemas.openxmlformats.org/officeDocument/2006/relationships/image" Target="../media/image340.png"/><Relationship Id="rId91" Type="http://schemas.openxmlformats.org/officeDocument/2006/relationships/customXml" Target="../ink/ink350.xml"/><Relationship Id="rId145" Type="http://schemas.openxmlformats.org/officeDocument/2006/relationships/customXml" Target="../ink/ink377.xml"/><Relationship Id="rId166" Type="http://schemas.openxmlformats.org/officeDocument/2006/relationships/image" Target="../media/image388.png"/><Relationship Id="rId187" Type="http://schemas.openxmlformats.org/officeDocument/2006/relationships/customXml" Target="../ink/ink398.xml"/><Relationship Id="rId331" Type="http://schemas.openxmlformats.org/officeDocument/2006/relationships/customXml" Target="../ink/ink470.xml"/><Relationship Id="rId352" Type="http://schemas.openxmlformats.org/officeDocument/2006/relationships/image" Target="../media/image481.png"/><Relationship Id="rId373" Type="http://schemas.openxmlformats.org/officeDocument/2006/relationships/customXml" Target="../ink/ink491.xml"/><Relationship Id="rId394" Type="http://schemas.openxmlformats.org/officeDocument/2006/relationships/image" Target="../media/image502.png"/><Relationship Id="rId408" Type="http://schemas.openxmlformats.org/officeDocument/2006/relationships/image" Target="../media/image509.png"/><Relationship Id="rId429" Type="http://schemas.openxmlformats.org/officeDocument/2006/relationships/customXml" Target="../ink/ink519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411.png"/><Relationship Id="rId233" Type="http://schemas.openxmlformats.org/officeDocument/2006/relationships/customXml" Target="../ink/ink421.xml"/><Relationship Id="rId254" Type="http://schemas.openxmlformats.org/officeDocument/2006/relationships/image" Target="../media/image432.png"/><Relationship Id="rId440" Type="http://schemas.openxmlformats.org/officeDocument/2006/relationships/customXml" Target="../ink/ink525.xml"/><Relationship Id="rId28" Type="http://schemas.openxmlformats.org/officeDocument/2006/relationships/customXml" Target="../ink/ink318.xml"/><Relationship Id="rId49" Type="http://schemas.openxmlformats.org/officeDocument/2006/relationships/customXml" Target="../ink/ink329.xml"/><Relationship Id="rId114" Type="http://schemas.openxmlformats.org/officeDocument/2006/relationships/image" Target="../media/image362.png"/><Relationship Id="rId275" Type="http://schemas.openxmlformats.org/officeDocument/2006/relationships/customXml" Target="../ink/ink442.xml"/><Relationship Id="rId296" Type="http://schemas.openxmlformats.org/officeDocument/2006/relationships/image" Target="../media/image453.png"/><Relationship Id="rId300" Type="http://schemas.openxmlformats.org/officeDocument/2006/relationships/image" Target="../media/image455.png"/><Relationship Id="rId461" Type="http://schemas.openxmlformats.org/officeDocument/2006/relationships/image" Target="../media/image535.png"/><Relationship Id="rId482" Type="http://schemas.openxmlformats.org/officeDocument/2006/relationships/customXml" Target="../ink/ink546.xml"/><Relationship Id="rId60" Type="http://schemas.openxmlformats.org/officeDocument/2006/relationships/image" Target="../media/image335.png"/><Relationship Id="rId81" Type="http://schemas.openxmlformats.org/officeDocument/2006/relationships/customXml" Target="../ink/ink345.xml"/><Relationship Id="rId135" Type="http://schemas.openxmlformats.org/officeDocument/2006/relationships/customXml" Target="../ink/ink372.xml"/><Relationship Id="rId156" Type="http://schemas.openxmlformats.org/officeDocument/2006/relationships/image" Target="../media/image383.png"/><Relationship Id="rId177" Type="http://schemas.openxmlformats.org/officeDocument/2006/relationships/customXml" Target="../ink/ink393.xml"/><Relationship Id="rId198" Type="http://schemas.openxmlformats.org/officeDocument/2006/relationships/image" Target="../media/image404.png"/><Relationship Id="rId321" Type="http://schemas.openxmlformats.org/officeDocument/2006/relationships/customXml" Target="../ink/ink465.xml"/><Relationship Id="rId342" Type="http://schemas.openxmlformats.org/officeDocument/2006/relationships/image" Target="../media/image476.png"/><Relationship Id="rId363" Type="http://schemas.openxmlformats.org/officeDocument/2006/relationships/customXml" Target="../ink/ink486.xml"/><Relationship Id="rId384" Type="http://schemas.openxmlformats.org/officeDocument/2006/relationships/image" Target="../media/image497.png"/><Relationship Id="rId419" Type="http://schemas.openxmlformats.org/officeDocument/2006/relationships/customXml" Target="../ink/ink514.xml"/><Relationship Id="rId202" Type="http://schemas.openxmlformats.org/officeDocument/2006/relationships/image" Target="../media/image406.png"/><Relationship Id="rId223" Type="http://schemas.openxmlformats.org/officeDocument/2006/relationships/customXml" Target="../ink/ink416.xml"/><Relationship Id="rId244" Type="http://schemas.openxmlformats.org/officeDocument/2006/relationships/image" Target="../media/image427.png"/><Relationship Id="rId430" Type="http://schemas.openxmlformats.org/officeDocument/2006/relationships/customXml" Target="../ink/ink520.xml"/><Relationship Id="rId18" Type="http://schemas.openxmlformats.org/officeDocument/2006/relationships/customXml" Target="../ink/ink313.xml"/><Relationship Id="rId39" Type="http://schemas.openxmlformats.org/officeDocument/2006/relationships/image" Target="../media/image325.png"/><Relationship Id="rId265" Type="http://schemas.openxmlformats.org/officeDocument/2006/relationships/customXml" Target="../ink/ink437.xml"/><Relationship Id="rId286" Type="http://schemas.openxmlformats.org/officeDocument/2006/relationships/image" Target="../media/image448.png"/><Relationship Id="rId451" Type="http://schemas.openxmlformats.org/officeDocument/2006/relationships/image" Target="../media/image530.png"/><Relationship Id="rId472" Type="http://schemas.openxmlformats.org/officeDocument/2006/relationships/customXml" Target="../ink/ink541.xml"/><Relationship Id="rId493" Type="http://schemas.openxmlformats.org/officeDocument/2006/relationships/image" Target="../media/image551.png"/><Relationship Id="rId507" Type="http://schemas.openxmlformats.org/officeDocument/2006/relationships/image" Target="../media/image558.png"/><Relationship Id="rId50" Type="http://schemas.openxmlformats.org/officeDocument/2006/relationships/image" Target="../media/image330.png"/><Relationship Id="rId104" Type="http://schemas.openxmlformats.org/officeDocument/2006/relationships/image" Target="../media/image357.png"/><Relationship Id="rId125" Type="http://schemas.openxmlformats.org/officeDocument/2006/relationships/customXml" Target="../ink/ink367.xml"/><Relationship Id="rId146" Type="http://schemas.openxmlformats.org/officeDocument/2006/relationships/image" Target="../media/image378.png"/><Relationship Id="rId167" Type="http://schemas.openxmlformats.org/officeDocument/2006/relationships/customXml" Target="../ink/ink388.xml"/><Relationship Id="rId188" Type="http://schemas.openxmlformats.org/officeDocument/2006/relationships/image" Target="../media/image399.png"/><Relationship Id="rId311" Type="http://schemas.openxmlformats.org/officeDocument/2006/relationships/customXml" Target="../ink/ink460.xml"/><Relationship Id="rId332" Type="http://schemas.openxmlformats.org/officeDocument/2006/relationships/image" Target="../media/image471.png"/><Relationship Id="rId353" Type="http://schemas.openxmlformats.org/officeDocument/2006/relationships/customXml" Target="../ink/ink481.xml"/><Relationship Id="rId374" Type="http://schemas.openxmlformats.org/officeDocument/2006/relationships/image" Target="../media/image492.png"/><Relationship Id="rId395" Type="http://schemas.openxmlformats.org/officeDocument/2006/relationships/customXml" Target="../ink/ink502.xml"/><Relationship Id="rId409" Type="http://schemas.openxmlformats.org/officeDocument/2006/relationships/customXml" Target="../ink/ink509.xml"/><Relationship Id="rId71" Type="http://schemas.openxmlformats.org/officeDocument/2006/relationships/customXml" Target="../ink/ink340.xml"/><Relationship Id="rId92" Type="http://schemas.openxmlformats.org/officeDocument/2006/relationships/image" Target="../media/image351.png"/><Relationship Id="rId213" Type="http://schemas.openxmlformats.org/officeDocument/2006/relationships/customXml" Target="../ink/ink411.xml"/><Relationship Id="rId234" Type="http://schemas.openxmlformats.org/officeDocument/2006/relationships/image" Target="../media/image422.png"/><Relationship Id="rId420" Type="http://schemas.openxmlformats.org/officeDocument/2006/relationships/image" Target="../media/image515.png"/><Relationship Id="rId2" Type="http://schemas.openxmlformats.org/officeDocument/2006/relationships/customXml" Target="../ink/ink305.xml"/><Relationship Id="rId29" Type="http://schemas.openxmlformats.org/officeDocument/2006/relationships/image" Target="../media/image320.png"/><Relationship Id="rId255" Type="http://schemas.openxmlformats.org/officeDocument/2006/relationships/customXml" Target="../ink/ink432.xml"/><Relationship Id="rId276" Type="http://schemas.openxmlformats.org/officeDocument/2006/relationships/image" Target="../media/image443.png"/><Relationship Id="rId297" Type="http://schemas.openxmlformats.org/officeDocument/2006/relationships/customXml" Target="../ink/ink453.xml"/><Relationship Id="rId441" Type="http://schemas.openxmlformats.org/officeDocument/2006/relationships/image" Target="../media/image525.png"/><Relationship Id="rId462" Type="http://schemas.openxmlformats.org/officeDocument/2006/relationships/customXml" Target="../ink/ink536.xml"/><Relationship Id="rId483" Type="http://schemas.openxmlformats.org/officeDocument/2006/relationships/image" Target="../media/image546.png"/><Relationship Id="rId40" Type="http://schemas.openxmlformats.org/officeDocument/2006/relationships/customXml" Target="../ink/ink324.xml"/><Relationship Id="rId115" Type="http://schemas.openxmlformats.org/officeDocument/2006/relationships/customXml" Target="../ink/ink362.xml"/><Relationship Id="rId136" Type="http://schemas.openxmlformats.org/officeDocument/2006/relationships/image" Target="../media/image373.png"/><Relationship Id="rId157" Type="http://schemas.openxmlformats.org/officeDocument/2006/relationships/customXml" Target="../ink/ink383.xml"/><Relationship Id="rId178" Type="http://schemas.openxmlformats.org/officeDocument/2006/relationships/image" Target="../media/image394.png"/><Relationship Id="rId301" Type="http://schemas.openxmlformats.org/officeDocument/2006/relationships/customXml" Target="../ink/ink455.xml"/><Relationship Id="rId322" Type="http://schemas.openxmlformats.org/officeDocument/2006/relationships/image" Target="../media/image466.png"/><Relationship Id="rId343" Type="http://schemas.openxmlformats.org/officeDocument/2006/relationships/customXml" Target="../ink/ink476.xml"/><Relationship Id="rId364" Type="http://schemas.openxmlformats.org/officeDocument/2006/relationships/image" Target="../media/image487.png"/><Relationship Id="rId61" Type="http://schemas.openxmlformats.org/officeDocument/2006/relationships/customXml" Target="../ink/ink335.xml"/><Relationship Id="rId82" Type="http://schemas.openxmlformats.org/officeDocument/2006/relationships/image" Target="../media/image346.png"/><Relationship Id="rId199" Type="http://schemas.openxmlformats.org/officeDocument/2006/relationships/customXml" Target="../ink/ink404.xml"/><Relationship Id="rId203" Type="http://schemas.openxmlformats.org/officeDocument/2006/relationships/customXml" Target="../ink/ink406.xml"/><Relationship Id="rId385" Type="http://schemas.openxmlformats.org/officeDocument/2006/relationships/customXml" Target="../ink/ink497.xml"/><Relationship Id="rId19" Type="http://schemas.openxmlformats.org/officeDocument/2006/relationships/image" Target="../media/image315.png"/><Relationship Id="rId224" Type="http://schemas.openxmlformats.org/officeDocument/2006/relationships/image" Target="../media/image417.png"/><Relationship Id="rId245" Type="http://schemas.openxmlformats.org/officeDocument/2006/relationships/customXml" Target="../ink/ink427.xml"/><Relationship Id="rId266" Type="http://schemas.openxmlformats.org/officeDocument/2006/relationships/image" Target="../media/image438.png"/><Relationship Id="rId287" Type="http://schemas.openxmlformats.org/officeDocument/2006/relationships/customXml" Target="../ink/ink448.xml"/><Relationship Id="rId410" Type="http://schemas.openxmlformats.org/officeDocument/2006/relationships/image" Target="../media/image510.png"/><Relationship Id="rId431" Type="http://schemas.openxmlformats.org/officeDocument/2006/relationships/image" Target="../media/image520.png"/><Relationship Id="rId452" Type="http://schemas.openxmlformats.org/officeDocument/2006/relationships/customXml" Target="../ink/ink531.xml"/><Relationship Id="rId473" Type="http://schemas.openxmlformats.org/officeDocument/2006/relationships/image" Target="../media/image541.png"/><Relationship Id="rId494" Type="http://schemas.openxmlformats.org/officeDocument/2006/relationships/customXml" Target="../ink/ink552.xml"/><Relationship Id="rId508" Type="http://schemas.openxmlformats.org/officeDocument/2006/relationships/customXml" Target="../ink/ink559.xml"/><Relationship Id="rId30" Type="http://schemas.openxmlformats.org/officeDocument/2006/relationships/customXml" Target="../ink/ink319.xml"/><Relationship Id="rId105" Type="http://schemas.openxmlformats.org/officeDocument/2006/relationships/customXml" Target="../ink/ink357.xml"/><Relationship Id="rId126" Type="http://schemas.openxmlformats.org/officeDocument/2006/relationships/image" Target="../media/image368.png"/><Relationship Id="rId147" Type="http://schemas.openxmlformats.org/officeDocument/2006/relationships/customXml" Target="../ink/ink378.xml"/><Relationship Id="rId168" Type="http://schemas.openxmlformats.org/officeDocument/2006/relationships/image" Target="../media/image389.png"/><Relationship Id="rId312" Type="http://schemas.openxmlformats.org/officeDocument/2006/relationships/image" Target="../media/image461.png"/><Relationship Id="rId333" Type="http://schemas.openxmlformats.org/officeDocument/2006/relationships/customXml" Target="../ink/ink471.xml"/><Relationship Id="rId354" Type="http://schemas.openxmlformats.org/officeDocument/2006/relationships/image" Target="../media/image482.png"/><Relationship Id="rId51" Type="http://schemas.openxmlformats.org/officeDocument/2006/relationships/customXml" Target="../ink/ink330.xml"/><Relationship Id="rId72" Type="http://schemas.openxmlformats.org/officeDocument/2006/relationships/image" Target="../media/image341.png"/><Relationship Id="rId93" Type="http://schemas.openxmlformats.org/officeDocument/2006/relationships/customXml" Target="../ink/ink351.xml"/><Relationship Id="rId189" Type="http://schemas.openxmlformats.org/officeDocument/2006/relationships/customXml" Target="../ink/ink399.xml"/><Relationship Id="rId375" Type="http://schemas.openxmlformats.org/officeDocument/2006/relationships/customXml" Target="../ink/ink492.xml"/><Relationship Id="rId396" Type="http://schemas.openxmlformats.org/officeDocument/2006/relationships/image" Target="../media/image503.png"/><Relationship Id="rId3" Type="http://schemas.openxmlformats.org/officeDocument/2006/relationships/image" Target="../media/image307.png"/><Relationship Id="rId214" Type="http://schemas.openxmlformats.org/officeDocument/2006/relationships/image" Target="../media/image412.png"/><Relationship Id="rId235" Type="http://schemas.openxmlformats.org/officeDocument/2006/relationships/customXml" Target="../ink/ink422.xml"/><Relationship Id="rId256" Type="http://schemas.openxmlformats.org/officeDocument/2006/relationships/image" Target="../media/image433.png"/><Relationship Id="rId277" Type="http://schemas.openxmlformats.org/officeDocument/2006/relationships/customXml" Target="../ink/ink443.xml"/><Relationship Id="rId298" Type="http://schemas.openxmlformats.org/officeDocument/2006/relationships/image" Target="../media/image454.png"/><Relationship Id="rId400" Type="http://schemas.openxmlformats.org/officeDocument/2006/relationships/image" Target="../media/image505.png"/><Relationship Id="rId421" Type="http://schemas.openxmlformats.org/officeDocument/2006/relationships/customXml" Target="../ink/ink515.xml"/><Relationship Id="rId442" Type="http://schemas.openxmlformats.org/officeDocument/2006/relationships/customXml" Target="../ink/ink526.xml"/><Relationship Id="rId463" Type="http://schemas.openxmlformats.org/officeDocument/2006/relationships/image" Target="../media/image536.png"/><Relationship Id="rId484" Type="http://schemas.openxmlformats.org/officeDocument/2006/relationships/customXml" Target="../ink/ink547.xml"/><Relationship Id="rId116" Type="http://schemas.openxmlformats.org/officeDocument/2006/relationships/image" Target="../media/image363.png"/><Relationship Id="rId137" Type="http://schemas.openxmlformats.org/officeDocument/2006/relationships/customXml" Target="../ink/ink373.xml"/><Relationship Id="rId158" Type="http://schemas.openxmlformats.org/officeDocument/2006/relationships/image" Target="../media/image384.png"/><Relationship Id="rId302" Type="http://schemas.openxmlformats.org/officeDocument/2006/relationships/image" Target="../media/image456.png"/><Relationship Id="rId323" Type="http://schemas.openxmlformats.org/officeDocument/2006/relationships/customXml" Target="../ink/ink466.xml"/><Relationship Id="rId344" Type="http://schemas.openxmlformats.org/officeDocument/2006/relationships/image" Target="../media/image477.png"/><Relationship Id="rId20" Type="http://schemas.openxmlformats.org/officeDocument/2006/relationships/customXml" Target="../ink/ink314.xml"/><Relationship Id="rId41" Type="http://schemas.openxmlformats.org/officeDocument/2006/relationships/image" Target="../media/image326.png"/><Relationship Id="rId62" Type="http://schemas.openxmlformats.org/officeDocument/2006/relationships/image" Target="../media/image336.png"/><Relationship Id="rId83" Type="http://schemas.openxmlformats.org/officeDocument/2006/relationships/customXml" Target="../ink/ink346.xml"/><Relationship Id="rId179" Type="http://schemas.openxmlformats.org/officeDocument/2006/relationships/customXml" Target="../ink/ink394.xml"/><Relationship Id="rId365" Type="http://schemas.openxmlformats.org/officeDocument/2006/relationships/customXml" Target="../ink/ink487.xml"/><Relationship Id="rId386" Type="http://schemas.openxmlformats.org/officeDocument/2006/relationships/image" Target="../media/image498.png"/><Relationship Id="rId190" Type="http://schemas.openxmlformats.org/officeDocument/2006/relationships/image" Target="../media/image400.png"/><Relationship Id="rId204" Type="http://schemas.openxmlformats.org/officeDocument/2006/relationships/image" Target="../media/image407.png"/><Relationship Id="rId225" Type="http://schemas.openxmlformats.org/officeDocument/2006/relationships/customXml" Target="../ink/ink417.xml"/><Relationship Id="rId246" Type="http://schemas.openxmlformats.org/officeDocument/2006/relationships/image" Target="../media/image428.png"/><Relationship Id="rId267" Type="http://schemas.openxmlformats.org/officeDocument/2006/relationships/customXml" Target="../ink/ink438.xml"/><Relationship Id="rId288" Type="http://schemas.openxmlformats.org/officeDocument/2006/relationships/image" Target="../media/image449.png"/><Relationship Id="rId411" Type="http://schemas.openxmlformats.org/officeDocument/2006/relationships/customXml" Target="../ink/ink510.xml"/><Relationship Id="rId432" Type="http://schemas.openxmlformats.org/officeDocument/2006/relationships/customXml" Target="../ink/ink521.xml"/><Relationship Id="rId453" Type="http://schemas.openxmlformats.org/officeDocument/2006/relationships/image" Target="../media/image531.png"/><Relationship Id="rId474" Type="http://schemas.openxmlformats.org/officeDocument/2006/relationships/customXml" Target="../ink/ink542.xml"/><Relationship Id="rId509" Type="http://schemas.openxmlformats.org/officeDocument/2006/relationships/image" Target="../media/image559.png"/><Relationship Id="rId106" Type="http://schemas.openxmlformats.org/officeDocument/2006/relationships/image" Target="../media/image358.png"/><Relationship Id="rId127" Type="http://schemas.openxmlformats.org/officeDocument/2006/relationships/customXml" Target="../ink/ink368.xml"/><Relationship Id="rId313" Type="http://schemas.openxmlformats.org/officeDocument/2006/relationships/customXml" Target="../ink/ink461.xml"/><Relationship Id="rId495" Type="http://schemas.openxmlformats.org/officeDocument/2006/relationships/image" Target="../media/image552.png"/><Relationship Id="rId10" Type="http://schemas.openxmlformats.org/officeDocument/2006/relationships/customXml" Target="../ink/ink309.xml"/><Relationship Id="rId31" Type="http://schemas.openxmlformats.org/officeDocument/2006/relationships/image" Target="../media/image321.png"/><Relationship Id="rId52" Type="http://schemas.openxmlformats.org/officeDocument/2006/relationships/image" Target="../media/image331.png"/><Relationship Id="rId73" Type="http://schemas.openxmlformats.org/officeDocument/2006/relationships/customXml" Target="../ink/ink341.xml"/><Relationship Id="rId94" Type="http://schemas.openxmlformats.org/officeDocument/2006/relationships/image" Target="../media/image352.png"/><Relationship Id="rId148" Type="http://schemas.openxmlformats.org/officeDocument/2006/relationships/image" Target="../media/image379.png"/><Relationship Id="rId169" Type="http://schemas.openxmlformats.org/officeDocument/2006/relationships/customXml" Target="../ink/ink389.xml"/><Relationship Id="rId334" Type="http://schemas.openxmlformats.org/officeDocument/2006/relationships/image" Target="../media/image472.png"/><Relationship Id="rId355" Type="http://schemas.openxmlformats.org/officeDocument/2006/relationships/customXml" Target="../ink/ink482.xml"/><Relationship Id="rId376" Type="http://schemas.openxmlformats.org/officeDocument/2006/relationships/image" Target="../media/image493.png"/><Relationship Id="rId397" Type="http://schemas.openxmlformats.org/officeDocument/2006/relationships/customXml" Target="../ink/ink503.xml"/><Relationship Id="rId4" Type="http://schemas.openxmlformats.org/officeDocument/2006/relationships/customXml" Target="../ink/ink306.xml"/><Relationship Id="rId180" Type="http://schemas.openxmlformats.org/officeDocument/2006/relationships/image" Target="../media/image395.png"/><Relationship Id="rId215" Type="http://schemas.openxmlformats.org/officeDocument/2006/relationships/customXml" Target="../ink/ink412.xml"/><Relationship Id="rId236" Type="http://schemas.openxmlformats.org/officeDocument/2006/relationships/image" Target="../media/image423.png"/><Relationship Id="rId257" Type="http://schemas.openxmlformats.org/officeDocument/2006/relationships/customXml" Target="../ink/ink433.xml"/><Relationship Id="rId278" Type="http://schemas.openxmlformats.org/officeDocument/2006/relationships/image" Target="../media/image444.png"/><Relationship Id="rId401" Type="http://schemas.openxmlformats.org/officeDocument/2006/relationships/customXml" Target="../ink/ink505.xml"/><Relationship Id="rId422" Type="http://schemas.openxmlformats.org/officeDocument/2006/relationships/image" Target="../media/image516.png"/><Relationship Id="rId443" Type="http://schemas.openxmlformats.org/officeDocument/2006/relationships/image" Target="../media/image526.png"/><Relationship Id="rId464" Type="http://schemas.openxmlformats.org/officeDocument/2006/relationships/customXml" Target="../ink/ink537.xml"/><Relationship Id="rId303" Type="http://schemas.openxmlformats.org/officeDocument/2006/relationships/customXml" Target="../ink/ink456.xml"/><Relationship Id="rId485" Type="http://schemas.openxmlformats.org/officeDocument/2006/relationships/image" Target="../media/image547.png"/><Relationship Id="rId42" Type="http://schemas.openxmlformats.org/officeDocument/2006/relationships/customXml" Target="../ink/ink325.xml"/><Relationship Id="rId84" Type="http://schemas.openxmlformats.org/officeDocument/2006/relationships/image" Target="../media/image347.png"/><Relationship Id="rId138" Type="http://schemas.openxmlformats.org/officeDocument/2006/relationships/image" Target="../media/image374.png"/><Relationship Id="rId345" Type="http://schemas.openxmlformats.org/officeDocument/2006/relationships/customXml" Target="../ink/ink477.xml"/><Relationship Id="rId387" Type="http://schemas.openxmlformats.org/officeDocument/2006/relationships/customXml" Target="../ink/ink498.xml"/><Relationship Id="rId510" Type="http://schemas.openxmlformats.org/officeDocument/2006/relationships/customXml" Target="../ink/ink560.xml"/><Relationship Id="rId191" Type="http://schemas.openxmlformats.org/officeDocument/2006/relationships/customXml" Target="../ink/ink400.xml"/><Relationship Id="rId205" Type="http://schemas.openxmlformats.org/officeDocument/2006/relationships/customXml" Target="../ink/ink407.xml"/><Relationship Id="rId247" Type="http://schemas.openxmlformats.org/officeDocument/2006/relationships/customXml" Target="../ink/ink428.xml"/><Relationship Id="rId412" Type="http://schemas.openxmlformats.org/officeDocument/2006/relationships/image" Target="../media/image511.png"/><Relationship Id="rId107" Type="http://schemas.openxmlformats.org/officeDocument/2006/relationships/customXml" Target="../ink/ink358.xml"/><Relationship Id="rId289" Type="http://schemas.openxmlformats.org/officeDocument/2006/relationships/customXml" Target="../ink/ink449.xml"/><Relationship Id="rId454" Type="http://schemas.openxmlformats.org/officeDocument/2006/relationships/customXml" Target="../ink/ink532.xml"/><Relationship Id="rId496" Type="http://schemas.openxmlformats.org/officeDocument/2006/relationships/customXml" Target="../ink/ink553.xml"/><Relationship Id="rId11" Type="http://schemas.openxmlformats.org/officeDocument/2006/relationships/image" Target="../media/image311.png"/><Relationship Id="rId53" Type="http://schemas.openxmlformats.org/officeDocument/2006/relationships/customXml" Target="../ink/ink331.xml"/><Relationship Id="rId149" Type="http://schemas.openxmlformats.org/officeDocument/2006/relationships/customXml" Target="../ink/ink379.xml"/><Relationship Id="rId314" Type="http://schemas.openxmlformats.org/officeDocument/2006/relationships/image" Target="../media/image462.png"/><Relationship Id="rId356" Type="http://schemas.openxmlformats.org/officeDocument/2006/relationships/image" Target="../media/image483.png"/><Relationship Id="rId398" Type="http://schemas.openxmlformats.org/officeDocument/2006/relationships/image" Target="../media/image504.png"/><Relationship Id="rId95" Type="http://schemas.openxmlformats.org/officeDocument/2006/relationships/customXml" Target="../ink/ink352.xml"/><Relationship Id="rId160" Type="http://schemas.openxmlformats.org/officeDocument/2006/relationships/image" Target="../media/image385.png"/><Relationship Id="rId216" Type="http://schemas.openxmlformats.org/officeDocument/2006/relationships/image" Target="../media/image413.png"/><Relationship Id="rId423" Type="http://schemas.openxmlformats.org/officeDocument/2006/relationships/customXml" Target="../ink/ink516.xml"/><Relationship Id="rId258" Type="http://schemas.openxmlformats.org/officeDocument/2006/relationships/image" Target="../media/image434.png"/><Relationship Id="rId465" Type="http://schemas.openxmlformats.org/officeDocument/2006/relationships/image" Target="../media/image537.png"/><Relationship Id="rId22" Type="http://schemas.openxmlformats.org/officeDocument/2006/relationships/customXml" Target="../ink/ink315.xml"/><Relationship Id="rId64" Type="http://schemas.openxmlformats.org/officeDocument/2006/relationships/image" Target="../media/image337.png"/><Relationship Id="rId118" Type="http://schemas.openxmlformats.org/officeDocument/2006/relationships/image" Target="../media/image364.png"/><Relationship Id="rId325" Type="http://schemas.openxmlformats.org/officeDocument/2006/relationships/customXml" Target="../ink/ink467.xml"/><Relationship Id="rId367" Type="http://schemas.openxmlformats.org/officeDocument/2006/relationships/customXml" Target="../ink/ink488.xml"/><Relationship Id="rId171" Type="http://schemas.openxmlformats.org/officeDocument/2006/relationships/customXml" Target="../ink/ink390.xml"/><Relationship Id="rId227" Type="http://schemas.openxmlformats.org/officeDocument/2006/relationships/customXml" Target="../ink/ink418.xml"/><Relationship Id="rId269" Type="http://schemas.openxmlformats.org/officeDocument/2006/relationships/customXml" Target="../ink/ink439.xml"/><Relationship Id="rId434" Type="http://schemas.openxmlformats.org/officeDocument/2006/relationships/customXml" Target="../ink/ink522.xml"/><Relationship Id="rId476" Type="http://schemas.openxmlformats.org/officeDocument/2006/relationships/customXml" Target="../ink/ink543.xml"/><Relationship Id="rId33" Type="http://schemas.openxmlformats.org/officeDocument/2006/relationships/image" Target="../media/image322.png"/><Relationship Id="rId129" Type="http://schemas.openxmlformats.org/officeDocument/2006/relationships/customXml" Target="../ink/ink369.xml"/><Relationship Id="rId280" Type="http://schemas.openxmlformats.org/officeDocument/2006/relationships/image" Target="../media/image445.png"/><Relationship Id="rId336" Type="http://schemas.openxmlformats.org/officeDocument/2006/relationships/image" Target="../media/image473.png"/><Relationship Id="rId501" Type="http://schemas.openxmlformats.org/officeDocument/2006/relationships/image" Target="../media/image555.png"/><Relationship Id="rId75" Type="http://schemas.openxmlformats.org/officeDocument/2006/relationships/customXml" Target="../ink/ink342.xml"/><Relationship Id="rId140" Type="http://schemas.openxmlformats.org/officeDocument/2006/relationships/image" Target="../media/image375.png"/><Relationship Id="rId182" Type="http://schemas.openxmlformats.org/officeDocument/2006/relationships/image" Target="../media/image396.png"/><Relationship Id="rId378" Type="http://schemas.openxmlformats.org/officeDocument/2006/relationships/image" Target="../media/image494.png"/><Relationship Id="rId403" Type="http://schemas.openxmlformats.org/officeDocument/2006/relationships/customXml" Target="../ink/ink506.xml"/><Relationship Id="rId6" Type="http://schemas.openxmlformats.org/officeDocument/2006/relationships/customXml" Target="../ink/ink307.xml"/><Relationship Id="rId238" Type="http://schemas.openxmlformats.org/officeDocument/2006/relationships/image" Target="../media/image424.png"/><Relationship Id="rId445" Type="http://schemas.openxmlformats.org/officeDocument/2006/relationships/image" Target="../media/image527.png"/><Relationship Id="rId487" Type="http://schemas.openxmlformats.org/officeDocument/2006/relationships/image" Target="../media/image548.png"/><Relationship Id="rId291" Type="http://schemas.openxmlformats.org/officeDocument/2006/relationships/customXml" Target="../ink/ink450.xml"/><Relationship Id="rId305" Type="http://schemas.openxmlformats.org/officeDocument/2006/relationships/customXml" Target="../ink/ink457.xml"/><Relationship Id="rId347" Type="http://schemas.openxmlformats.org/officeDocument/2006/relationships/customXml" Target="../ink/ink478.xml"/><Relationship Id="rId512" Type="http://schemas.openxmlformats.org/officeDocument/2006/relationships/customXml" Target="../ink/ink561.xml"/><Relationship Id="rId44" Type="http://schemas.openxmlformats.org/officeDocument/2006/relationships/customXml" Target="../ink/ink326.xml"/><Relationship Id="rId86" Type="http://schemas.openxmlformats.org/officeDocument/2006/relationships/image" Target="../media/image348.png"/><Relationship Id="rId151" Type="http://schemas.openxmlformats.org/officeDocument/2006/relationships/customXml" Target="../ink/ink380.xml"/><Relationship Id="rId389" Type="http://schemas.openxmlformats.org/officeDocument/2006/relationships/customXml" Target="../ink/ink499.xml"/><Relationship Id="rId193" Type="http://schemas.openxmlformats.org/officeDocument/2006/relationships/customXml" Target="../ink/ink401.xml"/><Relationship Id="rId207" Type="http://schemas.openxmlformats.org/officeDocument/2006/relationships/customXml" Target="../ink/ink408.xml"/><Relationship Id="rId249" Type="http://schemas.openxmlformats.org/officeDocument/2006/relationships/customXml" Target="../ink/ink429.xml"/><Relationship Id="rId414" Type="http://schemas.openxmlformats.org/officeDocument/2006/relationships/image" Target="../media/image512.png"/><Relationship Id="rId456" Type="http://schemas.openxmlformats.org/officeDocument/2006/relationships/customXml" Target="../ink/ink533.xml"/><Relationship Id="rId498" Type="http://schemas.openxmlformats.org/officeDocument/2006/relationships/customXml" Target="../ink/ink554.xml"/><Relationship Id="rId13" Type="http://schemas.openxmlformats.org/officeDocument/2006/relationships/image" Target="../media/image312.png"/><Relationship Id="rId109" Type="http://schemas.openxmlformats.org/officeDocument/2006/relationships/customXml" Target="../ink/ink359.xml"/><Relationship Id="rId260" Type="http://schemas.openxmlformats.org/officeDocument/2006/relationships/image" Target="../media/image435.png"/><Relationship Id="rId316" Type="http://schemas.openxmlformats.org/officeDocument/2006/relationships/image" Target="../media/image463.png"/><Relationship Id="rId55" Type="http://schemas.openxmlformats.org/officeDocument/2006/relationships/customXml" Target="../ink/ink332.xml"/><Relationship Id="rId97" Type="http://schemas.openxmlformats.org/officeDocument/2006/relationships/customXml" Target="../ink/ink353.xml"/><Relationship Id="rId120" Type="http://schemas.openxmlformats.org/officeDocument/2006/relationships/image" Target="../media/image365.png"/><Relationship Id="rId358" Type="http://schemas.openxmlformats.org/officeDocument/2006/relationships/image" Target="../media/image484.png"/><Relationship Id="rId162" Type="http://schemas.openxmlformats.org/officeDocument/2006/relationships/image" Target="../media/image386.png"/><Relationship Id="rId218" Type="http://schemas.openxmlformats.org/officeDocument/2006/relationships/image" Target="../media/image414.png"/><Relationship Id="rId425" Type="http://schemas.openxmlformats.org/officeDocument/2006/relationships/customXml" Target="../ink/ink517.xml"/><Relationship Id="rId467" Type="http://schemas.openxmlformats.org/officeDocument/2006/relationships/image" Target="../media/image538.png"/><Relationship Id="rId271" Type="http://schemas.openxmlformats.org/officeDocument/2006/relationships/customXml" Target="../ink/ink440.xml"/><Relationship Id="rId24" Type="http://schemas.openxmlformats.org/officeDocument/2006/relationships/customXml" Target="../ink/ink316.xml"/><Relationship Id="rId66" Type="http://schemas.openxmlformats.org/officeDocument/2006/relationships/image" Target="../media/image338.png"/><Relationship Id="rId131" Type="http://schemas.openxmlformats.org/officeDocument/2006/relationships/customXml" Target="../ink/ink370.xml"/><Relationship Id="rId327" Type="http://schemas.openxmlformats.org/officeDocument/2006/relationships/customXml" Target="../ink/ink468.xml"/><Relationship Id="rId369" Type="http://schemas.openxmlformats.org/officeDocument/2006/relationships/customXml" Target="../ink/ink489.xml"/><Relationship Id="rId173" Type="http://schemas.openxmlformats.org/officeDocument/2006/relationships/customXml" Target="../ink/ink391.xml"/><Relationship Id="rId229" Type="http://schemas.openxmlformats.org/officeDocument/2006/relationships/customXml" Target="../ink/ink419.xml"/><Relationship Id="rId380" Type="http://schemas.openxmlformats.org/officeDocument/2006/relationships/image" Target="../media/image495.png"/><Relationship Id="rId436" Type="http://schemas.openxmlformats.org/officeDocument/2006/relationships/customXml" Target="../ink/ink52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7.xml"/><Relationship Id="rId299" Type="http://schemas.openxmlformats.org/officeDocument/2006/relationships/customXml" Target="../ink/ink708.xml"/><Relationship Id="rId303" Type="http://schemas.openxmlformats.org/officeDocument/2006/relationships/customXml" Target="../ink/ink710.xml"/><Relationship Id="rId21" Type="http://schemas.openxmlformats.org/officeDocument/2006/relationships/customXml" Target="../ink/ink569.xml"/><Relationship Id="rId42" Type="http://schemas.openxmlformats.org/officeDocument/2006/relationships/image" Target="../media/image580.png"/><Relationship Id="rId63" Type="http://schemas.openxmlformats.org/officeDocument/2006/relationships/customXml" Target="../ink/ink590.xml"/><Relationship Id="rId84" Type="http://schemas.openxmlformats.org/officeDocument/2006/relationships/image" Target="../media/image601.png"/><Relationship Id="rId138" Type="http://schemas.openxmlformats.org/officeDocument/2006/relationships/image" Target="../media/image627.png"/><Relationship Id="rId159" Type="http://schemas.openxmlformats.org/officeDocument/2006/relationships/customXml" Target="../ink/ink638.xml"/><Relationship Id="rId170" Type="http://schemas.openxmlformats.org/officeDocument/2006/relationships/image" Target="../media/image643.png"/><Relationship Id="rId191" Type="http://schemas.openxmlformats.org/officeDocument/2006/relationships/customXml" Target="../ink/ink654.xml"/><Relationship Id="rId205" Type="http://schemas.openxmlformats.org/officeDocument/2006/relationships/customXml" Target="../ink/ink661.xml"/><Relationship Id="rId226" Type="http://schemas.openxmlformats.org/officeDocument/2006/relationships/image" Target="../media/image670.png"/><Relationship Id="rId247" Type="http://schemas.openxmlformats.org/officeDocument/2006/relationships/customXml" Target="../ink/ink682.xml"/><Relationship Id="rId107" Type="http://schemas.openxmlformats.org/officeDocument/2006/relationships/customXml" Target="../ink/ink612.xml"/><Relationship Id="rId268" Type="http://schemas.openxmlformats.org/officeDocument/2006/relationships/image" Target="../media/image691.png"/><Relationship Id="rId289" Type="http://schemas.openxmlformats.org/officeDocument/2006/relationships/customXml" Target="../ink/ink703.xml"/><Relationship Id="rId11" Type="http://schemas.openxmlformats.org/officeDocument/2006/relationships/customXml" Target="../ink/ink564.xml"/><Relationship Id="rId32" Type="http://schemas.openxmlformats.org/officeDocument/2006/relationships/image" Target="../media/image575.png"/><Relationship Id="rId53" Type="http://schemas.openxmlformats.org/officeDocument/2006/relationships/customXml" Target="../ink/ink585.xml"/><Relationship Id="rId74" Type="http://schemas.openxmlformats.org/officeDocument/2006/relationships/image" Target="../media/image596.png"/><Relationship Id="rId128" Type="http://schemas.openxmlformats.org/officeDocument/2006/relationships/image" Target="../media/image622.png"/><Relationship Id="rId149" Type="http://schemas.openxmlformats.org/officeDocument/2006/relationships/customXml" Target="../ink/ink633.xml"/><Relationship Id="rId314" Type="http://schemas.openxmlformats.org/officeDocument/2006/relationships/image" Target="../media/image714.png"/><Relationship Id="rId5" Type="http://schemas.openxmlformats.org/officeDocument/2006/relationships/image" Target="../media/image1.wmf"/><Relationship Id="rId95" Type="http://schemas.openxmlformats.org/officeDocument/2006/relationships/customXml" Target="../ink/ink606.xml"/><Relationship Id="rId160" Type="http://schemas.openxmlformats.org/officeDocument/2006/relationships/image" Target="../media/image638.png"/><Relationship Id="rId181" Type="http://schemas.openxmlformats.org/officeDocument/2006/relationships/customXml" Target="../ink/ink649.xml"/><Relationship Id="rId216" Type="http://schemas.openxmlformats.org/officeDocument/2006/relationships/image" Target="../media/image665.png"/><Relationship Id="rId237" Type="http://schemas.openxmlformats.org/officeDocument/2006/relationships/customXml" Target="../ink/ink677.xml"/><Relationship Id="rId258" Type="http://schemas.openxmlformats.org/officeDocument/2006/relationships/image" Target="../media/image686.png"/><Relationship Id="rId279" Type="http://schemas.openxmlformats.org/officeDocument/2006/relationships/customXml" Target="../ink/ink698.xml"/><Relationship Id="rId22" Type="http://schemas.openxmlformats.org/officeDocument/2006/relationships/image" Target="../media/image570.png"/><Relationship Id="rId43" Type="http://schemas.openxmlformats.org/officeDocument/2006/relationships/customXml" Target="../ink/ink580.xml"/><Relationship Id="rId64" Type="http://schemas.openxmlformats.org/officeDocument/2006/relationships/image" Target="../media/image591.png"/><Relationship Id="rId118" Type="http://schemas.openxmlformats.org/officeDocument/2006/relationships/image" Target="../media/image617.png"/><Relationship Id="rId139" Type="http://schemas.openxmlformats.org/officeDocument/2006/relationships/customXml" Target="../ink/ink628.xml"/><Relationship Id="rId290" Type="http://schemas.openxmlformats.org/officeDocument/2006/relationships/image" Target="../media/image702.png"/><Relationship Id="rId304" Type="http://schemas.openxmlformats.org/officeDocument/2006/relationships/image" Target="../media/image709.png"/><Relationship Id="rId85" Type="http://schemas.openxmlformats.org/officeDocument/2006/relationships/customXml" Target="../ink/ink601.xml"/><Relationship Id="rId150" Type="http://schemas.openxmlformats.org/officeDocument/2006/relationships/image" Target="../media/image633.png"/><Relationship Id="rId171" Type="http://schemas.openxmlformats.org/officeDocument/2006/relationships/customXml" Target="../ink/ink644.xml"/><Relationship Id="rId192" Type="http://schemas.openxmlformats.org/officeDocument/2006/relationships/image" Target="../media/image654.png"/><Relationship Id="rId206" Type="http://schemas.openxmlformats.org/officeDocument/2006/relationships/image" Target="../media/image660.png"/><Relationship Id="rId227" Type="http://schemas.openxmlformats.org/officeDocument/2006/relationships/customXml" Target="../ink/ink672.xml"/><Relationship Id="rId248" Type="http://schemas.openxmlformats.org/officeDocument/2006/relationships/image" Target="../media/image681.png"/><Relationship Id="rId269" Type="http://schemas.openxmlformats.org/officeDocument/2006/relationships/customXml" Target="../ink/ink693.xml"/><Relationship Id="rId12" Type="http://schemas.openxmlformats.org/officeDocument/2006/relationships/image" Target="../media/image565.png"/><Relationship Id="rId33" Type="http://schemas.openxmlformats.org/officeDocument/2006/relationships/customXml" Target="../ink/ink575.xml"/><Relationship Id="rId108" Type="http://schemas.openxmlformats.org/officeDocument/2006/relationships/image" Target="../media/image613.png"/><Relationship Id="rId129" Type="http://schemas.openxmlformats.org/officeDocument/2006/relationships/customXml" Target="../ink/ink623.xml"/><Relationship Id="rId280" Type="http://schemas.openxmlformats.org/officeDocument/2006/relationships/image" Target="../media/image697.png"/><Relationship Id="rId315" Type="http://schemas.openxmlformats.org/officeDocument/2006/relationships/customXml" Target="../ink/ink716.xml"/><Relationship Id="rId54" Type="http://schemas.openxmlformats.org/officeDocument/2006/relationships/image" Target="../media/image586.png"/><Relationship Id="rId75" Type="http://schemas.openxmlformats.org/officeDocument/2006/relationships/customXml" Target="../ink/ink596.xml"/><Relationship Id="rId96" Type="http://schemas.openxmlformats.org/officeDocument/2006/relationships/image" Target="../media/image607.png"/><Relationship Id="rId140" Type="http://schemas.openxmlformats.org/officeDocument/2006/relationships/image" Target="../media/image628.png"/><Relationship Id="rId161" Type="http://schemas.openxmlformats.org/officeDocument/2006/relationships/customXml" Target="../ink/ink639.xml"/><Relationship Id="rId182" Type="http://schemas.openxmlformats.org/officeDocument/2006/relationships/image" Target="../media/image649.png"/><Relationship Id="rId217" Type="http://schemas.openxmlformats.org/officeDocument/2006/relationships/customXml" Target="../ink/ink667.xml"/><Relationship Id="rId6" Type="http://schemas.openxmlformats.org/officeDocument/2006/relationships/image" Target="../media/image2.emf"/><Relationship Id="rId238" Type="http://schemas.openxmlformats.org/officeDocument/2006/relationships/image" Target="../media/image676.png"/><Relationship Id="rId259" Type="http://schemas.openxmlformats.org/officeDocument/2006/relationships/customXml" Target="../ink/ink688.xml"/><Relationship Id="rId23" Type="http://schemas.openxmlformats.org/officeDocument/2006/relationships/customXml" Target="../ink/ink570.xml"/><Relationship Id="rId119" Type="http://schemas.openxmlformats.org/officeDocument/2006/relationships/customXml" Target="../ink/ink618.xml"/><Relationship Id="rId270" Type="http://schemas.openxmlformats.org/officeDocument/2006/relationships/image" Target="../media/image692.png"/><Relationship Id="rId291" Type="http://schemas.openxmlformats.org/officeDocument/2006/relationships/customXml" Target="../ink/ink704.xml"/><Relationship Id="rId305" Type="http://schemas.openxmlformats.org/officeDocument/2006/relationships/customXml" Target="../ink/ink711.xml"/><Relationship Id="rId44" Type="http://schemas.openxmlformats.org/officeDocument/2006/relationships/image" Target="../media/image581.png"/><Relationship Id="rId65" Type="http://schemas.openxmlformats.org/officeDocument/2006/relationships/customXml" Target="../ink/ink591.xml"/><Relationship Id="rId86" Type="http://schemas.openxmlformats.org/officeDocument/2006/relationships/image" Target="../media/image602.png"/><Relationship Id="rId130" Type="http://schemas.openxmlformats.org/officeDocument/2006/relationships/image" Target="../media/image623.png"/><Relationship Id="rId151" Type="http://schemas.openxmlformats.org/officeDocument/2006/relationships/customXml" Target="../ink/ink634.xml"/><Relationship Id="rId172" Type="http://schemas.openxmlformats.org/officeDocument/2006/relationships/image" Target="../media/image644.png"/><Relationship Id="rId193" Type="http://schemas.openxmlformats.org/officeDocument/2006/relationships/customXml" Target="../ink/ink655.xml"/><Relationship Id="rId207" Type="http://schemas.openxmlformats.org/officeDocument/2006/relationships/customXml" Target="../ink/ink662.xml"/><Relationship Id="rId228" Type="http://schemas.openxmlformats.org/officeDocument/2006/relationships/image" Target="../media/image671.png"/><Relationship Id="rId249" Type="http://schemas.openxmlformats.org/officeDocument/2006/relationships/customXml" Target="../ink/ink683.xml"/><Relationship Id="rId13" Type="http://schemas.openxmlformats.org/officeDocument/2006/relationships/customXml" Target="../ink/ink565.xml"/><Relationship Id="rId109" Type="http://schemas.openxmlformats.org/officeDocument/2006/relationships/customXml" Target="../ink/ink613.xml"/><Relationship Id="rId260" Type="http://schemas.openxmlformats.org/officeDocument/2006/relationships/image" Target="../media/image687.png"/><Relationship Id="rId281" Type="http://schemas.openxmlformats.org/officeDocument/2006/relationships/customXml" Target="../ink/ink699.xml"/><Relationship Id="rId316" Type="http://schemas.openxmlformats.org/officeDocument/2006/relationships/image" Target="../media/image715.png"/><Relationship Id="rId34" Type="http://schemas.openxmlformats.org/officeDocument/2006/relationships/image" Target="../media/image576.png"/><Relationship Id="rId55" Type="http://schemas.openxmlformats.org/officeDocument/2006/relationships/customXml" Target="../ink/ink586.xml"/><Relationship Id="rId76" Type="http://schemas.openxmlformats.org/officeDocument/2006/relationships/image" Target="../media/image597.png"/><Relationship Id="rId97" Type="http://schemas.openxmlformats.org/officeDocument/2006/relationships/customXml" Target="../ink/ink607.xml"/><Relationship Id="rId120" Type="http://schemas.openxmlformats.org/officeDocument/2006/relationships/image" Target="../media/image618.png"/><Relationship Id="rId141" Type="http://schemas.openxmlformats.org/officeDocument/2006/relationships/customXml" Target="../ink/ink629.xml"/><Relationship Id="rId7" Type="http://schemas.openxmlformats.org/officeDocument/2006/relationships/customXml" Target="../ink/ink562.xml"/><Relationship Id="rId162" Type="http://schemas.openxmlformats.org/officeDocument/2006/relationships/image" Target="../media/image639.png"/><Relationship Id="rId183" Type="http://schemas.openxmlformats.org/officeDocument/2006/relationships/customXml" Target="../ink/ink650.xml"/><Relationship Id="rId218" Type="http://schemas.openxmlformats.org/officeDocument/2006/relationships/image" Target="../media/image666.png"/><Relationship Id="rId239" Type="http://schemas.openxmlformats.org/officeDocument/2006/relationships/customXml" Target="../ink/ink678.xml"/><Relationship Id="rId250" Type="http://schemas.openxmlformats.org/officeDocument/2006/relationships/image" Target="../media/image682.png"/><Relationship Id="rId271" Type="http://schemas.openxmlformats.org/officeDocument/2006/relationships/customXml" Target="../ink/ink694.xml"/><Relationship Id="rId292" Type="http://schemas.openxmlformats.org/officeDocument/2006/relationships/image" Target="../media/image703.png"/><Relationship Id="rId306" Type="http://schemas.openxmlformats.org/officeDocument/2006/relationships/image" Target="../media/image710.png"/><Relationship Id="rId24" Type="http://schemas.openxmlformats.org/officeDocument/2006/relationships/image" Target="../media/image571.png"/><Relationship Id="rId45" Type="http://schemas.openxmlformats.org/officeDocument/2006/relationships/customXml" Target="../ink/ink581.xml"/><Relationship Id="rId66" Type="http://schemas.openxmlformats.org/officeDocument/2006/relationships/image" Target="../media/image592.png"/><Relationship Id="rId87" Type="http://schemas.openxmlformats.org/officeDocument/2006/relationships/customXml" Target="../ink/ink602.xml"/><Relationship Id="rId110" Type="http://schemas.openxmlformats.org/officeDocument/2006/relationships/image" Target="../media/image614.png"/><Relationship Id="rId131" Type="http://schemas.openxmlformats.org/officeDocument/2006/relationships/customXml" Target="../ink/ink624.xml"/><Relationship Id="rId152" Type="http://schemas.openxmlformats.org/officeDocument/2006/relationships/image" Target="../media/image634.png"/><Relationship Id="rId173" Type="http://schemas.openxmlformats.org/officeDocument/2006/relationships/customXml" Target="../ink/ink645.xml"/><Relationship Id="rId194" Type="http://schemas.openxmlformats.org/officeDocument/2006/relationships/image" Target="../media/image655.png"/><Relationship Id="rId208" Type="http://schemas.openxmlformats.org/officeDocument/2006/relationships/image" Target="../media/image661.png"/><Relationship Id="rId229" Type="http://schemas.openxmlformats.org/officeDocument/2006/relationships/customXml" Target="../ink/ink673.xml"/><Relationship Id="rId19" Type="http://schemas.openxmlformats.org/officeDocument/2006/relationships/customXml" Target="../ink/ink568.xml"/><Relationship Id="rId224" Type="http://schemas.openxmlformats.org/officeDocument/2006/relationships/image" Target="../media/image669.png"/><Relationship Id="rId240" Type="http://schemas.openxmlformats.org/officeDocument/2006/relationships/image" Target="../media/image677.png"/><Relationship Id="rId245" Type="http://schemas.openxmlformats.org/officeDocument/2006/relationships/customXml" Target="../ink/ink681.xml"/><Relationship Id="rId261" Type="http://schemas.openxmlformats.org/officeDocument/2006/relationships/customXml" Target="../ink/ink689.xml"/><Relationship Id="rId266" Type="http://schemas.openxmlformats.org/officeDocument/2006/relationships/image" Target="../media/image690.png"/><Relationship Id="rId287" Type="http://schemas.openxmlformats.org/officeDocument/2006/relationships/customXml" Target="../ink/ink702.xml"/><Relationship Id="rId14" Type="http://schemas.openxmlformats.org/officeDocument/2006/relationships/image" Target="../media/image566.png"/><Relationship Id="rId30" Type="http://schemas.openxmlformats.org/officeDocument/2006/relationships/image" Target="../media/image574.png"/><Relationship Id="rId35" Type="http://schemas.openxmlformats.org/officeDocument/2006/relationships/customXml" Target="../ink/ink576.xml"/><Relationship Id="rId56" Type="http://schemas.openxmlformats.org/officeDocument/2006/relationships/image" Target="../media/image587.png"/><Relationship Id="rId77" Type="http://schemas.openxmlformats.org/officeDocument/2006/relationships/customXml" Target="../ink/ink597.xml"/><Relationship Id="rId100" Type="http://schemas.openxmlformats.org/officeDocument/2006/relationships/image" Target="../media/image609.png"/><Relationship Id="rId105" Type="http://schemas.openxmlformats.org/officeDocument/2006/relationships/customXml" Target="../ink/ink611.xml"/><Relationship Id="rId126" Type="http://schemas.openxmlformats.org/officeDocument/2006/relationships/image" Target="../media/image621.png"/><Relationship Id="rId147" Type="http://schemas.openxmlformats.org/officeDocument/2006/relationships/customXml" Target="../ink/ink632.xml"/><Relationship Id="rId168" Type="http://schemas.openxmlformats.org/officeDocument/2006/relationships/image" Target="../media/image642.png"/><Relationship Id="rId282" Type="http://schemas.openxmlformats.org/officeDocument/2006/relationships/image" Target="../media/image698.png"/><Relationship Id="rId312" Type="http://schemas.openxmlformats.org/officeDocument/2006/relationships/image" Target="../media/image713.png"/><Relationship Id="rId317" Type="http://schemas.openxmlformats.org/officeDocument/2006/relationships/customXml" Target="../ink/ink717.xml"/><Relationship Id="rId8" Type="http://schemas.openxmlformats.org/officeDocument/2006/relationships/image" Target="../media/image563.png"/><Relationship Id="rId51" Type="http://schemas.openxmlformats.org/officeDocument/2006/relationships/customXml" Target="../ink/ink584.xml"/><Relationship Id="rId72" Type="http://schemas.openxmlformats.org/officeDocument/2006/relationships/image" Target="../media/image595.png"/><Relationship Id="rId93" Type="http://schemas.openxmlformats.org/officeDocument/2006/relationships/customXml" Target="../ink/ink605.xml"/><Relationship Id="rId98" Type="http://schemas.openxmlformats.org/officeDocument/2006/relationships/image" Target="../media/image608.png"/><Relationship Id="rId121" Type="http://schemas.openxmlformats.org/officeDocument/2006/relationships/customXml" Target="../ink/ink619.xml"/><Relationship Id="rId142" Type="http://schemas.openxmlformats.org/officeDocument/2006/relationships/image" Target="../media/image629.png"/><Relationship Id="rId163" Type="http://schemas.openxmlformats.org/officeDocument/2006/relationships/customXml" Target="../ink/ink640.xml"/><Relationship Id="rId184" Type="http://schemas.openxmlformats.org/officeDocument/2006/relationships/image" Target="../media/image650.png"/><Relationship Id="rId189" Type="http://schemas.openxmlformats.org/officeDocument/2006/relationships/customXml" Target="../ink/ink653.xml"/><Relationship Id="rId219" Type="http://schemas.openxmlformats.org/officeDocument/2006/relationships/customXml" Target="../ink/ink668.xml"/><Relationship Id="rId3" Type="http://schemas.openxmlformats.org/officeDocument/2006/relationships/image" Target="../media/image3100.png"/><Relationship Id="rId214" Type="http://schemas.openxmlformats.org/officeDocument/2006/relationships/image" Target="../media/image664.png"/><Relationship Id="rId230" Type="http://schemas.openxmlformats.org/officeDocument/2006/relationships/image" Target="../media/image672.png"/><Relationship Id="rId235" Type="http://schemas.openxmlformats.org/officeDocument/2006/relationships/customXml" Target="../ink/ink676.xml"/><Relationship Id="rId251" Type="http://schemas.openxmlformats.org/officeDocument/2006/relationships/customXml" Target="../ink/ink684.xml"/><Relationship Id="rId256" Type="http://schemas.openxmlformats.org/officeDocument/2006/relationships/image" Target="../media/image685.png"/><Relationship Id="rId277" Type="http://schemas.openxmlformats.org/officeDocument/2006/relationships/customXml" Target="../ink/ink697.xml"/><Relationship Id="rId298" Type="http://schemas.openxmlformats.org/officeDocument/2006/relationships/image" Target="../media/image706.png"/><Relationship Id="rId25" Type="http://schemas.openxmlformats.org/officeDocument/2006/relationships/customXml" Target="../ink/ink571.xml"/><Relationship Id="rId46" Type="http://schemas.openxmlformats.org/officeDocument/2006/relationships/image" Target="../media/image582.png"/><Relationship Id="rId67" Type="http://schemas.openxmlformats.org/officeDocument/2006/relationships/customXml" Target="../ink/ink592.xml"/><Relationship Id="rId116" Type="http://schemas.openxmlformats.org/officeDocument/2006/relationships/image" Target="../media/image616.png"/><Relationship Id="rId137" Type="http://schemas.openxmlformats.org/officeDocument/2006/relationships/customXml" Target="../ink/ink627.xml"/><Relationship Id="rId158" Type="http://schemas.openxmlformats.org/officeDocument/2006/relationships/image" Target="../media/image637.png"/><Relationship Id="rId272" Type="http://schemas.openxmlformats.org/officeDocument/2006/relationships/image" Target="../media/image693.png"/><Relationship Id="rId293" Type="http://schemas.openxmlformats.org/officeDocument/2006/relationships/customXml" Target="../ink/ink705.xml"/><Relationship Id="rId302" Type="http://schemas.openxmlformats.org/officeDocument/2006/relationships/image" Target="../media/image708.png"/><Relationship Id="rId307" Type="http://schemas.openxmlformats.org/officeDocument/2006/relationships/customXml" Target="../ink/ink712.xml"/><Relationship Id="rId20" Type="http://schemas.openxmlformats.org/officeDocument/2006/relationships/image" Target="../media/image569.png"/><Relationship Id="rId41" Type="http://schemas.openxmlformats.org/officeDocument/2006/relationships/customXml" Target="../ink/ink579.xml"/><Relationship Id="rId62" Type="http://schemas.openxmlformats.org/officeDocument/2006/relationships/image" Target="../media/image590.png"/><Relationship Id="rId83" Type="http://schemas.openxmlformats.org/officeDocument/2006/relationships/customXml" Target="../ink/ink600.xml"/><Relationship Id="rId88" Type="http://schemas.openxmlformats.org/officeDocument/2006/relationships/image" Target="../media/image603.png"/><Relationship Id="rId111" Type="http://schemas.openxmlformats.org/officeDocument/2006/relationships/customXml" Target="../ink/ink614.xml"/><Relationship Id="rId132" Type="http://schemas.openxmlformats.org/officeDocument/2006/relationships/image" Target="../media/image624.png"/><Relationship Id="rId153" Type="http://schemas.openxmlformats.org/officeDocument/2006/relationships/customXml" Target="../ink/ink635.xml"/><Relationship Id="rId174" Type="http://schemas.openxmlformats.org/officeDocument/2006/relationships/image" Target="../media/image645.png"/><Relationship Id="rId179" Type="http://schemas.openxmlformats.org/officeDocument/2006/relationships/customXml" Target="../ink/ink648.xml"/><Relationship Id="rId195" Type="http://schemas.openxmlformats.org/officeDocument/2006/relationships/customXml" Target="../ink/ink656.xml"/><Relationship Id="rId209" Type="http://schemas.openxmlformats.org/officeDocument/2006/relationships/customXml" Target="../ink/ink663.xml"/><Relationship Id="rId190" Type="http://schemas.openxmlformats.org/officeDocument/2006/relationships/image" Target="../media/image653.png"/><Relationship Id="rId204" Type="http://schemas.openxmlformats.org/officeDocument/2006/relationships/image" Target="../media/image12.png"/><Relationship Id="rId220" Type="http://schemas.openxmlformats.org/officeDocument/2006/relationships/image" Target="../media/image667.png"/><Relationship Id="rId225" Type="http://schemas.openxmlformats.org/officeDocument/2006/relationships/customXml" Target="../ink/ink671.xml"/><Relationship Id="rId241" Type="http://schemas.openxmlformats.org/officeDocument/2006/relationships/customXml" Target="../ink/ink679.xml"/><Relationship Id="rId246" Type="http://schemas.openxmlformats.org/officeDocument/2006/relationships/image" Target="../media/image680.png"/><Relationship Id="rId267" Type="http://schemas.openxmlformats.org/officeDocument/2006/relationships/customXml" Target="../ink/ink692.xml"/><Relationship Id="rId288" Type="http://schemas.openxmlformats.org/officeDocument/2006/relationships/image" Target="../media/image701.png"/><Relationship Id="rId15" Type="http://schemas.openxmlformats.org/officeDocument/2006/relationships/customXml" Target="../ink/ink566.xml"/><Relationship Id="rId36" Type="http://schemas.openxmlformats.org/officeDocument/2006/relationships/image" Target="../media/image577.png"/><Relationship Id="rId57" Type="http://schemas.openxmlformats.org/officeDocument/2006/relationships/customXml" Target="../ink/ink587.xml"/><Relationship Id="rId106" Type="http://schemas.openxmlformats.org/officeDocument/2006/relationships/image" Target="../media/image612.png"/><Relationship Id="rId127" Type="http://schemas.openxmlformats.org/officeDocument/2006/relationships/customXml" Target="../ink/ink622.xml"/><Relationship Id="rId262" Type="http://schemas.openxmlformats.org/officeDocument/2006/relationships/image" Target="../media/image688.png"/><Relationship Id="rId283" Type="http://schemas.openxmlformats.org/officeDocument/2006/relationships/customXml" Target="../ink/ink700.xml"/><Relationship Id="rId313" Type="http://schemas.openxmlformats.org/officeDocument/2006/relationships/customXml" Target="../ink/ink715.xml"/><Relationship Id="rId318" Type="http://schemas.openxmlformats.org/officeDocument/2006/relationships/image" Target="../media/image716.png"/><Relationship Id="rId10" Type="http://schemas.openxmlformats.org/officeDocument/2006/relationships/image" Target="../media/image564.png"/><Relationship Id="rId31" Type="http://schemas.openxmlformats.org/officeDocument/2006/relationships/customXml" Target="../ink/ink574.xml"/><Relationship Id="rId52" Type="http://schemas.openxmlformats.org/officeDocument/2006/relationships/image" Target="../media/image585.png"/><Relationship Id="rId73" Type="http://schemas.openxmlformats.org/officeDocument/2006/relationships/customXml" Target="../ink/ink595.xml"/><Relationship Id="rId78" Type="http://schemas.openxmlformats.org/officeDocument/2006/relationships/image" Target="../media/image598.png"/><Relationship Id="rId94" Type="http://schemas.openxmlformats.org/officeDocument/2006/relationships/image" Target="../media/image606.png"/><Relationship Id="rId99" Type="http://schemas.openxmlformats.org/officeDocument/2006/relationships/customXml" Target="../ink/ink608.xml"/><Relationship Id="rId101" Type="http://schemas.openxmlformats.org/officeDocument/2006/relationships/customXml" Target="../ink/ink609.xml"/><Relationship Id="rId122" Type="http://schemas.openxmlformats.org/officeDocument/2006/relationships/image" Target="../media/image619.png"/><Relationship Id="rId143" Type="http://schemas.openxmlformats.org/officeDocument/2006/relationships/customXml" Target="../ink/ink630.xml"/><Relationship Id="rId148" Type="http://schemas.openxmlformats.org/officeDocument/2006/relationships/image" Target="../media/image632.png"/><Relationship Id="rId164" Type="http://schemas.openxmlformats.org/officeDocument/2006/relationships/image" Target="../media/image640.png"/><Relationship Id="rId169" Type="http://schemas.openxmlformats.org/officeDocument/2006/relationships/customXml" Target="../ink/ink643.xml"/><Relationship Id="rId185" Type="http://schemas.openxmlformats.org/officeDocument/2006/relationships/customXml" Target="../ink/ink651.xml"/><Relationship Id="rId4" Type="http://schemas.openxmlformats.org/officeDocument/2006/relationships/oleObject" Target="../embeddings/oleObject2.bin"/><Relationship Id="rId9" Type="http://schemas.openxmlformats.org/officeDocument/2006/relationships/customXml" Target="../ink/ink563.xml"/><Relationship Id="rId180" Type="http://schemas.openxmlformats.org/officeDocument/2006/relationships/image" Target="../media/image648.png"/><Relationship Id="rId210" Type="http://schemas.openxmlformats.org/officeDocument/2006/relationships/image" Target="../media/image662.png"/><Relationship Id="rId215" Type="http://schemas.openxmlformats.org/officeDocument/2006/relationships/customXml" Target="../ink/ink666.xml"/><Relationship Id="rId236" Type="http://schemas.openxmlformats.org/officeDocument/2006/relationships/image" Target="../media/image675.png"/><Relationship Id="rId257" Type="http://schemas.openxmlformats.org/officeDocument/2006/relationships/customXml" Target="../ink/ink687.xml"/><Relationship Id="rId278" Type="http://schemas.openxmlformats.org/officeDocument/2006/relationships/image" Target="../media/image696.png"/><Relationship Id="rId26" Type="http://schemas.openxmlformats.org/officeDocument/2006/relationships/image" Target="../media/image572.png"/><Relationship Id="rId231" Type="http://schemas.openxmlformats.org/officeDocument/2006/relationships/customXml" Target="../ink/ink674.xml"/><Relationship Id="rId252" Type="http://schemas.openxmlformats.org/officeDocument/2006/relationships/image" Target="../media/image683.png"/><Relationship Id="rId273" Type="http://schemas.openxmlformats.org/officeDocument/2006/relationships/customXml" Target="../ink/ink695.xml"/><Relationship Id="rId294" Type="http://schemas.openxmlformats.org/officeDocument/2006/relationships/image" Target="../media/image704.png"/><Relationship Id="rId308" Type="http://schemas.openxmlformats.org/officeDocument/2006/relationships/image" Target="../media/image711.png"/><Relationship Id="rId47" Type="http://schemas.openxmlformats.org/officeDocument/2006/relationships/customXml" Target="../ink/ink582.xml"/><Relationship Id="rId68" Type="http://schemas.openxmlformats.org/officeDocument/2006/relationships/image" Target="../media/image593.png"/><Relationship Id="rId89" Type="http://schemas.openxmlformats.org/officeDocument/2006/relationships/customXml" Target="../ink/ink603.xml"/><Relationship Id="rId112" Type="http://schemas.openxmlformats.org/officeDocument/2006/relationships/image" Target="../media/image615.png"/><Relationship Id="rId133" Type="http://schemas.openxmlformats.org/officeDocument/2006/relationships/customXml" Target="../ink/ink625.xml"/><Relationship Id="rId154" Type="http://schemas.openxmlformats.org/officeDocument/2006/relationships/image" Target="../media/image635.png"/><Relationship Id="rId175" Type="http://schemas.openxmlformats.org/officeDocument/2006/relationships/customXml" Target="../ink/ink646.xml"/><Relationship Id="rId196" Type="http://schemas.openxmlformats.org/officeDocument/2006/relationships/image" Target="../media/image656.png"/><Relationship Id="rId200" Type="http://schemas.openxmlformats.org/officeDocument/2006/relationships/image" Target="../media/image658.png"/><Relationship Id="rId16" Type="http://schemas.openxmlformats.org/officeDocument/2006/relationships/image" Target="../media/image567.png"/><Relationship Id="rId221" Type="http://schemas.openxmlformats.org/officeDocument/2006/relationships/customXml" Target="../ink/ink669.xml"/><Relationship Id="rId242" Type="http://schemas.openxmlformats.org/officeDocument/2006/relationships/image" Target="../media/image678.png"/><Relationship Id="rId263" Type="http://schemas.openxmlformats.org/officeDocument/2006/relationships/customXml" Target="../ink/ink690.xml"/><Relationship Id="rId284" Type="http://schemas.openxmlformats.org/officeDocument/2006/relationships/image" Target="../media/image699.png"/><Relationship Id="rId319" Type="http://schemas.openxmlformats.org/officeDocument/2006/relationships/customXml" Target="../ink/ink718.xml"/><Relationship Id="rId37" Type="http://schemas.openxmlformats.org/officeDocument/2006/relationships/customXml" Target="../ink/ink577.xml"/><Relationship Id="rId58" Type="http://schemas.openxmlformats.org/officeDocument/2006/relationships/image" Target="../media/image588.png"/><Relationship Id="rId79" Type="http://schemas.openxmlformats.org/officeDocument/2006/relationships/customXml" Target="../ink/ink598.xml"/><Relationship Id="rId102" Type="http://schemas.openxmlformats.org/officeDocument/2006/relationships/image" Target="../media/image610.png"/><Relationship Id="rId123" Type="http://schemas.openxmlformats.org/officeDocument/2006/relationships/customXml" Target="../ink/ink620.xml"/><Relationship Id="rId144" Type="http://schemas.openxmlformats.org/officeDocument/2006/relationships/image" Target="../media/image630.png"/><Relationship Id="rId90" Type="http://schemas.openxmlformats.org/officeDocument/2006/relationships/image" Target="../media/image604.png"/><Relationship Id="rId165" Type="http://schemas.openxmlformats.org/officeDocument/2006/relationships/customXml" Target="../ink/ink641.xml"/><Relationship Id="rId186" Type="http://schemas.openxmlformats.org/officeDocument/2006/relationships/image" Target="../media/image651.png"/><Relationship Id="rId211" Type="http://schemas.openxmlformats.org/officeDocument/2006/relationships/customXml" Target="../ink/ink664.xml"/><Relationship Id="rId232" Type="http://schemas.openxmlformats.org/officeDocument/2006/relationships/image" Target="../media/image673.png"/><Relationship Id="rId253" Type="http://schemas.openxmlformats.org/officeDocument/2006/relationships/customXml" Target="../ink/ink685.xml"/><Relationship Id="rId274" Type="http://schemas.openxmlformats.org/officeDocument/2006/relationships/image" Target="../media/image694.png"/><Relationship Id="rId295" Type="http://schemas.openxmlformats.org/officeDocument/2006/relationships/customXml" Target="../ink/ink706.xml"/><Relationship Id="rId309" Type="http://schemas.openxmlformats.org/officeDocument/2006/relationships/customXml" Target="../ink/ink713.xml"/><Relationship Id="rId27" Type="http://schemas.openxmlformats.org/officeDocument/2006/relationships/customXml" Target="../ink/ink572.xml"/><Relationship Id="rId48" Type="http://schemas.openxmlformats.org/officeDocument/2006/relationships/image" Target="../media/image583.png"/><Relationship Id="rId69" Type="http://schemas.openxmlformats.org/officeDocument/2006/relationships/customXml" Target="../ink/ink593.xml"/><Relationship Id="rId113" Type="http://schemas.openxmlformats.org/officeDocument/2006/relationships/customXml" Target="../ink/ink615.xml"/><Relationship Id="rId134" Type="http://schemas.openxmlformats.org/officeDocument/2006/relationships/image" Target="../media/image625.png"/><Relationship Id="rId320" Type="http://schemas.openxmlformats.org/officeDocument/2006/relationships/image" Target="../media/image717.png"/><Relationship Id="rId80" Type="http://schemas.openxmlformats.org/officeDocument/2006/relationships/image" Target="../media/image599.png"/><Relationship Id="rId155" Type="http://schemas.openxmlformats.org/officeDocument/2006/relationships/customXml" Target="../ink/ink636.xml"/><Relationship Id="rId176" Type="http://schemas.openxmlformats.org/officeDocument/2006/relationships/image" Target="../media/image646.png"/><Relationship Id="rId197" Type="http://schemas.openxmlformats.org/officeDocument/2006/relationships/customXml" Target="../ink/ink657.xml"/><Relationship Id="rId201" Type="http://schemas.openxmlformats.org/officeDocument/2006/relationships/customXml" Target="../ink/ink659.xml"/><Relationship Id="rId222" Type="http://schemas.openxmlformats.org/officeDocument/2006/relationships/image" Target="../media/image668.png"/><Relationship Id="rId243" Type="http://schemas.openxmlformats.org/officeDocument/2006/relationships/customXml" Target="../ink/ink680.xml"/><Relationship Id="rId264" Type="http://schemas.openxmlformats.org/officeDocument/2006/relationships/image" Target="../media/image689.png"/><Relationship Id="rId285" Type="http://schemas.openxmlformats.org/officeDocument/2006/relationships/customXml" Target="../ink/ink701.xml"/><Relationship Id="rId17" Type="http://schemas.openxmlformats.org/officeDocument/2006/relationships/customXml" Target="../ink/ink567.xml"/><Relationship Id="rId38" Type="http://schemas.openxmlformats.org/officeDocument/2006/relationships/image" Target="../media/image578.png"/><Relationship Id="rId59" Type="http://schemas.openxmlformats.org/officeDocument/2006/relationships/customXml" Target="../ink/ink588.xml"/><Relationship Id="rId103" Type="http://schemas.openxmlformats.org/officeDocument/2006/relationships/customXml" Target="../ink/ink610.xml"/><Relationship Id="rId124" Type="http://schemas.openxmlformats.org/officeDocument/2006/relationships/image" Target="../media/image620.png"/><Relationship Id="rId310" Type="http://schemas.openxmlformats.org/officeDocument/2006/relationships/image" Target="../media/image712.png"/><Relationship Id="rId70" Type="http://schemas.openxmlformats.org/officeDocument/2006/relationships/image" Target="../media/image594.png"/><Relationship Id="rId91" Type="http://schemas.openxmlformats.org/officeDocument/2006/relationships/customXml" Target="../ink/ink604.xml"/><Relationship Id="rId145" Type="http://schemas.openxmlformats.org/officeDocument/2006/relationships/customXml" Target="../ink/ink631.xml"/><Relationship Id="rId166" Type="http://schemas.openxmlformats.org/officeDocument/2006/relationships/image" Target="../media/image641.png"/><Relationship Id="rId187" Type="http://schemas.openxmlformats.org/officeDocument/2006/relationships/customXml" Target="../ink/ink652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663.png"/><Relationship Id="rId233" Type="http://schemas.openxmlformats.org/officeDocument/2006/relationships/customXml" Target="../ink/ink675.xml"/><Relationship Id="rId254" Type="http://schemas.openxmlformats.org/officeDocument/2006/relationships/image" Target="../media/image684.png"/><Relationship Id="rId28" Type="http://schemas.openxmlformats.org/officeDocument/2006/relationships/image" Target="../media/image573.png"/><Relationship Id="rId49" Type="http://schemas.openxmlformats.org/officeDocument/2006/relationships/customXml" Target="../ink/ink583.xml"/><Relationship Id="rId114" Type="http://schemas.openxmlformats.org/officeDocument/2006/relationships/image" Target="../media/image83.png"/><Relationship Id="rId275" Type="http://schemas.openxmlformats.org/officeDocument/2006/relationships/customXml" Target="../ink/ink696.xml"/><Relationship Id="rId296" Type="http://schemas.openxmlformats.org/officeDocument/2006/relationships/image" Target="../media/image705.png"/><Relationship Id="rId300" Type="http://schemas.openxmlformats.org/officeDocument/2006/relationships/image" Target="../media/image707.png"/><Relationship Id="rId60" Type="http://schemas.openxmlformats.org/officeDocument/2006/relationships/image" Target="../media/image589.png"/><Relationship Id="rId81" Type="http://schemas.openxmlformats.org/officeDocument/2006/relationships/customXml" Target="../ink/ink599.xml"/><Relationship Id="rId135" Type="http://schemas.openxmlformats.org/officeDocument/2006/relationships/customXml" Target="../ink/ink626.xml"/><Relationship Id="rId156" Type="http://schemas.openxmlformats.org/officeDocument/2006/relationships/image" Target="../media/image636.png"/><Relationship Id="rId177" Type="http://schemas.openxmlformats.org/officeDocument/2006/relationships/customXml" Target="../ink/ink647.xml"/><Relationship Id="rId198" Type="http://schemas.openxmlformats.org/officeDocument/2006/relationships/image" Target="../media/image657.png"/><Relationship Id="rId321" Type="http://schemas.openxmlformats.org/officeDocument/2006/relationships/customXml" Target="../ink/ink719.xml"/><Relationship Id="rId202" Type="http://schemas.openxmlformats.org/officeDocument/2006/relationships/image" Target="../media/image659.png"/><Relationship Id="rId223" Type="http://schemas.openxmlformats.org/officeDocument/2006/relationships/customXml" Target="../ink/ink670.xml"/><Relationship Id="rId244" Type="http://schemas.openxmlformats.org/officeDocument/2006/relationships/image" Target="../media/image679.png"/><Relationship Id="rId18" Type="http://schemas.openxmlformats.org/officeDocument/2006/relationships/image" Target="../media/image568.png"/><Relationship Id="rId39" Type="http://schemas.openxmlformats.org/officeDocument/2006/relationships/customXml" Target="../ink/ink578.xml"/><Relationship Id="rId265" Type="http://schemas.openxmlformats.org/officeDocument/2006/relationships/customXml" Target="../ink/ink691.xml"/><Relationship Id="rId286" Type="http://schemas.openxmlformats.org/officeDocument/2006/relationships/image" Target="../media/image700.png"/><Relationship Id="rId50" Type="http://schemas.openxmlformats.org/officeDocument/2006/relationships/image" Target="../media/image584.png"/><Relationship Id="rId104" Type="http://schemas.openxmlformats.org/officeDocument/2006/relationships/image" Target="../media/image611.png"/><Relationship Id="rId125" Type="http://schemas.openxmlformats.org/officeDocument/2006/relationships/customXml" Target="../ink/ink621.xml"/><Relationship Id="rId146" Type="http://schemas.openxmlformats.org/officeDocument/2006/relationships/image" Target="../media/image631.png"/><Relationship Id="rId167" Type="http://schemas.openxmlformats.org/officeDocument/2006/relationships/customXml" Target="../ink/ink642.xml"/><Relationship Id="rId188" Type="http://schemas.openxmlformats.org/officeDocument/2006/relationships/image" Target="../media/image652.png"/><Relationship Id="rId311" Type="http://schemas.openxmlformats.org/officeDocument/2006/relationships/customXml" Target="../ink/ink714.xml"/><Relationship Id="rId71" Type="http://schemas.openxmlformats.org/officeDocument/2006/relationships/customXml" Target="../ink/ink594.xml"/><Relationship Id="rId92" Type="http://schemas.openxmlformats.org/officeDocument/2006/relationships/image" Target="../media/image605.png"/><Relationship Id="rId213" Type="http://schemas.openxmlformats.org/officeDocument/2006/relationships/customXml" Target="../ink/ink665.xml"/><Relationship Id="rId234" Type="http://schemas.openxmlformats.org/officeDocument/2006/relationships/image" Target="../media/image674.png"/><Relationship Id="rId29" Type="http://schemas.openxmlformats.org/officeDocument/2006/relationships/customXml" Target="../ink/ink573.xml"/><Relationship Id="rId255" Type="http://schemas.openxmlformats.org/officeDocument/2006/relationships/customXml" Target="../ink/ink686.xml"/><Relationship Id="rId276" Type="http://schemas.openxmlformats.org/officeDocument/2006/relationships/image" Target="../media/image695.png"/><Relationship Id="rId297" Type="http://schemas.openxmlformats.org/officeDocument/2006/relationships/customXml" Target="../ink/ink707.xml"/><Relationship Id="rId40" Type="http://schemas.openxmlformats.org/officeDocument/2006/relationships/image" Target="../media/image579.png"/><Relationship Id="rId115" Type="http://schemas.openxmlformats.org/officeDocument/2006/relationships/customXml" Target="../ink/ink616.xml"/><Relationship Id="rId136" Type="http://schemas.openxmlformats.org/officeDocument/2006/relationships/image" Target="../media/image626.png"/><Relationship Id="rId157" Type="http://schemas.openxmlformats.org/officeDocument/2006/relationships/customXml" Target="../ink/ink637.xml"/><Relationship Id="rId178" Type="http://schemas.openxmlformats.org/officeDocument/2006/relationships/image" Target="../media/image647.png"/><Relationship Id="rId301" Type="http://schemas.openxmlformats.org/officeDocument/2006/relationships/customXml" Target="../ink/ink709.xml"/><Relationship Id="rId322" Type="http://schemas.openxmlformats.org/officeDocument/2006/relationships/image" Target="../media/image718.png"/><Relationship Id="rId61" Type="http://schemas.openxmlformats.org/officeDocument/2006/relationships/customXml" Target="../ink/ink589.xml"/><Relationship Id="rId82" Type="http://schemas.openxmlformats.org/officeDocument/2006/relationships/image" Target="../media/image600.png"/><Relationship Id="rId199" Type="http://schemas.openxmlformats.org/officeDocument/2006/relationships/customXml" Target="../ink/ink658.xml"/><Relationship Id="rId203" Type="http://schemas.openxmlformats.org/officeDocument/2006/relationships/customXml" Target="../ink/ink66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7.xml"/><Relationship Id="rId299" Type="http://schemas.openxmlformats.org/officeDocument/2006/relationships/image" Target="../media/image865.png"/><Relationship Id="rId671" Type="http://schemas.openxmlformats.org/officeDocument/2006/relationships/image" Target="../media/image1051.png"/><Relationship Id="rId21" Type="http://schemas.openxmlformats.org/officeDocument/2006/relationships/customXml" Target="../ink/ink729.xml"/><Relationship Id="rId63" Type="http://schemas.openxmlformats.org/officeDocument/2006/relationships/customXml" Target="../ink/ink750.xml"/><Relationship Id="rId159" Type="http://schemas.openxmlformats.org/officeDocument/2006/relationships/customXml" Target="../ink/ink798.xml"/><Relationship Id="rId324" Type="http://schemas.openxmlformats.org/officeDocument/2006/relationships/customXml" Target="../ink/ink881.xml"/><Relationship Id="rId366" Type="http://schemas.openxmlformats.org/officeDocument/2006/relationships/customXml" Target="../ink/ink902.xml"/><Relationship Id="rId531" Type="http://schemas.openxmlformats.org/officeDocument/2006/relationships/image" Target="../media/image981.png"/><Relationship Id="rId573" Type="http://schemas.openxmlformats.org/officeDocument/2006/relationships/image" Target="../media/image1002.png"/><Relationship Id="rId629" Type="http://schemas.openxmlformats.org/officeDocument/2006/relationships/image" Target="../media/image1030.png"/><Relationship Id="rId170" Type="http://schemas.openxmlformats.org/officeDocument/2006/relationships/image" Target="../media/image801.png"/><Relationship Id="rId226" Type="http://schemas.openxmlformats.org/officeDocument/2006/relationships/customXml" Target="../ink/ink832.xml"/><Relationship Id="rId433" Type="http://schemas.openxmlformats.org/officeDocument/2006/relationships/image" Target="../media/image932.png"/><Relationship Id="rId268" Type="http://schemas.openxmlformats.org/officeDocument/2006/relationships/customXml" Target="../ink/ink853.xml"/><Relationship Id="rId475" Type="http://schemas.openxmlformats.org/officeDocument/2006/relationships/image" Target="../media/image953.png"/><Relationship Id="rId640" Type="http://schemas.openxmlformats.org/officeDocument/2006/relationships/customXml" Target="../ink/ink1039.xml"/><Relationship Id="rId682" Type="http://schemas.openxmlformats.org/officeDocument/2006/relationships/customXml" Target="../ink/ink1060.xml"/><Relationship Id="rId32" Type="http://schemas.openxmlformats.org/officeDocument/2006/relationships/image" Target="../media/image733.png"/><Relationship Id="rId74" Type="http://schemas.openxmlformats.org/officeDocument/2006/relationships/image" Target="../media/image754.png"/><Relationship Id="rId128" Type="http://schemas.openxmlformats.org/officeDocument/2006/relationships/image" Target="../media/image781.png"/><Relationship Id="rId335" Type="http://schemas.openxmlformats.org/officeDocument/2006/relationships/image" Target="../media/image883.png"/><Relationship Id="rId377" Type="http://schemas.openxmlformats.org/officeDocument/2006/relationships/image" Target="../media/image904.png"/><Relationship Id="rId500" Type="http://schemas.openxmlformats.org/officeDocument/2006/relationships/customXml" Target="../ink/ink969.xml"/><Relationship Id="rId542" Type="http://schemas.openxmlformats.org/officeDocument/2006/relationships/customXml" Target="../ink/ink990.xml"/><Relationship Id="rId584" Type="http://schemas.openxmlformats.org/officeDocument/2006/relationships/customXml" Target="../ink/ink1011.xml"/><Relationship Id="rId5" Type="http://schemas.openxmlformats.org/officeDocument/2006/relationships/customXml" Target="../ink/ink721.xml"/><Relationship Id="rId181" Type="http://schemas.openxmlformats.org/officeDocument/2006/relationships/customXml" Target="../ink/ink809.xml"/><Relationship Id="rId237" Type="http://schemas.openxmlformats.org/officeDocument/2006/relationships/image" Target="../media/image834.png"/><Relationship Id="rId402" Type="http://schemas.openxmlformats.org/officeDocument/2006/relationships/customXml" Target="../ink/ink920.xml"/><Relationship Id="rId279" Type="http://schemas.openxmlformats.org/officeDocument/2006/relationships/image" Target="../media/image855.png"/><Relationship Id="rId444" Type="http://schemas.openxmlformats.org/officeDocument/2006/relationships/customXml" Target="../ink/ink941.xml"/><Relationship Id="rId486" Type="http://schemas.openxmlformats.org/officeDocument/2006/relationships/customXml" Target="../ink/ink962.xml"/><Relationship Id="rId651" Type="http://schemas.openxmlformats.org/officeDocument/2006/relationships/image" Target="../media/image1041.png"/><Relationship Id="rId693" Type="http://schemas.openxmlformats.org/officeDocument/2006/relationships/image" Target="../media/image1062.png"/><Relationship Id="rId707" Type="http://schemas.openxmlformats.org/officeDocument/2006/relationships/image" Target="../media/image1069.png"/><Relationship Id="rId43" Type="http://schemas.openxmlformats.org/officeDocument/2006/relationships/customXml" Target="../ink/ink740.xml"/><Relationship Id="rId139" Type="http://schemas.openxmlformats.org/officeDocument/2006/relationships/customXml" Target="../ink/ink788.xml"/><Relationship Id="rId290" Type="http://schemas.openxmlformats.org/officeDocument/2006/relationships/customXml" Target="../ink/ink864.xml"/><Relationship Id="rId304" Type="http://schemas.openxmlformats.org/officeDocument/2006/relationships/customXml" Target="../ink/ink871.xml"/><Relationship Id="rId346" Type="http://schemas.openxmlformats.org/officeDocument/2006/relationships/customXml" Target="../ink/ink892.xml"/><Relationship Id="rId388" Type="http://schemas.openxmlformats.org/officeDocument/2006/relationships/customXml" Target="../ink/ink913.xml"/><Relationship Id="rId511" Type="http://schemas.openxmlformats.org/officeDocument/2006/relationships/image" Target="../media/image971.png"/><Relationship Id="rId553" Type="http://schemas.openxmlformats.org/officeDocument/2006/relationships/image" Target="../media/image992.png"/><Relationship Id="rId609" Type="http://schemas.openxmlformats.org/officeDocument/2006/relationships/image" Target="../media/image1020.png"/><Relationship Id="rId85" Type="http://schemas.openxmlformats.org/officeDocument/2006/relationships/customXml" Target="../ink/ink761.xml"/><Relationship Id="rId150" Type="http://schemas.openxmlformats.org/officeDocument/2006/relationships/image" Target="../media/image792.png"/><Relationship Id="rId192" Type="http://schemas.openxmlformats.org/officeDocument/2006/relationships/image" Target="../media/image812.png"/><Relationship Id="rId206" Type="http://schemas.openxmlformats.org/officeDocument/2006/relationships/image" Target="../media/image819.png"/><Relationship Id="rId413" Type="http://schemas.openxmlformats.org/officeDocument/2006/relationships/image" Target="../media/image922.png"/><Relationship Id="rId595" Type="http://schemas.openxmlformats.org/officeDocument/2006/relationships/image" Target="../media/image1013.png"/><Relationship Id="rId248" Type="http://schemas.openxmlformats.org/officeDocument/2006/relationships/customXml" Target="../ink/ink843.xml"/><Relationship Id="rId455" Type="http://schemas.openxmlformats.org/officeDocument/2006/relationships/image" Target="../media/image943.png"/><Relationship Id="rId497" Type="http://schemas.openxmlformats.org/officeDocument/2006/relationships/image" Target="../media/image964.png"/><Relationship Id="rId620" Type="http://schemas.openxmlformats.org/officeDocument/2006/relationships/customXml" Target="../ink/ink1029.xml"/><Relationship Id="rId662" Type="http://schemas.openxmlformats.org/officeDocument/2006/relationships/customXml" Target="../ink/ink1050.xml"/><Relationship Id="rId12" Type="http://schemas.openxmlformats.org/officeDocument/2006/relationships/image" Target="../media/image723.png"/><Relationship Id="rId108" Type="http://schemas.openxmlformats.org/officeDocument/2006/relationships/image" Target="../media/image771.png"/><Relationship Id="rId315" Type="http://schemas.openxmlformats.org/officeDocument/2006/relationships/image" Target="../media/image873.png"/><Relationship Id="rId357" Type="http://schemas.openxmlformats.org/officeDocument/2006/relationships/image" Target="../media/image894.png"/><Relationship Id="rId522" Type="http://schemas.openxmlformats.org/officeDocument/2006/relationships/customXml" Target="../ink/ink980.xml"/><Relationship Id="rId54" Type="http://schemas.openxmlformats.org/officeDocument/2006/relationships/image" Target="../media/image744.png"/><Relationship Id="rId96" Type="http://schemas.openxmlformats.org/officeDocument/2006/relationships/image" Target="../media/image765.png"/><Relationship Id="rId161" Type="http://schemas.openxmlformats.org/officeDocument/2006/relationships/customXml" Target="../ink/ink799.xml"/><Relationship Id="rId217" Type="http://schemas.openxmlformats.org/officeDocument/2006/relationships/image" Target="../media/image824.png"/><Relationship Id="rId399" Type="http://schemas.openxmlformats.org/officeDocument/2006/relationships/image" Target="../media/image915.png"/><Relationship Id="rId564" Type="http://schemas.openxmlformats.org/officeDocument/2006/relationships/customXml" Target="../ink/ink1001.xml"/><Relationship Id="rId259" Type="http://schemas.openxmlformats.org/officeDocument/2006/relationships/image" Target="../media/image845.png"/><Relationship Id="rId424" Type="http://schemas.openxmlformats.org/officeDocument/2006/relationships/customXml" Target="../ink/ink931.xml"/><Relationship Id="rId466" Type="http://schemas.openxmlformats.org/officeDocument/2006/relationships/customXml" Target="../ink/ink952.xml"/><Relationship Id="rId631" Type="http://schemas.openxmlformats.org/officeDocument/2006/relationships/image" Target="../media/image1031.png"/><Relationship Id="rId673" Type="http://schemas.openxmlformats.org/officeDocument/2006/relationships/image" Target="../media/image1052.png"/><Relationship Id="rId23" Type="http://schemas.openxmlformats.org/officeDocument/2006/relationships/customXml" Target="../ink/ink730.xml"/><Relationship Id="rId119" Type="http://schemas.openxmlformats.org/officeDocument/2006/relationships/customXml" Target="../ink/ink778.xml"/><Relationship Id="rId270" Type="http://schemas.openxmlformats.org/officeDocument/2006/relationships/customXml" Target="../ink/ink854.xml"/><Relationship Id="rId326" Type="http://schemas.openxmlformats.org/officeDocument/2006/relationships/customXml" Target="../ink/ink882.xml"/><Relationship Id="rId533" Type="http://schemas.openxmlformats.org/officeDocument/2006/relationships/image" Target="../media/image982.png"/><Relationship Id="rId65" Type="http://schemas.openxmlformats.org/officeDocument/2006/relationships/customXml" Target="../ink/ink751.xml"/><Relationship Id="rId130" Type="http://schemas.openxmlformats.org/officeDocument/2006/relationships/image" Target="../media/image782.png"/><Relationship Id="rId368" Type="http://schemas.openxmlformats.org/officeDocument/2006/relationships/customXml" Target="../ink/ink903.xml"/><Relationship Id="rId575" Type="http://schemas.openxmlformats.org/officeDocument/2006/relationships/image" Target="../media/image1003.png"/><Relationship Id="rId172" Type="http://schemas.openxmlformats.org/officeDocument/2006/relationships/image" Target="../media/image802.png"/><Relationship Id="rId228" Type="http://schemas.openxmlformats.org/officeDocument/2006/relationships/customXml" Target="../ink/ink833.xml"/><Relationship Id="rId435" Type="http://schemas.openxmlformats.org/officeDocument/2006/relationships/image" Target="../media/image933.png"/><Relationship Id="rId477" Type="http://schemas.openxmlformats.org/officeDocument/2006/relationships/image" Target="../media/image954.png"/><Relationship Id="rId600" Type="http://schemas.openxmlformats.org/officeDocument/2006/relationships/customXml" Target="../ink/ink1019.xml"/><Relationship Id="rId642" Type="http://schemas.openxmlformats.org/officeDocument/2006/relationships/customXml" Target="../ink/ink1040.xml"/><Relationship Id="rId684" Type="http://schemas.openxmlformats.org/officeDocument/2006/relationships/customXml" Target="../ink/ink1061.xml"/><Relationship Id="rId281" Type="http://schemas.openxmlformats.org/officeDocument/2006/relationships/image" Target="../media/image856.png"/><Relationship Id="rId337" Type="http://schemas.openxmlformats.org/officeDocument/2006/relationships/image" Target="../media/image884.png"/><Relationship Id="rId502" Type="http://schemas.openxmlformats.org/officeDocument/2006/relationships/customXml" Target="../ink/ink970.xml"/><Relationship Id="rId34" Type="http://schemas.openxmlformats.org/officeDocument/2006/relationships/image" Target="../media/image734.png"/><Relationship Id="rId76" Type="http://schemas.openxmlformats.org/officeDocument/2006/relationships/image" Target="../media/image755.png"/><Relationship Id="rId141" Type="http://schemas.openxmlformats.org/officeDocument/2006/relationships/customXml" Target="../ink/ink789.xml"/><Relationship Id="rId379" Type="http://schemas.openxmlformats.org/officeDocument/2006/relationships/image" Target="../media/image905.png"/><Relationship Id="rId544" Type="http://schemas.openxmlformats.org/officeDocument/2006/relationships/customXml" Target="../ink/ink991.xml"/><Relationship Id="rId586" Type="http://schemas.openxmlformats.org/officeDocument/2006/relationships/customXml" Target="../ink/ink1012.xml"/><Relationship Id="rId7" Type="http://schemas.openxmlformats.org/officeDocument/2006/relationships/customXml" Target="../ink/ink722.xml"/><Relationship Id="rId183" Type="http://schemas.openxmlformats.org/officeDocument/2006/relationships/customXml" Target="../ink/ink810.xml"/><Relationship Id="rId239" Type="http://schemas.openxmlformats.org/officeDocument/2006/relationships/image" Target="../media/image835.png"/><Relationship Id="rId390" Type="http://schemas.openxmlformats.org/officeDocument/2006/relationships/customXml" Target="../ink/ink914.xml"/><Relationship Id="rId404" Type="http://schemas.openxmlformats.org/officeDocument/2006/relationships/customXml" Target="../ink/ink921.xml"/><Relationship Id="rId446" Type="http://schemas.openxmlformats.org/officeDocument/2006/relationships/customXml" Target="../ink/ink942.xml"/><Relationship Id="rId611" Type="http://schemas.openxmlformats.org/officeDocument/2006/relationships/image" Target="../media/image1021.png"/><Relationship Id="rId653" Type="http://schemas.openxmlformats.org/officeDocument/2006/relationships/image" Target="../media/image1042.png"/><Relationship Id="rId250" Type="http://schemas.openxmlformats.org/officeDocument/2006/relationships/customXml" Target="../ink/ink844.xml"/><Relationship Id="rId292" Type="http://schemas.openxmlformats.org/officeDocument/2006/relationships/customXml" Target="../ink/ink865.xml"/><Relationship Id="rId306" Type="http://schemas.openxmlformats.org/officeDocument/2006/relationships/customXml" Target="../ink/ink872.xml"/><Relationship Id="rId488" Type="http://schemas.openxmlformats.org/officeDocument/2006/relationships/customXml" Target="../ink/ink963.xml"/><Relationship Id="rId695" Type="http://schemas.openxmlformats.org/officeDocument/2006/relationships/image" Target="../media/image1063.png"/><Relationship Id="rId709" Type="http://schemas.openxmlformats.org/officeDocument/2006/relationships/image" Target="../media/image1070.png"/><Relationship Id="rId45" Type="http://schemas.openxmlformats.org/officeDocument/2006/relationships/customXml" Target="../ink/ink741.xml"/><Relationship Id="rId87" Type="http://schemas.openxmlformats.org/officeDocument/2006/relationships/customXml" Target="../ink/ink762.xml"/><Relationship Id="rId110" Type="http://schemas.openxmlformats.org/officeDocument/2006/relationships/image" Target="../media/image772.png"/><Relationship Id="rId348" Type="http://schemas.openxmlformats.org/officeDocument/2006/relationships/customXml" Target="../ink/ink893.xml"/><Relationship Id="rId513" Type="http://schemas.openxmlformats.org/officeDocument/2006/relationships/image" Target="../media/image972.png"/><Relationship Id="rId555" Type="http://schemas.openxmlformats.org/officeDocument/2006/relationships/image" Target="../media/image993.png"/><Relationship Id="rId597" Type="http://schemas.openxmlformats.org/officeDocument/2006/relationships/image" Target="../media/image1014.png"/><Relationship Id="rId152" Type="http://schemas.openxmlformats.org/officeDocument/2006/relationships/image" Target="../media/image793.png"/><Relationship Id="rId194" Type="http://schemas.openxmlformats.org/officeDocument/2006/relationships/image" Target="../media/image813.png"/><Relationship Id="rId208" Type="http://schemas.openxmlformats.org/officeDocument/2006/relationships/image" Target="../media/image820.png"/><Relationship Id="rId415" Type="http://schemas.openxmlformats.org/officeDocument/2006/relationships/image" Target="../media/image923.png"/><Relationship Id="rId457" Type="http://schemas.openxmlformats.org/officeDocument/2006/relationships/image" Target="../media/image944.png"/><Relationship Id="rId622" Type="http://schemas.openxmlformats.org/officeDocument/2006/relationships/customXml" Target="../ink/ink1030.xml"/><Relationship Id="rId261" Type="http://schemas.openxmlformats.org/officeDocument/2006/relationships/image" Target="../media/image846.png"/><Relationship Id="rId499" Type="http://schemas.openxmlformats.org/officeDocument/2006/relationships/image" Target="../media/image965.png"/><Relationship Id="rId664" Type="http://schemas.openxmlformats.org/officeDocument/2006/relationships/customXml" Target="../ink/ink1051.xml"/><Relationship Id="rId14" Type="http://schemas.openxmlformats.org/officeDocument/2006/relationships/image" Target="../media/image724.png"/><Relationship Id="rId56" Type="http://schemas.openxmlformats.org/officeDocument/2006/relationships/image" Target="../media/image745.png"/><Relationship Id="rId317" Type="http://schemas.openxmlformats.org/officeDocument/2006/relationships/image" Target="../media/image874.png"/><Relationship Id="rId359" Type="http://schemas.openxmlformats.org/officeDocument/2006/relationships/image" Target="../media/image895.png"/><Relationship Id="rId524" Type="http://schemas.openxmlformats.org/officeDocument/2006/relationships/customXml" Target="../ink/ink981.xml"/><Relationship Id="rId566" Type="http://schemas.openxmlformats.org/officeDocument/2006/relationships/customXml" Target="../ink/ink1002.xml"/><Relationship Id="rId98" Type="http://schemas.openxmlformats.org/officeDocument/2006/relationships/image" Target="../media/image766.png"/><Relationship Id="rId121" Type="http://schemas.openxmlformats.org/officeDocument/2006/relationships/customXml" Target="../ink/ink779.xml"/><Relationship Id="rId163" Type="http://schemas.openxmlformats.org/officeDocument/2006/relationships/customXml" Target="../ink/ink800.xml"/><Relationship Id="rId219" Type="http://schemas.openxmlformats.org/officeDocument/2006/relationships/image" Target="../media/image825.png"/><Relationship Id="rId370" Type="http://schemas.openxmlformats.org/officeDocument/2006/relationships/customXml" Target="../ink/ink904.xml"/><Relationship Id="rId426" Type="http://schemas.openxmlformats.org/officeDocument/2006/relationships/customXml" Target="../ink/ink932.xml"/><Relationship Id="rId633" Type="http://schemas.openxmlformats.org/officeDocument/2006/relationships/image" Target="../media/image1032.png"/><Relationship Id="rId230" Type="http://schemas.openxmlformats.org/officeDocument/2006/relationships/customXml" Target="../ink/ink834.xml"/><Relationship Id="rId468" Type="http://schemas.openxmlformats.org/officeDocument/2006/relationships/customXml" Target="../ink/ink953.xml"/><Relationship Id="rId675" Type="http://schemas.openxmlformats.org/officeDocument/2006/relationships/image" Target="../media/image1053.png"/><Relationship Id="rId25" Type="http://schemas.openxmlformats.org/officeDocument/2006/relationships/customXml" Target="../ink/ink731.xml"/><Relationship Id="rId67" Type="http://schemas.openxmlformats.org/officeDocument/2006/relationships/customXml" Target="../ink/ink752.xml"/><Relationship Id="rId272" Type="http://schemas.openxmlformats.org/officeDocument/2006/relationships/customXml" Target="../ink/ink855.xml"/><Relationship Id="rId328" Type="http://schemas.openxmlformats.org/officeDocument/2006/relationships/customXml" Target="../ink/ink883.xml"/><Relationship Id="rId535" Type="http://schemas.openxmlformats.org/officeDocument/2006/relationships/image" Target="../media/image983.png"/><Relationship Id="rId577" Type="http://schemas.openxmlformats.org/officeDocument/2006/relationships/image" Target="../media/image1004.png"/><Relationship Id="rId700" Type="http://schemas.openxmlformats.org/officeDocument/2006/relationships/customXml" Target="../ink/ink1069.xml"/><Relationship Id="rId132" Type="http://schemas.openxmlformats.org/officeDocument/2006/relationships/image" Target="../media/image783.png"/><Relationship Id="rId174" Type="http://schemas.openxmlformats.org/officeDocument/2006/relationships/image" Target="../media/image803.png"/><Relationship Id="rId381" Type="http://schemas.openxmlformats.org/officeDocument/2006/relationships/image" Target="../media/image906.png"/><Relationship Id="rId602" Type="http://schemas.openxmlformats.org/officeDocument/2006/relationships/customXml" Target="../ink/ink1020.xml"/><Relationship Id="rId241" Type="http://schemas.openxmlformats.org/officeDocument/2006/relationships/image" Target="../media/image836.png"/><Relationship Id="rId437" Type="http://schemas.openxmlformats.org/officeDocument/2006/relationships/image" Target="../media/image934.png"/><Relationship Id="rId479" Type="http://schemas.openxmlformats.org/officeDocument/2006/relationships/image" Target="../media/image955.png"/><Relationship Id="rId644" Type="http://schemas.openxmlformats.org/officeDocument/2006/relationships/customXml" Target="../ink/ink1041.xml"/><Relationship Id="rId686" Type="http://schemas.openxmlformats.org/officeDocument/2006/relationships/customXml" Target="../ink/ink1062.xml"/><Relationship Id="rId36" Type="http://schemas.openxmlformats.org/officeDocument/2006/relationships/image" Target="../media/image735.png"/><Relationship Id="rId283" Type="http://schemas.openxmlformats.org/officeDocument/2006/relationships/image" Target="../media/image857.png"/><Relationship Id="rId339" Type="http://schemas.openxmlformats.org/officeDocument/2006/relationships/image" Target="../media/image885.png"/><Relationship Id="rId490" Type="http://schemas.openxmlformats.org/officeDocument/2006/relationships/customXml" Target="../ink/ink964.xml"/><Relationship Id="rId504" Type="http://schemas.openxmlformats.org/officeDocument/2006/relationships/customXml" Target="../ink/ink971.xml"/><Relationship Id="rId546" Type="http://schemas.openxmlformats.org/officeDocument/2006/relationships/customXml" Target="../ink/ink992.xml"/><Relationship Id="rId78" Type="http://schemas.openxmlformats.org/officeDocument/2006/relationships/image" Target="../media/image756.png"/><Relationship Id="rId101" Type="http://schemas.openxmlformats.org/officeDocument/2006/relationships/customXml" Target="../ink/ink769.xml"/><Relationship Id="rId143" Type="http://schemas.openxmlformats.org/officeDocument/2006/relationships/customXml" Target="../ink/ink790.xml"/><Relationship Id="rId185" Type="http://schemas.openxmlformats.org/officeDocument/2006/relationships/customXml" Target="../ink/ink811.xml"/><Relationship Id="rId350" Type="http://schemas.openxmlformats.org/officeDocument/2006/relationships/customXml" Target="../ink/ink894.xml"/><Relationship Id="rId406" Type="http://schemas.openxmlformats.org/officeDocument/2006/relationships/customXml" Target="../ink/ink922.xml"/><Relationship Id="rId588" Type="http://schemas.openxmlformats.org/officeDocument/2006/relationships/customXml" Target="../ink/ink1013.xml"/><Relationship Id="rId9" Type="http://schemas.openxmlformats.org/officeDocument/2006/relationships/customXml" Target="../ink/ink723.xml"/><Relationship Id="rId210" Type="http://schemas.openxmlformats.org/officeDocument/2006/relationships/image" Target="../media/image821.png"/><Relationship Id="rId392" Type="http://schemas.openxmlformats.org/officeDocument/2006/relationships/customXml" Target="../ink/ink915.xml"/><Relationship Id="rId448" Type="http://schemas.openxmlformats.org/officeDocument/2006/relationships/customXml" Target="../ink/ink943.xml"/><Relationship Id="rId613" Type="http://schemas.openxmlformats.org/officeDocument/2006/relationships/image" Target="../media/image1022.png"/><Relationship Id="rId655" Type="http://schemas.openxmlformats.org/officeDocument/2006/relationships/image" Target="../media/image1043.png"/><Relationship Id="rId697" Type="http://schemas.openxmlformats.org/officeDocument/2006/relationships/image" Target="../media/image1064.png"/><Relationship Id="rId252" Type="http://schemas.openxmlformats.org/officeDocument/2006/relationships/customXml" Target="../ink/ink845.xml"/><Relationship Id="rId294" Type="http://schemas.openxmlformats.org/officeDocument/2006/relationships/customXml" Target="../ink/ink866.xml"/><Relationship Id="rId308" Type="http://schemas.openxmlformats.org/officeDocument/2006/relationships/customXml" Target="../ink/ink873.xml"/><Relationship Id="rId515" Type="http://schemas.openxmlformats.org/officeDocument/2006/relationships/image" Target="../media/image973.png"/><Relationship Id="rId47" Type="http://schemas.openxmlformats.org/officeDocument/2006/relationships/customXml" Target="../ink/ink742.xml"/><Relationship Id="rId89" Type="http://schemas.openxmlformats.org/officeDocument/2006/relationships/customXml" Target="../ink/ink763.xml"/><Relationship Id="rId112" Type="http://schemas.openxmlformats.org/officeDocument/2006/relationships/image" Target="../media/image773.png"/><Relationship Id="rId154" Type="http://schemas.openxmlformats.org/officeDocument/2006/relationships/image" Target="../media/image794.png"/><Relationship Id="rId361" Type="http://schemas.openxmlformats.org/officeDocument/2006/relationships/image" Target="../media/image896.png"/><Relationship Id="rId557" Type="http://schemas.openxmlformats.org/officeDocument/2006/relationships/image" Target="../media/image994.png"/><Relationship Id="rId599" Type="http://schemas.openxmlformats.org/officeDocument/2006/relationships/image" Target="../media/image1015.png"/><Relationship Id="rId196" Type="http://schemas.openxmlformats.org/officeDocument/2006/relationships/image" Target="../media/image814.png"/><Relationship Id="rId417" Type="http://schemas.openxmlformats.org/officeDocument/2006/relationships/image" Target="../media/image924.png"/><Relationship Id="rId459" Type="http://schemas.openxmlformats.org/officeDocument/2006/relationships/image" Target="../media/image945.png"/><Relationship Id="rId624" Type="http://schemas.openxmlformats.org/officeDocument/2006/relationships/customXml" Target="../ink/ink1031.xml"/><Relationship Id="rId666" Type="http://schemas.openxmlformats.org/officeDocument/2006/relationships/customXml" Target="../ink/ink1052.xml"/><Relationship Id="rId16" Type="http://schemas.openxmlformats.org/officeDocument/2006/relationships/image" Target="../media/image725.png"/><Relationship Id="rId221" Type="http://schemas.openxmlformats.org/officeDocument/2006/relationships/image" Target="../media/image826.png"/><Relationship Id="rId263" Type="http://schemas.openxmlformats.org/officeDocument/2006/relationships/image" Target="../media/image847.png"/><Relationship Id="rId319" Type="http://schemas.openxmlformats.org/officeDocument/2006/relationships/image" Target="../media/image875.png"/><Relationship Id="rId470" Type="http://schemas.openxmlformats.org/officeDocument/2006/relationships/customXml" Target="../ink/ink954.xml"/><Relationship Id="rId526" Type="http://schemas.openxmlformats.org/officeDocument/2006/relationships/customXml" Target="../ink/ink982.xml"/><Relationship Id="rId58" Type="http://schemas.openxmlformats.org/officeDocument/2006/relationships/image" Target="../media/image746.png"/><Relationship Id="rId123" Type="http://schemas.openxmlformats.org/officeDocument/2006/relationships/customXml" Target="../ink/ink780.xml"/><Relationship Id="rId330" Type="http://schemas.openxmlformats.org/officeDocument/2006/relationships/customXml" Target="../ink/ink884.xml"/><Relationship Id="rId568" Type="http://schemas.openxmlformats.org/officeDocument/2006/relationships/customXml" Target="../ink/ink1003.xml"/><Relationship Id="rId165" Type="http://schemas.openxmlformats.org/officeDocument/2006/relationships/customXml" Target="../ink/ink801.xml"/><Relationship Id="rId372" Type="http://schemas.openxmlformats.org/officeDocument/2006/relationships/customXml" Target="../ink/ink905.xml"/><Relationship Id="rId428" Type="http://schemas.openxmlformats.org/officeDocument/2006/relationships/customXml" Target="../ink/ink933.xml"/><Relationship Id="rId635" Type="http://schemas.openxmlformats.org/officeDocument/2006/relationships/image" Target="../media/image1033.png"/><Relationship Id="rId677" Type="http://schemas.openxmlformats.org/officeDocument/2006/relationships/image" Target="../media/image1054.png"/><Relationship Id="rId232" Type="http://schemas.openxmlformats.org/officeDocument/2006/relationships/customXml" Target="../ink/ink835.xml"/><Relationship Id="rId274" Type="http://schemas.openxmlformats.org/officeDocument/2006/relationships/customXml" Target="../ink/ink856.xml"/><Relationship Id="rId481" Type="http://schemas.openxmlformats.org/officeDocument/2006/relationships/image" Target="../media/image956.png"/><Relationship Id="rId702" Type="http://schemas.openxmlformats.org/officeDocument/2006/relationships/customXml" Target="../ink/ink1070.xml"/><Relationship Id="rId27" Type="http://schemas.openxmlformats.org/officeDocument/2006/relationships/customXml" Target="../ink/ink732.xml"/><Relationship Id="rId69" Type="http://schemas.openxmlformats.org/officeDocument/2006/relationships/customXml" Target="../ink/ink753.xml"/><Relationship Id="rId134" Type="http://schemas.openxmlformats.org/officeDocument/2006/relationships/image" Target="../media/image784.png"/><Relationship Id="rId537" Type="http://schemas.openxmlformats.org/officeDocument/2006/relationships/image" Target="../media/image984.png"/><Relationship Id="rId579" Type="http://schemas.openxmlformats.org/officeDocument/2006/relationships/image" Target="../media/image1005.png"/><Relationship Id="rId80" Type="http://schemas.openxmlformats.org/officeDocument/2006/relationships/image" Target="../media/image757.png"/><Relationship Id="rId176" Type="http://schemas.openxmlformats.org/officeDocument/2006/relationships/image" Target="../media/image804.png"/><Relationship Id="rId341" Type="http://schemas.openxmlformats.org/officeDocument/2006/relationships/image" Target="../media/image886.png"/><Relationship Id="rId383" Type="http://schemas.openxmlformats.org/officeDocument/2006/relationships/image" Target="../media/image907.png"/><Relationship Id="rId439" Type="http://schemas.openxmlformats.org/officeDocument/2006/relationships/image" Target="../media/image935.png"/><Relationship Id="rId590" Type="http://schemas.openxmlformats.org/officeDocument/2006/relationships/customXml" Target="../ink/ink1014.xml"/><Relationship Id="rId604" Type="http://schemas.openxmlformats.org/officeDocument/2006/relationships/customXml" Target="../ink/ink1021.xml"/><Relationship Id="rId646" Type="http://schemas.openxmlformats.org/officeDocument/2006/relationships/customXml" Target="../ink/ink1042.xml"/><Relationship Id="rId201" Type="http://schemas.openxmlformats.org/officeDocument/2006/relationships/customXml" Target="../ink/ink819.xml"/><Relationship Id="rId243" Type="http://schemas.openxmlformats.org/officeDocument/2006/relationships/image" Target="../media/image837.png"/><Relationship Id="rId285" Type="http://schemas.openxmlformats.org/officeDocument/2006/relationships/image" Target="../media/image858.png"/><Relationship Id="rId450" Type="http://schemas.openxmlformats.org/officeDocument/2006/relationships/customXml" Target="../ink/ink944.xml"/><Relationship Id="rId506" Type="http://schemas.openxmlformats.org/officeDocument/2006/relationships/customXml" Target="../ink/ink972.xml"/><Relationship Id="rId688" Type="http://schemas.openxmlformats.org/officeDocument/2006/relationships/customXml" Target="../ink/ink1063.xml"/><Relationship Id="rId38" Type="http://schemas.openxmlformats.org/officeDocument/2006/relationships/image" Target="../media/image736.png"/><Relationship Id="rId103" Type="http://schemas.openxmlformats.org/officeDocument/2006/relationships/customXml" Target="../ink/ink770.xml"/><Relationship Id="rId310" Type="http://schemas.openxmlformats.org/officeDocument/2006/relationships/customXml" Target="../ink/ink874.xml"/><Relationship Id="rId492" Type="http://schemas.openxmlformats.org/officeDocument/2006/relationships/customXml" Target="../ink/ink965.xml"/><Relationship Id="rId548" Type="http://schemas.openxmlformats.org/officeDocument/2006/relationships/customXml" Target="../ink/ink993.xml"/><Relationship Id="rId91" Type="http://schemas.openxmlformats.org/officeDocument/2006/relationships/customXml" Target="../ink/ink764.xml"/><Relationship Id="rId145" Type="http://schemas.openxmlformats.org/officeDocument/2006/relationships/customXml" Target="../ink/ink791.xml"/><Relationship Id="rId187" Type="http://schemas.openxmlformats.org/officeDocument/2006/relationships/customXml" Target="../ink/ink812.xml"/><Relationship Id="rId352" Type="http://schemas.openxmlformats.org/officeDocument/2006/relationships/customXml" Target="../ink/ink895.xml"/><Relationship Id="rId394" Type="http://schemas.openxmlformats.org/officeDocument/2006/relationships/customXml" Target="../ink/ink916.xml"/><Relationship Id="rId408" Type="http://schemas.openxmlformats.org/officeDocument/2006/relationships/customXml" Target="../ink/ink923.xml"/><Relationship Id="rId615" Type="http://schemas.openxmlformats.org/officeDocument/2006/relationships/image" Target="../media/image1023.png"/><Relationship Id="rId212" Type="http://schemas.openxmlformats.org/officeDocument/2006/relationships/customXml" Target="../ink/ink825.xml"/><Relationship Id="rId254" Type="http://schemas.openxmlformats.org/officeDocument/2006/relationships/customXml" Target="../ink/ink846.xml"/><Relationship Id="rId657" Type="http://schemas.openxmlformats.org/officeDocument/2006/relationships/image" Target="../media/image1044.png"/><Relationship Id="rId699" Type="http://schemas.openxmlformats.org/officeDocument/2006/relationships/image" Target="../media/image1065.png"/><Relationship Id="rId49" Type="http://schemas.openxmlformats.org/officeDocument/2006/relationships/customXml" Target="../ink/ink743.xml"/><Relationship Id="rId114" Type="http://schemas.openxmlformats.org/officeDocument/2006/relationships/image" Target="../media/image774.png"/><Relationship Id="rId296" Type="http://schemas.openxmlformats.org/officeDocument/2006/relationships/customXml" Target="../ink/ink867.xml"/><Relationship Id="rId461" Type="http://schemas.openxmlformats.org/officeDocument/2006/relationships/image" Target="../media/image946.png"/><Relationship Id="rId517" Type="http://schemas.openxmlformats.org/officeDocument/2006/relationships/image" Target="../media/image974.png"/><Relationship Id="rId559" Type="http://schemas.openxmlformats.org/officeDocument/2006/relationships/image" Target="../media/image995.png"/><Relationship Id="rId60" Type="http://schemas.openxmlformats.org/officeDocument/2006/relationships/image" Target="../media/image747.png"/><Relationship Id="rId156" Type="http://schemas.openxmlformats.org/officeDocument/2006/relationships/image" Target="../media/image795.png"/><Relationship Id="rId198" Type="http://schemas.openxmlformats.org/officeDocument/2006/relationships/image" Target="../media/image815.png"/><Relationship Id="rId321" Type="http://schemas.openxmlformats.org/officeDocument/2006/relationships/image" Target="../media/image876.png"/><Relationship Id="rId363" Type="http://schemas.openxmlformats.org/officeDocument/2006/relationships/image" Target="../media/image897.png"/><Relationship Id="rId419" Type="http://schemas.openxmlformats.org/officeDocument/2006/relationships/image" Target="../media/image925.png"/><Relationship Id="rId570" Type="http://schemas.openxmlformats.org/officeDocument/2006/relationships/customXml" Target="../ink/ink1004.xml"/><Relationship Id="rId626" Type="http://schemas.openxmlformats.org/officeDocument/2006/relationships/customXml" Target="../ink/ink1032.xml"/><Relationship Id="rId223" Type="http://schemas.openxmlformats.org/officeDocument/2006/relationships/image" Target="../media/image827.png"/><Relationship Id="rId430" Type="http://schemas.openxmlformats.org/officeDocument/2006/relationships/customXml" Target="../ink/ink934.xml"/><Relationship Id="rId668" Type="http://schemas.openxmlformats.org/officeDocument/2006/relationships/customXml" Target="../ink/ink1053.xml"/><Relationship Id="rId18" Type="http://schemas.openxmlformats.org/officeDocument/2006/relationships/image" Target="../media/image726.png"/><Relationship Id="rId265" Type="http://schemas.openxmlformats.org/officeDocument/2006/relationships/image" Target="../media/image848.png"/><Relationship Id="rId472" Type="http://schemas.openxmlformats.org/officeDocument/2006/relationships/customXml" Target="../ink/ink955.xml"/><Relationship Id="rId528" Type="http://schemas.openxmlformats.org/officeDocument/2006/relationships/customXml" Target="../ink/ink983.xml"/><Relationship Id="rId125" Type="http://schemas.openxmlformats.org/officeDocument/2006/relationships/customXml" Target="../ink/ink781.xml"/><Relationship Id="rId167" Type="http://schemas.openxmlformats.org/officeDocument/2006/relationships/customXml" Target="../ink/ink802.xml"/><Relationship Id="rId332" Type="http://schemas.openxmlformats.org/officeDocument/2006/relationships/customXml" Target="../ink/ink885.xml"/><Relationship Id="rId374" Type="http://schemas.openxmlformats.org/officeDocument/2006/relationships/customXml" Target="../ink/ink906.xml"/><Relationship Id="rId581" Type="http://schemas.openxmlformats.org/officeDocument/2006/relationships/image" Target="../media/image1006.png"/><Relationship Id="rId71" Type="http://schemas.openxmlformats.org/officeDocument/2006/relationships/customXml" Target="../ink/ink754.xml"/><Relationship Id="rId234" Type="http://schemas.openxmlformats.org/officeDocument/2006/relationships/customXml" Target="../ink/ink836.xml"/><Relationship Id="rId637" Type="http://schemas.openxmlformats.org/officeDocument/2006/relationships/image" Target="../media/image1034.png"/><Relationship Id="rId679" Type="http://schemas.openxmlformats.org/officeDocument/2006/relationships/image" Target="../media/image1055.png"/><Relationship Id="rId2" Type="http://schemas.openxmlformats.org/officeDocument/2006/relationships/image" Target="../media/image562.png"/><Relationship Id="rId29" Type="http://schemas.openxmlformats.org/officeDocument/2006/relationships/customXml" Target="../ink/ink733.xml"/><Relationship Id="rId276" Type="http://schemas.openxmlformats.org/officeDocument/2006/relationships/customXml" Target="../ink/ink857.xml"/><Relationship Id="rId441" Type="http://schemas.openxmlformats.org/officeDocument/2006/relationships/image" Target="../media/image936.png"/><Relationship Id="rId483" Type="http://schemas.openxmlformats.org/officeDocument/2006/relationships/image" Target="../media/image957.png"/><Relationship Id="rId539" Type="http://schemas.openxmlformats.org/officeDocument/2006/relationships/image" Target="../media/image985.png"/><Relationship Id="rId690" Type="http://schemas.openxmlformats.org/officeDocument/2006/relationships/customXml" Target="../ink/ink1064.xml"/><Relationship Id="rId704" Type="http://schemas.openxmlformats.org/officeDocument/2006/relationships/customXml" Target="../ink/ink1071.xml"/><Relationship Id="rId40" Type="http://schemas.openxmlformats.org/officeDocument/2006/relationships/image" Target="../media/image737.png"/><Relationship Id="rId136" Type="http://schemas.openxmlformats.org/officeDocument/2006/relationships/image" Target="../media/image785.png"/><Relationship Id="rId178" Type="http://schemas.openxmlformats.org/officeDocument/2006/relationships/image" Target="../media/image805.png"/><Relationship Id="rId301" Type="http://schemas.openxmlformats.org/officeDocument/2006/relationships/image" Target="../media/image866.png"/><Relationship Id="rId343" Type="http://schemas.openxmlformats.org/officeDocument/2006/relationships/image" Target="../media/image887.png"/><Relationship Id="rId550" Type="http://schemas.openxmlformats.org/officeDocument/2006/relationships/customXml" Target="../ink/ink994.xml"/><Relationship Id="rId82" Type="http://schemas.openxmlformats.org/officeDocument/2006/relationships/image" Target="../media/image758.png"/><Relationship Id="rId203" Type="http://schemas.openxmlformats.org/officeDocument/2006/relationships/customXml" Target="../ink/ink820.xml"/><Relationship Id="rId385" Type="http://schemas.openxmlformats.org/officeDocument/2006/relationships/image" Target="../media/image908.png"/><Relationship Id="rId592" Type="http://schemas.openxmlformats.org/officeDocument/2006/relationships/customXml" Target="../ink/ink1015.xml"/><Relationship Id="rId606" Type="http://schemas.openxmlformats.org/officeDocument/2006/relationships/customXml" Target="../ink/ink1022.xml"/><Relationship Id="rId648" Type="http://schemas.openxmlformats.org/officeDocument/2006/relationships/customXml" Target="../ink/ink1043.xml"/><Relationship Id="rId245" Type="http://schemas.openxmlformats.org/officeDocument/2006/relationships/image" Target="../media/image838.png"/><Relationship Id="rId287" Type="http://schemas.openxmlformats.org/officeDocument/2006/relationships/image" Target="../media/image859.png"/><Relationship Id="rId410" Type="http://schemas.openxmlformats.org/officeDocument/2006/relationships/customXml" Target="../ink/ink924.xml"/><Relationship Id="rId452" Type="http://schemas.openxmlformats.org/officeDocument/2006/relationships/customXml" Target="../ink/ink945.xml"/><Relationship Id="rId494" Type="http://schemas.openxmlformats.org/officeDocument/2006/relationships/customXml" Target="../ink/ink966.xml"/><Relationship Id="rId508" Type="http://schemas.openxmlformats.org/officeDocument/2006/relationships/customXml" Target="../ink/ink973.xml"/><Relationship Id="rId30" Type="http://schemas.openxmlformats.org/officeDocument/2006/relationships/image" Target="../media/image732.png"/><Relationship Id="rId105" Type="http://schemas.openxmlformats.org/officeDocument/2006/relationships/customXml" Target="../ink/ink771.xml"/><Relationship Id="rId126" Type="http://schemas.openxmlformats.org/officeDocument/2006/relationships/image" Target="../media/image780.png"/><Relationship Id="rId147" Type="http://schemas.openxmlformats.org/officeDocument/2006/relationships/customXml" Target="../ink/ink792.xml"/><Relationship Id="rId168" Type="http://schemas.openxmlformats.org/officeDocument/2006/relationships/image" Target="../media/image475.png"/><Relationship Id="rId312" Type="http://schemas.openxmlformats.org/officeDocument/2006/relationships/customXml" Target="../ink/ink875.xml"/><Relationship Id="rId333" Type="http://schemas.openxmlformats.org/officeDocument/2006/relationships/image" Target="../media/image882.png"/><Relationship Id="rId354" Type="http://schemas.openxmlformats.org/officeDocument/2006/relationships/customXml" Target="../ink/ink896.xml"/><Relationship Id="rId540" Type="http://schemas.openxmlformats.org/officeDocument/2006/relationships/customXml" Target="../ink/ink989.xml"/><Relationship Id="rId51" Type="http://schemas.openxmlformats.org/officeDocument/2006/relationships/customXml" Target="../ink/ink744.xml"/><Relationship Id="rId72" Type="http://schemas.openxmlformats.org/officeDocument/2006/relationships/image" Target="../media/image753.png"/><Relationship Id="rId93" Type="http://schemas.openxmlformats.org/officeDocument/2006/relationships/customXml" Target="../ink/ink765.xml"/><Relationship Id="rId189" Type="http://schemas.openxmlformats.org/officeDocument/2006/relationships/customXml" Target="../ink/ink813.xml"/><Relationship Id="rId375" Type="http://schemas.openxmlformats.org/officeDocument/2006/relationships/image" Target="../media/image903.png"/><Relationship Id="rId396" Type="http://schemas.openxmlformats.org/officeDocument/2006/relationships/customXml" Target="../ink/ink917.xml"/><Relationship Id="rId561" Type="http://schemas.openxmlformats.org/officeDocument/2006/relationships/image" Target="../media/image996.png"/><Relationship Id="rId582" Type="http://schemas.openxmlformats.org/officeDocument/2006/relationships/customXml" Target="../ink/ink1010.xml"/><Relationship Id="rId617" Type="http://schemas.openxmlformats.org/officeDocument/2006/relationships/image" Target="../media/image1024.png"/><Relationship Id="rId638" Type="http://schemas.openxmlformats.org/officeDocument/2006/relationships/customXml" Target="../ink/ink1038.xml"/><Relationship Id="rId659" Type="http://schemas.openxmlformats.org/officeDocument/2006/relationships/image" Target="../media/image1045.png"/><Relationship Id="rId3" Type="http://schemas.openxmlformats.org/officeDocument/2006/relationships/customXml" Target="../ink/ink720.xml"/><Relationship Id="rId214" Type="http://schemas.openxmlformats.org/officeDocument/2006/relationships/customXml" Target="../ink/ink826.xml"/><Relationship Id="rId235" Type="http://schemas.openxmlformats.org/officeDocument/2006/relationships/image" Target="../media/image833.png"/><Relationship Id="rId256" Type="http://schemas.openxmlformats.org/officeDocument/2006/relationships/customXml" Target="../ink/ink847.xml"/><Relationship Id="rId277" Type="http://schemas.openxmlformats.org/officeDocument/2006/relationships/image" Target="../media/image854.png"/><Relationship Id="rId298" Type="http://schemas.openxmlformats.org/officeDocument/2006/relationships/customXml" Target="../ink/ink868.xml"/><Relationship Id="rId400" Type="http://schemas.openxmlformats.org/officeDocument/2006/relationships/customXml" Target="../ink/ink919.xml"/><Relationship Id="rId421" Type="http://schemas.openxmlformats.org/officeDocument/2006/relationships/image" Target="../media/image926.png"/><Relationship Id="rId442" Type="http://schemas.openxmlformats.org/officeDocument/2006/relationships/customXml" Target="../ink/ink940.xml"/><Relationship Id="rId463" Type="http://schemas.openxmlformats.org/officeDocument/2006/relationships/image" Target="../media/image947.png"/><Relationship Id="rId484" Type="http://schemas.openxmlformats.org/officeDocument/2006/relationships/customXml" Target="../ink/ink961.xml"/><Relationship Id="rId519" Type="http://schemas.openxmlformats.org/officeDocument/2006/relationships/image" Target="../media/image975.png"/><Relationship Id="rId670" Type="http://schemas.openxmlformats.org/officeDocument/2006/relationships/customXml" Target="../ink/ink1054.xml"/><Relationship Id="rId705" Type="http://schemas.openxmlformats.org/officeDocument/2006/relationships/image" Target="../media/image1068.png"/><Relationship Id="rId116" Type="http://schemas.openxmlformats.org/officeDocument/2006/relationships/image" Target="../media/image775.png"/><Relationship Id="rId137" Type="http://schemas.openxmlformats.org/officeDocument/2006/relationships/customXml" Target="../ink/ink787.xml"/><Relationship Id="rId158" Type="http://schemas.openxmlformats.org/officeDocument/2006/relationships/image" Target="../media/image796.png"/><Relationship Id="rId302" Type="http://schemas.openxmlformats.org/officeDocument/2006/relationships/customXml" Target="../ink/ink870.xml"/><Relationship Id="rId323" Type="http://schemas.openxmlformats.org/officeDocument/2006/relationships/image" Target="../media/image877.png"/><Relationship Id="rId344" Type="http://schemas.openxmlformats.org/officeDocument/2006/relationships/customXml" Target="../ink/ink891.xml"/><Relationship Id="rId530" Type="http://schemas.openxmlformats.org/officeDocument/2006/relationships/customXml" Target="../ink/ink984.xml"/><Relationship Id="rId691" Type="http://schemas.openxmlformats.org/officeDocument/2006/relationships/image" Target="../media/image1061.png"/><Relationship Id="rId20" Type="http://schemas.openxmlformats.org/officeDocument/2006/relationships/image" Target="../media/image727.png"/><Relationship Id="rId41" Type="http://schemas.openxmlformats.org/officeDocument/2006/relationships/customXml" Target="../ink/ink739.xml"/><Relationship Id="rId62" Type="http://schemas.openxmlformats.org/officeDocument/2006/relationships/image" Target="../media/image748.png"/><Relationship Id="rId83" Type="http://schemas.openxmlformats.org/officeDocument/2006/relationships/customXml" Target="../ink/ink760.xml"/><Relationship Id="rId179" Type="http://schemas.openxmlformats.org/officeDocument/2006/relationships/customXml" Target="../ink/ink808.xml"/><Relationship Id="rId365" Type="http://schemas.openxmlformats.org/officeDocument/2006/relationships/image" Target="../media/image898.png"/><Relationship Id="rId386" Type="http://schemas.openxmlformats.org/officeDocument/2006/relationships/customXml" Target="../ink/ink912.xml"/><Relationship Id="rId551" Type="http://schemas.openxmlformats.org/officeDocument/2006/relationships/image" Target="../media/image991.png"/><Relationship Id="rId572" Type="http://schemas.openxmlformats.org/officeDocument/2006/relationships/customXml" Target="../ink/ink1005.xml"/><Relationship Id="rId593" Type="http://schemas.openxmlformats.org/officeDocument/2006/relationships/image" Target="../media/image1012.png"/><Relationship Id="rId607" Type="http://schemas.openxmlformats.org/officeDocument/2006/relationships/image" Target="../media/image1019.png"/><Relationship Id="rId628" Type="http://schemas.openxmlformats.org/officeDocument/2006/relationships/customXml" Target="../ink/ink1033.xml"/><Relationship Id="rId649" Type="http://schemas.openxmlformats.org/officeDocument/2006/relationships/image" Target="../media/image1040.png"/><Relationship Id="rId190" Type="http://schemas.openxmlformats.org/officeDocument/2006/relationships/image" Target="../media/image811.png"/><Relationship Id="rId204" Type="http://schemas.openxmlformats.org/officeDocument/2006/relationships/image" Target="../media/image818.png"/><Relationship Id="rId225" Type="http://schemas.openxmlformats.org/officeDocument/2006/relationships/image" Target="../media/image828.png"/><Relationship Id="rId246" Type="http://schemas.openxmlformats.org/officeDocument/2006/relationships/customXml" Target="../ink/ink842.xml"/><Relationship Id="rId267" Type="http://schemas.openxmlformats.org/officeDocument/2006/relationships/image" Target="../media/image849.png"/><Relationship Id="rId288" Type="http://schemas.openxmlformats.org/officeDocument/2006/relationships/customXml" Target="../ink/ink863.xml"/><Relationship Id="rId411" Type="http://schemas.openxmlformats.org/officeDocument/2006/relationships/image" Target="../media/image921.png"/><Relationship Id="rId432" Type="http://schemas.openxmlformats.org/officeDocument/2006/relationships/customXml" Target="../ink/ink935.xml"/><Relationship Id="rId453" Type="http://schemas.openxmlformats.org/officeDocument/2006/relationships/image" Target="../media/image942.png"/><Relationship Id="rId474" Type="http://schemas.openxmlformats.org/officeDocument/2006/relationships/customXml" Target="../ink/ink956.xml"/><Relationship Id="rId509" Type="http://schemas.openxmlformats.org/officeDocument/2006/relationships/image" Target="../media/image970.png"/><Relationship Id="rId660" Type="http://schemas.openxmlformats.org/officeDocument/2006/relationships/customXml" Target="../ink/ink1049.xml"/><Relationship Id="rId106" Type="http://schemas.openxmlformats.org/officeDocument/2006/relationships/image" Target="../media/image770.png"/><Relationship Id="rId127" Type="http://schemas.openxmlformats.org/officeDocument/2006/relationships/customXml" Target="../ink/ink782.xml"/><Relationship Id="rId313" Type="http://schemas.openxmlformats.org/officeDocument/2006/relationships/image" Target="../media/image872.png"/><Relationship Id="rId495" Type="http://schemas.openxmlformats.org/officeDocument/2006/relationships/image" Target="../media/image963.png"/><Relationship Id="rId681" Type="http://schemas.openxmlformats.org/officeDocument/2006/relationships/image" Target="../media/image1056.png"/><Relationship Id="rId10" Type="http://schemas.openxmlformats.org/officeDocument/2006/relationships/image" Target="../media/image722.png"/><Relationship Id="rId31" Type="http://schemas.openxmlformats.org/officeDocument/2006/relationships/customXml" Target="../ink/ink734.xml"/><Relationship Id="rId52" Type="http://schemas.openxmlformats.org/officeDocument/2006/relationships/image" Target="../media/image743.png"/><Relationship Id="rId73" Type="http://schemas.openxmlformats.org/officeDocument/2006/relationships/customXml" Target="../ink/ink755.xml"/><Relationship Id="rId94" Type="http://schemas.openxmlformats.org/officeDocument/2006/relationships/image" Target="../media/image764.png"/><Relationship Id="rId148" Type="http://schemas.openxmlformats.org/officeDocument/2006/relationships/image" Target="../media/image791.png"/><Relationship Id="rId169" Type="http://schemas.openxmlformats.org/officeDocument/2006/relationships/customXml" Target="../ink/ink803.xml"/><Relationship Id="rId334" Type="http://schemas.openxmlformats.org/officeDocument/2006/relationships/customXml" Target="../ink/ink886.xml"/><Relationship Id="rId355" Type="http://schemas.openxmlformats.org/officeDocument/2006/relationships/image" Target="../media/image893.png"/><Relationship Id="rId376" Type="http://schemas.openxmlformats.org/officeDocument/2006/relationships/customXml" Target="../ink/ink907.xml"/><Relationship Id="rId397" Type="http://schemas.openxmlformats.org/officeDocument/2006/relationships/image" Target="../media/image914.png"/><Relationship Id="rId520" Type="http://schemas.openxmlformats.org/officeDocument/2006/relationships/customXml" Target="../ink/ink979.xml"/><Relationship Id="rId541" Type="http://schemas.openxmlformats.org/officeDocument/2006/relationships/image" Target="../media/image986.png"/><Relationship Id="rId562" Type="http://schemas.openxmlformats.org/officeDocument/2006/relationships/customXml" Target="../ink/ink1000.xml"/><Relationship Id="rId583" Type="http://schemas.openxmlformats.org/officeDocument/2006/relationships/image" Target="../media/image1007.png"/><Relationship Id="rId618" Type="http://schemas.openxmlformats.org/officeDocument/2006/relationships/customXml" Target="../ink/ink1028.xml"/><Relationship Id="rId639" Type="http://schemas.openxmlformats.org/officeDocument/2006/relationships/image" Target="../media/image1035.png"/><Relationship Id="rId4" Type="http://schemas.openxmlformats.org/officeDocument/2006/relationships/image" Target="../media/image719.png"/><Relationship Id="rId180" Type="http://schemas.openxmlformats.org/officeDocument/2006/relationships/image" Target="../media/image806.png"/><Relationship Id="rId215" Type="http://schemas.openxmlformats.org/officeDocument/2006/relationships/image" Target="../media/image823.png"/><Relationship Id="rId236" Type="http://schemas.openxmlformats.org/officeDocument/2006/relationships/customXml" Target="../ink/ink837.xml"/><Relationship Id="rId257" Type="http://schemas.openxmlformats.org/officeDocument/2006/relationships/image" Target="../media/image844.png"/><Relationship Id="rId278" Type="http://schemas.openxmlformats.org/officeDocument/2006/relationships/customXml" Target="../ink/ink858.xml"/><Relationship Id="rId401" Type="http://schemas.openxmlformats.org/officeDocument/2006/relationships/image" Target="../media/image916.png"/><Relationship Id="rId422" Type="http://schemas.openxmlformats.org/officeDocument/2006/relationships/customXml" Target="../ink/ink930.xml"/><Relationship Id="rId443" Type="http://schemas.openxmlformats.org/officeDocument/2006/relationships/image" Target="../media/image937.png"/><Relationship Id="rId464" Type="http://schemas.openxmlformats.org/officeDocument/2006/relationships/customXml" Target="../ink/ink951.xml"/><Relationship Id="rId650" Type="http://schemas.openxmlformats.org/officeDocument/2006/relationships/customXml" Target="../ink/ink1044.xml"/><Relationship Id="rId303" Type="http://schemas.openxmlformats.org/officeDocument/2006/relationships/image" Target="../media/image867.png"/><Relationship Id="rId485" Type="http://schemas.openxmlformats.org/officeDocument/2006/relationships/image" Target="../media/image958.png"/><Relationship Id="rId692" Type="http://schemas.openxmlformats.org/officeDocument/2006/relationships/customXml" Target="../ink/ink1065.xml"/><Relationship Id="rId706" Type="http://schemas.openxmlformats.org/officeDocument/2006/relationships/customXml" Target="../ink/ink1072.xml"/><Relationship Id="rId42" Type="http://schemas.openxmlformats.org/officeDocument/2006/relationships/image" Target="../media/image738.png"/><Relationship Id="rId84" Type="http://schemas.openxmlformats.org/officeDocument/2006/relationships/image" Target="../media/image759.png"/><Relationship Id="rId138" Type="http://schemas.openxmlformats.org/officeDocument/2006/relationships/image" Target="../media/image786.png"/><Relationship Id="rId345" Type="http://schemas.openxmlformats.org/officeDocument/2006/relationships/image" Target="../media/image888.png"/><Relationship Id="rId387" Type="http://schemas.openxmlformats.org/officeDocument/2006/relationships/image" Target="../media/image909.png"/><Relationship Id="rId510" Type="http://schemas.openxmlformats.org/officeDocument/2006/relationships/customXml" Target="../ink/ink974.xml"/><Relationship Id="rId552" Type="http://schemas.openxmlformats.org/officeDocument/2006/relationships/customXml" Target="../ink/ink995.xml"/><Relationship Id="rId594" Type="http://schemas.openxmlformats.org/officeDocument/2006/relationships/customXml" Target="../ink/ink1016.xml"/><Relationship Id="rId608" Type="http://schemas.openxmlformats.org/officeDocument/2006/relationships/customXml" Target="../ink/ink1023.xml"/><Relationship Id="rId191" Type="http://schemas.openxmlformats.org/officeDocument/2006/relationships/customXml" Target="../ink/ink814.xml"/><Relationship Id="rId205" Type="http://schemas.openxmlformats.org/officeDocument/2006/relationships/customXml" Target="../ink/ink821.xml"/><Relationship Id="rId247" Type="http://schemas.openxmlformats.org/officeDocument/2006/relationships/image" Target="../media/image839.png"/><Relationship Id="rId412" Type="http://schemas.openxmlformats.org/officeDocument/2006/relationships/customXml" Target="../ink/ink925.xml"/><Relationship Id="rId107" Type="http://schemas.openxmlformats.org/officeDocument/2006/relationships/customXml" Target="../ink/ink772.xml"/><Relationship Id="rId289" Type="http://schemas.openxmlformats.org/officeDocument/2006/relationships/image" Target="../media/image860.png"/><Relationship Id="rId454" Type="http://schemas.openxmlformats.org/officeDocument/2006/relationships/customXml" Target="../ink/ink946.xml"/><Relationship Id="rId496" Type="http://schemas.openxmlformats.org/officeDocument/2006/relationships/customXml" Target="../ink/ink967.xml"/><Relationship Id="rId661" Type="http://schemas.openxmlformats.org/officeDocument/2006/relationships/image" Target="../media/image1046.png"/><Relationship Id="rId11" Type="http://schemas.openxmlformats.org/officeDocument/2006/relationships/customXml" Target="../ink/ink724.xml"/><Relationship Id="rId53" Type="http://schemas.openxmlformats.org/officeDocument/2006/relationships/customXml" Target="../ink/ink745.xml"/><Relationship Id="rId149" Type="http://schemas.openxmlformats.org/officeDocument/2006/relationships/customXml" Target="../ink/ink793.xml"/><Relationship Id="rId314" Type="http://schemas.openxmlformats.org/officeDocument/2006/relationships/customXml" Target="../ink/ink876.xml"/><Relationship Id="rId356" Type="http://schemas.openxmlformats.org/officeDocument/2006/relationships/customXml" Target="../ink/ink897.xml"/><Relationship Id="rId398" Type="http://schemas.openxmlformats.org/officeDocument/2006/relationships/customXml" Target="../ink/ink918.xml"/><Relationship Id="rId521" Type="http://schemas.openxmlformats.org/officeDocument/2006/relationships/image" Target="../media/image976.png"/><Relationship Id="rId563" Type="http://schemas.openxmlformats.org/officeDocument/2006/relationships/image" Target="../media/image997.png"/><Relationship Id="rId619" Type="http://schemas.openxmlformats.org/officeDocument/2006/relationships/image" Target="../media/image1025.png"/><Relationship Id="rId95" Type="http://schemas.openxmlformats.org/officeDocument/2006/relationships/customXml" Target="../ink/ink766.xml"/><Relationship Id="rId160" Type="http://schemas.openxmlformats.org/officeDocument/2006/relationships/image" Target="../media/image797.png"/><Relationship Id="rId216" Type="http://schemas.openxmlformats.org/officeDocument/2006/relationships/customXml" Target="../ink/ink827.xml"/><Relationship Id="rId423" Type="http://schemas.openxmlformats.org/officeDocument/2006/relationships/image" Target="../media/image927.png"/><Relationship Id="rId258" Type="http://schemas.openxmlformats.org/officeDocument/2006/relationships/customXml" Target="../ink/ink848.xml"/><Relationship Id="rId465" Type="http://schemas.openxmlformats.org/officeDocument/2006/relationships/image" Target="../media/image948.png"/><Relationship Id="rId630" Type="http://schemas.openxmlformats.org/officeDocument/2006/relationships/customXml" Target="../ink/ink1034.xml"/><Relationship Id="rId672" Type="http://schemas.openxmlformats.org/officeDocument/2006/relationships/customXml" Target="../ink/ink1055.xml"/><Relationship Id="rId22" Type="http://schemas.openxmlformats.org/officeDocument/2006/relationships/image" Target="../media/image728.png"/><Relationship Id="rId64" Type="http://schemas.openxmlformats.org/officeDocument/2006/relationships/image" Target="../media/image749.png"/><Relationship Id="rId118" Type="http://schemas.openxmlformats.org/officeDocument/2006/relationships/image" Target="../media/image776.png"/><Relationship Id="rId325" Type="http://schemas.openxmlformats.org/officeDocument/2006/relationships/image" Target="../media/image878.png"/><Relationship Id="rId367" Type="http://schemas.openxmlformats.org/officeDocument/2006/relationships/image" Target="../media/image899.png"/><Relationship Id="rId532" Type="http://schemas.openxmlformats.org/officeDocument/2006/relationships/customXml" Target="../ink/ink985.xml"/><Relationship Id="rId574" Type="http://schemas.openxmlformats.org/officeDocument/2006/relationships/customXml" Target="../ink/ink1006.xml"/><Relationship Id="rId171" Type="http://schemas.openxmlformats.org/officeDocument/2006/relationships/customXml" Target="../ink/ink804.xml"/><Relationship Id="rId227" Type="http://schemas.openxmlformats.org/officeDocument/2006/relationships/image" Target="../media/image829.png"/><Relationship Id="rId269" Type="http://schemas.openxmlformats.org/officeDocument/2006/relationships/image" Target="../media/image850.png"/><Relationship Id="rId434" Type="http://schemas.openxmlformats.org/officeDocument/2006/relationships/customXml" Target="../ink/ink936.xml"/><Relationship Id="rId476" Type="http://schemas.openxmlformats.org/officeDocument/2006/relationships/customXml" Target="../ink/ink957.xml"/><Relationship Id="rId641" Type="http://schemas.openxmlformats.org/officeDocument/2006/relationships/image" Target="../media/image1036.png"/><Relationship Id="rId683" Type="http://schemas.openxmlformats.org/officeDocument/2006/relationships/image" Target="../media/image1057.png"/><Relationship Id="rId33" Type="http://schemas.openxmlformats.org/officeDocument/2006/relationships/customXml" Target="../ink/ink735.xml"/><Relationship Id="rId129" Type="http://schemas.openxmlformats.org/officeDocument/2006/relationships/customXml" Target="../ink/ink783.xml"/><Relationship Id="rId280" Type="http://schemas.openxmlformats.org/officeDocument/2006/relationships/customXml" Target="../ink/ink859.xml"/><Relationship Id="rId336" Type="http://schemas.openxmlformats.org/officeDocument/2006/relationships/customXml" Target="../ink/ink887.xml"/><Relationship Id="rId501" Type="http://schemas.openxmlformats.org/officeDocument/2006/relationships/image" Target="../media/image966.png"/><Relationship Id="rId543" Type="http://schemas.openxmlformats.org/officeDocument/2006/relationships/image" Target="../media/image987.png"/><Relationship Id="rId75" Type="http://schemas.openxmlformats.org/officeDocument/2006/relationships/customXml" Target="../ink/ink756.xml"/><Relationship Id="rId140" Type="http://schemas.openxmlformats.org/officeDocument/2006/relationships/image" Target="../media/image787.png"/><Relationship Id="rId182" Type="http://schemas.openxmlformats.org/officeDocument/2006/relationships/image" Target="../media/image807.png"/><Relationship Id="rId378" Type="http://schemas.openxmlformats.org/officeDocument/2006/relationships/customXml" Target="../ink/ink908.xml"/><Relationship Id="rId403" Type="http://schemas.openxmlformats.org/officeDocument/2006/relationships/image" Target="../media/image917.png"/><Relationship Id="rId585" Type="http://schemas.openxmlformats.org/officeDocument/2006/relationships/image" Target="../media/image1008.png"/><Relationship Id="rId6" Type="http://schemas.openxmlformats.org/officeDocument/2006/relationships/image" Target="../media/image720.png"/><Relationship Id="rId238" Type="http://schemas.openxmlformats.org/officeDocument/2006/relationships/customXml" Target="../ink/ink838.xml"/><Relationship Id="rId445" Type="http://schemas.openxmlformats.org/officeDocument/2006/relationships/image" Target="../media/image938.png"/><Relationship Id="rId487" Type="http://schemas.openxmlformats.org/officeDocument/2006/relationships/image" Target="../media/image959.png"/><Relationship Id="rId610" Type="http://schemas.openxmlformats.org/officeDocument/2006/relationships/customXml" Target="../ink/ink1024.xml"/><Relationship Id="rId652" Type="http://schemas.openxmlformats.org/officeDocument/2006/relationships/customXml" Target="../ink/ink1045.xml"/><Relationship Id="rId694" Type="http://schemas.openxmlformats.org/officeDocument/2006/relationships/customXml" Target="../ink/ink1066.xml"/><Relationship Id="rId708" Type="http://schemas.openxmlformats.org/officeDocument/2006/relationships/customXml" Target="../ink/ink1073.xml"/><Relationship Id="rId291" Type="http://schemas.openxmlformats.org/officeDocument/2006/relationships/image" Target="../media/image861.png"/><Relationship Id="rId305" Type="http://schemas.openxmlformats.org/officeDocument/2006/relationships/image" Target="../media/image868.png"/><Relationship Id="rId347" Type="http://schemas.openxmlformats.org/officeDocument/2006/relationships/image" Target="../media/image889.png"/><Relationship Id="rId512" Type="http://schemas.openxmlformats.org/officeDocument/2006/relationships/customXml" Target="../ink/ink975.xml"/><Relationship Id="rId44" Type="http://schemas.openxmlformats.org/officeDocument/2006/relationships/image" Target="../media/image739.png"/><Relationship Id="rId86" Type="http://schemas.openxmlformats.org/officeDocument/2006/relationships/image" Target="../media/image760.png"/><Relationship Id="rId151" Type="http://schemas.openxmlformats.org/officeDocument/2006/relationships/customXml" Target="../ink/ink794.xml"/><Relationship Id="rId389" Type="http://schemas.openxmlformats.org/officeDocument/2006/relationships/image" Target="../media/image910.png"/><Relationship Id="rId554" Type="http://schemas.openxmlformats.org/officeDocument/2006/relationships/customXml" Target="../ink/ink996.xml"/><Relationship Id="rId596" Type="http://schemas.openxmlformats.org/officeDocument/2006/relationships/customXml" Target="../ink/ink1017.xml"/><Relationship Id="rId193" Type="http://schemas.openxmlformats.org/officeDocument/2006/relationships/customXml" Target="../ink/ink815.xml"/><Relationship Id="rId207" Type="http://schemas.openxmlformats.org/officeDocument/2006/relationships/customXml" Target="../ink/ink822.xml"/><Relationship Id="rId249" Type="http://schemas.openxmlformats.org/officeDocument/2006/relationships/image" Target="../media/image840.png"/><Relationship Id="rId414" Type="http://schemas.openxmlformats.org/officeDocument/2006/relationships/customXml" Target="../ink/ink926.xml"/><Relationship Id="rId456" Type="http://schemas.openxmlformats.org/officeDocument/2006/relationships/customXml" Target="../ink/ink947.xml"/><Relationship Id="rId498" Type="http://schemas.openxmlformats.org/officeDocument/2006/relationships/customXml" Target="../ink/ink968.xml"/><Relationship Id="rId621" Type="http://schemas.openxmlformats.org/officeDocument/2006/relationships/image" Target="../media/image1026.png"/><Relationship Id="rId663" Type="http://schemas.openxmlformats.org/officeDocument/2006/relationships/image" Target="../media/image1047.png"/><Relationship Id="rId13" Type="http://schemas.openxmlformats.org/officeDocument/2006/relationships/customXml" Target="../ink/ink725.xml"/><Relationship Id="rId109" Type="http://schemas.openxmlformats.org/officeDocument/2006/relationships/customXml" Target="../ink/ink773.xml"/><Relationship Id="rId260" Type="http://schemas.openxmlformats.org/officeDocument/2006/relationships/customXml" Target="../ink/ink849.xml"/><Relationship Id="rId316" Type="http://schemas.openxmlformats.org/officeDocument/2006/relationships/customXml" Target="../ink/ink877.xml"/><Relationship Id="rId523" Type="http://schemas.openxmlformats.org/officeDocument/2006/relationships/image" Target="../media/image977.png"/><Relationship Id="rId55" Type="http://schemas.openxmlformats.org/officeDocument/2006/relationships/customXml" Target="../ink/ink746.xml"/><Relationship Id="rId97" Type="http://schemas.openxmlformats.org/officeDocument/2006/relationships/customXml" Target="../ink/ink767.xml"/><Relationship Id="rId120" Type="http://schemas.openxmlformats.org/officeDocument/2006/relationships/image" Target="../media/image777.png"/><Relationship Id="rId358" Type="http://schemas.openxmlformats.org/officeDocument/2006/relationships/customXml" Target="../ink/ink898.xml"/><Relationship Id="rId565" Type="http://schemas.openxmlformats.org/officeDocument/2006/relationships/image" Target="../media/image998.png"/><Relationship Id="rId162" Type="http://schemas.openxmlformats.org/officeDocument/2006/relationships/image" Target="../media/image798.png"/><Relationship Id="rId218" Type="http://schemas.openxmlformats.org/officeDocument/2006/relationships/customXml" Target="../ink/ink828.xml"/><Relationship Id="rId425" Type="http://schemas.openxmlformats.org/officeDocument/2006/relationships/image" Target="../media/image928.png"/><Relationship Id="rId467" Type="http://schemas.openxmlformats.org/officeDocument/2006/relationships/image" Target="../media/image949.png"/><Relationship Id="rId632" Type="http://schemas.openxmlformats.org/officeDocument/2006/relationships/customXml" Target="../ink/ink1035.xml"/><Relationship Id="rId271" Type="http://schemas.openxmlformats.org/officeDocument/2006/relationships/image" Target="../media/image851.png"/><Relationship Id="rId674" Type="http://schemas.openxmlformats.org/officeDocument/2006/relationships/customXml" Target="../ink/ink1056.xml"/><Relationship Id="rId24" Type="http://schemas.openxmlformats.org/officeDocument/2006/relationships/image" Target="../media/image729.png"/><Relationship Id="rId66" Type="http://schemas.openxmlformats.org/officeDocument/2006/relationships/image" Target="../media/image750.png"/><Relationship Id="rId131" Type="http://schemas.openxmlformats.org/officeDocument/2006/relationships/customXml" Target="../ink/ink784.xml"/><Relationship Id="rId327" Type="http://schemas.openxmlformats.org/officeDocument/2006/relationships/image" Target="../media/image879.png"/><Relationship Id="rId369" Type="http://schemas.openxmlformats.org/officeDocument/2006/relationships/image" Target="../media/image900.png"/><Relationship Id="rId534" Type="http://schemas.openxmlformats.org/officeDocument/2006/relationships/customXml" Target="../ink/ink986.xml"/><Relationship Id="rId576" Type="http://schemas.openxmlformats.org/officeDocument/2006/relationships/customXml" Target="../ink/ink1007.xml"/><Relationship Id="rId173" Type="http://schemas.openxmlformats.org/officeDocument/2006/relationships/customXml" Target="../ink/ink805.xml"/><Relationship Id="rId229" Type="http://schemas.openxmlformats.org/officeDocument/2006/relationships/image" Target="../media/image830.png"/><Relationship Id="rId380" Type="http://schemas.openxmlformats.org/officeDocument/2006/relationships/customXml" Target="../ink/ink909.xml"/><Relationship Id="rId436" Type="http://schemas.openxmlformats.org/officeDocument/2006/relationships/customXml" Target="../ink/ink937.xml"/><Relationship Id="rId601" Type="http://schemas.openxmlformats.org/officeDocument/2006/relationships/image" Target="../media/image1016.png"/><Relationship Id="rId643" Type="http://schemas.openxmlformats.org/officeDocument/2006/relationships/image" Target="../media/image1037.png"/><Relationship Id="rId240" Type="http://schemas.openxmlformats.org/officeDocument/2006/relationships/customXml" Target="../ink/ink839.xml"/><Relationship Id="rId478" Type="http://schemas.openxmlformats.org/officeDocument/2006/relationships/customXml" Target="../ink/ink958.xml"/><Relationship Id="rId685" Type="http://schemas.openxmlformats.org/officeDocument/2006/relationships/image" Target="../media/image1058.png"/><Relationship Id="rId35" Type="http://schemas.openxmlformats.org/officeDocument/2006/relationships/customXml" Target="../ink/ink736.xml"/><Relationship Id="rId77" Type="http://schemas.openxmlformats.org/officeDocument/2006/relationships/customXml" Target="../ink/ink757.xml"/><Relationship Id="rId100" Type="http://schemas.openxmlformats.org/officeDocument/2006/relationships/image" Target="../media/image767.png"/><Relationship Id="rId282" Type="http://schemas.openxmlformats.org/officeDocument/2006/relationships/customXml" Target="../ink/ink860.xml"/><Relationship Id="rId338" Type="http://schemas.openxmlformats.org/officeDocument/2006/relationships/customXml" Target="../ink/ink888.xml"/><Relationship Id="rId503" Type="http://schemas.openxmlformats.org/officeDocument/2006/relationships/image" Target="../media/image967.png"/><Relationship Id="rId545" Type="http://schemas.openxmlformats.org/officeDocument/2006/relationships/image" Target="../media/image988.png"/><Relationship Id="rId587" Type="http://schemas.openxmlformats.org/officeDocument/2006/relationships/image" Target="../media/image1009.png"/><Relationship Id="rId8" Type="http://schemas.openxmlformats.org/officeDocument/2006/relationships/image" Target="../media/image721.png"/><Relationship Id="rId142" Type="http://schemas.openxmlformats.org/officeDocument/2006/relationships/image" Target="../media/image788.png"/><Relationship Id="rId184" Type="http://schemas.openxmlformats.org/officeDocument/2006/relationships/image" Target="../media/image808.png"/><Relationship Id="rId391" Type="http://schemas.openxmlformats.org/officeDocument/2006/relationships/image" Target="../media/image911.png"/><Relationship Id="rId405" Type="http://schemas.openxmlformats.org/officeDocument/2006/relationships/image" Target="../media/image918.png"/><Relationship Id="rId447" Type="http://schemas.openxmlformats.org/officeDocument/2006/relationships/image" Target="../media/image939.png"/><Relationship Id="rId612" Type="http://schemas.openxmlformats.org/officeDocument/2006/relationships/customXml" Target="../ink/ink1025.xml"/><Relationship Id="rId251" Type="http://schemas.openxmlformats.org/officeDocument/2006/relationships/image" Target="../media/image841.png"/><Relationship Id="rId489" Type="http://schemas.openxmlformats.org/officeDocument/2006/relationships/image" Target="../media/image960.png"/><Relationship Id="rId654" Type="http://schemas.openxmlformats.org/officeDocument/2006/relationships/customXml" Target="../ink/ink1046.xml"/><Relationship Id="rId696" Type="http://schemas.openxmlformats.org/officeDocument/2006/relationships/customXml" Target="../ink/ink1067.xml"/><Relationship Id="rId46" Type="http://schemas.openxmlformats.org/officeDocument/2006/relationships/image" Target="../media/image740.png"/><Relationship Id="rId293" Type="http://schemas.openxmlformats.org/officeDocument/2006/relationships/image" Target="../media/image862.png"/><Relationship Id="rId307" Type="http://schemas.openxmlformats.org/officeDocument/2006/relationships/image" Target="../media/image869.png"/><Relationship Id="rId349" Type="http://schemas.openxmlformats.org/officeDocument/2006/relationships/image" Target="../media/image890.png"/><Relationship Id="rId514" Type="http://schemas.openxmlformats.org/officeDocument/2006/relationships/customXml" Target="../ink/ink976.xml"/><Relationship Id="rId556" Type="http://schemas.openxmlformats.org/officeDocument/2006/relationships/customXml" Target="../ink/ink997.xml"/><Relationship Id="rId88" Type="http://schemas.openxmlformats.org/officeDocument/2006/relationships/image" Target="../media/image761.png"/><Relationship Id="rId111" Type="http://schemas.openxmlformats.org/officeDocument/2006/relationships/customXml" Target="../ink/ink774.xml"/><Relationship Id="rId153" Type="http://schemas.openxmlformats.org/officeDocument/2006/relationships/customXml" Target="../ink/ink795.xml"/><Relationship Id="rId195" Type="http://schemas.openxmlformats.org/officeDocument/2006/relationships/customXml" Target="../ink/ink816.xml"/><Relationship Id="rId209" Type="http://schemas.openxmlformats.org/officeDocument/2006/relationships/customXml" Target="../ink/ink823.xml"/><Relationship Id="rId360" Type="http://schemas.openxmlformats.org/officeDocument/2006/relationships/customXml" Target="../ink/ink899.xml"/><Relationship Id="rId416" Type="http://schemas.openxmlformats.org/officeDocument/2006/relationships/customXml" Target="../ink/ink927.xml"/><Relationship Id="rId598" Type="http://schemas.openxmlformats.org/officeDocument/2006/relationships/customXml" Target="../ink/ink1018.xml"/><Relationship Id="rId220" Type="http://schemas.openxmlformats.org/officeDocument/2006/relationships/customXml" Target="../ink/ink829.xml"/><Relationship Id="rId458" Type="http://schemas.openxmlformats.org/officeDocument/2006/relationships/customXml" Target="../ink/ink948.xml"/><Relationship Id="rId623" Type="http://schemas.openxmlformats.org/officeDocument/2006/relationships/image" Target="../media/image1027.png"/><Relationship Id="rId665" Type="http://schemas.openxmlformats.org/officeDocument/2006/relationships/image" Target="../media/image1048.png"/><Relationship Id="rId15" Type="http://schemas.openxmlformats.org/officeDocument/2006/relationships/customXml" Target="../ink/ink726.xml"/><Relationship Id="rId57" Type="http://schemas.openxmlformats.org/officeDocument/2006/relationships/customXml" Target="../ink/ink747.xml"/><Relationship Id="rId262" Type="http://schemas.openxmlformats.org/officeDocument/2006/relationships/customXml" Target="../ink/ink850.xml"/><Relationship Id="rId318" Type="http://schemas.openxmlformats.org/officeDocument/2006/relationships/customXml" Target="../ink/ink878.xml"/><Relationship Id="rId525" Type="http://schemas.openxmlformats.org/officeDocument/2006/relationships/image" Target="../media/image978.png"/><Relationship Id="rId567" Type="http://schemas.openxmlformats.org/officeDocument/2006/relationships/image" Target="../media/image999.png"/><Relationship Id="rId99" Type="http://schemas.openxmlformats.org/officeDocument/2006/relationships/customXml" Target="../ink/ink768.xml"/><Relationship Id="rId122" Type="http://schemas.openxmlformats.org/officeDocument/2006/relationships/image" Target="../media/image778.png"/><Relationship Id="rId164" Type="http://schemas.openxmlformats.org/officeDocument/2006/relationships/image" Target="../media/image799.png"/><Relationship Id="rId371" Type="http://schemas.openxmlformats.org/officeDocument/2006/relationships/image" Target="../media/image901.png"/><Relationship Id="rId427" Type="http://schemas.openxmlformats.org/officeDocument/2006/relationships/image" Target="../media/image929.png"/><Relationship Id="rId469" Type="http://schemas.openxmlformats.org/officeDocument/2006/relationships/image" Target="../media/image950.png"/><Relationship Id="rId634" Type="http://schemas.openxmlformats.org/officeDocument/2006/relationships/customXml" Target="../ink/ink1036.xml"/><Relationship Id="rId676" Type="http://schemas.openxmlformats.org/officeDocument/2006/relationships/customXml" Target="../ink/ink1057.xml"/><Relationship Id="rId26" Type="http://schemas.openxmlformats.org/officeDocument/2006/relationships/image" Target="../media/image730.png"/><Relationship Id="rId231" Type="http://schemas.openxmlformats.org/officeDocument/2006/relationships/image" Target="../media/image831.png"/><Relationship Id="rId273" Type="http://schemas.openxmlformats.org/officeDocument/2006/relationships/image" Target="../media/image852.png"/><Relationship Id="rId329" Type="http://schemas.openxmlformats.org/officeDocument/2006/relationships/image" Target="../media/image880.png"/><Relationship Id="rId480" Type="http://schemas.openxmlformats.org/officeDocument/2006/relationships/customXml" Target="../ink/ink959.xml"/><Relationship Id="rId536" Type="http://schemas.openxmlformats.org/officeDocument/2006/relationships/customXml" Target="../ink/ink987.xml"/><Relationship Id="rId701" Type="http://schemas.openxmlformats.org/officeDocument/2006/relationships/image" Target="../media/image1066.png"/><Relationship Id="rId68" Type="http://schemas.openxmlformats.org/officeDocument/2006/relationships/image" Target="../media/image751.png"/><Relationship Id="rId133" Type="http://schemas.openxmlformats.org/officeDocument/2006/relationships/customXml" Target="../ink/ink785.xml"/><Relationship Id="rId175" Type="http://schemas.openxmlformats.org/officeDocument/2006/relationships/customXml" Target="../ink/ink806.xml"/><Relationship Id="rId340" Type="http://schemas.openxmlformats.org/officeDocument/2006/relationships/customXml" Target="../ink/ink889.xml"/><Relationship Id="rId578" Type="http://schemas.openxmlformats.org/officeDocument/2006/relationships/customXml" Target="../ink/ink1008.xml"/><Relationship Id="rId200" Type="http://schemas.openxmlformats.org/officeDocument/2006/relationships/image" Target="../media/image816.png"/><Relationship Id="rId382" Type="http://schemas.openxmlformats.org/officeDocument/2006/relationships/customXml" Target="../ink/ink910.xml"/><Relationship Id="rId438" Type="http://schemas.openxmlformats.org/officeDocument/2006/relationships/customXml" Target="../ink/ink938.xml"/><Relationship Id="rId603" Type="http://schemas.openxmlformats.org/officeDocument/2006/relationships/image" Target="../media/image1017.png"/><Relationship Id="rId645" Type="http://schemas.openxmlformats.org/officeDocument/2006/relationships/image" Target="../media/image1038.png"/><Relationship Id="rId687" Type="http://schemas.openxmlformats.org/officeDocument/2006/relationships/image" Target="../media/image1059.png"/><Relationship Id="rId242" Type="http://schemas.openxmlformats.org/officeDocument/2006/relationships/customXml" Target="../ink/ink840.xml"/><Relationship Id="rId284" Type="http://schemas.openxmlformats.org/officeDocument/2006/relationships/customXml" Target="../ink/ink861.xml"/><Relationship Id="rId491" Type="http://schemas.openxmlformats.org/officeDocument/2006/relationships/image" Target="../media/image961.png"/><Relationship Id="rId505" Type="http://schemas.openxmlformats.org/officeDocument/2006/relationships/image" Target="../media/image968.png"/><Relationship Id="rId37" Type="http://schemas.openxmlformats.org/officeDocument/2006/relationships/customXml" Target="../ink/ink737.xml"/><Relationship Id="rId79" Type="http://schemas.openxmlformats.org/officeDocument/2006/relationships/customXml" Target="../ink/ink758.xml"/><Relationship Id="rId102" Type="http://schemas.openxmlformats.org/officeDocument/2006/relationships/image" Target="../media/image768.png"/><Relationship Id="rId144" Type="http://schemas.openxmlformats.org/officeDocument/2006/relationships/image" Target="../media/image789.png"/><Relationship Id="rId547" Type="http://schemas.openxmlformats.org/officeDocument/2006/relationships/image" Target="../media/image989.png"/><Relationship Id="rId589" Type="http://schemas.openxmlformats.org/officeDocument/2006/relationships/image" Target="../media/image1010.png"/><Relationship Id="rId90" Type="http://schemas.openxmlformats.org/officeDocument/2006/relationships/image" Target="../media/image762.png"/><Relationship Id="rId186" Type="http://schemas.openxmlformats.org/officeDocument/2006/relationships/image" Target="../media/image809.png"/><Relationship Id="rId351" Type="http://schemas.openxmlformats.org/officeDocument/2006/relationships/image" Target="../media/image891.png"/><Relationship Id="rId393" Type="http://schemas.openxmlformats.org/officeDocument/2006/relationships/image" Target="../media/image912.png"/><Relationship Id="rId407" Type="http://schemas.openxmlformats.org/officeDocument/2006/relationships/image" Target="../media/image919.png"/><Relationship Id="rId449" Type="http://schemas.openxmlformats.org/officeDocument/2006/relationships/image" Target="../media/image940.png"/><Relationship Id="rId614" Type="http://schemas.openxmlformats.org/officeDocument/2006/relationships/customXml" Target="../ink/ink1026.xml"/><Relationship Id="rId656" Type="http://schemas.openxmlformats.org/officeDocument/2006/relationships/customXml" Target="../ink/ink1047.xml"/><Relationship Id="rId211" Type="http://schemas.openxmlformats.org/officeDocument/2006/relationships/customXml" Target="../ink/ink824.xml"/><Relationship Id="rId253" Type="http://schemas.openxmlformats.org/officeDocument/2006/relationships/image" Target="../media/image842.png"/><Relationship Id="rId295" Type="http://schemas.openxmlformats.org/officeDocument/2006/relationships/image" Target="../media/image863.png"/><Relationship Id="rId309" Type="http://schemas.openxmlformats.org/officeDocument/2006/relationships/image" Target="../media/image870.png"/><Relationship Id="rId460" Type="http://schemas.openxmlformats.org/officeDocument/2006/relationships/customXml" Target="../ink/ink949.xml"/><Relationship Id="rId516" Type="http://schemas.openxmlformats.org/officeDocument/2006/relationships/customXml" Target="../ink/ink977.xml"/><Relationship Id="rId698" Type="http://schemas.openxmlformats.org/officeDocument/2006/relationships/customXml" Target="../ink/ink1068.xml"/><Relationship Id="rId48" Type="http://schemas.openxmlformats.org/officeDocument/2006/relationships/image" Target="../media/image741.png"/><Relationship Id="rId113" Type="http://schemas.openxmlformats.org/officeDocument/2006/relationships/customXml" Target="../ink/ink775.xml"/><Relationship Id="rId320" Type="http://schemas.openxmlformats.org/officeDocument/2006/relationships/customXml" Target="../ink/ink879.xml"/><Relationship Id="rId558" Type="http://schemas.openxmlformats.org/officeDocument/2006/relationships/customXml" Target="../ink/ink998.xml"/><Relationship Id="rId155" Type="http://schemas.openxmlformats.org/officeDocument/2006/relationships/customXml" Target="../ink/ink796.xml"/><Relationship Id="rId197" Type="http://schemas.openxmlformats.org/officeDocument/2006/relationships/customXml" Target="../ink/ink817.xml"/><Relationship Id="rId362" Type="http://schemas.openxmlformats.org/officeDocument/2006/relationships/customXml" Target="../ink/ink900.xml"/><Relationship Id="rId418" Type="http://schemas.openxmlformats.org/officeDocument/2006/relationships/customXml" Target="../ink/ink928.xml"/><Relationship Id="rId625" Type="http://schemas.openxmlformats.org/officeDocument/2006/relationships/image" Target="../media/image1028.png"/><Relationship Id="rId222" Type="http://schemas.openxmlformats.org/officeDocument/2006/relationships/customXml" Target="../ink/ink830.xml"/><Relationship Id="rId264" Type="http://schemas.openxmlformats.org/officeDocument/2006/relationships/customXml" Target="../ink/ink851.xml"/><Relationship Id="rId471" Type="http://schemas.openxmlformats.org/officeDocument/2006/relationships/image" Target="../media/image951.png"/><Relationship Id="rId667" Type="http://schemas.openxmlformats.org/officeDocument/2006/relationships/image" Target="../media/image1049.png"/><Relationship Id="rId17" Type="http://schemas.openxmlformats.org/officeDocument/2006/relationships/customXml" Target="../ink/ink727.xml"/><Relationship Id="rId59" Type="http://schemas.openxmlformats.org/officeDocument/2006/relationships/customXml" Target="../ink/ink748.xml"/><Relationship Id="rId124" Type="http://schemas.openxmlformats.org/officeDocument/2006/relationships/image" Target="../media/image779.png"/><Relationship Id="rId527" Type="http://schemas.openxmlformats.org/officeDocument/2006/relationships/image" Target="../media/image979.png"/><Relationship Id="rId569" Type="http://schemas.openxmlformats.org/officeDocument/2006/relationships/image" Target="../media/image1000.png"/><Relationship Id="rId70" Type="http://schemas.openxmlformats.org/officeDocument/2006/relationships/image" Target="../media/image752.png"/><Relationship Id="rId166" Type="http://schemas.openxmlformats.org/officeDocument/2006/relationships/image" Target="../media/image800.png"/><Relationship Id="rId331" Type="http://schemas.openxmlformats.org/officeDocument/2006/relationships/image" Target="../media/image881.png"/><Relationship Id="rId373" Type="http://schemas.openxmlformats.org/officeDocument/2006/relationships/image" Target="../media/image902.png"/><Relationship Id="rId429" Type="http://schemas.openxmlformats.org/officeDocument/2006/relationships/image" Target="../media/image930.png"/><Relationship Id="rId580" Type="http://schemas.openxmlformats.org/officeDocument/2006/relationships/customXml" Target="../ink/ink1009.xml"/><Relationship Id="rId636" Type="http://schemas.openxmlformats.org/officeDocument/2006/relationships/customXml" Target="../ink/ink1037.xml"/><Relationship Id="rId1" Type="http://schemas.openxmlformats.org/officeDocument/2006/relationships/slideLayout" Target="../slideLayouts/slideLayout4.xml"/><Relationship Id="rId233" Type="http://schemas.openxmlformats.org/officeDocument/2006/relationships/image" Target="../media/image832.png"/><Relationship Id="rId440" Type="http://schemas.openxmlformats.org/officeDocument/2006/relationships/customXml" Target="../ink/ink939.xml"/><Relationship Id="rId678" Type="http://schemas.openxmlformats.org/officeDocument/2006/relationships/customXml" Target="../ink/ink1058.xml"/><Relationship Id="rId28" Type="http://schemas.openxmlformats.org/officeDocument/2006/relationships/image" Target="../media/image731.png"/><Relationship Id="rId275" Type="http://schemas.openxmlformats.org/officeDocument/2006/relationships/image" Target="../media/image853.png"/><Relationship Id="rId300" Type="http://schemas.openxmlformats.org/officeDocument/2006/relationships/customXml" Target="../ink/ink869.xml"/><Relationship Id="rId482" Type="http://schemas.openxmlformats.org/officeDocument/2006/relationships/customXml" Target="../ink/ink960.xml"/><Relationship Id="rId538" Type="http://schemas.openxmlformats.org/officeDocument/2006/relationships/customXml" Target="../ink/ink988.xml"/><Relationship Id="rId703" Type="http://schemas.openxmlformats.org/officeDocument/2006/relationships/image" Target="../media/image1067.png"/><Relationship Id="rId81" Type="http://schemas.openxmlformats.org/officeDocument/2006/relationships/customXml" Target="../ink/ink759.xml"/><Relationship Id="rId135" Type="http://schemas.openxmlformats.org/officeDocument/2006/relationships/customXml" Target="../ink/ink786.xml"/><Relationship Id="rId177" Type="http://schemas.openxmlformats.org/officeDocument/2006/relationships/customXml" Target="../ink/ink807.xml"/><Relationship Id="rId342" Type="http://schemas.openxmlformats.org/officeDocument/2006/relationships/customXml" Target="../ink/ink890.xml"/><Relationship Id="rId384" Type="http://schemas.openxmlformats.org/officeDocument/2006/relationships/customXml" Target="../ink/ink911.xml"/><Relationship Id="rId591" Type="http://schemas.openxmlformats.org/officeDocument/2006/relationships/image" Target="../media/image1011.png"/><Relationship Id="rId605" Type="http://schemas.openxmlformats.org/officeDocument/2006/relationships/image" Target="../media/image1018.png"/><Relationship Id="rId202" Type="http://schemas.openxmlformats.org/officeDocument/2006/relationships/image" Target="../media/image817.png"/><Relationship Id="rId244" Type="http://schemas.openxmlformats.org/officeDocument/2006/relationships/customXml" Target="../ink/ink841.xml"/><Relationship Id="rId647" Type="http://schemas.openxmlformats.org/officeDocument/2006/relationships/image" Target="../media/image1039.png"/><Relationship Id="rId689" Type="http://schemas.openxmlformats.org/officeDocument/2006/relationships/image" Target="../media/image1060.png"/><Relationship Id="rId39" Type="http://schemas.openxmlformats.org/officeDocument/2006/relationships/customXml" Target="../ink/ink738.xml"/><Relationship Id="rId286" Type="http://schemas.openxmlformats.org/officeDocument/2006/relationships/customXml" Target="../ink/ink862.xml"/><Relationship Id="rId451" Type="http://schemas.openxmlformats.org/officeDocument/2006/relationships/image" Target="../media/image941.png"/><Relationship Id="rId493" Type="http://schemas.openxmlformats.org/officeDocument/2006/relationships/image" Target="../media/image962.png"/><Relationship Id="rId507" Type="http://schemas.openxmlformats.org/officeDocument/2006/relationships/image" Target="../media/image969.png"/><Relationship Id="rId549" Type="http://schemas.openxmlformats.org/officeDocument/2006/relationships/image" Target="../media/image990.png"/><Relationship Id="rId50" Type="http://schemas.openxmlformats.org/officeDocument/2006/relationships/image" Target="../media/image742.png"/><Relationship Id="rId104" Type="http://schemas.openxmlformats.org/officeDocument/2006/relationships/image" Target="../media/image769.png"/><Relationship Id="rId146" Type="http://schemas.openxmlformats.org/officeDocument/2006/relationships/image" Target="../media/image790.png"/><Relationship Id="rId188" Type="http://schemas.openxmlformats.org/officeDocument/2006/relationships/image" Target="../media/image810.png"/><Relationship Id="rId311" Type="http://schemas.openxmlformats.org/officeDocument/2006/relationships/image" Target="../media/image871.png"/><Relationship Id="rId353" Type="http://schemas.openxmlformats.org/officeDocument/2006/relationships/image" Target="../media/image892.png"/><Relationship Id="rId395" Type="http://schemas.openxmlformats.org/officeDocument/2006/relationships/image" Target="../media/image913.png"/><Relationship Id="rId409" Type="http://schemas.openxmlformats.org/officeDocument/2006/relationships/image" Target="../media/image920.png"/><Relationship Id="rId560" Type="http://schemas.openxmlformats.org/officeDocument/2006/relationships/customXml" Target="../ink/ink999.xml"/><Relationship Id="rId92" Type="http://schemas.openxmlformats.org/officeDocument/2006/relationships/image" Target="../media/image763.png"/><Relationship Id="rId213" Type="http://schemas.openxmlformats.org/officeDocument/2006/relationships/image" Target="../media/image822.png"/><Relationship Id="rId420" Type="http://schemas.openxmlformats.org/officeDocument/2006/relationships/customXml" Target="../ink/ink929.xml"/><Relationship Id="rId616" Type="http://schemas.openxmlformats.org/officeDocument/2006/relationships/customXml" Target="../ink/ink1027.xml"/><Relationship Id="rId658" Type="http://schemas.openxmlformats.org/officeDocument/2006/relationships/customXml" Target="../ink/ink1048.xml"/><Relationship Id="rId255" Type="http://schemas.openxmlformats.org/officeDocument/2006/relationships/image" Target="../media/image843.png"/><Relationship Id="rId297" Type="http://schemas.openxmlformats.org/officeDocument/2006/relationships/image" Target="../media/image864.png"/><Relationship Id="rId462" Type="http://schemas.openxmlformats.org/officeDocument/2006/relationships/customXml" Target="../ink/ink950.xml"/><Relationship Id="rId518" Type="http://schemas.openxmlformats.org/officeDocument/2006/relationships/customXml" Target="../ink/ink978.xml"/><Relationship Id="rId115" Type="http://schemas.openxmlformats.org/officeDocument/2006/relationships/customXml" Target="../ink/ink776.xml"/><Relationship Id="rId157" Type="http://schemas.openxmlformats.org/officeDocument/2006/relationships/customXml" Target="../ink/ink797.xml"/><Relationship Id="rId322" Type="http://schemas.openxmlformats.org/officeDocument/2006/relationships/customXml" Target="../ink/ink880.xml"/><Relationship Id="rId364" Type="http://schemas.openxmlformats.org/officeDocument/2006/relationships/customXml" Target="../ink/ink901.xml"/><Relationship Id="rId61" Type="http://schemas.openxmlformats.org/officeDocument/2006/relationships/customXml" Target="../ink/ink749.xml"/><Relationship Id="rId199" Type="http://schemas.openxmlformats.org/officeDocument/2006/relationships/customXml" Target="../ink/ink818.xml"/><Relationship Id="rId571" Type="http://schemas.openxmlformats.org/officeDocument/2006/relationships/image" Target="../media/image1001.png"/><Relationship Id="rId627" Type="http://schemas.openxmlformats.org/officeDocument/2006/relationships/image" Target="../media/image1029.png"/><Relationship Id="rId669" Type="http://schemas.openxmlformats.org/officeDocument/2006/relationships/image" Target="../media/image1050.png"/><Relationship Id="rId19" Type="http://schemas.openxmlformats.org/officeDocument/2006/relationships/customXml" Target="../ink/ink728.xml"/><Relationship Id="rId224" Type="http://schemas.openxmlformats.org/officeDocument/2006/relationships/customXml" Target="../ink/ink831.xml"/><Relationship Id="rId266" Type="http://schemas.openxmlformats.org/officeDocument/2006/relationships/customXml" Target="../ink/ink852.xml"/><Relationship Id="rId431" Type="http://schemas.openxmlformats.org/officeDocument/2006/relationships/image" Target="../media/image931.png"/><Relationship Id="rId473" Type="http://schemas.openxmlformats.org/officeDocument/2006/relationships/image" Target="../media/image952.png"/><Relationship Id="rId529" Type="http://schemas.openxmlformats.org/officeDocument/2006/relationships/image" Target="../media/image980.png"/><Relationship Id="rId680" Type="http://schemas.openxmlformats.org/officeDocument/2006/relationships/customXml" Target="../ink/ink1059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28.png"/><Relationship Id="rId299" Type="http://schemas.openxmlformats.org/officeDocument/2006/relationships/image" Target="../media/image1217.png"/><Relationship Id="rId21" Type="http://schemas.openxmlformats.org/officeDocument/2006/relationships/image" Target="../media/image1080.png"/><Relationship Id="rId63" Type="http://schemas.openxmlformats.org/officeDocument/2006/relationships/image" Target="../media/image1101.png"/><Relationship Id="rId159" Type="http://schemas.openxmlformats.org/officeDocument/2006/relationships/image" Target="../media/image1148.png"/><Relationship Id="rId324" Type="http://schemas.openxmlformats.org/officeDocument/2006/relationships/customXml" Target="../ink/ink1235.xml"/><Relationship Id="rId366" Type="http://schemas.openxmlformats.org/officeDocument/2006/relationships/customXml" Target="../ink/ink1256.xml"/><Relationship Id="rId531" Type="http://schemas.openxmlformats.org/officeDocument/2006/relationships/image" Target="../media/image1333.png"/><Relationship Id="rId573" Type="http://schemas.openxmlformats.org/officeDocument/2006/relationships/image" Target="../media/image1354.png"/><Relationship Id="rId629" Type="http://schemas.openxmlformats.org/officeDocument/2006/relationships/image" Target="../media/image1382.png"/><Relationship Id="rId170" Type="http://schemas.openxmlformats.org/officeDocument/2006/relationships/customXml" Target="../ink/ink1158.xml"/><Relationship Id="rId226" Type="http://schemas.openxmlformats.org/officeDocument/2006/relationships/customXml" Target="../ink/ink1186.xml"/><Relationship Id="rId433" Type="http://schemas.openxmlformats.org/officeDocument/2006/relationships/image" Target="../media/image1284.png"/><Relationship Id="rId268" Type="http://schemas.openxmlformats.org/officeDocument/2006/relationships/customXml" Target="../ink/ink1207.xml"/><Relationship Id="rId475" Type="http://schemas.openxmlformats.org/officeDocument/2006/relationships/image" Target="../media/image1305.png"/><Relationship Id="rId640" Type="http://schemas.openxmlformats.org/officeDocument/2006/relationships/customXml" Target="../ink/ink1393.xml"/><Relationship Id="rId32" Type="http://schemas.openxmlformats.org/officeDocument/2006/relationships/customXml" Target="../ink/ink1089.xml"/><Relationship Id="rId74" Type="http://schemas.openxmlformats.org/officeDocument/2006/relationships/customXml" Target="../ink/ink1110.xml"/><Relationship Id="rId128" Type="http://schemas.openxmlformats.org/officeDocument/2006/relationships/customXml" Target="../ink/ink1137.xml"/><Relationship Id="rId335" Type="http://schemas.openxmlformats.org/officeDocument/2006/relationships/image" Target="../media/image1235.png"/><Relationship Id="rId377" Type="http://schemas.openxmlformats.org/officeDocument/2006/relationships/image" Target="../media/image1256.png"/><Relationship Id="rId500" Type="http://schemas.openxmlformats.org/officeDocument/2006/relationships/customXml" Target="../ink/ink1323.xml"/><Relationship Id="rId542" Type="http://schemas.openxmlformats.org/officeDocument/2006/relationships/customXml" Target="../ink/ink1344.xml"/><Relationship Id="rId584" Type="http://schemas.openxmlformats.org/officeDocument/2006/relationships/customXml" Target="../ink/ink1365.xml"/><Relationship Id="rId5" Type="http://schemas.openxmlformats.org/officeDocument/2006/relationships/image" Target="../media/image1072.png"/><Relationship Id="rId181" Type="http://schemas.openxmlformats.org/officeDocument/2006/relationships/image" Target="../media/image1159.png"/><Relationship Id="rId237" Type="http://schemas.openxmlformats.org/officeDocument/2006/relationships/image" Target="../media/image1187.png"/><Relationship Id="rId402" Type="http://schemas.openxmlformats.org/officeDocument/2006/relationships/customXml" Target="../ink/ink1274.xml"/><Relationship Id="rId279" Type="http://schemas.openxmlformats.org/officeDocument/2006/relationships/image" Target="../media/image1207.png"/><Relationship Id="rId444" Type="http://schemas.openxmlformats.org/officeDocument/2006/relationships/customXml" Target="../ink/ink1295.xml"/><Relationship Id="rId486" Type="http://schemas.openxmlformats.org/officeDocument/2006/relationships/customXml" Target="../ink/ink1316.xml"/><Relationship Id="rId651" Type="http://schemas.openxmlformats.org/officeDocument/2006/relationships/image" Target="../media/image1393.png"/><Relationship Id="rId43" Type="http://schemas.openxmlformats.org/officeDocument/2006/relationships/image" Target="../media/image1091.png"/><Relationship Id="rId139" Type="http://schemas.openxmlformats.org/officeDocument/2006/relationships/image" Target="../media/image1138.png"/><Relationship Id="rId290" Type="http://schemas.openxmlformats.org/officeDocument/2006/relationships/customXml" Target="../ink/ink1218.xml"/><Relationship Id="rId304" Type="http://schemas.openxmlformats.org/officeDocument/2006/relationships/customXml" Target="../ink/ink1225.xml"/><Relationship Id="rId346" Type="http://schemas.openxmlformats.org/officeDocument/2006/relationships/customXml" Target="../ink/ink1246.xml"/><Relationship Id="rId388" Type="http://schemas.openxmlformats.org/officeDocument/2006/relationships/customXml" Target="../ink/ink1267.xml"/><Relationship Id="rId511" Type="http://schemas.openxmlformats.org/officeDocument/2006/relationships/image" Target="../media/image1323.png"/><Relationship Id="rId553" Type="http://schemas.openxmlformats.org/officeDocument/2006/relationships/image" Target="../media/image1344.png"/><Relationship Id="rId609" Type="http://schemas.openxmlformats.org/officeDocument/2006/relationships/image" Target="../media/image1372.png"/><Relationship Id="rId85" Type="http://schemas.openxmlformats.org/officeDocument/2006/relationships/image" Target="../media/image1112.png"/><Relationship Id="rId150" Type="http://schemas.openxmlformats.org/officeDocument/2006/relationships/customXml" Target="../ink/ink1148.xml"/><Relationship Id="rId192" Type="http://schemas.openxmlformats.org/officeDocument/2006/relationships/customXml" Target="../ink/ink1169.xml"/><Relationship Id="rId206" Type="http://schemas.openxmlformats.org/officeDocument/2006/relationships/customXml" Target="../ink/ink1176.xml"/><Relationship Id="rId413" Type="http://schemas.openxmlformats.org/officeDocument/2006/relationships/image" Target="../media/image1274.png"/><Relationship Id="rId595" Type="http://schemas.openxmlformats.org/officeDocument/2006/relationships/image" Target="../media/image1365.png"/><Relationship Id="rId248" Type="http://schemas.openxmlformats.org/officeDocument/2006/relationships/customXml" Target="../ink/ink1197.xml"/><Relationship Id="rId455" Type="http://schemas.openxmlformats.org/officeDocument/2006/relationships/image" Target="../media/image1295.png"/><Relationship Id="rId497" Type="http://schemas.openxmlformats.org/officeDocument/2006/relationships/image" Target="../media/image1316.png"/><Relationship Id="rId620" Type="http://schemas.openxmlformats.org/officeDocument/2006/relationships/customXml" Target="../ink/ink1383.xml"/><Relationship Id="rId662" Type="http://schemas.openxmlformats.org/officeDocument/2006/relationships/customXml" Target="../ink/ink1404.xml"/><Relationship Id="rId12" Type="http://schemas.openxmlformats.org/officeDocument/2006/relationships/customXml" Target="../ink/ink1079.xml"/><Relationship Id="rId108" Type="http://schemas.openxmlformats.org/officeDocument/2006/relationships/customXml" Target="../ink/ink1127.xml"/><Relationship Id="rId315" Type="http://schemas.openxmlformats.org/officeDocument/2006/relationships/image" Target="../media/image1225.png"/><Relationship Id="rId357" Type="http://schemas.openxmlformats.org/officeDocument/2006/relationships/image" Target="../media/image1246.png"/><Relationship Id="rId522" Type="http://schemas.openxmlformats.org/officeDocument/2006/relationships/customXml" Target="../ink/ink1334.xml"/><Relationship Id="rId54" Type="http://schemas.openxmlformats.org/officeDocument/2006/relationships/customXml" Target="../ink/ink1100.xml"/><Relationship Id="rId96" Type="http://schemas.openxmlformats.org/officeDocument/2006/relationships/customXml" Target="../ink/ink1121.xml"/><Relationship Id="rId161" Type="http://schemas.openxmlformats.org/officeDocument/2006/relationships/image" Target="../media/image1149.png"/><Relationship Id="rId217" Type="http://schemas.openxmlformats.org/officeDocument/2006/relationships/image" Target="../media/image1177.png"/><Relationship Id="rId399" Type="http://schemas.openxmlformats.org/officeDocument/2006/relationships/image" Target="../media/image1267.png"/><Relationship Id="rId564" Type="http://schemas.openxmlformats.org/officeDocument/2006/relationships/customXml" Target="../ink/ink1355.xml"/><Relationship Id="rId259" Type="http://schemas.openxmlformats.org/officeDocument/2006/relationships/image" Target="../media/image1198.png"/><Relationship Id="rId424" Type="http://schemas.openxmlformats.org/officeDocument/2006/relationships/customXml" Target="../ink/ink1285.xml"/><Relationship Id="rId466" Type="http://schemas.openxmlformats.org/officeDocument/2006/relationships/customXml" Target="../ink/ink1306.xml"/><Relationship Id="rId631" Type="http://schemas.openxmlformats.org/officeDocument/2006/relationships/image" Target="../media/image1383.png"/><Relationship Id="rId23" Type="http://schemas.openxmlformats.org/officeDocument/2006/relationships/image" Target="../media/image1081.png"/><Relationship Id="rId119" Type="http://schemas.openxmlformats.org/officeDocument/2006/relationships/image" Target="../media/image1129.png"/><Relationship Id="rId270" Type="http://schemas.openxmlformats.org/officeDocument/2006/relationships/customXml" Target="../ink/ink1208.xml"/><Relationship Id="rId326" Type="http://schemas.openxmlformats.org/officeDocument/2006/relationships/customXml" Target="../ink/ink1236.xml"/><Relationship Id="rId533" Type="http://schemas.openxmlformats.org/officeDocument/2006/relationships/image" Target="../media/image1334.png"/><Relationship Id="rId65" Type="http://schemas.openxmlformats.org/officeDocument/2006/relationships/image" Target="../media/image1102.png"/><Relationship Id="rId130" Type="http://schemas.openxmlformats.org/officeDocument/2006/relationships/customXml" Target="../ink/ink1138.xml"/><Relationship Id="rId368" Type="http://schemas.openxmlformats.org/officeDocument/2006/relationships/customXml" Target="../ink/ink1257.xml"/><Relationship Id="rId575" Type="http://schemas.openxmlformats.org/officeDocument/2006/relationships/image" Target="../media/image1355.png"/><Relationship Id="rId172" Type="http://schemas.openxmlformats.org/officeDocument/2006/relationships/customXml" Target="../ink/ink1159.xml"/><Relationship Id="rId228" Type="http://schemas.openxmlformats.org/officeDocument/2006/relationships/customXml" Target="../ink/ink1187.xml"/><Relationship Id="rId435" Type="http://schemas.openxmlformats.org/officeDocument/2006/relationships/image" Target="../media/image1285.png"/><Relationship Id="rId477" Type="http://schemas.openxmlformats.org/officeDocument/2006/relationships/image" Target="../media/image1306.png"/><Relationship Id="rId600" Type="http://schemas.openxmlformats.org/officeDocument/2006/relationships/customXml" Target="../ink/ink1373.xml"/><Relationship Id="rId642" Type="http://schemas.openxmlformats.org/officeDocument/2006/relationships/customXml" Target="../ink/ink1394.xml"/><Relationship Id="rId281" Type="http://schemas.openxmlformats.org/officeDocument/2006/relationships/image" Target="../media/image1208.png"/><Relationship Id="rId337" Type="http://schemas.openxmlformats.org/officeDocument/2006/relationships/image" Target="../media/image1236.png"/><Relationship Id="rId502" Type="http://schemas.openxmlformats.org/officeDocument/2006/relationships/customXml" Target="../ink/ink1324.xml"/><Relationship Id="rId34" Type="http://schemas.openxmlformats.org/officeDocument/2006/relationships/customXml" Target="../ink/ink1090.xml"/><Relationship Id="rId76" Type="http://schemas.openxmlformats.org/officeDocument/2006/relationships/customXml" Target="../ink/ink1111.xml"/><Relationship Id="rId141" Type="http://schemas.openxmlformats.org/officeDocument/2006/relationships/image" Target="../media/image1139.png"/><Relationship Id="rId379" Type="http://schemas.openxmlformats.org/officeDocument/2006/relationships/image" Target="../media/image1257.png"/><Relationship Id="rId544" Type="http://schemas.openxmlformats.org/officeDocument/2006/relationships/customXml" Target="../ink/ink1345.xml"/><Relationship Id="rId586" Type="http://schemas.openxmlformats.org/officeDocument/2006/relationships/customXml" Target="../ink/ink1366.xml"/><Relationship Id="rId7" Type="http://schemas.openxmlformats.org/officeDocument/2006/relationships/image" Target="../media/image1073.png"/><Relationship Id="rId183" Type="http://schemas.openxmlformats.org/officeDocument/2006/relationships/image" Target="../media/image1160.png"/><Relationship Id="rId239" Type="http://schemas.openxmlformats.org/officeDocument/2006/relationships/image" Target="../media/image1188.png"/><Relationship Id="rId390" Type="http://schemas.openxmlformats.org/officeDocument/2006/relationships/customXml" Target="../ink/ink1268.xml"/><Relationship Id="rId404" Type="http://schemas.openxmlformats.org/officeDocument/2006/relationships/customXml" Target="../ink/ink1275.xml"/><Relationship Id="rId446" Type="http://schemas.openxmlformats.org/officeDocument/2006/relationships/customXml" Target="../ink/ink1296.xml"/><Relationship Id="rId611" Type="http://schemas.openxmlformats.org/officeDocument/2006/relationships/image" Target="../media/image1373.png"/><Relationship Id="rId653" Type="http://schemas.openxmlformats.org/officeDocument/2006/relationships/image" Target="../media/image1394.png"/><Relationship Id="rId250" Type="http://schemas.openxmlformats.org/officeDocument/2006/relationships/customXml" Target="../ink/ink1198.xml"/><Relationship Id="rId292" Type="http://schemas.openxmlformats.org/officeDocument/2006/relationships/customXml" Target="../ink/ink1219.xml"/><Relationship Id="rId306" Type="http://schemas.openxmlformats.org/officeDocument/2006/relationships/customXml" Target="../ink/ink1226.xml"/><Relationship Id="rId488" Type="http://schemas.openxmlformats.org/officeDocument/2006/relationships/customXml" Target="../ink/ink1317.xml"/><Relationship Id="rId45" Type="http://schemas.openxmlformats.org/officeDocument/2006/relationships/image" Target="../media/image1092.png"/><Relationship Id="rId87" Type="http://schemas.openxmlformats.org/officeDocument/2006/relationships/image" Target="../media/image1113.png"/><Relationship Id="rId110" Type="http://schemas.openxmlformats.org/officeDocument/2006/relationships/customXml" Target="../ink/ink1128.xml"/><Relationship Id="rId348" Type="http://schemas.openxmlformats.org/officeDocument/2006/relationships/customXml" Target="../ink/ink1247.xml"/><Relationship Id="rId513" Type="http://schemas.openxmlformats.org/officeDocument/2006/relationships/image" Target="../media/image1324.png"/><Relationship Id="rId555" Type="http://schemas.openxmlformats.org/officeDocument/2006/relationships/image" Target="../media/image1345.png"/><Relationship Id="rId597" Type="http://schemas.openxmlformats.org/officeDocument/2006/relationships/image" Target="../media/image1366.png"/><Relationship Id="rId152" Type="http://schemas.openxmlformats.org/officeDocument/2006/relationships/customXml" Target="../ink/ink1149.xml"/><Relationship Id="rId194" Type="http://schemas.openxmlformats.org/officeDocument/2006/relationships/customXml" Target="../ink/ink1170.xml"/><Relationship Id="rId208" Type="http://schemas.openxmlformats.org/officeDocument/2006/relationships/customXml" Target="../ink/ink1177.xml"/><Relationship Id="rId415" Type="http://schemas.openxmlformats.org/officeDocument/2006/relationships/image" Target="../media/image1275.png"/><Relationship Id="rId457" Type="http://schemas.openxmlformats.org/officeDocument/2006/relationships/image" Target="../media/image1296.png"/><Relationship Id="rId622" Type="http://schemas.openxmlformats.org/officeDocument/2006/relationships/customXml" Target="../ink/ink1384.xml"/><Relationship Id="rId261" Type="http://schemas.openxmlformats.org/officeDocument/2006/relationships/image" Target="../media/image1199.png"/><Relationship Id="rId499" Type="http://schemas.openxmlformats.org/officeDocument/2006/relationships/image" Target="../media/image1317.png"/><Relationship Id="rId14" Type="http://schemas.openxmlformats.org/officeDocument/2006/relationships/customXml" Target="../ink/ink1080.xml"/><Relationship Id="rId56" Type="http://schemas.openxmlformats.org/officeDocument/2006/relationships/customXml" Target="../ink/ink1101.xml"/><Relationship Id="rId317" Type="http://schemas.openxmlformats.org/officeDocument/2006/relationships/image" Target="../media/image1226.png"/><Relationship Id="rId359" Type="http://schemas.openxmlformats.org/officeDocument/2006/relationships/image" Target="../media/image1247.png"/><Relationship Id="rId524" Type="http://schemas.openxmlformats.org/officeDocument/2006/relationships/customXml" Target="../ink/ink1335.xml"/><Relationship Id="rId566" Type="http://schemas.openxmlformats.org/officeDocument/2006/relationships/customXml" Target="../ink/ink1356.xml"/><Relationship Id="rId98" Type="http://schemas.openxmlformats.org/officeDocument/2006/relationships/customXml" Target="../ink/ink1122.xml"/><Relationship Id="rId121" Type="http://schemas.openxmlformats.org/officeDocument/2006/relationships/image" Target="../media/image1130.png"/><Relationship Id="rId163" Type="http://schemas.openxmlformats.org/officeDocument/2006/relationships/image" Target="../media/image1150.png"/><Relationship Id="rId219" Type="http://schemas.openxmlformats.org/officeDocument/2006/relationships/image" Target="../media/image1178.png"/><Relationship Id="rId370" Type="http://schemas.openxmlformats.org/officeDocument/2006/relationships/customXml" Target="../ink/ink1258.xml"/><Relationship Id="rId426" Type="http://schemas.openxmlformats.org/officeDocument/2006/relationships/customXml" Target="../ink/ink1286.xml"/><Relationship Id="rId633" Type="http://schemas.openxmlformats.org/officeDocument/2006/relationships/image" Target="../media/image1384.png"/><Relationship Id="rId230" Type="http://schemas.openxmlformats.org/officeDocument/2006/relationships/customXml" Target="../ink/ink1188.xml"/><Relationship Id="rId468" Type="http://schemas.openxmlformats.org/officeDocument/2006/relationships/customXml" Target="../ink/ink1307.xml"/><Relationship Id="rId25" Type="http://schemas.openxmlformats.org/officeDocument/2006/relationships/image" Target="../media/image1082.png"/><Relationship Id="rId67" Type="http://schemas.openxmlformats.org/officeDocument/2006/relationships/image" Target="../media/image1103.png"/><Relationship Id="rId272" Type="http://schemas.openxmlformats.org/officeDocument/2006/relationships/customXml" Target="../ink/ink1209.xml"/><Relationship Id="rId328" Type="http://schemas.openxmlformats.org/officeDocument/2006/relationships/customXml" Target="../ink/ink1237.xml"/><Relationship Id="rId535" Type="http://schemas.openxmlformats.org/officeDocument/2006/relationships/image" Target="../media/image1335.png"/><Relationship Id="rId577" Type="http://schemas.openxmlformats.org/officeDocument/2006/relationships/image" Target="../media/image1356.png"/><Relationship Id="rId132" Type="http://schemas.openxmlformats.org/officeDocument/2006/relationships/customXml" Target="../ink/ink1139.xml"/><Relationship Id="rId174" Type="http://schemas.openxmlformats.org/officeDocument/2006/relationships/customXml" Target="../ink/ink1160.xml"/><Relationship Id="rId381" Type="http://schemas.openxmlformats.org/officeDocument/2006/relationships/image" Target="../media/image1258.png"/><Relationship Id="rId602" Type="http://schemas.openxmlformats.org/officeDocument/2006/relationships/customXml" Target="../ink/ink1374.xml"/><Relationship Id="rId241" Type="http://schemas.openxmlformats.org/officeDocument/2006/relationships/image" Target="../media/image1189.png"/><Relationship Id="rId437" Type="http://schemas.openxmlformats.org/officeDocument/2006/relationships/image" Target="../media/image1286.png"/><Relationship Id="rId479" Type="http://schemas.openxmlformats.org/officeDocument/2006/relationships/image" Target="../media/image1307.png"/><Relationship Id="rId644" Type="http://schemas.openxmlformats.org/officeDocument/2006/relationships/customXml" Target="../ink/ink1395.xml"/><Relationship Id="rId36" Type="http://schemas.openxmlformats.org/officeDocument/2006/relationships/customXml" Target="../ink/ink1091.xml"/><Relationship Id="rId283" Type="http://schemas.openxmlformats.org/officeDocument/2006/relationships/image" Target="../media/image1209.png"/><Relationship Id="rId339" Type="http://schemas.openxmlformats.org/officeDocument/2006/relationships/image" Target="../media/image1237.png"/><Relationship Id="rId490" Type="http://schemas.openxmlformats.org/officeDocument/2006/relationships/customXml" Target="../ink/ink1318.xml"/><Relationship Id="rId504" Type="http://schemas.openxmlformats.org/officeDocument/2006/relationships/customXml" Target="../ink/ink1325.xml"/><Relationship Id="rId546" Type="http://schemas.openxmlformats.org/officeDocument/2006/relationships/customXml" Target="../ink/ink1346.xml"/><Relationship Id="rId78" Type="http://schemas.openxmlformats.org/officeDocument/2006/relationships/customXml" Target="../ink/ink1112.xml"/><Relationship Id="rId101" Type="http://schemas.openxmlformats.org/officeDocument/2006/relationships/image" Target="../media/image1120.png"/><Relationship Id="rId143" Type="http://schemas.openxmlformats.org/officeDocument/2006/relationships/image" Target="../media/image1140.png"/><Relationship Id="rId185" Type="http://schemas.openxmlformats.org/officeDocument/2006/relationships/image" Target="../media/image1161.png"/><Relationship Id="rId350" Type="http://schemas.openxmlformats.org/officeDocument/2006/relationships/customXml" Target="../ink/ink1248.xml"/><Relationship Id="rId406" Type="http://schemas.openxmlformats.org/officeDocument/2006/relationships/customXml" Target="../ink/ink1276.xml"/><Relationship Id="rId588" Type="http://schemas.openxmlformats.org/officeDocument/2006/relationships/customXml" Target="../ink/ink1367.xml"/><Relationship Id="rId9" Type="http://schemas.openxmlformats.org/officeDocument/2006/relationships/image" Target="../media/image1074.png"/><Relationship Id="rId210" Type="http://schemas.openxmlformats.org/officeDocument/2006/relationships/customXml" Target="../ink/ink1178.xml"/><Relationship Id="rId392" Type="http://schemas.openxmlformats.org/officeDocument/2006/relationships/customXml" Target="../ink/ink1269.xml"/><Relationship Id="rId448" Type="http://schemas.openxmlformats.org/officeDocument/2006/relationships/customXml" Target="../ink/ink1297.xml"/><Relationship Id="rId613" Type="http://schemas.openxmlformats.org/officeDocument/2006/relationships/image" Target="../media/image1374.png"/><Relationship Id="rId655" Type="http://schemas.openxmlformats.org/officeDocument/2006/relationships/image" Target="../media/image1395.png"/><Relationship Id="rId252" Type="http://schemas.openxmlformats.org/officeDocument/2006/relationships/customXml" Target="../ink/ink1199.xml"/><Relationship Id="rId294" Type="http://schemas.openxmlformats.org/officeDocument/2006/relationships/customXml" Target="../ink/ink1220.xml"/><Relationship Id="rId308" Type="http://schemas.openxmlformats.org/officeDocument/2006/relationships/customXml" Target="../ink/ink1227.xml"/><Relationship Id="rId515" Type="http://schemas.openxmlformats.org/officeDocument/2006/relationships/image" Target="../media/image1325.png"/><Relationship Id="rId47" Type="http://schemas.openxmlformats.org/officeDocument/2006/relationships/image" Target="../media/image1093.png"/><Relationship Id="rId89" Type="http://schemas.openxmlformats.org/officeDocument/2006/relationships/image" Target="../media/image1114.png"/><Relationship Id="rId112" Type="http://schemas.openxmlformats.org/officeDocument/2006/relationships/customXml" Target="../ink/ink1129.xml"/><Relationship Id="rId154" Type="http://schemas.openxmlformats.org/officeDocument/2006/relationships/customXml" Target="../ink/ink1150.xml"/><Relationship Id="rId361" Type="http://schemas.openxmlformats.org/officeDocument/2006/relationships/image" Target="../media/image1248.png"/><Relationship Id="rId557" Type="http://schemas.openxmlformats.org/officeDocument/2006/relationships/image" Target="../media/image1346.png"/><Relationship Id="rId599" Type="http://schemas.openxmlformats.org/officeDocument/2006/relationships/image" Target="../media/image1367.png"/><Relationship Id="rId196" Type="http://schemas.openxmlformats.org/officeDocument/2006/relationships/customXml" Target="../ink/ink1171.xml"/><Relationship Id="rId417" Type="http://schemas.openxmlformats.org/officeDocument/2006/relationships/image" Target="../media/image1276.png"/><Relationship Id="rId459" Type="http://schemas.openxmlformats.org/officeDocument/2006/relationships/image" Target="../media/image1297.png"/><Relationship Id="rId624" Type="http://schemas.openxmlformats.org/officeDocument/2006/relationships/customXml" Target="../ink/ink1385.xml"/><Relationship Id="rId16" Type="http://schemas.openxmlformats.org/officeDocument/2006/relationships/customXml" Target="../ink/ink1081.xml"/><Relationship Id="rId221" Type="http://schemas.openxmlformats.org/officeDocument/2006/relationships/image" Target="../media/image1179.png"/><Relationship Id="rId263" Type="http://schemas.openxmlformats.org/officeDocument/2006/relationships/image" Target="../media/image1200.png"/><Relationship Id="rId319" Type="http://schemas.openxmlformats.org/officeDocument/2006/relationships/image" Target="../media/image1227.png"/><Relationship Id="rId470" Type="http://schemas.openxmlformats.org/officeDocument/2006/relationships/customXml" Target="../ink/ink1308.xml"/><Relationship Id="rId526" Type="http://schemas.openxmlformats.org/officeDocument/2006/relationships/customXml" Target="../ink/ink1336.xml"/><Relationship Id="rId58" Type="http://schemas.openxmlformats.org/officeDocument/2006/relationships/customXml" Target="../ink/ink1102.xml"/><Relationship Id="rId123" Type="http://schemas.openxmlformats.org/officeDocument/2006/relationships/image" Target="../media/image1131.png"/><Relationship Id="rId330" Type="http://schemas.openxmlformats.org/officeDocument/2006/relationships/customXml" Target="../ink/ink1238.xml"/><Relationship Id="rId568" Type="http://schemas.openxmlformats.org/officeDocument/2006/relationships/customXml" Target="../ink/ink1357.xml"/><Relationship Id="rId165" Type="http://schemas.openxmlformats.org/officeDocument/2006/relationships/image" Target="../media/image1151.png"/><Relationship Id="rId372" Type="http://schemas.openxmlformats.org/officeDocument/2006/relationships/customXml" Target="../ink/ink1259.xml"/><Relationship Id="rId428" Type="http://schemas.openxmlformats.org/officeDocument/2006/relationships/customXml" Target="../ink/ink1287.xml"/><Relationship Id="rId635" Type="http://schemas.openxmlformats.org/officeDocument/2006/relationships/image" Target="../media/image1385.png"/><Relationship Id="rId232" Type="http://schemas.openxmlformats.org/officeDocument/2006/relationships/customXml" Target="../ink/ink1189.xml"/><Relationship Id="rId274" Type="http://schemas.openxmlformats.org/officeDocument/2006/relationships/customXml" Target="../ink/ink1210.xml"/><Relationship Id="rId481" Type="http://schemas.openxmlformats.org/officeDocument/2006/relationships/image" Target="../media/image1308.png"/><Relationship Id="rId27" Type="http://schemas.openxmlformats.org/officeDocument/2006/relationships/image" Target="../media/image1083.png"/><Relationship Id="rId69" Type="http://schemas.openxmlformats.org/officeDocument/2006/relationships/image" Target="../media/image1104.png"/><Relationship Id="rId134" Type="http://schemas.openxmlformats.org/officeDocument/2006/relationships/customXml" Target="../ink/ink1140.xml"/><Relationship Id="rId537" Type="http://schemas.openxmlformats.org/officeDocument/2006/relationships/image" Target="../media/image1336.png"/><Relationship Id="rId579" Type="http://schemas.openxmlformats.org/officeDocument/2006/relationships/image" Target="../media/image1357.png"/><Relationship Id="rId80" Type="http://schemas.openxmlformats.org/officeDocument/2006/relationships/customXml" Target="../ink/ink1113.xml"/><Relationship Id="rId176" Type="http://schemas.openxmlformats.org/officeDocument/2006/relationships/customXml" Target="../ink/ink1161.xml"/><Relationship Id="rId341" Type="http://schemas.openxmlformats.org/officeDocument/2006/relationships/image" Target="../media/image1238.png"/><Relationship Id="rId383" Type="http://schemas.openxmlformats.org/officeDocument/2006/relationships/image" Target="../media/image1259.png"/><Relationship Id="rId439" Type="http://schemas.openxmlformats.org/officeDocument/2006/relationships/image" Target="../media/image1287.png"/><Relationship Id="rId590" Type="http://schemas.openxmlformats.org/officeDocument/2006/relationships/customXml" Target="../ink/ink1368.xml"/><Relationship Id="rId604" Type="http://schemas.openxmlformats.org/officeDocument/2006/relationships/customXml" Target="../ink/ink1375.xml"/><Relationship Id="rId646" Type="http://schemas.openxmlformats.org/officeDocument/2006/relationships/customXml" Target="../ink/ink1396.xml"/><Relationship Id="rId201" Type="http://schemas.openxmlformats.org/officeDocument/2006/relationships/image" Target="../media/image1169.png"/><Relationship Id="rId243" Type="http://schemas.openxmlformats.org/officeDocument/2006/relationships/image" Target="../media/image1190.png"/><Relationship Id="rId285" Type="http://schemas.openxmlformats.org/officeDocument/2006/relationships/image" Target="../media/image1210.png"/><Relationship Id="rId450" Type="http://schemas.openxmlformats.org/officeDocument/2006/relationships/customXml" Target="../ink/ink1298.xml"/><Relationship Id="rId506" Type="http://schemas.openxmlformats.org/officeDocument/2006/relationships/customXml" Target="../ink/ink1326.xml"/><Relationship Id="rId38" Type="http://schemas.openxmlformats.org/officeDocument/2006/relationships/customXml" Target="../ink/ink1092.xml"/><Relationship Id="rId103" Type="http://schemas.openxmlformats.org/officeDocument/2006/relationships/image" Target="../media/image1121.png"/><Relationship Id="rId310" Type="http://schemas.openxmlformats.org/officeDocument/2006/relationships/customXml" Target="../ink/ink1228.xml"/><Relationship Id="rId492" Type="http://schemas.openxmlformats.org/officeDocument/2006/relationships/customXml" Target="../ink/ink1319.xml"/><Relationship Id="rId548" Type="http://schemas.openxmlformats.org/officeDocument/2006/relationships/customXml" Target="../ink/ink1347.xml"/><Relationship Id="rId91" Type="http://schemas.openxmlformats.org/officeDocument/2006/relationships/image" Target="../media/image1115.png"/><Relationship Id="rId145" Type="http://schemas.openxmlformats.org/officeDocument/2006/relationships/image" Target="../media/image1141.png"/><Relationship Id="rId187" Type="http://schemas.openxmlformats.org/officeDocument/2006/relationships/image" Target="../media/image1162.png"/><Relationship Id="rId352" Type="http://schemas.openxmlformats.org/officeDocument/2006/relationships/customXml" Target="../ink/ink1249.xml"/><Relationship Id="rId394" Type="http://schemas.openxmlformats.org/officeDocument/2006/relationships/customXml" Target="../ink/ink1270.xml"/><Relationship Id="rId408" Type="http://schemas.openxmlformats.org/officeDocument/2006/relationships/customXml" Target="../ink/ink1277.xml"/><Relationship Id="rId615" Type="http://schemas.openxmlformats.org/officeDocument/2006/relationships/image" Target="../media/image1375.png"/><Relationship Id="rId212" Type="http://schemas.openxmlformats.org/officeDocument/2006/relationships/customXml" Target="../ink/ink1179.xml"/><Relationship Id="rId254" Type="http://schemas.openxmlformats.org/officeDocument/2006/relationships/customXml" Target="../ink/ink1200.xml"/><Relationship Id="rId657" Type="http://schemas.openxmlformats.org/officeDocument/2006/relationships/image" Target="../media/image1396.png"/><Relationship Id="rId49" Type="http://schemas.openxmlformats.org/officeDocument/2006/relationships/image" Target="../media/image1094.png"/><Relationship Id="rId114" Type="http://schemas.openxmlformats.org/officeDocument/2006/relationships/customXml" Target="../ink/ink1130.xml"/><Relationship Id="rId296" Type="http://schemas.openxmlformats.org/officeDocument/2006/relationships/customXml" Target="../ink/ink1221.xml"/><Relationship Id="rId461" Type="http://schemas.openxmlformats.org/officeDocument/2006/relationships/image" Target="../media/image1298.png"/><Relationship Id="rId517" Type="http://schemas.openxmlformats.org/officeDocument/2006/relationships/image" Target="../media/image1326.png"/><Relationship Id="rId559" Type="http://schemas.openxmlformats.org/officeDocument/2006/relationships/image" Target="../media/image1347.png"/><Relationship Id="rId60" Type="http://schemas.openxmlformats.org/officeDocument/2006/relationships/customXml" Target="../ink/ink1103.xml"/><Relationship Id="rId156" Type="http://schemas.openxmlformats.org/officeDocument/2006/relationships/customXml" Target="../ink/ink1151.xml"/><Relationship Id="rId198" Type="http://schemas.openxmlformats.org/officeDocument/2006/relationships/customXml" Target="../ink/ink1172.xml"/><Relationship Id="rId321" Type="http://schemas.openxmlformats.org/officeDocument/2006/relationships/image" Target="../media/image1228.png"/><Relationship Id="rId363" Type="http://schemas.openxmlformats.org/officeDocument/2006/relationships/image" Target="../media/image1249.png"/><Relationship Id="rId419" Type="http://schemas.openxmlformats.org/officeDocument/2006/relationships/image" Target="../media/image1277.png"/><Relationship Id="rId570" Type="http://schemas.openxmlformats.org/officeDocument/2006/relationships/customXml" Target="../ink/ink1358.xml"/><Relationship Id="rId626" Type="http://schemas.openxmlformats.org/officeDocument/2006/relationships/customXml" Target="../ink/ink1386.xml"/><Relationship Id="rId202" Type="http://schemas.openxmlformats.org/officeDocument/2006/relationships/customXml" Target="../ink/ink1174.xml"/><Relationship Id="rId223" Type="http://schemas.openxmlformats.org/officeDocument/2006/relationships/image" Target="../media/image1180.png"/><Relationship Id="rId244" Type="http://schemas.openxmlformats.org/officeDocument/2006/relationships/customXml" Target="../ink/ink1195.xml"/><Relationship Id="rId430" Type="http://schemas.openxmlformats.org/officeDocument/2006/relationships/customXml" Target="../ink/ink1288.xml"/><Relationship Id="rId647" Type="http://schemas.openxmlformats.org/officeDocument/2006/relationships/image" Target="../media/image1391.png"/><Relationship Id="rId18" Type="http://schemas.openxmlformats.org/officeDocument/2006/relationships/customXml" Target="../ink/ink1082.xml"/><Relationship Id="rId39" Type="http://schemas.openxmlformats.org/officeDocument/2006/relationships/image" Target="../media/image1089.png"/><Relationship Id="rId265" Type="http://schemas.openxmlformats.org/officeDocument/2006/relationships/image" Target="../media/image1201.png"/><Relationship Id="rId286" Type="http://schemas.openxmlformats.org/officeDocument/2006/relationships/customXml" Target="../ink/ink1216.xml"/><Relationship Id="rId451" Type="http://schemas.openxmlformats.org/officeDocument/2006/relationships/image" Target="../media/image1293.png"/><Relationship Id="rId472" Type="http://schemas.openxmlformats.org/officeDocument/2006/relationships/customXml" Target="../ink/ink1309.xml"/><Relationship Id="rId493" Type="http://schemas.openxmlformats.org/officeDocument/2006/relationships/image" Target="../media/image1314.png"/><Relationship Id="rId507" Type="http://schemas.openxmlformats.org/officeDocument/2006/relationships/image" Target="../media/image1321.png"/><Relationship Id="rId528" Type="http://schemas.openxmlformats.org/officeDocument/2006/relationships/customXml" Target="../ink/ink1337.xml"/><Relationship Id="rId549" Type="http://schemas.openxmlformats.org/officeDocument/2006/relationships/image" Target="../media/image1342.png"/><Relationship Id="rId50" Type="http://schemas.openxmlformats.org/officeDocument/2006/relationships/customXml" Target="../ink/ink1098.xml"/><Relationship Id="rId104" Type="http://schemas.openxmlformats.org/officeDocument/2006/relationships/customXml" Target="../ink/ink1125.xml"/><Relationship Id="rId125" Type="http://schemas.openxmlformats.org/officeDocument/2006/relationships/image" Target="../media/image1132.png"/><Relationship Id="rId146" Type="http://schemas.openxmlformats.org/officeDocument/2006/relationships/customXml" Target="../ink/ink1146.xml"/><Relationship Id="rId167" Type="http://schemas.openxmlformats.org/officeDocument/2006/relationships/image" Target="../media/image1152.png"/><Relationship Id="rId188" Type="http://schemas.openxmlformats.org/officeDocument/2006/relationships/customXml" Target="../ink/ink1167.xml"/><Relationship Id="rId311" Type="http://schemas.openxmlformats.org/officeDocument/2006/relationships/image" Target="../media/image1223.png"/><Relationship Id="rId332" Type="http://schemas.openxmlformats.org/officeDocument/2006/relationships/customXml" Target="../ink/ink1239.xml"/><Relationship Id="rId353" Type="http://schemas.openxmlformats.org/officeDocument/2006/relationships/image" Target="../media/image1244.png"/><Relationship Id="rId374" Type="http://schemas.openxmlformats.org/officeDocument/2006/relationships/customXml" Target="../ink/ink1260.xml"/><Relationship Id="rId395" Type="http://schemas.openxmlformats.org/officeDocument/2006/relationships/image" Target="../media/image1265.png"/><Relationship Id="rId409" Type="http://schemas.openxmlformats.org/officeDocument/2006/relationships/image" Target="../media/image1272.png"/><Relationship Id="rId560" Type="http://schemas.openxmlformats.org/officeDocument/2006/relationships/customXml" Target="../ink/ink1353.xml"/><Relationship Id="rId581" Type="http://schemas.openxmlformats.org/officeDocument/2006/relationships/image" Target="../media/image1358.png"/><Relationship Id="rId71" Type="http://schemas.openxmlformats.org/officeDocument/2006/relationships/image" Target="../media/image1105.png"/><Relationship Id="rId92" Type="http://schemas.openxmlformats.org/officeDocument/2006/relationships/customXml" Target="../ink/ink1119.xml"/><Relationship Id="rId213" Type="http://schemas.openxmlformats.org/officeDocument/2006/relationships/image" Target="../media/image1175.png"/><Relationship Id="rId234" Type="http://schemas.openxmlformats.org/officeDocument/2006/relationships/customXml" Target="../ink/ink1190.xml"/><Relationship Id="rId420" Type="http://schemas.openxmlformats.org/officeDocument/2006/relationships/customXml" Target="../ink/ink1283.xml"/><Relationship Id="rId616" Type="http://schemas.openxmlformats.org/officeDocument/2006/relationships/customXml" Target="../ink/ink1381.xml"/><Relationship Id="rId637" Type="http://schemas.openxmlformats.org/officeDocument/2006/relationships/image" Target="../media/image1386.png"/><Relationship Id="rId658" Type="http://schemas.openxmlformats.org/officeDocument/2006/relationships/customXml" Target="../ink/ink1402.xml"/><Relationship Id="rId2" Type="http://schemas.openxmlformats.org/officeDocument/2006/relationships/customXml" Target="../ink/ink1074.xml"/><Relationship Id="rId29" Type="http://schemas.openxmlformats.org/officeDocument/2006/relationships/image" Target="../media/image1084.png"/><Relationship Id="rId255" Type="http://schemas.openxmlformats.org/officeDocument/2006/relationships/image" Target="../media/image1196.png"/><Relationship Id="rId276" Type="http://schemas.openxmlformats.org/officeDocument/2006/relationships/customXml" Target="../ink/ink1211.xml"/><Relationship Id="rId297" Type="http://schemas.openxmlformats.org/officeDocument/2006/relationships/image" Target="../media/image1216.png"/><Relationship Id="rId441" Type="http://schemas.openxmlformats.org/officeDocument/2006/relationships/image" Target="../media/image1288.png"/><Relationship Id="rId462" Type="http://schemas.openxmlformats.org/officeDocument/2006/relationships/customXml" Target="../ink/ink1304.xml"/><Relationship Id="rId483" Type="http://schemas.openxmlformats.org/officeDocument/2006/relationships/image" Target="../media/image1309.png"/><Relationship Id="rId518" Type="http://schemas.openxmlformats.org/officeDocument/2006/relationships/customXml" Target="../ink/ink1332.xml"/><Relationship Id="rId539" Type="http://schemas.openxmlformats.org/officeDocument/2006/relationships/image" Target="../media/image1337.png"/><Relationship Id="rId40" Type="http://schemas.openxmlformats.org/officeDocument/2006/relationships/customXml" Target="../ink/ink1093.xml"/><Relationship Id="rId115" Type="http://schemas.openxmlformats.org/officeDocument/2006/relationships/image" Target="../media/image1127.png"/><Relationship Id="rId136" Type="http://schemas.openxmlformats.org/officeDocument/2006/relationships/customXml" Target="../ink/ink1141.xml"/><Relationship Id="rId157" Type="http://schemas.openxmlformats.org/officeDocument/2006/relationships/image" Target="../media/image1147.png"/><Relationship Id="rId178" Type="http://schemas.openxmlformats.org/officeDocument/2006/relationships/customXml" Target="../ink/ink1162.xml"/><Relationship Id="rId301" Type="http://schemas.openxmlformats.org/officeDocument/2006/relationships/image" Target="../media/image1218.png"/><Relationship Id="rId322" Type="http://schemas.openxmlformats.org/officeDocument/2006/relationships/customXml" Target="../ink/ink1234.xml"/><Relationship Id="rId343" Type="http://schemas.openxmlformats.org/officeDocument/2006/relationships/image" Target="../media/image1239.png"/><Relationship Id="rId364" Type="http://schemas.openxmlformats.org/officeDocument/2006/relationships/customXml" Target="../ink/ink1255.xml"/><Relationship Id="rId550" Type="http://schemas.openxmlformats.org/officeDocument/2006/relationships/customXml" Target="../ink/ink1348.xml"/><Relationship Id="rId61" Type="http://schemas.openxmlformats.org/officeDocument/2006/relationships/image" Target="../media/image1100.png"/><Relationship Id="rId82" Type="http://schemas.openxmlformats.org/officeDocument/2006/relationships/customXml" Target="../ink/ink1114.xml"/><Relationship Id="rId199" Type="http://schemas.openxmlformats.org/officeDocument/2006/relationships/image" Target="../media/image1168.png"/><Relationship Id="rId203" Type="http://schemas.openxmlformats.org/officeDocument/2006/relationships/image" Target="../media/image1170.png"/><Relationship Id="rId385" Type="http://schemas.openxmlformats.org/officeDocument/2006/relationships/image" Target="../media/image1260.png"/><Relationship Id="rId571" Type="http://schemas.openxmlformats.org/officeDocument/2006/relationships/image" Target="../media/image1353.png"/><Relationship Id="rId592" Type="http://schemas.openxmlformats.org/officeDocument/2006/relationships/customXml" Target="../ink/ink1369.xml"/><Relationship Id="rId606" Type="http://schemas.openxmlformats.org/officeDocument/2006/relationships/customXml" Target="../ink/ink1376.xml"/><Relationship Id="rId627" Type="http://schemas.openxmlformats.org/officeDocument/2006/relationships/image" Target="../media/image1381.png"/><Relationship Id="rId648" Type="http://schemas.openxmlformats.org/officeDocument/2006/relationships/customXml" Target="../ink/ink1397.xml"/><Relationship Id="rId19" Type="http://schemas.openxmlformats.org/officeDocument/2006/relationships/image" Target="../media/image1079.png"/><Relationship Id="rId224" Type="http://schemas.openxmlformats.org/officeDocument/2006/relationships/customXml" Target="../ink/ink1185.xml"/><Relationship Id="rId245" Type="http://schemas.openxmlformats.org/officeDocument/2006/relationships/image" Target="../media/image1191.png"/><Relationship Id="rId266" Type="http://schemas.openxmlformats.org/officeDocument/2006/relationships/customXml" Target="../ink/ink1206.xml"/><Relationship Id="rId287" Type="http://schemas.openxmlformats.org/officeDocument/2006/relationships/image" Target="../media/image1211.png"/><Relationship Id="rId410" Type="http://schemas.openxmlformats.org/officeDocument/2006/relationships/customXml" Target="../ink/ink1278.xml"/><Relationship Id="rId431" Type="http://schemas.openxmlformats.org/officeDocument/2006/relationships/image" Target="../media/image1283.png"/><Relationship Id="rId452" Type="http://schemas.openxmlformats.org/officeDocument/2006/relationships/customXml" Target="../ink/ink1299.xml"/><Relationship Id="rId473" Type="http://schemas.openxmlformats.org/officeDocument/2006/relationships/image" Target="../media/image1304.png"/><Relationship Id="rId494" Type="http://schemas.openxmlformats.org/officeDocument/2006/relationships/customXml" Target="../ink/ink1320.xml"/><Relationship Id="rId508" Type="http://schemas.openxmlformats.org/officeDocument/2006/relationships/customXml" Target="../ink/ink1327.xml"/><Relationship Id="rId529" Type="http://schemas.openxmlformats.org/officeDocument/2006/relationships/image" Target="../media/image1332.png"/><Relationship Id="rId30" Type="http://schemas.openxmlformats.org/officeDocument/2006/relationships/customXml" Target="../ink/ink1088.xml"/><Relationship Id="rId105" Type="http://schemas.openxmlformats.org/officeDocument/2006/relationships/image" Target="../media/image1122.png"/><Relationship Id="rId126" Type="http://schemas.openxmlformats.org/officeDocument/2006/relationships/customXml" Target="../ink/ink1136.xml"/><Relationship Id="rId147" Type="http://schemas.openxmlformats.org/officeDocument/2006/relationships/image" Target="../media/image1142.png"/><Relationship Id="rId168" Type="http://schemas.openxmlformats.org/officeDocument/2006/relationships/customXml" Target="../ink/ink1157.xml"/><Relationship Id="rId312" Type="http://schemas.openxmlformats.org/officeDocument/2006/relationships/customXml" Target="../ink/ink1229.xml"/><Relationship Id="rId333" Type="http://schemas.openxmlformats.org/officeDocument/2006/relationships/image" Target="../media/image1234.png"/><Relationship Id="rId354" Type="http://schemas.openxmlformats.org/officeDocument/2006/relationships/customXml" Target="../ink/ink1250.xml"/><Relationship Id="rId540" Type="http://schemas.openxmlformats.org/officeDocument/2006/relationships/customXml" Target="../ink/ink1343.xml"/><Relationship Id="rId51" Type="http://schemas.openxmlformats.org/officeDocument/2006/relationships/image" Target="../media/image1095.png"/><Relationship Id="rId72" Type="http://schemas.openxmlformats.org/officeDocument/2006/relationships/customXml" Target="../ink/ink1109.xml"/><Relationship Id="rId93" Type="http://schemas.openxmlformats.org/officeDocument/2006/relationships/image" Target="../media/image1116.png"/><Relationship Id="rId189" Type="http://schemas.openxmlformats.org/officeDocument/2006/relationships/image" Target="../media/image1163.png"/><Relationship Id="rId375" Type="http://schemas.openxmlformats.org/officeDocument/2006/relationships/image" Target="../media/image1255.png"/><Relationship Id="rId396" Type="http://schemas.openxmlformats.org/officeDocument/2006/relationships/customXml" Target="../ink/ink1271.xml"/><Relationship Id="rId561" Type="http://schemas.openxmlformats.org/officeDocument/2006/relationships/image" Target="../media/image1348.png"/><Relationship Id="rId582" Type="http://schemas.openxmlformats.org/officeDocument/2006/relationships/customXml" Target="../ink/ink1364.xml"/><Relationship Id="rId617" Type="http://schemas.openxmlformats.org/officeDocument/2006/relationships/image" Target="../media/image1376.png"/><Relationship Id="rId638" Type="http://schemas.openxmlformats.org/officeDocument/2006/relationships/customXml" Target="../ink/ink1392.xml"/><Relationship Id="rId659" Type="http://schemas.openxmlformats.org/officeDocument/2006/relationships/image" Target="../media/image1397.png"/><Relationship Id="rId3" Type="http://schemas.openxmlformats.org/officeDocument/2006/relationships/image" Target="../media/image1071.png"/><Relationship Id="rId214" Type="http://schemas.openxmlformats.org/officeDocument/2006/relationships/customXml" Target="../ink/ink1180.xml"/><Relationship Id="rId235" Type="http://schemas.openxmlformats.org/officeDocument/2006/relationships/image" Target="../media/image1186.png"/><Relationship Id="rId256" Type="http://schemas.openxmlformats.org/officeDocument/2006/relationships/customXml" Target="../ink/ink1201.xml"/><Relationship Id="rId277" Type="http://schemas.openxmlformats.org/officeDocument/2006/relationships/image" Target="../media/image1206.png"/><Relationship Id="rId298" Type="http://schemas.openxmlformats.org/officeDocument/2006/relationships/customXml" Target="../ink/ink1222.xml"/><Relationship Id="rId400" Type="http://schemas.openxmlformats.org/officeDocument/2006/relationships/customXml" Target="../ink/ink1273.xml"/><Relationship Id="rId421" Type="http://schemas.openxmlformats.org/officeDocument/2006/relationships/image" Target="../media/image1278.png"/><Relationship Id="rId442" Type="http://schemas.openxmlformats.org/officeDocument/2006/relationships/customXml" Target="../ink/ink1294.xml"/><Relationship Id="rId463" Type="http://schemas.openxmlformats.org/officeDocument/2006/relationships/image" Target="../media/image1299.png"/><Relationship Id="rId484" Type="http://schemas.openxmlformats.org/officeDocument/2006/relationships/customXml" Target="../ink/ink1315.xml"/><Relationship Id="rId519" Type="http://schemas.openxmlformats.org/officeDocument/2006/relationships/image" Target="../media/image1327.png"/><Relationship Id="rId116" Type="http://schemas.openxmlformats.org/officeDocument/2006/relationships/customXml" Target="../ink/ink1131.xml"/><Relationship Id="rId137" Type="http://schemas.openxmlformats.org/officeDocument/2006/relationships/image" Target="../media/image1137.png"/><Relationship Id="rId158" Type="http://schemas.openxmlformats.org/officeDocument/2006/relationships/customXml" Target="../ink/ink1152.xml"/><Relationship Id="rId302" Type="http://schemas.openxmlformats.org/officeDocument/2006/relationships/customXml" Target="../ink/ink1224.xml"/><Relationship Id="rId323" Type="http://schemas.openxmlformats.org/officeDocument/2006/relationships/image" Target="../media/image1229.png"/><Relationship Id="rId344" Type="http://schemas.openxmlformats.org/officeDocument/2006/relationships/customXml" Target="../ink/ink1245.xml"/><Relationship Id="rId530" Type="http://schemas.openxmlformats.org/officeDocument/2006/relationships/customXml" Target="../ink/ink1338.xml"/><Relationship Id="rId20" Type="http://schemas.openxmlformats.org/officeDocument/2006/relationships/customXml" Target="../ink/ink1083.xml"/><Relationship Id="rId41" Type="http://schemas.openxmlformats.org/officeDocument/2006/relationships/image" Target="../media/image1090.png"/><Relationship Id="rId62" Type="http://schemas.openxmlformats.org/officeDocument/2006/relationships/customXml" Target="../ink/ink1104.xml"/><Relationship Id="rId83" Type="http://schemas.openxmlformats.org/officeDocument/2006/relationships/image" Target="../media/image1111.png"/><Relationship Id="rId179" Type="http://schemas.openxmlformats.org/officeDocument/2006/relationships/image" Target="../media/image1158.png"/><Relationship Id="rId365" Type="http://schemas.openxmlformats.org/officeDocument/2006/relationships/image" Target="../media/image1250.png"/><Relationship Id="rId386" Type="http://schemas.openxmlformats.org/officeDocument/2006/relationships/customXml" Target="../ink/ink1266.xml"/><Relationship Id="rId551" Type="http://schemas.openxmlformats.org/officeDocument/2006/relationships/image" Target="../media/image1343.png"/><Relationship Id="rId572" Type="http://schemas.openxmlformats.org/officeDocument/2006/relationships/customXml" Target="../ink/ink1359.xml"/><Relationship Id="rId593" Type="http://schemas.openxmlformats.org/officeDocument/2006/relationships/image" Target="../media/image1364.png"/><Relationship Id="rId607" Type="http://schemas.openxmlformats.org/officeDocument/2006/relationships/image" Target="../media/image1371.png"/><Relationship Id="rId628" Type="http://schemas.openxmlformats.org/officeDocument/2006/relationships/customXml" Target="../ink/ink1387.xml"/><Relationship Id="rId649" Type="http://schemas.openxmlformats.org/officeDocument/2006/relationships/image" Target="../media/image1392.png"/><Relationship Id="rId190" Type="http://schemas.openxmlformats.org/officeDocument/2006/relationships/customXml" Target="../ink/ink1168.xml"/><Relationship Id="rId204" Type="http://schemas.openxmlformats.org/officeDocument/2006/relationships/customXml" Target="../ink/ink1175.xml"/><Relationship Id="rId225" Type="http://schemas.openxmlformats.org/officeDocument/2006/relationships/image" Target="../media/image1181.png"/><Relationship Id="rId246" Type="http://schemas.openxmlformats.org/officeDocument/2006/relationships/customXml" Target="../ink/ink1196.xml"/><Relationship Id="rId267" Type="http://schemas.openxmlformats.org/officeDocument/2006/relationships/image" Target="../media/image1202.png"/><Relationship Id="rId288" Type="http://schemas.openxmlformats.org/officeDocument/2006/relationships/customXml" Target="../ink/ink1217.xml"/><Relationship Id="rId411" Type="http://schemas.openxmlformats.org/officeDocument/2006/relationships/image" Target="../media/image1273.png"/><Relationship Id="rId432" Type="http://schemas.openxmlformats.org/officeDocument/2006/relationships/customXml" Target="../ink/ink1289.xml"/><Relationship Id="rId453" Type="http://schemas.openxmlformats.org/officeDocument/2006/relationships/image" Target="../media/image1294.png"/><Relationship Id="rId474" Type="http://schemas.openxmlformats.org/officeDocument/2006/relationships/customXml" Target="../ink/ink1310.xml"/><Relationship Id="rId509" Type="http://schemas.openxmlformats.org/officeDocument/2006/relationships/image" Target="../media/image1322.png"/><Relationship Id="rId660" Type="http://schemas.openxmlformats.org/officeDocument/2006/relationships/customXml" Target="../ink/ink1403.xml"/><Relationship Id="rId106" Type="http://schemas.openxmlformats.org/officeDocument/2006/relationships/customXml" Target="../ink/ink1126.xml"/><Relationship Id="rId127" Type="http://schemas.openxmlformats.org/officeDocument/2006/relationships/image" Target="../media/image1133.png"/><Relationship Id="rId313" Type="http://schemas.openxmlformats.org/officeDocument/2006/relationships/image" Target="../media/image1224.png"/><Relationship Id="rId495" Type="http://schemas.openxmlformats.org/officeDocument/2006/relationships/image" Target="../media/image1315.png"/><Relationship Id="rId10" Type="http://schemas.openxmlformats.org/officeDocument/2006/relationships/customXml" Target="../ink/ink1078.xml"/><Relationship Id="rId31" Type="http://schemas.openxmlformats.org/officeDocument/2006/relationships/image" Target="../media/image1085.png"/><Relationship Id="rId52" Type="http://schemas.openxmlformats.org/officeDocument/2006/relationships/customXml" Target="../ink/ink1099.xml"/><Relationship Id="rId73" Type="http://schemas.openxmlformats.org/officeDocument/2006/relationships/image" Target="../media/image1106.png"/><Relationship Id="rId94" Type="http://schemas.openxmlformats.org/officeDocument/2006/relationships/customXml" Target="../ink/ink1120.xml"/><Relationship Id="rId148" Type="http://schemas.openxmlformats.org/officeDocument/2006/relationships/customXml" Target="../ink/ink1147.xml"/><Relationship Id="rId169" Type="http://schemas.openxmlformats.org/officeDocument/2006/relationships/image" Target="../media/image1153.png"/><Relationship Id="rId334" Type="http://schemas.openxmlformats.org/officeDocument/2006/relationships/customXml" Target="../ink/ink1240.xml"/><Relationship Id="rId355" Type="http://schemas.openxmlformats.org/officeDocument/2006/relationships/image" Target="../media/image1245.png"/><Relationship Id="rId376" Type="http://schemas.openxmlformats.org/officeDocument/2006/relationships/customXml" Target="../ink/ink1261.xml"/><Relationship Id="rId397" Type="http://schemas.openxmlformats.org/officeDocument/2006/relationships/image" Target="../media/image1266.png"/><Relationship Id="rId520" Type="http://schemas.openxmlformats.org/officeDocument/2006/relationships/customXml" Target="../ink/ink1333.xml"/><Relationship Id="rId541" Type="http://schemas.openxmlformats.org/officeDocument/2006/relationships/image" Target="../media/image1338.png"/><Relationship Id="rId562" Type="http://schemas.openxmlformats.org/officeDocument/2006/relationships/customXml" Target="../ink/ink1354.xml"/><Relationship Id="rId583" Type="http://schemas.openxmlformats.org/officeDocument/2006/relationships/image" Target="../media/image1359.png"/><Relationship Id="rId618" Type="http://schemas.openxmlformats.org/officeDocument/2006/relationships/customXml" Target="../ink/ink1382.xml"/><Relationship Id="rId639" Type="http://schemas.openxmlformats.org/officeDocument/2006/relationships/image" Target="../media/image1387.png"/><Relationship Id="rId4" Type="http://schemas.openxmlformats.org/officeDocument/2006/relationships/customXml" Target="../ink/ink1075.xml"/><Relationship Id="rId180" Type="http://schemas.openxmlformats.org/officeDocument/2006/relationships/customXml" Target="../ink/ink1163.xml"/><Relationship Id="rId215" Type="http://schemas.openxmlformats.org/officeDocument/2006/relationships/image" Target="../media/image1176.png"/><Relationship Id="rId236" Type="http://schemas.openxmlformats.org/officeDocument/2006/relationships/customXml" Target="../ink/ink1191.xml"/><Relationship Id="rId257" Type="http://schemas.openxmlformats.org/officeDocument/2006/relationships/image" Target="../media/image1197.png"/><Relationship Id="rId278" Type="http://schemas.openxmlformats.org/officeDocument/2006/relationships/customXml" Target="../ink/ink1212.xml"/><Relationship Id="rId401" Type="http://schemas.openxmlformats.org/officeDocument/2006/relationships/image" Target="../media/image1268.png"/><Relationship Id="rId422" Type="http://schemas.openxmlformats.org/officeDocument/2006/relationships/customXml" Target="../ink/ink1284.xml"/><Relationship Id="rId443" Type="http://schemas.openxmlformats.org/officeDocument/2006/relationships/image" Target="../media/image1289.png"/><Relationship Id="rId464" Type="http://schemas.openxmlformats.org/officeDocument/2006/relationships/customXml" Target="../ink/ink1305.xml"/><Relationship Id="rId650" Type="http://schemas.openxmlformats.org/officeDocument/2006/relationships/customXml" Target="../ink/ink1398.xml"/><Relationship Id="rId303" Type="http://schemas.openxmlformats.org/officeDocument/2006/relationships/image" Target="../media/image1219.png"/><Relationship Id="rId485" Type="http://schemas.openxmlformats.org/officeDocument/2006/relationships/image" Target="../media/image1310.png"/><Relationship Id="rId42" Type="http://schemas.openxmlformats.org/officeDocument/2006/relationships/customXml" Target="../ink/ink1094.xml"/><Relationship Id="rId84" Type="http://schemas.openxmlformats.org/officeDocument/2006/relationships/customXml" Target="../ink/ink1115.xml"/><Relationship Id="rId138" Type="http://schemas.openxmlformats.org/officeDocument/2006/relationships/customXml" Target="../ink/ink1142.xml"/><Relationship Id="rId345" Type="http://schemas.openxmlformats.org/officeDocument/2006/relationships/image" Target="../media/image1240.png"/><Relationship Id="rId387" Type="http://schemas.openxmlformats.org/officeDocument/2006/relationships/image" Target="../media/image1261.png"/><Relationship Id="rId510" Type="http://schemas.openxmlformats.org/officeDocument/2006/relationships/customXml" Target="../ink/ink1328.xml"/><Relationship Id="rId552" Type="http://schemas.openxmlformats.org/officeDocument/2006/relationships/customXml" Target="../ink/ink1349.xml"/><Relationship Id="rId594" Type="http://schemas.openxmlformats.org/officeDocument/2006/relationships/customXml" Target="../ink/ink1370.xml"/><Relationship Id="rId608" Type="http://schemas.openxmlformats.org/officeDocument/2006/relationships/customXml" Target="../ink/ink1377.xml"/><Relationship Id="rId191" Type="http://schemas.openxmlformats.org/officeDocument/2006/relationships/image" Target="../media/image1164.png"/><Relationship Id="rId205" Type="http://schemas.openxmlformats.org/officeDocument/2006/relationships/image" Target="../media/image1171.png"/><Relationship Id="rId247" Type="http://schemas.openxmlformats.org/officeDocument/2006/relationships/image" Target="../media/image1192.png"/><Relationship Id="rId412" Type="http://schemas.openxmlformats.org/officeDocument/2006/relationships/customXml" Target="../ink/ink1279.xml"/><Relationship Id="rId107" Type="http://schemas.openxmlformats.org/officeDocument/2006/relationships/image" Target="../media/image1123.png"/><Relationship Id="rId289" Type="http://schemas.openxmlformats.org/officeDocument/2006/relationships/image" Target="../media/image1212.png"/><Relationship Id="rId454" Type="http://schemas.openxmlformats.org/officeDocument/2006/relationships/customXml" Target="../ink/ink1300.xml"/><Relationship Id="rId496" Type="http://schemas.openxmlformats.org/officeDocument/2006/relationships/customXml" Target="../ink/ink1321.xml"/><Relationship Id="rId661" Type="http://schemas.openxmlformats.org/officeDocument/2006/relationships/image" Target="../media/image1398.png"/><Relationship Id="rId11" Type="http://schemas.openxmlformats.org/officeDocument/2006/relationships/image" Target="../media/image1075.png"/><Relationship Id="rId53" Type="http://schemas.openxmlformats.org/officeDocument/2006/relationships/image" Target="../media/image1096.png"/><Relationship Id="rId149" Type="http://schemas.openxmlformats.org/officeDocument/2006/relationships/image" Target="../media/image1143.png"/><Relationship Id="rId314" Type="http://schemas.openxmlformats.org/officeDocument/2006/relationships/customXml" Target="../ink/ink1230.xml"/><Relationship Id="rId356" Type="http://schemas.openxmlformats.org/officeDocument/2006/relationships/customXml" Target="../ink/ink1251.xml"/><Relationship Id="rId398" Type="http://schemas.openxmlformats.org/officeDocument/2006/relationships/customXml" Target="../ink/ink1272.xml"/><Relationship Id="rId521" Type="http://schemas.openxmlformats.org/officeDocument/2006/relationships/image" Target="../media/image1328.png"/><Relationship Id="rId563" Type="http://schemas.openxmlformats.org/officeDocument/2006/relationships/image" Target="../media/image1349.png"/><Relationship Id="rId619" Type="http://schemas.openxmlformats.org/officeDocument/2006/relationships/image" Target="../media/image1377.png"/><Relationship Id="rId95" Type="http://schemas.openxmlformats.org/officeDocument/2006/relationships/image" Target="../media/image1117.png"/><Relationship Id="rId160" Type="http://schemas.openxmlformats.org/officeDocument/2006/relationships/customXml" Target="../ink/ink1153.xml"/><Relationship Id="rId216" Type="http://schemas.openxmlformats.org/officeDocument/2006/relationships/customXml" Target="../ink/ink1181.xml"/><Relationship Id="rId423" Type="http://schemas.openxmlformats.org/officeDocument/2006/relationships/image" Target="../media/image1279.png"/><Relationship Id="rId258" Type="http://schemas.openxmlformats.org/officeDocument/2006/relationships/customXml" Target="../ink/ink1202.xml"/><Relationship Id="rId465" Type="http://schemas.openxmlformats.org/officeDocument/2006/relationships/image" Target="../media/image1300.png"/><Relationship Id="rId630" Type="http://schemas.openxmlformats.org/officeDocument/2006/relationships/customXml" Target="../ink/ink1388.xml"/><Relationship Id="rId22" Type="http://schemas.openxmlformats.org/officeDocument/2006/relationships/customXml" Target="../ink/ink1084.xml"/><Relationship Id="rId64" Type="http://schemas.openxmlformats.org/officeDocument/2006/relationships/customXml" Target="../ink/ink1105.xml"/><Relationship Id="rId118" Type="http://schemas.openxmlformats.org/officeDocument/2006/relationships/customXml" Target="../ink/ink1132.xml"/><Relationship Id="rId325" Type="http://schemas.openxmlformats.org/officeDocument/2006/relationships/image" Target="../media/image1230.png"/><Relationship Id="rId367" Type="http://schemas.openxmlformats.org/officeDocument/2006/relationships/image" Target="../media/image1251.png"/><Relationship Id="rId532" Type="http://schemas.openxmlformats.org/officeDocument/2006/relationships/customXml" Target="../ink/ink1339.xml"/><Relationship Id="rId574" Type="http://schemas.openxmlformats.org/officeDocument/2006/relationships/customXml" Target="../ink/ink1360.xml"/><Relationship Id="rId171" Type="http://schemas.openxmlformats.org/officeDocument/2006/relationships/image" Target="../media/image1154.png"/><Relationship Id="rId227" Type="http://schemas.openxmlformats.org/officeDocument/2006/relationships/image" Target="../media/image1182.png"/><Relationship Id="rId269" Type="http://schemas.openxmlformats.org/officeDocument/2006/relationships/image" Target="../media/image1203.png"/><Relationship Id="rId434" Type="http://schemas.openxmlformats.org/officeDocument/2006/relationships/customXml" Target="../ink/ink1290.xml"/><Relationship Id="rId476" Type="http://schemas.openxmlformats.org/officeDocument/2006/relationships/customXml" Target="../ink/ink1311.xml"/><Relationship Id="rId641" Type="http://schemas.openxmlformats.org/officeDocument/2006/relationships/image" Target="../media/image1388.png"/><Relationship Id="rId33" Type="http://schemas.openxmlformats.org/officeDocument/2006/relationships/image" Target="../media/image1086.png"/><Relationship Id="rId129" Type="http://schemas.openxmlformats.org/officeDocument/2006/relationships/image" Target="../media/image1134.png"/><Relationship Id="rId280" Type="http://schemas.openxmlformats.org/officeDocument/2006/relationships/customXml" Target="../ink/ink1213.xml"/><Relationship Id="rId336" Type="http://schemas.openxmlformats.org/officeDocument/2006/relationships/customXml" Target="../ink/ink1241.xml"/><Relationship Id="rId501" Type="http://schemas.openxmlformats.org/officeDocument/2006/relationships/image" Target="../media/image1318.png"/><Relationship Id="rId543" Type="http://schemas.openxmlformats.org/officeDocument/2006/relationships/image" Target="../media/image1339.png"/><Relationship Id="rId75" Type="http://schemas.openxmlformats.org/officeDocument/2006/relationships/image" Target="../media/image1107.png"/><Relationship Id="rId140" Type="http://schemas.openxmlformats.org/officeDocument/2006/relationships/customXml" Target="../ink/ink1143.xml"/><Relationship Id="rId182" Type="http://schemas.openxmlformats.org/officeDocument/2006/relationships/customXml" Target="../ink/ink1164.xml"/><Relationship Id="rId378" Type="http://schemas.openxmlformats.org/officeDocument/2006/relationships/customXml" Target="../ink/ink1262.xml"/><Relationship Id="rId403" Type="http://schemas.openxmlformats.org/officeDocument/2006/relationships/image" Target="../media/image1269.png"/><Relationship Id="rId585" Type="http://schemas.openxmlformats.org/officeDocument/2006/relationships/image" Target="../media/image1360.png"/><Relationship Id="rId6" Type="http://schemas.openxmlformats.org/officeDocument/2006/relationships/customXml" Target="../ink/ink1076.xml"/><Relationship Id="rId238" Type="http://schemas.openxmlformats.org/officeDocument/2006/relationships/customXml" Target="../ink/ink1192.xml"/><Relationship Id="rId445" Type="http://schemas.openxmlformats.org/officeDocument/2006/relationships/image" Target="../media/image1290.png"/><Relationship Id="rId487" Type="http://schemas.openxmlformats.org/officeDocument/2006/relationships/image" Target="../media/image1311.png"/><Relationship Id="rId610" Type="http://schemas.openxmlformats.org/officeDocument/2006/relationships/customXml" Target="../ink/ink1378.xml"/><Relationship Id="rId652" Type="http://schemas.openxmlformats.org/officeDocument/2006/relationships/customXml" Target="../ink/ink1399.xml"/><Relationship Id="rId291" Type="http://schemas.openxmlformats.org/officeDocument/2006/relationships/image" Target="../media/image1213.png"/><Relationship Id="rId305" Type="http://schemas.openxmlformats.org/officeDocument/2006/relationships/image" Target="../media/image1220.png"/><Relationship Id="rId347" Type="http://schemas.openxmlformats.org/officeDocument/2006/relationships/image" Target="../media/image1241.png"/><Relationship Id="rId512" Type="http://schemas.openxmlformats.org/officeDocument/2006/relationships/customXml" Target="../ink/ink1329.xml"/><Relationship Id="rId44" Type="http://schemas.openxmlformats.org/officeDocument/2006/relationships/customXml" Target="../ink/ink1095.xml"/><Relationship Id="rId86" Type="http://schemas.openxmlformats.org/officeDocument/2006/relationships/customXml" Target="../ink/ink1116.xml"/><Relationship Id="rId151" Type="http://schemas.openxmlformats.org/officeDocument/2006/relationships/image" Target="../media/image1144.png"/><Relationship Id="rId389" Type="http://schemas.openxmlformats.org/officeDocument/2006/relationships/image" Target="../media/image1262.png"/><Relationship Id="rId554" Type="http://schemas.openxmlformats.org/officeDocument/2006/relationships/customXml" Target="../ink/ink1350.xml"/><Relationship Id="rId596" Type="http://schemas.openxmlformats.org/officeDocument/2006/relationships/customXml" Target="../ink/ink1371.xml"/><Relationship Id="rId193" Type="http://schemas.openxmlformats.org/officeDocument/2006/relationships/image" Target="../media/image1165.png"/><Relationship Id="rId207" Type="http://schemas.openxmlformats.org/officeDocument/2006/relationships/image" Target="../media/image1172.png"/><Relationship Id="rId249" Type="http://schemas.openxmlformats.org/officeDocument/2006/relationships/image" Target="../media/image1193.png"/><Relationship Id="rId414" Type="http://schemas.openxmlformats.org/officeDocument/2006/relationships/customXml" Target="../ink/ink1280.xml"/><Relationship Id="rId456" Type="http://schemas.openxmlformats.org/officeDocument/2006/relationships/customXml" Target="../ink/ink1301.xml"/><Relationship Id="rId498" Type="http://schemas.openxmlformats.org/officeDocument/2006/relationships/customXml" Target="../ink/ink1322.xml"/><Relationship Id="rId621" Type="http://schemas.openxmlformats.org/officeDocument/2006/relationships/image" Target="../media/image1378.png"/><Relationship Id="rId663" Type="http://schemas.openxmlformats.org/officeDocument/2006/relationships/image" Target="../media/image1399.png"/><Relationship Id="rId13" Type="http://schemas.openxmlformats.org/officeDocument/2006/relationships/image" Target="../media/image1076.png"/><Relationship Id="rId109" Type="http://schemas.openxmlformats.org/officeDocument/2006/relationships/image" Target="../media/image1124.png"/><Relationship Id="rId260" Type="http://schemas.openxmlformats.org/officeDocument/2006/relationships/customXml" Target="../ink/ink1203.xml"/><Relationship Id="rId316" Type="http://schemas.openxmlformats.org/officeDocument/2006/relationships/customXml" Target="../ink/ink1231.xml"/><Relationship Id="rId523" Type="http://schemas.openxmlformats.org/officeDocument/2006/relationships/image" Target="../media/image1329.png"/><Relationship Id="rId55" Type="http://schemas.openxmlformats.org/officeDocument/2006/relationships/image" Target="../media/image1097.png"/><Relationship Id="rId97" Type="http://schemas.openxmlformats.org/officeDocument/2006/relationships/image" Target="../media/image1118.png"/><Relationship Id="rId120" Type="http://schemas.openxmlformats.org/officeDocument/2006/relationships/customXml" Target="../ink/ink1133.xml"/><Relationship Id="rId358" Type="http://schemas.openxmlformats.org/officeDocument/2006/relationships/customXml" Target="../ink/ink1252.xml"/><Relationship Id="rId565" Type="http://schemas.openxmlformats.org/officeDocument/2006/relationships/image" Target="../media/image1350.png"/><Relationship Id="rId162" Type="http://schemas.openxmlformats.org/officeDocument/2006/relationships/customXml" Target="../ink/ink1154.xml"/><Relationship Id="rId218" Type="http://schemas.openxmlformats.org/officeDocument/2006/relationships/customXml" Target="../ink/ink1182.xml"/><Relationship Id="rId425" Type="http://schemas.openxmlformats.org/officeDocument/2006/relationships/image" Target="../media/image1280.png"/><Relationship Id="rId467" Type="http://schemas.openxmlformats.org/officeDocument/2006/relationships/image" Target="../media/image1301.png"/><Relationship Id="rId632" Type="http://schemas.openxmlformats.org/officeDocument/2006/relationships/customXml" Target="../ink/ink1389.xml"/><Relationship Id="rId271" Type="http://schemas.openxmlformats.org/officeDocument/2006/relationships/image" Target="../media/image3.png"/><Relationship Id="rId24" Type="http://schemas.openxmlformats.org/officeDocument/2006/relationships/customXml" Target="../ink/ink1085.xml"/><Relationship Id="rId66" Type="http://schemas.openxmlformats.org/officeDocument/2006/relationships/customXml" Target="../ink/ink1106.xml"/><Relationship Id="rId131" Type="http://schemas.openxmlformats.org/officeDocument/2006/relationships/image" Target="../media/image773.png"/><Relationship Id="rId327" Type="http://schemas.openxmlformats.org/officeDocument/2006/relationships/image" Target="../media/image1231.png"/><Relationship Id="rId369" Type="http://schemas.openxmlformats.org/officeDocument/2006/relationships/image" Target="../media/image1252.png"/><Relationship Id="rId534" Type="http://schemas.openxmlformats.org/officeDocument/2006/relationships/customXml" Target="../ink/ink1340.xml"/><Relationship Id="rId576" Type="http://schemas.openxmlformats.org/officeDocument/2006/relationships/customXml" Target="../ink/ink1361.xml"/><Relationship Id="rId173" Type="http://schemas.openxmlformats.org/officeDocument/2006/relationships/image" Target="../media/image1155.png"/><Relationship Id="rId229" Type="http://schemas.openxmlformats.org/officeDocument/2006/relationships/image" Target="../media/image1183.png"/><Relationship Id="rId380" Type="http://schemas.openxmlformats.org/officeDocument/2006/relationships/customXml" Target="../ink/ink1263.xml"/><Relationship Id="rId436" Type="http://schemas.openxmlformats.org/officeDocument/2006/relationships/customXml" Target="../ink/ink1291.xml"/><Relationship Id="rId601" Type="http://schemas.openxmlformats.org/officeDocument/2006/relationships/image" Target="../media/image1368.png"/><Relationship Id="rId643" Type="http://schemas.openxmlformats.org/officeDocument/2006/relationships/image" Target="../media/image1389.png"/><Relationship Id="rId240" Type="http://schemas.openxmlformats.org/officeDocument/2006/relationships/customXml" Target="../ink/ink1193.xml"/><Relationship Id="rId478" Type="http://schemas.openxmlformats.org/officeDocument/2006/relationships/customXml" Target="../ink/ink1312.xml"/><Relationship Id="rId35" Type="http://schemas.openxmlformats.org/officeDocument/2006/relationships/image" Target="../media/image1087.png"/><Relationship Id="rId77" Type="http://schemas.openxmlformats.org/officeDocument/2006/relationships/image" Target="../media/image1108.png"/><Relationship Id="rId100" Type="http://schemas.openxmlformats.org/officeDocument/2006/relationships/customXml" Target="../ink/ink1123.xml"/><Relationship Id="rId282" Type="http://schemas.openxmlformats.org/officeDocument/2006/relationships/customXml" Target="../ink/ink1214.xml"/><Relationship Id="rId338" Type="http://schemas.openxmlformats.org/officeDocument/2006/relationships/customXml" Target="../ink/ink1242.xml"/><Relationship Id="rId503" Type="http://schemas.openxmlformats.org/officeDocument/2006/relationships/image" Target="../media/image1319.png"/><Relationship Id="rId545" Type="http://schemas.openxmlformats.org/officeDocument/2006/relationships/image" Target="../media/image1340.png"/><Relationship Id="rId587" Type="http://schemas.openxmlformats.org/officeDocument/2006/relationships/image" Target="../media/image1361.png"/><Relationship Id="rId8" Type="http://schemas.openxmlformats.org/officeDocument/2006/relationships/customXml" Target="../ink/ink1077.xml"/><Relationship Id="rId142" Type="http://schemas.openxmlformats.org/officeDocument/2006/relationships/customXml" Target="../ink/ink1144.xml"/><Relationship Id="rId184" Type="http://schemas.openxmlformats.org/officeDocument/2006/relationships/customXml" Target="../ink/ink1165.xml"/><Relationship Id="rId391" Type="http://schemas.openxmlformats.org/officeDocument/2006/relationships/image" Target="../media/image1263.png"/><Relationship Id="rId405" Type="http://schemas.openxmlformats.org/officeDocument/2006/relationships/image" Target="../media/image1270.png"/><Relationship Id="rId447" Type="http://schemas.openxmlformats.org/officeDocument/2006/relationships/image" Target="../media/image1291.png"/><Relationship Id="rId612" Type="http://schemas.openxmlformats.org/officeDocument/2006/relationships/customXml" Target="../ink/ink1379.xml"/><Relationship Id="rId251" Type="http://schemas.openxmlformats.org/officeDocument/2006/relationships/image" Target="../media/image1194.png"/><Relationship Id="rId489" Type="http://schemas.openxmlformats.org/officeDocument/2006/relationships/image" Target="../media/image1312.png"/><Relationship Id="rId654" Type="http://schemas.openxmlformats.org/officeDocument/2006/relationships/customXml" Target="../ink/ink1400.xml"/><Relationship Id="rId46" Type="http://schemas.openxmlformats.org/officeDocument/2006/relationships/customXml" Target="../ink/ink1096.xml"/><Relationship Id="rId293" Type="http://schemas.openxmlformats.org/officeDocument/2006/relationships/image" Target="../media/image1214.png"/><Relationship Id="rId307" Type="http://schemas.openxmlformats.org/officeDocument/2006/relationships/image" Target="../media/image1221.png"/><Relationship Id="rId349" Type="http://schemas.openxmlformats.org/officeDocument/2006/relationships/image" Target="../media/image1242.png"/><Relationship Id="rId514" Type="http://schemas.openxmlformats.org/officeDocument/2006/relationships/customXml" Target="../ink/ink1330.xml"/><Relationship Id="rId556" Type="http://schemas.openxmlformats.org/officeDocument/2006/relationships/customXml" Target="../ink/ink1351.xml"/><Relationship Id="rId88" Type="http://schemas.openxmlformats.org/officeDocument/2006/relationships/customXml" Target="../ink/ink1117.xml"/><Relationship Id="rId111" Type="http://schemas.openxmlformats.org/officeDocument/2006/relationships/image" Target="../media/image1125.png"/><Relationship Id="rId153" Type="http://schemas.openxmlformats.org/officeDocument/2006/relationships/image" Target="../media/image1145.png"/><Relationship Id="rId195" Type="http://schemas.openxmlformats.org/officeDocument/2006/relationships/image" Target="../media/image1166.png"/><Relationship Id="rId209" Type="http://schemas.openxmlformats.org/officeDocument/2006/relationships/image" Target="../media/image1173.png"/><Relationship Id="rId360" Type="http://schemas.openxmlformats.org/officeDocument/2006/relationships/customXml" Target="../ink/ink1253.xml"/><Relationship Id="rId416" Type="http://schemas.openxmlformats.org/officeDocument/2006/relationships/customXml" Target="../ink/ink1281.xml"/><Relationship Id="rId598" Type="http://schemas.openxmlformats.org/officeDocument/2006/relationships/customXml" Target="../ink/ink1372.xml"/><Relationship Id="rId220" Type="http://schemas.openxmlformats.org/officeDocument/2006/relationships/customXml" Target="../ink/ink1183.xml"/><Relationship Id="rId458" Type="http://schemas.openxmlformats.org/officeDocument/2006/relationships/customXml" Target="../ink/ink1302.xml"/><Relationship Id="rId623" Type="http://schemas.openxmlformats.org/officeDocument/2006/relationships/image" Target="../media/image1379.png"/><Relationship Id="rId15" Type="http://schemas.openxmlformats.org/officeDocument/2006/relationships/image" Target="../media/image1077.png"/><Relationship Id="rId57" Type="http://schemas.openxmlformats.org/officeDocument/2006/relationships/image" Target="../media/image1098.png"/><Relationship Id="rId262" Type="http://schemas.openxmlformats.org/officeDocument/2006/relationships/customXml" Target="../ink/ink1204.xml"/><Relationship Id="rId318" Type="http://schemas.openxmlformats.org/officeDocument/2006/relationships/customXml" Target="../ink/ink1232.xml"/><Relationship Id="rId525" Type="http://schemas.openxmlformats.org/officeDocument/2006/relationships/image" Target="../media/image1330.png"/><Relationship Id="rId567" Type="http://schemas.openxmlformats.org/officeDocument/2006/relationships/image" Target="../media/image1351.png"/><Relationship Id="rId99" Type="http://schemas.openxmlformats.org/officeDocument/2006/relationships/image" Target="../media/image1119.png"/><Relationship Id="rId122" Type="http://schemas.openxmlformats.org/officeDocument/2006/relationships/customXml" Target="../ink/ink1134.xml"/><Relationship Id="rId164" Type="http://schemas.openxmlformats.org/officeDocument/2006/relationships/customXml" Target="../ink/ink1155.xml"/><Relationship Id="rId371" Type="http://schemas.openxmlformats.org/officeDocument/2006/relationships/image" Target="../media/image1253.png"/><Relationship Id="rId427" Type="http://schemas.openxmlformats.org/officeDocument/2006/relationships/image" Target="../media/image1281.png"/><Relationship Id="rId469" Type="http://schemas.openxmlformats.org/officeDocument/2006/relationships/image" Target="../media/image1302.png"/><Relationship Id="rId634" Type="http://schemas.openxmlformats.org/officeDocument/2006/relationships/customXml" Target="../ink/ink1390.xml"/><Relationship Id="rId26" Type="http://schemas.openxmlformats.org/officeDocument/2006/relationships/customXml" Target="../ink/ink1086.xml"/><Relationship Id="rId231" Type="http://schemas.openxmlformats.org/officeDocument/2006/relationships/image" Target="../media/image1184.png"/><Relationship Id="rId273" Type="http://schemas.openxmlformats.org/officeDocument/2006/relationships/image" Target="../media/image1204.png"/><Relationship Id="rId329" Type="http://schemas.openxmlformats.org/officeDocument/2006/relationships/image" Target="../media/image1232.png"/><Relationship Id="rId480" Type="http://schemas.openxmlformats.org/officeDocument/2006/relationships/customXml" Target="../ink/ink1313.xml"/><Relationship Id="rId536" Type="http://schemas.openxmlformats.org/officeDocument/2006/relationships/customXml" Target="../ink/ink1341.xml"/><Relationship Id="rId68" Type="http://schemas.openxmlformats.org/officeDocument/2006/relationships/customXml" Target="../ink/ink1107.xml"/><Relationship Id="rId133" Type="http://schemas.openxmlformats.org/officeDocument/2006/relationships/image" Target="../media/image1135.png"/><Relationship Id="rId175" Type="http://schemas.openxmlformats.org/officeDocument/2006/relationships/image" Target="../media/image1156.png"/><Relationship Id="rId340" Type="http://schemas.openxmlformats.org/officeDocument/2006/relationships/customXml" Target="../ink/ink1243.xml"/><Relationship Id="rId578" Type="http://schemas.openxmlformats.org/officeDocument/2006/relationships/customXml" Target="../ink/ink1362.xml"/><Relationship Id="rId200" Type="http://schemas.openxmlformats.org/officeDocument/2006/relationships/customXml" Target="../ink/ink1173.xml"/><Relationship Id="rId382" Type="http://schemas.openxmlformats.org/officeDocument/2006/relationships/customXml" Target="../ink/ink1264.xml"/><Relationship Id="rId438" Type="http://schemas.openxmlformats.org/officeDocument/2006/relationships/customXml" Target="../ink/ink1292.xml"/><Relationship Id="rId603" Type="http://schemas.openxmlformats.org/officeDocument/2006/relationships/image" Target="../media/image1369.png"/><Relationship Id="rId645" Type="http://schemas.openxmlformats.org/officeDocument/2006/relationships/image" Target="../media/image1390.png"/><Relationship Id="rId242" Type="http://schemas.openxmlformats.org/officeDocument/2006/relationships/customXml" Target="../ink/ink1194.xml"/><Relationship Id="rId284" Type="http://schemas.openxmlformats.org/officeDocument/2006/relationships/customXml" Target="../ink/ink1215.xml"/><Relationship Id="rId491" Type="http://schemas.openxmlformats.org/officeDocument/2006/relationships/image" Target="../media/image1313.png"/><Relationship Id="rId505" Type="http://schemas.openxmlformats.org/officeDocument/2006/relationships/image" Target="../media/image1320.png"/><Relationship Id="rId37" Type="http://schemas.openxmlformats.org/officeDocument/2006/relationships/image" Target="../media/image1088.png"/><Relationship Id="rId79" Type="http://schemas.openxmlformats.org/officeDocument/2006/relationships/image" Target="../media/image1109.png"/><Relationship Id="rId102" Type="http://schemas.openxmlformats.org/officeDocument/2006/relationships/customXml" Target="../ink/ink1124.xml"/><Relationship Id="rId144" Type="http://schemas.openxmlformats.org/officeDocument/2006/relationships/customXml" Target="../ink/ink1145.xml"/><Relationship Id="rId547" Type="http://schemas.openxmlformats.org/officeDocument/2006/relationships/image" Target="../media/image1341.png"/><Relationship Id="rId589" Type="http://schemas.openxmlformats.org/officeDocument/2006/relationships/image" Target="../media/image1362.png"/><Relationship Id="rId90" Type="http://schemas.openxmlformats.org/officeDocument/2006/relationships/customXml" Target="../ink/ink1118.xml"/><Relationship Id="rId186" Type="http://schemas.openxmlformats.org/officeDocument/2006/relationships/customXml" Target="../ink/ink1166.xml"/><Relationship Id="rId351" Type="http://schemas.openxmlformats.org/officeDocument/2006/relationships/image" Target="../media/image1243.png"/><Relationship Id="rId393" Type="http://schemas.openxmlformats.org/officeDocument/2006/relationships/image" Target="../media/image1264.png"/><Relationship Id="rId407" Type="http://schemas.openxmlformats.org/officeDocument/2006/relationships/image" Target="../media/image1271.png"/><Relationship Id="rId449" Type="http://schemas.openxmlformats.org/officeDocument/2006/relationships/image" Target="../media/image1292.png"/><Relationship Id="rId614" Type="http://schemas.openxmlformats.org/officeDocument/2006/relationships/customXml" Target="../ink/ink1380.xml"/><Relationship Id="rId656" Type="http://schemas.openxmlformats.org/officeDocument/2006/relationships/customXml" Target="../ink/ink1401.xml"/><Relationship Id="rId211" Type="http://schemas.openxmlformats.org/officeDocument/2006/relationships/image" Target="../media/image1174.png"/><Relationship Id="rId253" Type="http://schemas.openxmlformats.org/officeDocument/2006/relationships/image" Target="../media/image1195.png"/><Relationship Id="rId295" Type="http://schemas.openxmlformats.org/officeDocument/2006/relationships/image" Target="../media/image1215.png"/><Relationship Id="rId309" Type="http://schemas.openxmlformats.org/officeDocument/2006/relationships/image" Target="../media/image1222.png"/><Relationship Id="rId460" Type="http://schemas.openxmlformats.org/officeDocument/2006/relationships/customXml" Target="../ink/ink1303.xml"/><Relationship Id="rId516" Type="http://schemas.openxmlformats.org/officeDocument/2006/relationships/customXml" Target="../ink/ink1331.xml"/><Relationship Id="rId48" Type="http://schemas.openxmlformats.org/officeDocument/2006/relationships/customXml" Target="../ink/ink1097.xml"/><Relationship Id="rId113" Type="http://schemas.openxmlformats.org/officeDocument/2006/relationships/image" Target="../media/image1126.png"/><Relationship Id="rId320" Type="http://schemas.openxmlformats.org/officeDocument/2006/relationships/customXml" Target="../ink/ink1233.xml"/><Relationship Id="rId558" Type="http://schemas.openxmlformats.org/officeDocument/2006/relationships/customXml" Target="../ink/ink1352.xml"/><Relationship Id="rId155" Type="http://schemas.openxmlformats.org/officeDocument/2006/relationships/image" Target="../media/image1146.png"/><Relationship Id="rId197" Type="http://schemas.openxmlformats.org/officeDocument/2006/relationships/image" Target="../media/image1167.png"/><Relationship Id="rId362" Type="http://schemas.openxmlformats.org/officeDocument/2006/relationships/customXml" Target="../ink/ink1254.xml"/><Relationship Id="rId418" Type="http://schemas.openxmlformats.org/officeDocument/2006/relationships/customXml" Target="../ink/ink1282.xml"/><Relationship Id="rId625" Type="http://schemas.openxmlformats.org/officeDocument/2006/relationships/image" Target="../media/image1380.png"/><Relationship Id="rId222" Type="http://schemas.openxmlformats.org/officeDocument/2006/relationships/customXml" Target="../ink/ink1184.xml"/><Relationship Id="rId264" Type="http://schemas.openxmlformats.org/officeDocument/2006/relationships/customXml" Target="../ink/ink1205.xml"/><Relationship Id="rId471" Type="http://schemas.openxmlformats.org/officeDocument/2006/relationships/image" Target="../media/image1303.png"/><Relationship Id="rId17" Type="http://schemas.openxmlformats.org/officeDocument/2006/relationships/image" Target="../media/image1078.png"/><Relationship Id="rId59" Type="http://schemas.openxmlformats.org/officeDocument/2006/relationships/image" Target="../media/image1099.png"/><Relationship Id="rId124" Type="http://schemas.openxmlformats.org/officeDocument/2006/relationships/customXml" Target="../ink/ink1135.xml"/><Relationship Id="rId527" Type="http://schemas.openxmlformats.org/officeDocument/2006/relationships/image" Target="../media/image1331.png"/><Relationship Id="rId569" Type="http://schemas.openxmlformats.org/officeDocument/2006/relationships/image" Target="../media/image1352.png"/><Relationship Id="rId70" Type="http://schemas.openxmlformats.org/officeDocument/2006/relationships/customXml" Target="../ink/ink1108.xml"/><Relationship Id="rId166" Type="http://schemas.openxmlformats.org/officeDocument/2006/relationships/customXml" Target="../ink/ink1156.xml"/><Relationship Id="rId331" Type="http://schemas.openxmlformats.org/officeDocument/2006/relationships/image" Target="../media/image1233.png"/><Relationship Id="rId373" Type="http://schemas.openxmlformats.org/officeDocument/2006/relationships/image" Target="../media/image1254.png"/><Relationship Id="rId429" Type="http://schemas.openxmlformats.org/officeDocument/2006/relationships/image" Target="../media/image1282.png"/><Relationship Id="rId580" Type="http://schemas.openxmlformats.org/officeDocument/2006/relationships/customXml" Target="../ink/ink1363.xml"/><Relationship Id="rId636" Type="http://schemas.openxmlformats.org/officeDocument/2006/relationships/customXml" Target="../ink/ink1391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85.png"/><Relationship Id="rId440" Type="http://schemas.openxmlformats.org/officeDocument/2006/relationships/customXml" Target="../ink/ink1293.xml"/><Relationship Id="rId28" Type="http://schemas.openxmlformats.org/officeDocument/2006/relationships/customXml" Target="../ink/ink1087.xml"/><Relationship Id="rId275" Type="http://schemas.openxmlformats.org/officeDocument/2006/relationships/image" Target="../media/image1205.png"/><Relationship Id="rId300" Type="http://schemas.openxmlformats.org/officeDocument/2006/relationships/customXml" Target="../ink/ink1223.xml"/><Relationship Id="rId482" Type="http://schemas.openxmlformats.org/officeDocument/2006/relationships/customXml" Target="../ink/ink1314.xml"/><Relationship Id="rId538" Type="http://schemas.openxmlformats.org/officeDocument/2006/relationships/customXml" Target="../ink/ink1342.xml"/><Relationship Id="rId81" Type="http://schemas.openxmlformats.org/officeDocument/2006/relationships/image" Target="../media/image1110.png"/><Relationship Id="rId135" Type="http://schemas.openxmlformats.org/officeDocument/2006/relationships/image" Target="../media/image1136.png"/><Relationship Id="rId177" Type="http://schemas.openxmlformats.org/officeDocument/2006/relationships/image" Target="../media/image1157.png"/><Relationship Id="rId342" Type="http://schemas.openxmlformats.org/officeDocument/2006/relationships/customXml" Target="../ink/ink1244.xml"/><Relationship Id="rId384" Type="http://schemas.openxmlformats.org/officeDocument/2006/relationships/customXml" Target="../ink/ink1265.xml"/><Relationship Id="rId591" Type="http://schemas.openxmlformats.org/officeDocument/2006/relationships/image" Target="../media/image1363.png"/><Relationship Id="rId605" Type="http://schemas.openxmlformats.org/officeDocument/2006/relationships/image" Target="../media/image1370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15.xml"/><Relationship Id="rId21" Type="http://schemas.openxmlformats.org/officeDocument/2006/relationships/image" Target="../media/image1407.png"/><Relationship Id="rId34" Type="http://schemas.openxmlformats.org/officeDocument/2006/relationships/customXml" Target="../ink/ink1419.xml"/><Relationship Id="rId42" Type="http://schemas.openxmlformats.org/officeDocument/2006/relationships/customXml" Target="../ink/ink1423.xml"/><Relationship Id="rId47" Type="http://schemas.openxmlformats.org/officeDocument/2006/relationships/image" Target="../media/image1420.png"/><Relationship Id="rId50" Type="http://schemas.openxmlformats.org/officeDocument/2006/relationships/customXml" Target="../ink/ink1427.xml"/><Relationship Id="rId55" Type="http://schemas.openxmlformats.org/officeDocument/2006/relationships/image" Target="../media/image1424.png"/><Relationship Id="rId63" Type="http://schemas.openxmlformats.org/officeDocument/2006/relationships/image" Target="../media/image1428.png"/><Relationship Id="rId68" Type="http://schemas.openxmlformats.org/officeDocument/2006/relationships/customXml" Target="../ink/ink1436.xml"/><Relationship Id="rId76" Type="http://schemas.openxmlformats.org/officeDocument/2006/relationships/customXml" Target="../ink/ink1440.xml"/><Relationship Id="rId84" Type="http://schemas.openxmlformats.org/officeDocument/2006/relationships/customXml" Target="../ink/ink1444.xml"/><Relationship Id="rId89" Type="http://schemas.openxmlformats.org/officeDocument/2006/relationships/image" Target="../media/image1441.png"/><Relationship Id="rId97" Type="http://schemas.openxmlformats.org/officeDocument/2006/relationships/image" Target="../media/image1445.png"/><Relationship Id="rId7" Type="http://schemas.openxmlformats.org/officeDocument/2006/relationships/image" Target="../media/image1400.png"/><Relationship Id="rId71" Type="http://schemas.openxmlformats.org/officeDocument/2006/relationships/image" Target="../media/image1432.png"/><Relationship Id="rId92" Type="http://schemas.openxmlformats.org/officeDocument/2006/relationships/customXml" Target="../ink/ink1448.xml"/><Relationship Id="rId16" Type="http://schemas.openxmlformats.org/officeDocument/2006/relationships/customXml" Target="../ink/ink1410.xml"/><Relationship Id="rId29" Type="http://schemas.openxmlformats.org/officeDocument/2006/relationships/image" Target="../media/image1411.png"/><Relationship Id="rId11" Type="http://schemas.openxmlformats.org/officeDocument/2006/relationships/image" Target="../media/image1402.png"/><Relationship Id="rId24" Type="http://schemas.openxmlformats.org/officeDocument/2006/relationships/customXml" Target="../ink/ink1414.xml"/><Relationship Id="rId32" Type="http://schemas.openxmlformats.org/officeDocument/2006/relationships/customXml" Target="../ink/ink1418.xml"/><Relationship Id="rId37" Type="http://schemas.openxmlformats.org/officeDocument/2006/relationships/image" Target="../media/image1415.png"/><Relationship Id="rId40" Type="http://schemas.openxmlformats.org/officeDocument/2006/relationships/customXml" Target="../ink/ink1422.xml"/><Relationship Id="rId45" Type="http://schemas.openxmlformats.org/officeDocument/2006/relationships/image" Target="../media/image1419.png"/><Relationship Id="rId53" Type="http://schemas.openxmlformats.org/officeDocument/2006/relationships/image" Target="../media/image1423.png"/><Relationship Id="rId58" Type="http://schemas.openxmlformats.org/officeDocument/2006/relationships/customXml" Target="../ink/ink1431.xml"/><Relationship Id="rId66" Type="http://schemas.openxmlformats.org/officeDocument/2006/relationships/customXml" Target="../ink/ink1435.xml"/><Relationship Id="rId74" Type="http://schemas.openxmlformats.org/officeDocument/2006/relationships/customXml" Target="../ink/ink1439.xml"/><Relationship Id="rId79" Type="http://schemas.openxmlformats.org/officeDocument/2006/relationships/image" Target="../media/image1436.png"/><Relationship Id="rId87" Type="http://schemas.openxmlformats.org/officeDocument/2006/relationships/image" Target="../media/image1440.png"/><Relationship Id="rId5" Type="http://schemas.openxmlformats.org/officeDocument/2006/relationships/image" Target="../media/image1.wmf"/><Relationship Id="rId61" Type="http://schemas.openxmlformats.org/officeDocument/2006/relationships/image" Target="../media/image1427.png"/><Relationship Id="rId82" Type="http://schemas.openxmlformats.org/officeDocument/2006/relationships/customXml" Target="../ink/ink1443.xml"/><Relationship Id="rId90" Type="http://schemas.openxmlformats.org/officeDocument/2006/relationships/customXml" Target="../ink/ink1447.xml"/><Relationship Id="rId95" Type="http://schemas.openxmlformats.org/officeDocument/2006/relationships/image" Target="../media/image1444.png"/><Relationship Id="rId19" Type="http://schemas.openxmlformats.org/officeDocument/2006/relationships/image" Target="../media/image1406.png"/><Relationship Id="rId14" Type="http://schemas.openxmlformats.org/officeDocument/2006/relationships/customXml" Target="../ink/ink1409.xml"/><Relationship Id="rId22" Type="http://schemas.openxmlformats.org/officeDocument/2006/relationships/customXml" Target="../ink/ink1413.xml"/><Relationship Id="rId27" Type="http://schemas.openxmlformats.org/officeDocument/2006/relationships/image" Target="../media/image1410.png"/><Relationship Id="rId30" Type="http://schemas.openxmlformats.org/officeDocument/2006/relationships/customXml" Target="../ink/ink1417.xml"/><Relationship Id="rId35" Type="http://schemas.openxmlformats.org/officeDocument/2006/relationships/image" Target="../media/image1414.png"/><Relationship Id="rId43" Type="http://schemas.openxmlformats.org/officeDocument/2006/relationships/image" Target="../media/image1418.png"/><Relationship Id="rId48" Type="http://schemas.openxmlformats.org/officeDocument/2006/relationships/customXml" Target="../ink/ink1426.xml"/><Relationship Id="rId56" Type="http://schemas.openxmlformats.org/officeDocument/2006/relationships/customXml" Target="../ink/ink1430.xml"/><Relationship Id="rId64" Type="http://schemas.openxmlformats.org/officeDocument/2006/relationships/customXml" Target="../ink/ink1434.xml"/><Relationship Id="rId69" Type="http://schemas.openxmlformats.org/officeDocument/2006/relationships/image" Target="../media/image1431.png"/><Relationship Id="rId77" Type="http://schemas.openxmlformats.org/officeDocument/2006/relationships/image" Target="../media/image1435.png"/><Relationship Id="rId8" Type="http://schemas.openxmlformats.org/officeDocument/2006/relationships/customXml" Target="../ink/ink1406.xml"/><Relationship Id="rId51" Type="http://schemas.openxmlformats.org/officeDocument/2006/relationships/image" Target="../media/image1422.png"/><Relationship Id="rId72" Type="http://schemas.openxmlformats.org/officeDocument/2006/relationships/customXml" Target="../ink/ink1438.xml"/><Relationship Id="rId80" Type="http://schemas.openxmlformats.org/officeDocument/2006/relationships/customXml" Target="../ink/ink1442.xml"/><Relationship Id="rId85" Type="http://schemas.openxmlformats.org/officeDocument/2006/relationships/image" Target="../media/image1439.png"/><Relationship Id="rId93" Type="http://schemas.openxmlformats.org/officeDocument/2006/relationships/image" Target="../media/image1443.png"/><Relationship Id="rId98" Type="http://schemas.openxmlformats.org/officeDocument/2006/relationships/customXml" Target="../ink/ink1451.xml"/><Relationship Id="rId3" Type="http://schemas.openxmlformats.org/officeDocument/2006/relationships/image" Target="../media/image6100.png"/><Relationship Id="rId12" Type="http://schemas.openxmlformats.org/officeDocument/2006/relationships/customXml" Target="../ink/ink1408.xml"/><Relationship Id="rId17" Type="http://schemas.openxmlformats.org/officeDocument/2006/relationships/image" Target="../media/image1405.png"/><Relationship Id="rId25" Type="http://schemas.openxmlformats.org/officeDocument/2006/relationships/image" Target="../media/image1409.png"/><Relationship Id="rId33" Type="http://schemas.openxmlformats.org/officeDocument/2006/relationships/image" Target="../media/image1413.png"/><Relationship Id="rId38" Type="http://schemas.openxmlformats.org/officeDocument/2006/relationships/customXml" Target="../ink/ink1421.xml"/><Relationship Id="rId46" Type="http://schemas.openxmlformats.org/officeDocument/2006/relationships/customXml" Target="../ink/ink1425.xml"/><Relationship Id="rId59" Type="http://schemas.openxmlformats.org/officeDocument/2006/relationships/image" Target="../media/image1426.png"/><Relationship Id="rId67" Type="http://schemas.openxmlformats.org/officeDocument/2006/relationships/image" Target="../media/image1430.png"/><Relationship Id="rId20" Type="http://schemas.openxmlformats.org/officeDocument/2006/relationships/customXml" Target="../ink/ink1412.xml"/><Relationship Id="rId41" Type="http://schemas.openxmlformats.org/officeDocument/2006/relationships/image" Target="../media/image1417.png"/><Relationship Id="rId54" Type="http://schemas.openxmlformats.org/officeDocument/2006/relationships/customXml" Target="../ink/ink1429.xml"/><Relationship Id="rId62" Type="http://schemas.openxmlformats.org/officeDocument/2006/relationships/customXml" Target="../ink/ink1433.xml"/><Relationship Id="rId70" Type="http://schemas.openxmlformats.org/officeDocument/2006/relationships/customXml" Target="../ink/ink1437.xml"/><Relationship Id="rId75" Type="http://schemas.openxmlformats.org/officeDocument/2006/relationships/image" Target="../media/image1434.png"/><Relationship Id="rId83" Type="http://schemas.openxmlformats.org/officeDocument/2006/relationships/image" Target="../media/image1438.png"/><Relationship Id="rId88" Type="http://schemas.openxmlformats.org/officeDocument/2006/relationships/customXml" Target="../ink/ink1446.xml"/><Relationship Id="rId91" Type="http://schemas.openxmlformats.org/officeDocument/2006/relationships/image" Target="../media/image1442.png"/><Relationship Id="rId96" Type="http://schemas.openxmlformats.org/officeDocument/2006/relationships/customXml" Target="../ink/ink145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05.xml"/><Relationship Id="rId15" Type="http://schemas.openxmlformats.org/officeDocument/2006/relationships/image" Target="../media/image1404.png"/><Relationship Id="rId23" Type="http://schemas.openxmlformats.org/officeDocument/2006/relationships/image" Target="../media/image1408.png"/><Relationship Id="rId28" Type="http://schemas.openxmlformats.org/officeDocument/2006/relationships/customXml" Target="../ink/ink1416.xml"/><Relationship Id="rId36" Type="http://schemas.openxmlformats.org/officeDocument/2006/relationships/customXml" Target="../ink/ink1420.xml"/><Relationship Id="rId49" Type="http://schemas.openxmlformats.org/officeDocument/2006/relationships/image" Target="../media/image1421.png"/><Relationship Id="rId57" Type="http://schemas.openxmlformats.org/officeDocument/2006/relationships/image" Target="../media/image1425.png"/><Relationship Id="rId10" Type="http://schemas.openxmlformats.org/officeDocument/2006/relationships/customXml" Target="../ink/ink1407.xml"/><Relationship Id="rId31" Type="http://schemas.openxmlformats.org/officeDocument/2006/relationships/image" Target="../media/image1412.png"/><Relationship Id="rId44" Type="http://schemas.openxmlformats.org/officeDocument/2006/relationships/customXml" Target="../ink/ink1424.xml"/><Relationship Id="rId52" Type="http://schemas.openxmlformats.org/officeDocument/2006/relationships/customXml" Target="../ink/ink1428.xml"/><Relationship Id="rId60" Type="http://schemas.openxmlformats.org/officeDocument/2006/relationships/customXml" Target="../ink/ink1432.xml"/><Relationship Id="rId65" Type="http://schemas.openxmlformats.org/officeDocument/2006/relationships/image" Target="../media/image1429.png"/><Relationship Id="rId73" Type="http://schemas.openxmlformats.org/officeDocument/2006/relationships/image" Target="../media/image1433.png"/><Relationship Id="rId78" Type="http://schemas.openxmlformats.org/officeDocument/2006/relationships/customXml" Target="../ink/ink1441.xml"/><Relationship Id="rId81" Type="http://schemas.openxmlformats.org/officeDocument/2006/relationships/image" Target="../media/image1437.png"/><Relationship Id="rId86" Type="http://schemas.openxmlformats.org/officeDocument/2006/relationships/customXml" Target="../ink/ink1445.xml"/><Relationship Id="rId94" Type="http://schemas.openxmlformats.org/officeDocument/2006/relationships/customXml" Target="../ink/ink1449.xml"/><Relationship Id="rId99" Type="http://schemas.openxmlformats.org/officeDocument/2006/relationships/image" Target="../media/image144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01.png"/><Relationship Id="rId13" Type="http://schemas.openxmlformats.org/officeDocument/2006/relationships/image" Target="../media/image1403.png"/><Relationship Id="rId18" Type="http://schemas.openxmlformats.org/officeDocument/2006/relationships/customXml" Target="../ink/ink1411.xml"/><Relationship Id="rId39" Type="http://schemas.openxmlformats.org/officeDocument/2006/relationships/image" Target="../media/image141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03.png"/><Relationship Id="rId299" Type="http://schemas.openxmlformats.org/officeDocument/2006/relationships/image" Target="../media/image1594.png"/><Relationship Id="rId21" Type="http://schemas.openxmlformats.org/officeDocument/2006/relationships/image" Target="../media/image1456.png"/><Relationship Id="rId63" Type="http://schemas.openxmlformats.org/officeDocument/2006/relationships/image" Target="../media/image1476.png"/><Relationship Id="rId159" Type="http://schemas.openxmlformats.org/officeDocument/2006/relationships/image" Target="../media/image1524.png"/><Relationship Id="rId324" Type="http://schemas.openxmlformats.org/officeDocument/2006/relationships/customXml" Target="../ink/ink1613.xml"/><Relationship Id="rId366" Type="http://schemas.openxmlformats.org/officeDocument/2006/relationships/customXml" Target="../ink/ink1634.xml"/><Relationship Id="rId170" Type="http://schemas.openxmlformats.org/officeDocument/2006/relationships/customXml" Target="../ink/ink1536.xml"/><Relationship Id="rId226" Type="http://schemas.openxmlformats.org/officeDocument/2006/relationships/customXml" Target="../ink/ink1564.xml"/><Relationship Id="rId433" Type="http://schemas.openxmlformats.org/officeDocument/2006/relationships/image" Target="../media/image1660.png"/><Relationship Id="rId268" Type="http://schemas.openxmlformats.org/officeDocument/2006/relationships/customXml" Target="../ink/ink1585.xml"/><Relationship Id="rId475" Type="http://schemas.openxmlformats.org/officeDocument/2006/relationships/image" Target="../media/image1681.png"/><Relationship Id="rId32" Type="http://schemas.openxmlformats.org/officeDocument/2006/relationships/customXml" Target="../ink/ink1467.xml"/><Relationship Id="rId74" Type="http://schemas.openxmlformats.org/officeDocument/2006/relationships/customXml" Target="../ink/ink1488.xml"/><Relationship Id="rId128" Type="http://schemas.openxmlformats.org/officeDocument/2006/relationships/customXml" Target="../ink/ink1515.xml"/><Relationship Id="rId335" Type="http://schemas.openxmlformats.org/officeDocument/2006/relationships/image" Target="../media/image1612.png"/><Relationship Id="rId377" Type="http://schemas.openxmlformats.org/officeDocument/2006/relationships/image" Target="../media/image1632.png"/><Relationship Id="rId5" Type="http://schemas.openxmlformats.org/officeDocument/2006/relationships/image" Target="../media/image1448.png"/><Relationship Id="rId181" Type="http://schemas.openxmlformats.org/officeDocument/2006/relationships/image" Target="../media/image1535.png"/><Relationship Id="rId237" Type="http://schemas.openxmlformats.org/officeDocument/2006/relationships/image" Target="../media/image1563.png"/><Relationship Id="rId402" Type="http://schemas.openxmlformats.org/officeDocument/2006/relationships/customXml" Target="../ink/ink1652.xml"/><Relationship Id="rId279" Type="http://schemas.openxmlformats.org/officeDocument/2006/relationships/image" Target="../media/image1584.png"/><Relationship Id="rId444" Type="http://schemas.openxmlformats.org/officeDocument/2006/relationships/customXml" Target="../ink/ink1673.xml"/><Relationship Id="rId43" Type="http://schemas.openxmlformats.org/officeDocument/2006/relationships/image" Target="../media/image1466.png"/><Relationship Id="rId139" Type="http://schemas.openxmlformats.org/officeDocument/2006/relationships/image" Target="../media/image1514.png"/><Relationship Id="rId290" Type="http://schemas.openxmlformats.org/officeDocument/2006/relationships/customXml" Target="../ink/ink1596.xml"/><Relationship Id="rId304" Type="http://schemas.openxmlformats.org/officeDocument/2006/relationships/customXml" Target="../ink/ink1603.xml"/><Relationship Id="rId346" Type="http://schemas.openxmlformats.org/officeDocument/2006/relationships/customXml" Target="../ink/ink1624.xml"/><Relationship Id="rId388" Type="http://schemas.openxmlformats.org/officeDocument/2006/relationships/customXml" Target="../ink/ink1645.xml"/><Relationship Id="rId85" Type="http://schemas.openxmlformats.org/officeDocument/2006/relationships/image" Target="../media/image1487.png"/><Relationship Id="rId150" Type="http://schemas.openxmlformats.org/officeDocument/2006/relationships/customXml" Target="../ink/ink1526.xml"/><Relationship Id="rId192" Type="http://schemas.openxmlformats.org/officeDocument/2006/relationships/customXml" Target="../ink/ink1547.xml"/><Relationship Id="rId206" Type="http://schemas.openxmlformats.org/officeDocument/2006/relationships/customXml" Target="../ink/ink1554.xml"/><Relationship Id="rId413" Type="http://schemas.openxmlformats.org/officeDocument/2006/relationships/image" Target="../media/image1650.png"/><Relationship Id="rId248" Type="http://schemas.openxmlformats.org/officeDocument/2006/relationships/customXml" Target="../ink/ink1575.xml"/><Relationship Id="rId455" Type="http://schemas.openxmlformats.org/officeDocument/2006/relationships/image" Target="../media/image1671.png"/><Relationship Id="rId12" Type="http://schemas.openxmlformats.org/officeDocument/2006/relationships/customXml" Target="../ink/ink1457.xml"/><Relationship Id="rId108" Type="http://schemas.openxmlformats.org/officeDocument/2006/relationships/customXml" Target="../ink/ink1505.xml"/><Relationship Id="rId315" Type="http://schemas.openxmlformats.org/officeDocument/2006/relationships/image" Target="../media/image1602.png"/><Relationship Id="rId357" Type="http://schemas.openxmlformats.org/officeDocument/2006/relationships/image" Target="../media/image1622.png"/><Relationship Id="rId54" Type="http://schemas.openxmlformats.org/officeDocument/2006/relationships/customXml" Target="../ink/ink1478.xml"/><Relationship Id="rId96" Type="http://schemas.openxmlformats.org/officeDocument/2006/relationships/customXml" Target="../ink/ink1499.xml"/><Relationship Id="rId161" Type="http://schemas.openxmlformats.org/officeDocument/2006/relationships/image" Target="../media/image1525.png"/><Relationship Id="rId217" Type="http://schemas.openxmlformats.org/officeDocument/2006/relationships/image" Target="../media/image1553.png"/><Relationship Id="rId399" Type="http://schemas.openxmlformats.org/officeDocument/2006/relationships/image" Target="../media/image1643.png"/><Relationship Id="rId259" Type="http://schemas.openxmlformats.org/officeDocument/2006/relationships/image" Target="../media/image1574.png"/><Relationship Id="rId424" Type="http://schemas.openxmlformats.org/officeDocument/2006/relationships/customXml" Target="../ink/ink1663.xml"/><Relationship Id="rId466" Type="http://schemas.openxmlformats.org/officeDocument/2006/relationships/customXml" Target="../ink/ink1684.xml"/><Relationship Id="rId23" Type="http://schemas.openxmlformats.org/officeDocument/2006/relationships/image" Target="../media/image1457.png"/><Relationship Id="rId119" Type="http://schemas.openxmlformats.org/officeDocument/2006/relationships/image" Target="../media/image1504.png"/><Relationship Id="rId270" Type="http://schemas.openxmlformats.org/officeDocument/2006/relationships/customXml" Target="../ink/ink1586.xml"/><Relationship Id="rId326" Type="http://schemas.openxmlformats.org/officeDocument/2006/relationships/customXml" Target="../ink/ink1614.xml"/><Relationship Id="rId65" Type="http://schemas.openxmlformats.org/officeDocument/2006/relationships/image" Target="../media/image1477.png"/><Relationship Id="rId130" Type="http://schemas.openxmlformats.org/officeDocument/2006/relationships/customXml" Target="../ink/ink1516.xml"/><Relationship Id="rId368" Type="http://schemas.openxmlformats.org/officeDocument/2006/relationships/customXml" Target="../ink/ink1635.xml"/><Relationship Id="rId172" Type="http://schemas.openxmlformats.org/officeDocument/2006/relationships/customXml" Target="../ink/ink1537.xml"/><Relationship Id="rId228" Type="http://schemas.openxmlformats.org/officeDocument/2006/relationships/customXml" Target="../ink/ink1565.xml"/><Relationship Id="rId435" Type="http://schemas.openxmlformats.org/officeDocument/2006/relationships/image" Target="../media/image1661.png"/><Relationship Id="rId477" Type="http://schemas.openxmlformats.org/officeDocument/2006/relationships/image" Target="../media/image1682.png"/><Relationship Id="rId281" Type="http://schemas.openxmlformats.org/officeDocument/2006/relationships/image" Target="../media/image1585.png"/><Relationship Id="rId337" Type="http://schemas.openxmlformats.org/officeDocument/2006/relationships/image" Target="../media/image1613.png"/><Relationship Id="rId34" Type="http://schemas.openxmlformats.org/officeDocument/2006/relationships/customXml" Target="../ink/ink1468.xml"/><Relationship Id="rId55" Type="http://schemas.openxmlformats.org/officeDocument/2006/relationships/image" Target="../media/image1472.png"/><Relationship Id="rId76" Type="http://schemas.openxmlformats.org/officeDocument/2006/relationships/customXml" Target="../ink/ink1489.xml"/><Relationship Id="rId97" Type="http://schemas.openxmlformats.org/officeDocument/2006/relationships/image" Target="../media/image1493.png"/><Relationship Id="rId120" Type="http://schemas.openxmlformats.org/officeDocument/2006/relationships/customXml" Target="../ink/ink1511.xml"/><Relationship Id="rId141" Type="http://schemas.openxmlformats.org/officeDocument/2006/relationships/image" Target="../media/image1515.png"/><Relationship Id="rId358" Type="http://schemas.openxmlformats.org/officeDocument/2006/relationships/customXml" Target="../ink/ink1630.xml"/><Relationship Id="rId379" Type="http://schemas.openxmlformats.org/officeDocument/2006/relationships/image" Target="../media/image1633.png"/><Relationship Id="rId7" Type="http://schemas.openxmlformats.org/officeDocument/2006/relationships/image" Target="../media/image1449.png"/><Relationship Id="rId162" Type="http://schemas.openxmlformats.org/officeDocument/2006/relationships/customXml" Target="../ink/ink1532.xml"/><Relationship Id="rId183" Type="http://schemas.openxmlformats.org/officeDocument/2006/relationships/image" Target="../media/image1536.png"/><Relationship Id="rId218" Type="http://schemas.openxmlformats.org/officeDocument/2006/relationships/customXml" Target="../ink/ink1560.xml"/><Relationship Id="rId239" Type="http://schemas.openxmlformats.org/officeDocument/2006/relationships/image" Target="../media/image1564.png"/><Relationship Id="rId390" Type="http://schemas.openxmlformats.org/officeDocument/2006/relationships/customXml" Target="../ink/ink1646.xml"/><Relationship Id="rId404" Type="http://schemas.openxmlformats.org/officeDocument/2006/relationships/customXml" Target="../ink/ink1653.xml"/><Relationship Id="rId425" Type="http://schemas.openxmlformats.org/officeDocument/2006/relationships/image" Target="../media/image1656.png"/><Relationship Id="rId446" Type="http://schemas.openxmlformats.org/officeDocument/2006/relationships/customXml" Target="../ink/ink1674.xml"/><Relationship Id="rId467" Type="http://schemas.openxmlformats.org/officeDocument/2006/relationships/image" Target="../media/image1677.png"/><Relationship Id="rId250" Type="http://schemas.openxmlformats.org/officeDocument/2006/relationships/customXml" Target="../ink/ink1576.xml"/><Relationship Id="rId271" Type="http://schemas.openxmlformats.org/officeDocument/2006/relationships/image" Target="../media/image1580.png"/><Relationship Id="rId292" Type="http://schemas.openxmlformats.org/officeDocument/2006/relationships/customXml" Target="../ink/ink1597.xml"/><Relationship Id="rId306" Type="http://schemas.openxmlformats.org/officeDocument/2006/relationships/customXml" Target="../ink/ink1604.xml"/><Relationship Id="rId24" Type="http://schemas.openxmlformats.org/officeDocument/2006/relationships/customXml" Target="../ink/ink1463.xml"/><Relationship Id="rId45" Type="http://schemas.openxmlformats.org/officeDocument/2006/relationships/image" Target="../media/image1467.png"/><Relationship Id="rId66" Type="http://schemas.openxmlformats.org/officeDocument/2006/relationships/customXml" Target="../ink/ink1484.xml"/><Relationship Id="rId87" Type="http://schemas.openxmlformats.org/officeDocument/2006/relationships/image" Target="../media/image1488.png"/><Relationship Id="rId110" Type="http://schemas.openxmlformats.org/officeDocument/2006/relationships/customXml" Target="../ink/ink1506.xml"/><Relationship Id="rId131" Type="http://schemas.openxmlformats.org/officeDocument/2006/relationships/image" Target="../media/image1510.png"/><Relationship Id="rId327" Type="http://schemas.openxmlformats.org/officeDocument/2006/relationships/image" Target="../media/image1608.png"/><Relationship Id="rId348" Type="http://schemas.openxmlformats.org/officeDocument/2006/relationships/customXml" Target="../ink/ink1625.xml"/><Relationship Id="rId369" Type="http://schemas.openxmlformats.org/officeDocument/2006/relationships/image" Target="../media/image1628.png"/><Relationship Id="rId152" Type="http://schemas.openxmlformats.org/officeDocument/2006/relationships/customXml" Target="../ink/ink1527.xml"/><Relationship Id="rId173" Type="http://schemas.openxmlformats.org/officeDocument/2006/relationships/image" Target="../media/image1531.png"/><Relationship Id="rId194" Type="http://schemas.openxmlformats.org/officeDocument/2006/relationships/customXml" Target="../ink/ink1548.xml"/><Relationship Id="rId208" Type="http://schemas.openxmlformats.org/officeDocument/2006/relationships/customXml" Target="../ink/ink1555.xml"/><Relationship Id="rId229" Type="http://schemas.openxmlformats.org/officeDocument/2006/relationships/image" Target="../media/image1559.png"/><Relationship Id="rId380" Type="http://schemas.openxmlformats.org/officeDocument/2006/relationships/customXml" Target="../ink/ink1641.xml"/><Relationship Id="rId415" Type="http://schemas.openxmlformats.org/officeDocument/2006/relationships/image" Target="../media/image1651.png"/><Relationship Id="rId436" Type="http://schemas.openxmlformats.org/officeDocument/2006/relationships/customXml" Target="../ink/ink1669.xml"/><Relationship Id="rId457" Type="http://schemas.openxmlformats.org/officeDocument/2006/relationships/image" Target="../media/image1672.png"/><Relationship Id="rId240" Type="http://schemas.openxmlformats.org/officeDocument/2006/relationships/customXml" Target="../ink/ink1571.xml"/><Relationship Id="rId261" Type="http://schemas.openxmlformats.org/officeDocument/2006/relationships/image" Target="../media/image1575.png"/><Relationship Id="rId478" Type="http://schemas.openxmlformats.org/officeDocument/2006/relationships/customXml" Target="../ink/ink1690.xml"/><Relationship Id="rId14" Type="http://schemas.openxmlformats.org/officeDocument/2006/relationships/customXml" Target="../ink/ink1458.xml"/><Relationship Id="rId35" Type="http://schemas.openxmlformats.org/officeDocument/2006/relationships/image" Target="../media/image1462.png"/><Relationship Id="rId56" Type="http://schemas.openxmlformats.org/officeDocument/2006/relationships/customXml" Target="../ink/ink1479.xml"/><Relationship Id="rId77" Type="http://schemas.openxmlformats.org/officeDocument/2006/relationships/image" Target="../media/image1483.png"/><Relationship Id="rId100" Type="http://schemas.openxmlformats.org/officeDocument/2006/relationships/customXml" Target="../ink/ink1501.xml"/><Relationship Id="rId282" Type="http://schemas.openxmlformats.org/officeDocument/2006/relationships/customXml" Target="../ink/ink1592.xml"/><Relationship Id="rId317" Type="http://schemas.openxmlformats.org/officeDocument/2006/relationships/image" Target="../media/image1603.png"/><Relationship Id="rId338" Type="http://schemas.openxmlformats.org/officeDocument/2006/relationships/customXml" Target="../ink/ink1620.xml"/><Relationship Id="rId359" Type="http://schemas.openxmlformats.org/officeDocument/2006/relationships/image" Target="../media/image1623.png"/><Relationship Id="rId8" Type="http://schemas.openxmlformats.org/officeDocument/2006/relationships/customXml" Target="../ink/ink1455.xml"/><Relationship Id="rId98" Type="http://schemas.openxmlformats.org/officeDocument/2006/relationships/customXml" Target="../ink/ink1500.xml"/><Relationship Id="rId121" Type="http://schemas.openxmlformats.org/officeDocument/2006/relationships/image" Target="../media/image1505.png"/><Relationship Id="rId142" Type="http://schemas.openxmlformats.org/officeDocument/2006/relationships/customXml" Target="../ink/ink1522.xml"/><Relationship Id="rId163" Type="http://schemas.openxmlformats.org/officeDocument/2006/relationships/image" Target="../media/image1526.png"/><Relationship Id="rId184" Type="http://schemas.openxmlformats.org/officeDocument/2006/relationships/customXml" Target="../ink/ink1543.xml"/><Relationship Id="rId219" Type="http://schemas.openxmlformats.org/officeDocument/2006/relationships/image" Target="../media/image1554.png"/><Relationship Id="rId370" Type="http://schemas.openxmlformats.org/officeDocument/2006/relationships/customXml" Target="../ink/ink1636.xml"/><Relationship Id="rId391" Type="http://schemas.openxmlformats.org/officeDocument/2006/relationships/image" Target="../media/image1639.png"/><Relationship Id="rId405" Type="http://schemas.openxmlformats.org/officeDocument/2006/relationships/image" Target="../media/image1646.png"/><Relationship Id="rId426" Type="http://schemas.openxmlformats.org/officeDocument/2006/relationships/customXml" Target="../ink/ink1664.xml"/><Relationship Id="rId447" Type="http://schemas.openxmlformats.org/officeDocument/2006/relationships/image" Target="../media/image1667.png"/><Relationship Id="rId230" Type="http://schemas.openxmlformats.org/officeDocument/2006/relationships/customXml" Target="../ink/ink1566.xml"/><Relationship Id="rId251" Type="http://schemas.openxmlformats.org/officeDocument/2006/relationships/image" Target="../media/image1570.png"/><Relationship Id="rId468" Type="http://schemas.openxmlformats.org/officeDocument/2006/relationships/customXml" Target="../ink/ink1685.xml"/><Relationship Id="rId25" Type="http://schemas.openxmlformats.org/officeDocument/2006/relationships/image" Target="../media/image1458.png"/><Relationship Id="rId46" Type="http://schemas.openxmlformats.org/officeDocument/2006/relationships/customXml" Target="../ink/ink1474.xml"/><Relationship Id="rId67" Type="http://schemas.openxmlformats.org/officeDocument/2006/relationships/image" Target="../media/image1478.png"/><Relationship Id="rId272" Type="http://schemas.openxmlformats.org/officeDocument/2006/relationships/customXml" Target="../ink/ink1587.xml"/><Relationship Id="rId293" Type="http://schemas.openxmlformats.org/officeDocument/2006/relationships/image" Target="../media/image1591.png"/><Relationship Id="rId307" Type="http://schemas.openxmlformats.org/officeDocument/2006/relationships/image" Target="../media/image1598.png"/><Relationship Id="rId328" Type="http://schemas.openxmlformats.org/officeDocument/2006/relationships/customXml" Target="../ink/ink1615.xml"/><Relationship Id="rId349" Type="http://schemas.openxmlformats.org/officeDocument/2006/relationships/image" Target="../media/image1619.png"/><Relationship Id="rId88" Type="http://schemas.openxmlformats.org/officeDocument/2006/relationships/customXml" Target="../ink/ink1495.xml"/><Relationship Id="rId111" Type="http://schemas.openxmlformats.org/officeDocument/2006/relationships/image" Target="../media/image1500.png"/><Relationship Id="rId132" Type="http://schemas.openxmlformats.org/officeDocument/2006/relationships/customXml" Target="../ink/ink1517.xml"/><Relationship Id="rId153" Type="http://schemas.openxmlformats.org/officeDocument/2006/relationships/image" Target="../media/image1521.png"/><Relationship Id="rId174" Type="http://schemas.openxmlformats.org/officeDocument/2006/relationships/customXml" Target="../ink/ink1538.xml"/><Relationship Id="rId195" Type="http://schemas.openxmlformats.org/officeDocument/2006/relationships/image" Target="../media/image1542.png"/><Relationship Id="rId209" Type="http://schemas.openxmlformats.org/officeDocument/2006/relationships/image" Target="../media/image1549.png"/><Relationship Id="rId360" Type="http://schemas.openxmlformats.org/officeDocument/2006/relationships/customXml" Target="../ink/ink1631.xml"/><Relationship Id="rId381" Type="http://schemas.openxmlformats.org/officeDocument/2006/relationships/image" Target="../media/image1634.png"/><Relationship Id="rId416" Type="http://schemas.openxmlformats.org/officeDocument/2006/relationships/customXml" Target="../ink/ink1659.xml"/><Relationship Id="rId220" Type="http://schemas.openxmlformats.org/officeDocument/2006/relationships/customXml" Target="../ink/ink1561.xml"/><Relationship Id="rId241" Type="http://schemas.openxmlformats.org/officeDocument/2006/relationships/image" Target="../media/image1565.png"/><Relationship Id="rId437" Type="http://schemas.openxmlformats.org/officeDocument/2006/relationships/image" Target="../media/image1662.png"/><Relationship Id="rId458" Type="http://schemas.openxmlformats.org/officeDocument/2006/relationships/customXml" Target="../ink/ink1680.xml"/><Relationship Id="rId479" Type="http://schemas.openxmlformats.org/officeDocument/2006/relationships/image" Target="../media/image1683.png"/><Relationship Id="rId15" Type="http://schemas.openxmlformats.org/officeDocument/2006/relationships/image" Target="../media/image1453.png"/><Relationship Id="rId36" Type="http://schemas.openxmlformats.org/officeDocument/2006/relationships/customXml" Target="../ink/ink1469.xml"/><Relationship Id="rId57" Type="http://schemas.openxmlformats.org/officeDocument/2006/relationships/image" Target="../media/image1473.png"/><Relationship Id="rId262" Type="http://schemas.openxmlformats.org/officeDocument/2006/relationships/customXml" Target="../ink/ink1582.xml"/><Relationship Id="rId283" Type="http://schemas.openxmlformats.org/officeDocument/2006/relationships/image" Target="../media/image1586.png"/><Relationship Id="rId318" Type="http://schemas.openxmlformats.org/officeDocument/2006/relationships/customXml" Target="../ink/ink1610.xml"/><Relationship Id="rId339" Type="http://schemas.openxmlformats.org/officeDocument/2006/relationships/image" Target="../media/image1614.png"/><Relationship Id="rId78" Type="http://schemas.openxmlformats.org/officeDocument/2006/relationships/customXml" Target="../ink/ink1490.xml"/><Relationship Id="rId99" Type="http://schemas.openxmlformats.org/officeDocument/2006/relationships/image" Target="../media/image1494.png"/><Relationship Id="rId101" Type="http://schemas.openxmlformats.org/officeDocument/2006/relationships/image" Target="../media/image1495.png"/><Relationship Id="rId122" Type="http://schemas.openxmlformats.org/officeDocument/2006/relationships/customXml" Target="../ink/ink1512.xml"/><Relationship Id="rId143" Type="http://schemas.openxmlformats.org/officeDocument/2006/relationships/image" Target="../media/image1516.png"/><Relationship Id="rId164" Type="http://schemas.openxmlformats.org/officeDocument/2006/relationships/customXml" Target="../ink/ink1533.xml"/><Relationship Id="rId185" Type="http://schemas.openxmlformats.org/officeDocument/2006/relationships/image" Target="../media/image1537.png"/><Relationship Id="rId350" Type="http://schemas.openxmlformats.org/officeDocument/2006/relationships/customXml" Target="../ink/ink1626.xml"/><Relationship Id="rId371" Type="http://schemas.openxmlformats.org/officeDocument/2006/relationships/image" Target="../media/image1629.png"/><Relationship Id="rId406" Type="http://schemas.openxmlformats.org/officeDocument/2006/relationships/customXml" Target="../ink/ink1654.xml"/><Relationship Id="rId9" Type="http://schemas.openxmlformats.org/officeDocument/2006/relationships/image" Target="../media/image1450.png"/><Relationship Id="rId210" Type="http://schemas.openxmlformats.org/officeDocument/2006/relationships/customXml" Target="../ink/ink1556.xml"/><Relationship Id="rId392" Type="http://schemas.openxmlformats.org/officeDocument/2006/relationships/customXml" Target="../ink/ink1647.xml"/><Relationship Id="rId427" Type="http://schemas.openxmlformats.org/officeDocument/2006/relationships/image" Target="../media/image1657.png"/><Relationship Id="rId448" Type="http://schemas.openxmlformats.org/officeDocument/2006/relationships/customXml" Target="../ink/ink1675.xml"/><Relationship Id="rId469" Type="http://schemas.openxmlformats.org/officeDocument/2006/relationships/image" Target="../media/image1678.png"/><Relationship Id="rId26" Type="http://schemas.openxmlformats.org/officeDocument/2006/relationships/customXml" Target="../ink/ink1464.xml"/><Relationship Id="rId231" Type="http://schemas.openxmlformats.org/officeDocument/2006/relationships/image" Target="../media/image1560.png"/><Relationship Id="rId252" Type="http://schemas.openxmlformats.org/officeDocument/2006/relationships/customXml" Target="../ink/ink1577.xml"/><Relationship Id="rId273" Type="http://schemas.openxmlformats.org/officeDocument/2006/relationships/image" Target="../media/image1581.png"/><Relationship Id="rId294" Type="http://schemas.openxmlformats.org/officeDocument/2006/relationships/customXml" Target="../ink/ink1598.xml"/><Relationship Id="rId308" Type="http://schemas.openxmlformats.org/officeDocument/2006/relationships/customXml" Target="../ink/ink1605.xml"/><Relationship Id="rId329" Type="http://schemas.openxmlformats.org/officeDocument/2006/relationships/image" Target="../media/image1609.png"/><Relationship Id="rId480" Type="http://schemas.openxmlformats.org/officeDocument/2006/relationships/customXml" Target="../ink/ink1691.xml"/><Relationship Id="rId47" Type="http://schemas.openxmlformats.org/officeDocument/2006/relationships/image" Target="../media/image1468.png"/><Relationship Id="rId68" Type="http://schemas.openxmlformats.org/officeDocument/2006/relationships/customXml" Target="../ink/ink1485.xml"/><Relationship Id="rId89" Type="http://schemas.openxmlformats.org/officeDocument/2006/relationships/image" Target="../media/image1489.png"/><Relationship Id="rId112" Type="http://schemas.openxmlformats.org/officeDocument/2006/relationships/customXml" Target="../ink/ink1507.xml"/><Relationship Id="rId133" Type="http://schemas.openxmlformats.org/officeDocument/2006/relationships/image" Target="../media/image1511.png"/><Relationship Id="rId154" Type="http://schemas.openxmlformats.org/officeDocument/2006/relationships/customXml" Target="../ink/ink1528.xml"/><Relationship Id="rId175" Type="http://schemas.openxmlformats.org/officeDocument/2006/relationships/image" Target="../media/image1532.png"/><Relationship Id="rId340" Type="http://schemas.openxmlformats.org/officeDocument/2006/relationships/customXml" Target="../ink/ink1621.xml"/><Relationship Id="rId361" Type="http://schemas.openxmlformats.org/officeDocument/2006/relationships/image" Target="../media/image1624.png"/><Relationship Id="rId196" Type="http://schemas.openxmlformats.org/officeDocument/2006/relationships/customXml" Target="../ink/ink1549.xml"/><Relationship Id="rId200" Type="http://schemas.openxmlformats.org/officeDocument/2006/relationships/customXml" Target="../ink/ink1551.xml"/><Relationship Id="rId382" Type="http://schemas.openxmlformats.org/officeDocument/2006/relationships/customXml" Target="../ink/ink1642.xml"/><Relationship Id="rId417" Type="http://schemas.openxmlformats.org/officeDocument/2006/relationships/image" Target="../media/image1652.png"/><Relationship Id="rId438" Type="http://schemas.openxmlformats.org/officeDocument/2006/relationships/customXml" Target="../ink/ink1670.xml"/><Relationship Id="rId459" Type="http://schemas.openxmlformats.org/officeDocument/2006/relationships/image" Target="../media/image1673.png"/><Relationship Id="rId16" Type="http://schemas.openxmlformats.org/officeDocument/2006/relationships/customXml" Target="../ink/ink1459.xml"/><Relationship Id="rId221" Type="http://schemas.openxmlformats.org/officeDocument/2006/relationships/image" Target="../media/image1555.png"/><Relationship Id="rId242" Type="http://schemas.openxmlformats.org/officeDocument/2006/relationships/customXml" Target="../ink/ink1572.xml"/><Relationship Id="rId263" Type="http://schemas.openxmlformats.org/officeDocument/2006/relationships/image" Target="../media/image1576.png"/><Relationship Id="rId284" Type="http://schemas.openxmlformats.org/officeDocument/2006/relationships/customXml" Target="../ink/ink1593.xml"/><Relationship Id="rId319" Type="http://schemas.openxmlformats.org/officeDocument/2006/relationships/image" Target="../media/image1604.png"/><Relationship Id="rId470" Type="http://schemas.openxmlformats.org/officeDocument/2006/relationships/customXml" Target="../ink/ink1686.xml"/><Relationship Id="rId37" Type="http://schemas.openxmlformats.org/officeDocument/2006/relationships/image" Target="../media/image1463.png"/><Relationship Id="rId58" Type="http://schemas.openxmlformats.org/officeDocument/2006/relationships/customXml" Target="../ink/ink1480.xml"/><Relationship Id="rId79" Type="http://schemas.openxmlformats.org/officeDocument/2006/relationships/image" Target="../media/image1484.png"/><Relationship Id="rId102" Type="http://schemas.openxmlformats.org/officeDocument/2006/relationships/customXml" Target="../ink/ink1502.xml"/><Relationship Id="rId123" Type="http://schemas.openxmlformats.org/officeDocument/2006/relationships/image" Target="../media/image1506.png"/><Relationship Id="rId144" Type="http://schemas.openxmlformats.org/officeDocument/2006/relationships/customXml" Target="../ink/ink1523.xml"/><Relationship Id="rId330" Type="http://schemas.openxmlformats.org/officeDocument/2006/relationships/customXml" Target="../ink/ink1616.xml"/><Relationship Id="rId90" Type="http://schemas.openxmlformats.org/officeDocument/2006/relationships/customXml" Target="../ink/ink1496.xml"/><Relationship Id="rId165" Type="http://schemas.openxmlformats.org/officeDocument/2006/relationships/image" Target="../media/image1527.png"/><Relationship Id="rId186" Type="http://schemas.openxmlformats.org/officeDocument/2006/relationships/customXml" Target="../ink/ink1544.xml"/><Relationship Id="rId351" Type="http://schemas.openxmlformats.org/officeDocument/2006/relationships/image" Target="../media/image1620.png"/><Relationship Id="rId372" Type="http://schemas.openxmlformats.org/officeDocument/2006/relationships/customXml" Target="../ink/ink1637.xml"/><Relationship Id="rId393" Type="http://schemas.openxmlformats.org/officeDocument/2006/relationships/image" Target="../media/image1640.png"/><Relationship Id="rId407" Type="http://schemas.openxmlformats.org/officeDocument/2006/relationships/image" Target="../media/image1647.png"/><Relationship Id="rId428" Type="http://schemas.openxmlformats.org/officeDocument/2006/relationships/customXml" Target="../ink/ink1665.xml"/><Relationship Id="rId449" Type="http://schemas.openxmlformats.org/officeDocument/2006/relationships/image" Target="../media/image1668.png"/><Relationship Id="rId211" Type="http://schemas.openxmlformats.org/officeDocument/2006/relationships/image" Target="../media/image1550.png"/><Relationship Id="rId232" Type="http://schemas.openxmlformats.org/officeDocument/2006/relationships/customXml" Target="../ink/ink1567.xml"/><Relationship Id="rId253" Type="http://schemas.openxmlformats.org/officeDocument/2006/relationships/image" Target="../media/image1571.png"/><Relationship Id="rId274" Type="http://schemas.openxmlformats.org/officeDocument/2006/relationships/customXml" Target="../ink/ink1588.xml"/><Relationship Id="rId295" Type="http://schemas.openxmlformats.org/officeDocument/2006/relationships/image" Target="../media/image1592.png"/><Relationship Id="rId309" Type="http://schemas.openxmlformats.org/officeDocument/2006/relationships/image" Target="../media/image1599.png"/><Relationship Id="rId460" Type="http://schemas.openxmlformats.org/officeDocument/2006/relationships/customXml" Target="../ink/ink1681.xml"/><Relationship Id="rId481" Type="http://schemas.openxmlformats.org/officeDocument/2006/relationships/image" Target="../media/image1684.png"/><Relationship Id="rId27" Type="http://schemas.openxmlformats.org/officeDocument/2006/relationships/image" Target="../media/image1459.png"/><Relationship Id="rId48" Type="http://schemas.openxmlformats.org/officeDocument/2006/relationships/customXml" Target="../ink/ink1475.xml"/><Relationship Id="rId69" Type="http://schemas.openxmlformats.org/officeDocument/2006/relationships/image" Target="../media/image1479.png"/><Relationship Id="rId113" Type="http://schemas.openxmlformats.org/officeDocument/2006/relationships/image" Target="../media/image1501.png"/><Relationship Id="rId134" Type="http://schemas.openxmlformats.org/officeDocument/2006/relationships/customXml" Target="../ink/ink1518.xml"/><Relationship Id="rId320" Type="http://schemas.openxmlformats.org/officeDocument/2006/relationships/customXml" Target="../ink/ink1611.xml"/><Relationship Id="rId80" Type="http://schemas.openxmlformats.org/officeDocument/2006/relationships/customXml" Target="../ink/ink1491.xml"/><Relationship Id="rId155" Type="http://schemas.openxmlformats.org/officeDocument/2006/relationships/image" Target="../media/image1522.png"/><Relationship Id="rId176" Type="http://schemas.openxmlformats.org/officeDocument/2006/relationships/customXml" Target="../ink/ink1539.xml"/><Relationship Id="rId197" Type="http://schemas.openxmlformats.org/officeDocument/2006/relationships/image" Target="../media/image1543.png"/><Relationship Id="rId341" Type="http://schemas.openxmlformats.org/officeDocument/2006/relationships/image" Target="../media/image1615.png"/><Relationship Id="rId362" Type="http://schemas.openxmlformats.org/officeDocument/2006/relationships/customXml" Target="../ink/ink1632.xml"/><Relationship Id="rId383" Type="http://schemas.openxmlformats.org/officeDocument/2006/relationships/image" Target="../media/image1635.png"/><Relationship Id="rId418" Type="http://schemas.openxmlformats.org/officeDocument/2006/relationships/customXml" Target="../ink/ink1660.xml"/><Relationship Id="rId439" Type="http://schemas.openxmlformats.org/officeDocument/2006/relationships/image" Target="../media/image1663.png"/><Relationship Id="rId201" Type="http://schemas.openxmlformats.org/officeDocument/2006/relationships/image" Target="../media/image1545.png"/><Relationship Id="rId222" Type="http://schemas.openxmlformats.org/officeDocument/2006/relationships/customXml" Target="../ink/ink1562.xml"/><Relationship Id="rId243" Type="http://schemas.openxmlformats.org/officeDocument/2006/relationships/image" Target="../media/image1566.png"/><Relationship Id="rId264" Type="http://schemas.openxmlformats.org/officeDocument/2006/relationships/customXml" Target="../ink/ink1583.xml"/><Relationship Id="rId285" Type="http://schemas.openxmlformats.org/officeDocument/2006/relationships/image" Target="../media/image1587.png"/><Relationship Id="rId450" Type="http://schemas.openxmlformats.org/officeDocument/2006/relationships/customXml" Target="../ink/ink1676.xml"/><Relationship Id="rId471" Type="http://schemas.openxmlformats.org/officeDocument/2006/relationships/image" Target="../media/image1679.png"/><Relationship Id="rId17" Type="http://schemas.openxmlformats.org/officeDocument/2006/relationships/image" Target="../media/image1454.png"/><Relationship Id="rId38" Type="http://schemas.openxmlformats.org/officeDocument/2006/relationships/customXml" Target="../ink/ink1470.xml"/><Relationship Id="rId59" Type="http://schemas.openxmlformats.org/officeDocument/2006/relationships/image" Target="../media/image1474.png"/><Relationship Id="rId103" Type="http://schemas.openxmlformats.org/officeDocument/2006/relationships/image" Target="../media/image1496.png"/><Relationship Id="rId124" Type="http://schemas.openxmlformats.org/officeDocument/2006/relationships/customXml" Target="../ink/ink1513.xml"/><Relationship Id="rId310" Type="http://schemas.openxmlformats.org/officeDocument/2006/relationships/customXml" Target="../ink/ink1606.xml"/><Relationship Id="rId70" Type="http://schemas.openxmlformats.org/officeDocument/2006/relationships/customXml" Target="../ink/ink1486.xml"/><Relationship Id="rId91" Type="http://schemas.openxmlformats.org/officeDocument/2006/relationships/image" Target="../media/image1490.png"/><Relationship Id="rId145" Type="http://schemas.openxmlformats.org/officeDocument/2006/relationships/image" Target="../media/image1517.png"/><Relationship Id="rId166" Type="http://schemas.openxmlformats.org/officeDocument/2006/relationships/customXml" Target="../ink/ink1534.xml"/><Relationship Id="rId187" Type="http://schemas.openxmlformats.org/officeDocument/2006/relationships/image" Target="../media/image1538.png"/><Relationship Id="rId331" Type="http://schemas.openxmlformats.org/officeDocument/2006/relationships/image" Target="../media/image1610.png"/><Relationship Id="rId352" Type="http://schemas.openxmlformats.org/officeDocument/2006/relationships/customXml" Target="../ink/ink1627.xml"/><Relationship Id="rId373" Type="http://schemas.openxmlformats.org/officeDocument/2006/relationships/image" Target="../media/image1630.png"/><Relationship Id="rId394" Type="http://schemas.openxmlformats.org/officeDocument/2006/relationships/customXml" Target="../ink/ink1648.xml"/><Relationship Id="rId408" Type="http://schemas.openxmlformats.org/officeDocument/2006/relationships/customXml" Target="../ink/ink1655.xml"/><Relationship Id="rId429" Type="http://schemas.openxmlformats.org/officeDocument/2006/relationships/image" Target="../media/image165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57.xml"/><Relationship Id="rId233" Type="http://schemas.openxmlformats.org/officeDocument/2006/relationships/image" Target="../media/image1561.png"/><Relationship Id="rId254" Type="http://schemas.openxmlformats.org/officeDocument/2006/relationships/customXml" Target="../ink/ink1578.xml"/><Relationship Id="rId440" Type="http://schemas.openxmlformats.org/officeDocument/2006/relationships/customXml" Target="../ink/ink1671.xml"/><Relationship Id="rId28" Type="http://schemas.openxmlformats.org/officeDocument/2006/relationships/customXml" Target="../ink/ink1465.xml"/><Relationship Id="rId49" Type="http://schemas.openxmlformats.org/officeDocument/2006/relationships/image" Target="../media/image1469.png"/><Relationship Id="rId114" Type="http://schemas.openxmlformats.org/officeDocument/2006/relationships/customXml" Target="../ink/ink1508.xml"/><Relationship Id="rId275" Type="http://schemas.openxmlformats.org/officeDocument/2006/relationships/image" Target="../media/image1582.png"/><Relationship Id="rId296" Type="http://schemas.openxmlformats.org/officeDocument/2006/relationships/customXml" Target="../ink/ink1599.xml"/><Relationship Id="rId300" Type="http://schemas.openxmlformats.org/officeDocument/2006/relationships/customXml" Target="../ink/ink1601.xml"/><Relationship Id="rId461" Type="http://schemas.openxmlformats.org/officeDocument/2006/relationships/image" Target="../media/image1674.png"/><Relationship Id="rId60" Type="http://schemas.openxmlformats.org/officeDocument/2006/relationships/customXml" Target="../ink/ink1481.xml"/><Relationship Id="rId81" Type="http://schemas.openxmlformats.org/officeDocument/2006/relationships/image" Target="../media/image1485.png"/><Relationship Id="rId135" Type="http://schemas.openxmlformats.org/officeDocument/2006/relationships/image" Target="../media/image1512.png"/><Relationship Id="rId156" Type="http://schemas.openxmlformats.org/officeDocument/2006/relationships/customXml" Target="../ink/ink1529.xml"/><Relationship Id="rId177" Type="http://schemas.openxmlformats.org/officeDocument/2006/relationships/image" Target="../media/image1533.png"/><Relationship Id="rId198" Type="http://schemas.openxmlformats.org/officeDocument/2006/relationships/customXml" Target="../ink/ink1550.xml"/><Relationship Id="rId321" Type="http://schemas.openxmlformats.org/officeDocument/2006/relationships/image" Target="../media/image1605.png"/><Relationship Id="rId342" Type="http://schemas.openxmlformats.org/officeDocument/2006/relationships/customXml" Target="../ink/ink1622.xml"/><Relationship Id="rId363" Type="http://schemas.openxmlformats.org/officeDocument/2006/relationships/image" Target="../media/image1625.png"/><Relationship Id="rId384" Type="http://schemas.openxmlformats.org/officeDocument/2006/relationships/customXml" Target="../ink/ink1643.xml"/><Relationship Id="rId419" Type="http://schemas.openxmlformats.org/officeDocument/2006/relationships/image" Target="../media/image1653.png"/><Relationship Id="rId202" Type="http://schemas.openxmlformats.org/officeDocument/2006/relationships/customXml" Target="../ink/ink1552.xml"/><Relationship Id="rId223" Type="http://schemas.openxmlformats.org/officeDocument/2006/relationships/image" Target="../media/image1556.png"/><Relationship Id="rId244" Type="http://schemas.openxmlformats.org/officeDocument/2006/relationships/customXml" Target="../ink/ink1573.xml"/><Relationship Id="rId430" Type="http://schemas.openxmlformats.org/officeDocument/2006/relationships/customXml" Target="../ink/ink1666.xml"/><Relationship Id="rId18" Type="http://schemas.openxmlformats.org/officeDocument/2006/relationships/customXml" Target="../ink/ink1460.xml"/><Relationship Id="rId39" Type="http://schemas.openxmlformats.org/officeDocument/2006/relationships/image" Target="../media/image1464.png"/><Relationship Id="rId265" Type="http://schemas.openxmlformats.org/officeDocument/2006/relationships/image" Target="../media/image1577.png"/><Relationship Id="rId286" Type="http://schemas.openxmlformats.org/officeDocument/2006/relationships/customXml" Target="../ink/ink1594.xml"/><Relationship Id="rId451" Type="http://schemas.openxmlformats.org/officeDocument/2006/relationships/image" Target="../media/image1669.png"/><Relationship Id="rId472" Type="http://schemas.openxmlformats.org/officeDocument/2006/relationships/customXml" Target="../ink/ink1687.xml"/><Relationship Id="rId50" Type="http://schemas.openxmlformats.org/officeDocument/2006/relationships/customXml" Target="../ink/ink1476.xml"/><Relationship Id="rId104" Type="http://schemas.openxmlformats.org/officeDocument/2006/relationships/customXml" Target="../ink/ink1503.xml"/><Relationship Id="rId125" Type="http://schemas.openxmlformats.org/officeDocument/2006/relationships/image" Target="../media/image1507.png"/><Relationship Id="rId146" Type="http://schemas.openxmlformats.org/officeDocument/2006/relationships/customXml" Target="../ink/ink1524.xml"/><Relationship Id="rId167" Type="http://schemas.openxmlformats.org/officeDocument/2006/relationships/image" Target="../media/image1528.png"/><Relationship Id="rId188" Type="http://schemas.openxmlformats.org/officeDocument/2006/relationships/customXml" Target="../ink/ink1545.xml"/><Relationship Id="rId311" Type="http://schemas.openxmlformats.org/officeDocument/2006/relationships/image" Target="../media/image1600.png"/><Relationship Id="rId332" Type="http://schemas.openxmlformats.org/officeDocument/2006/relationships/customXml" Target="../ink/ink1617.xml"/><Relationship Id="rId353" Type="http://schemas.openxmlformats.org/officeDocument/2006/relationships/image" Target="../media/image1097.png"/><Relationship Id="rId374" Type="http://schemas.openxmlformats.org/officeDocument/2006/relationships/customXml" Target="../ink/ink1638.xml"/><Relationship Id="rId395" Type="http://schemas.openxmlformats.org/officeDocument/2006/relationships/image" Target="../media/image1641.png"/><Relationship Id="rId409" Type="http://schemas.openxmlformats.org/officeDocument/2006/relationships/image" Target="../media/image1648.png"/><Relationship Id="rId71" Type="http://schemas.openxmlformats.org/officeDocument/2006/relationships/image" Target="../media/image1480.png"/><Relationship Id="rId92" Type="http://schemas.openxmlformats.org/officeDocument/2006/relationships/customXml" Target="../ink/ink1497.xml"/><Relationship Id="rId213" Type="http://schemas.openxmlformats.org/officeDocument/2006/relationships/image" Target="../media/image1551.png"/><Relationship Id="rId234" Type="http://schemas.openxmlformats.org/officeDocument/2006/relationships/customXml" Target="../ink/ink1568.xml"/><Relationship Id="rId420" Type="http://schemas.openxmlformats.org/officeDocument/2006/relationships/customXml" Target="../ink/ink1661.xml"/><Relationship Id="rId2" Type="http://schemas.openxmlformats.org/officeDocument/2006/relationships/customXml" Target="../ink/ink1452.xml"/><Relationship Id="rId29" Type="http://schemas.openxmlformats.org/officeDocument/2006/relationships/image" Target="../media/image1460.png"/><Relationship Id="rId255" Type="http://schemas.openxmlformats.org/officeDocument/2006/relationships/image" Target="../media/image1572.png"/><Relationship Id="rId276" Type="http://schemas.openxmlformats.org/officeDocument/2006/relationships/customXml" Target="../ink/ink1589.xml"/><Relationship Id="rId297" Type="http://schemas.openxmlformats.org/officeDocument/2006/relationships/image" Target="../media/image1593.png"/><Relationship Id="rId441" Type="http://schemas.openxmlformats.org/officeDocument/2006/relationships/image" Target="../media/image1664.png"/><Relationship Id="rId462" Type="http://schemas.openxmlformats.org/officeDocument/2006/relationships/customXml" Target="../ink/ink1682.xml"/><Relationship Id="rId40" Type="http://schemas.openxmlformats.org/officeDocument/2006/relationships/customXml" Target="../ink/ink1471.xml"/><Relationship Id="rId115" Type="http://schemas.openxmlformats.org/officeDocument/2006/relationships/image" Target="../media/image1502.png"/><Relationship Id="rId136" Type="http://schemas.openxmlformats.org/officeDocument/2006/relationships/customXml" Target="../ink/ink1519.xml"/><Relationship Id="rId157" Type="http://schemas.openxmlformats.org/officeDocument/2006/relationships/image" Target="../media/image1523.png"/><Relationship Id="rId178" Type="http://schemas.openxmlformats.org/officeDocument/2006/relationships/customXml" Target="../ink/ink1540.xml"/><Relationship Id="rId301" Type="http://schemas.openxmlformats.org/officeDocument/2006/relationships/image" Target="../media/image1595.png"/><Relationship Id="rId322" Type="http://schemas.openxmlformats.org/officeDocument/2006/relationships/customXml" Target="../ink/ink1612.xml"/><Relationship Id="rId343" Type="http://schemas.openxmlformats.org/officeDocument/2006/relationships/image" Target="../media/image1616.png"/><Relationship Id="rId364" Type="http://schemas.openxmlformats.org/officeDocument/2006/relationships/customXml" Target="../ink/ink1633.xml"/><Relationship Id="rId61" Type="http://schemas.openxmlformats.org/officeDocument/2006/relationships/image" Target="../media/image1475.png"/><Relationship Id="rId82" Type="http://schemas.openxmlformats.org/officeDocument/2006/relationships/customXml" Target="../ink/ink1492.xml"/><Relationship Id="rId199" Type="http://schemas.openxmlformats.org/officeDocument/2006/relationships/image" Target="../media/image1544.png"/><Relationship Id="rId203" Type="http://schemas.openxmlformats.org/officeDocument/2006/relationships/image" Target="../media/image1546.png"/><Relationship Id="rId385" Type="http://schemas.openxmlformats.org/officeDocument/2006/relationships/image" Target="../media/image1636.png"/><Relationship Id="rId19" Type="http://schemas.openxmlformats.org/officeDocument/2006/relationships/image" Target="../media/image1455.png"/><Relationship Id="rId224" Type="http://schemas.openxmlformats.org/officeDocument/2006/relationships/customXml" Target="../ink/ink1563.xml"/><Relationship Id="rId245" Type="http://schemas.openxmlformats.org/officeDocument/2006/relationships/image" Target="../media/image1567.png"/><Relationship Id="rId266" Type="http://schemas.openxmlformats.org/officeDocument/2006/relationships/customXml" Target="../ink/ink1584.xml"/><Relationship Id="rId287" Type="http://schemas.openxmlformats.org/officeDocument/2006/relationships/image" Target="../media/image1588.png"/><Relationship Id="rId410" Type="http://schemas.openxmlformats.org/officeDocument/2006/relationships/customXml" Target="../ink/ink1656.xml"/><Relationship Id="rId431" Type="http://schemas.openxmlformats.org/officeDocument/2006/relationships/image" Target="../media/image1659.png"/><Relationship Id="rId452" Type="http://schemas.openxmlformats.org/officeDocument/2006/relationships/customXml" Target="../ink/ink1677.xml"/><Relationship Id="rId473" Type="http://schemas.openxmlformats.org/officeDocument/2006/relationships/image" Target="../media/image1680.png"/><Relationship Id="rId30" Type="http://schemas.openxmlformats.org/officeDocument/2006/relationships/customXml" Target="../ink/ink1466.xml"/><Relationship Id="rId105" Type="http://schemas.openxmlformats.org/officeDocument/2006/relationships/image" Target="../media/image1497.png"/><Relationship Id="rId126" Type="http://schemas.openxmlformats.org/officeDocument/2006/relationships/customXml" Target="../ink/ink1514.xml"/><Relationship Id="rId147" Type="http://schemas.openxmlformats.org/officeDocument/2006/relationships/image" Target="../media/image1518.png"/><Relationship Id="rId168" Type="http://schemas.openxmlformats.org/officeDocument/2006/relationships/customXml" Target="../ink/ink1535.xml"/><Relationship Id="rId312" Type="http://schemas.openxmlformats.org/officeDocument/2006/relationships/customXml" Target="../ink/ink1607.xml"/><Relationship Id="rId333" Type="http://schemas.openxmlformats.org/officeDocument/2006/relationships/image" Target="../media/image1611.png"/><Relationship Id="rId354" Type="http://schemas.openxmlformats.org/officeDocument/2006/relationships/customXml" Target="../ink/ink1628.xml"/><Relationship Id="rId51" Type="http://schemas.openxmlformats.org/officeDocument/2006/relationships/image" Target="../media/image1470.png"/><Relationship Id="rId72" Type="http://schemas.openxmlformats.org/officeDocument/2006/relationships/customXml" Target="../ink/ink1487.xml"/><Relationship Id="rId93" Type="http://schemas.openxmlformats.org/officeDocument/2006/relationships/image" Target="../media/image1491.png"/><Relationship Id="rId189" Type="http://schemas.openxmlformats.org/officeDocument/2006/relationships/image" Target="../media/image1539.png"/><Relationship Id="rId375" Type="http://schemas.openxmlformats.org/officeDocument/2006/relationships/image" Target="../media/image1631.png"/><Relationship Id="rId396" Type="http://schemas.openxmlformats.org/officeDocument/2006/relationships/customXml" Target="../ink/ink1649.xml"/><Relationship Id="rId3" Type="http://schemas.openxmlformats.org/officeDocument/2006/relationships/image" Target="../media/image1447.png"/><Relationship Id="rId214" Type="http://schemas.openxmlformats.org/officeDocument/2006/relationships/customXml" Target="../ink/ink1558.xml"/><Relationship Id="rId235" Type="http://schemas.openxmlformats.org/officeDocument/2006/relationships/image" Target="../media/image1562.png"/><Relationship Id="rId256" Type="http://schemas.openxmlformats.org/officeDocument/2006/relationships/customXml" Target="../ink/ink1579.xml"/><Relationship Id="rId277" Type="http://schemas.openxmlformats.org/officeDocument/2006/relationships/image" Target="../media/image1583.png"/><Relationship Id="rId298" Type="http://schemas.openxmlformats.org/officeDocument/2006/relationships/customXml" Target="../ink/ink1600.xml"/><Relationship Id="rId400" Type="http://schemas.openxmlformats.org/officeDocument/2006/relationships/customXml" Target="../ink/ink1651.xml"/><Relationship Id="rId421" Type="http://schemas.openxmlformats.org/officeDocument/2006/relationships/image" Target="../media/image1654.png"/><Relationship Id="rId442" Type="http://schemas.openxmlformats.org/officeDocument/2006/relationships/customXml" Target="../ink/ink1672.xml"/><Relationship Id="rId463" Type="http://schemas.openxmlformats.org/officeDocument/2006/relationships/image" Target="../media/image1675.png"/><Relationship Id="rId116" Type="http://schemas.openxmlformats.org/officeDocument/2006/relationships/customXml" Target="../ink/ink1509.xml"/><Relationship Id="rId137" Type="http://schemas.openxmlformats.org/officeDocument/2006/relationships/image" Target="../media/image1513.png"/><Relationship Id="rId158" Type="http://schemas.openxmlformats.org/officeDocument/2006/relationships/customXml" Target="../ink/ink1530.xml"/><Relationship Id="rId302" Type="http://schemas.openxmlformats.org/officeDocument/2006/relationships/customXml" Target="../ink/ink1602.xml"/><Relationship Id="rId323" Type="http://schemas.openxmlformats.org/officeDocument/2006/relationships/image" Target="../media/image1606.png"/><Relationship Id="rId344" Type="http://schemas.openxmlformats.org/officeDocument/2006/relationships/customXml" Target="../ink/ink1623.xml"/><Relationship Id="rId20" Type="http://schemas.openxmlformats.org/officeDocument/2006/relationships/customXml" Target="../ink/ink1461.xml"/><Relationship Id="rId41" Type="http://schemas.openxmlformats.org/officeDocument/2006/relationships/image" Target="../media/image1465.png"/><Relationship Id="rId62" Type="http://schemas.openxmlformats.org/officeDocument/2006/relationships/customXml" Target="../ink/ink1482.xml"/><Relationship Id="rId83" Type="http://schemas.openxmlformats.org/officeDocument/2006/relationships/image" Target="../media/image1486.png"/><Relationship Id="rId179" Type="http://schemas.openxmlformats.org/officeDocument/2006/relationships/image" Target="../media/image1534.png"/><Relationship Id="rId365" Type="http://schemas.openxmlformats.org/officeDocument/2006/relationships/image" Target="../media/image1626.png"/><Relationship Id="rId386" Type="http://schemas.openxmlformats.org/officeDocument/2006/relationships/customXml" Target="../ink/ink1644.xml"/><Relationship Id="rId190" Type="http://schemas.openxmlformats.org/officeDocument/2006/relationships/customXml" Target="../ink/ink1546.xml"/><Relationship Id="rId204" Type="http://schemas.openxmlformats.org/officeDocument/2006/relationships/customXml" Target="../ink/ink1553.xml"/><Relationship Id="rId225" Type="http://schemas.openxmlformats.org/officeDocument/2006/relationships/image" Target="../media/image1557.png"/><Relationship Id="rId246" Type="http://schemas.openxmlformats.org/officeDocument/2006/relationships/customXml" Target="../ink/ink1574.xml"/><Relationship Id="rId267" Type="http://schemas.openxmlformats.org/officeDocument/2006/relationships/image" Target="../media/image1578.png"/><Relationship Id="rId288" Type="http://schemas.openxmlformats.org/officeDocument/2006/relationships/customXml" Target="../ink/ink1595.xml"/><Relationship Id="rId411" Type="http://schemas.openxmlformats.org/officeDocument/2006/relationships/image" Target="../media/image1649.png"/><Relationship Id="rId432" Type="http://schemas.openxmlformats.org/officeDocument/2006/relationships/customXml" Target="../ink/ink1667.xml"/><Relationship Id="rId453" Type="http://schemas.openxmlformats.org/officeDocument/2006/relationships/image" Target="../media/image1670.png"/><Relationship Id="rId474" Type="http://schemas.openxmlformats.org/officeDocument/2006/relationships/customXml" Target="../ink/ink1688.xml"/><Relationship Id="rId106" Type="http://schemas.openxmlformats.org/officeDocument/2006/relationships/customXml" Target="../ink/ink1504.xml"/><Relationship Id="rId127" Type="http://schemas.openxmlformats.org/officeDocument/2006/relationships/image" Target="../media/image1508.png"/><Relationship Id="rId313" Type="http://schemas.openxmlformats.org/officeDocument/2006/relationships/image" Target="../media/image1601.png"/><Relationship Id="rId10" Type="http://schemas.openxmlformats.org/officeDocument/2006/relationships/customXml" Target="../ink/ink1456.xml"/><Relationship Id="rId31" Type="http://schemas.openxmlformats.org/officeDocument/2006/relationships/image" Target="../media/image1461.png"/><Relationship Id="rId52" Type="http://schemas.openxmlformats.org/officeDocument/2006/relationships/customXml" Target="../ink/ink1477.xml"/><Relationship Id="rId73" Type="http://schemas.openxmlformats.org/officeDocument/2006/relationships/image" Target="../media/image1481.png"/><Relationship Id="rId94" Type="http://schemas.openxmlformats.org/officeDocument/2006/relationships/customXml" Target="../ink/ink1498.xml"/><Relationship Id="rId148" Type="http://schemas.openxmlformats.org/officeDocument/2006/relationships/customXml" Target="../ink/ink1525.xml"/><Relationship Id="rId169" Type="http://schemas.openxmlformats.org/officeDocument/2006/relationships/image" Target="../media/image1529.png"/><Relationship Id="rId334" Type="http://schemas.openxmlformats.org/officeDocument/2006/relationships/customXml" Target="../ink/ink1618.xml"/><Relationship Id="rId355" Type="http://schemas.openxmlformats.org/officeDocument/2006/relationships/image" Target="../media/image1621.png"/><Relationship Id="rId376" Type="http://schemas.openxmlformats.org/officeDocument/2006/relationships/customXml" Target="../ink/ink1639.xml"/><Relationship Id="rId397" Type="http://schemas.openxmlformats.org/officeDocument/2006/relationships/image" Target="../media/image1642.png"/><Relationship Id="rId4" Type="http://schemas.openxmlformats.org/officeDocument/2006/relationships/customXml" Target="../ink/ink1453.xml"/><Relationship Id="rId180" Type="http://schemas.openxmlformats.org/officeDocument/2006/relationships/customXml" Target="../ink/ink1541.xml"/><Relationship Id="rId215" Type="http://schemas.openxmlformats.org/officeDocument/2006/relationships/image" Target="../media/image1552.png"/><Relationship Id="rId236" Type="http://schemas.openxmlformats.org/officeDocument/2006/relationships/customXml" Target="../ink/ink1569.xml"/><Relationship Id="rId257" Type="http://schemas.openxmlformats.org/officeDocument/2006/relationships/image" Target="../media/image1573.png"/><Relationship Id="rId278" Type="http://schemas.openxmlformats.org/officeDocument/2006/relationships/customXml" Target="../ink/ink1590.xml"/><Relationship Id="rId401" Type="http://schemas.openxmlformats.org/officeDocument/2006/relationships/image" Target="../media/image1644.png"/><Relationship Id="rId422" Type="http://schemas.openxmlformats.org/officeDocument/2006/relationships/customXml" Target="../ink/ink1662.xml"/><Relationship Id="rId443" Type="http://schemas.openxmlformats.org/officeDocument/2006/relationships/image" Target="../media/image1665.png"/><Relationship Id="rId464" Type="http://schemas.openxmlformats.org/officeDocument/2006/relationships/customXml" Target="../ink/ink1683.xml"/><Relationship Id="rId303" Type="http://schemas.openxmlformats.org/officeDocument/2006/relationships/image" Target="../media/image1596.png"/><Relationship Id="rId42" Type="http://schemas.openxmlformats.org/officeDocument/2006/relationships/customXml" Target="../ink/ink1472.xml"/><Relationship Id="rId84" Type="http://schemas.openxmlformats.org/officeDocument/2006/relationships/customXml" Target="../ink/ink1493.xml"/><Relationship Id="rId138" Type="http://schemas.openxmlformats.org/officeDocument/2006/relationships/customXml" Target="../ink/ink1520.xml"/><Relationship Id="rId345" Type="http://schemas.openxmlformats.org/officeDocument/2006/relationships/image" Target="../media/image1617.png"/><Relationship Id="rId387" Type="http://schemas.openxmlformats.org/officeDocument/2006/relationships/image" Target="../media/image1637.png"/><Relationship Id="rId191" Type="http://schemas.openxmlformats.org/officeDocument/2006/relationships/image" Target="../media/image1540.png"/><Relationship Id="rId205" Type="http://schemas.openxmlformats.org/officeDocument/2006/relationships/image" Target="../media/image1547.png"/><Relationship Id="rId247" Type="http://schemas.openxmlformats.org/officeDocument/2006/relationships/image" Target="../media/image1568.png"/><Relationship Id="rId412" Type="http://schemas.openxmlformats.org/officeDocument/2006/relationships/customXml" Target="../ink/ink1657.xml"/><Relationship Id="rId107" Type="http://schemas.openxmlformats.org/officeDocument/2006/relationships/image" Target="../media/image1498.png"/><Relationship Id="rId289" Type="http://schemas.openxmlformats.org/officeDocument/2006/relationships/image" Target="../media/image1589.png"/><Relationship Id="rId454" Type="http://schemas.openxmlformats.org/officeDocument/2006/relationships/customXml" Target="../ink/ink1678.xml"/><Relationship Id="rId11" Type="http://schemas.openxmlformats.org/officeDocument/2006/relationships/image" Target="../media/image1451.png"/><Relationship Id="rId53" Type="http://schemas.openxmlformats.org/officeDocument/2006/relationships/image" Target="../media/image1471.png"/><Relationship Id="rId149" Type="http://schemas.openxmlformats.org/officeDocument/2006/relationships/image" Target="../media/image1519.png"/><Relationship Id="rId314" Type="http://schemas.openxmlformats.org/officeDocument/2006/relationships/customXml" Target="../ink/ink1608.xml"/><Relationship Id="rId356" Type="http://schemas.openxmlformats.org/officeDocument/2006/relationships/customXml" Target="../ink/ink1629.xml"/><Relationship Id="rId398" Type="http://schemas.openxmlformats.org/officeDocument/2006/relationships/customXml" Target="../ink/ink1650.xml"/><Relationship Id="rId95" Type="http://schemas.openxmlformats.org/officeDocument/2006/relationships/image" Target="../media/image1492.png"/><Relationship Id="rId160" Type="http://schemas.openxmlformats.org/officeDocument/2006/relationships/customXml" Target="../ink/ink1531.xml"/><Relationship Id="rId216" Type="http://schemas.openxmlformats.org/officeDocument/2006/relationships/customXml" Target="../ink/ink1559.xml"/><Relationship Id="rId423" Type="http://schemas.openxmlformats.org/officeDocument/2006/relationships/image" Target="../media/image1655.png"/><Relationship Id="rId258" Type="http://schemas.openxmlformats.org/officeDocument/2006/relationships/customXml" Target="../ink/ink1580.xml"/><Relationship Id="rId465" Type="http://schemas.openxmlformats.org/officeDocument/2006/relationships/image" Target="../media/image1676.png"/><Relationship Id="rId22" Type="http://schemas.openxmlformats.org/officeDocument/2006/relationships/customXml" Target="../ink/ink1462.xml"/><Relationship Id="rId64" Type="http://schemas.openxmlformats.org/officeDocument/2006/relationships/customXml" Target="../ink/ink1483.xml"/><Relationship Id="rId118" Type="http://schemas.openxmlformats.org/officeDocument/2006/relationships/customXml" Target="../ink/ink1510.xml"/><Relationship Id="rId325" Type="http://schemas.openxmlformats.org/officeDocument/2006/relationships/image" Target="../media/image1607.png"/><Relationship Id="rId367" Type="http://schemas.openxmlformats.org/officeDocument/2006/relationships/image" Target="../media/image1627.png"/><Relationship Id="rId171" Type="http://schemas.openxmlformats.org/officeDocument/2006/relationships/image" Target="../media/image1530.png"/><Relationship Id="rId227" Type="http://schemas.openxmlformats.org/officeDocument/2006/relationships/image" Target="../media/image1558.png"/><Relationship Id="rId269" Type="http://schemas.openxmlformats.org/officeDocument/2006/relationships/image" Target="../media/image1579.png"/><Relationship Id="rId434" Type="http://schemas.openxmlformats.org/officeDocument/2006/relationships/customXml" Target="../ink/ink1668.xml"/><Relationship Id="rId476" Type="http://schemas.openxmlformats.org/officeDocument/2006/relationships/customXml" Target="../ink/ink1689.xml"/><Relationship Id="rId33" Type="http://schemas.openxmlformats.org/officeDocument/2006/relationships/image" Target="../media/image548.png"/><Relationship Id="rId129" Type="http://schemas.openxmlformats.org/officeDocument/2006/relationships/image" Target="../media/image1509.png"/><Relationship Id="rId280" Type="http://schemas.openxmlformats.org/officeDocument/2006/relationships/customXml" Target="../ink/ink1591.xml"/><Relationship Id="rId336" Type="http://schemas.openxmlformats.org/officeDocument/2006/relationships/customXml" Target="../ink/ink1619.xml"/><Relationship Id="rId75" Type="http://schemas.openxmlformats.org/officeDocument/2006/relationships/image" Target="../media/image1482.png"/><Relationship Id="rId140" Type="http://schemas.openxmlformats.org/officeDocument/2006/relationships/customXml" Target="../ink/ink1521.xml"/><Relationship Id="rId182" Type="http://schemas.openxmlformats.org/officeDocument/2006/relationships/customXml" Target="../ink/ink1542.xml"/><Relationship Id="rId378" Type="http://schemas.openxmlformats.org/officeDocument/2006/relationships/customXml" Target="../ink/ink1640.xml"/><Relationship Id="rId403" Type="http://schemas.openxmlformats.org/officeDocument/2006/relationships/image" Target="../media/image1645.png"/><Relationship Id="rId6" Type="http://schemas.openxmlformats.org/officeDocument/2006/relationships/customXml" Target="../ink/ink1454.xml"/><Relationship Id="rId238" Type="http://schemas.openxmlformats.org/officeDocument/2006/relationships/customXml" Target="../ink/ink1570.xml"/><Relationship Id="rId445" Type="http://schemas.openxmlformats.org/officeDocument/2006/relationships/image" Target="../media/image1666.png"/><Relationship Id="rId291" Type="http://schemas.openxmlformats.org/officeDocument/2006/relationships/image" Target="../media/image1590.png"/><Relationship Id="rId305" Type="http://schemas.openxmlformats.org/officeDocument/2006/relationships/image" Target="../media/image1597.png"/><Relationship Id="rId347" Type="http://schemas.openxmlformats.org/officeDocument/2006/relationships/image" Target="../media/image1618.png"/><Relationship Id="rId44" Type="http://schemas.openxmlformats.org/officeDocument/2006/relationships/customXml" Target="../ink/ink1473.xml"/><Relationship Id="rId86" Type="http://schemas.openxmlformats.org/officeDocument/2006/relationships/customXml" Target="../ink/ink1494.xml"/><Relationship Id="rId151" Type="http://schemas.openxmlformats.org/officeDocument/2006/relationships/image" Target="../media/image1520.png"/><Relationship Id="rId389" Type="http://schemas.openxmlformats.org/officeDocument/2006/relationships/image" Target="../media/image1638.png"/><Relationship Id="rId193" Type="http://schemas.openxmlformats.org/officeDocument/2006/relationships/image" Target="../media/image1541.png"/><Relationship Id="rId207" Type="http://schemas.openxmlformats.org/officeDocument/2006/relationships/image" Target="../media/image1548.png"/><Relationship Id="rId249" Type="http://schemas.openxmlformats.org/officeDocument/2006/relationships/image" Target="../media/image1569.png"/><Relationship Id="rId414" Type="http://schemas.openxmlformats.org/officeDocument/2006/relationships/customXml" Target="../ink/ink1658.xml"/><Relationship Id="rId456" Type="http://schemas.openxmlformats.org/officeDocument/2006/relationships/customXml" Target="../ink/ink1679.xml"/><Relationship Id="rId13" Type="http://schemas.openxmlformats.org/officeDocument/2006/relationships/image" Target="../media/image1452.png"/><Relationship Id="rId109" Type="http://schemas.openxmlformats.org/officeDocument/2006/relationships/image" Target="../media/image1499.png"/><Relationship Id="rId260" Type="http://schemas.openxmlformats.org/officeDocument/2006/relationships/customXml" Target="../ink/ink1581.xml"/><Relationship Id="rId316" Type="http://schemas.openxmlformats.org/officeDocument/2006/relationships/customXml" Target="../ink/ink160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42.png"/><Relationship Id="rId299" Type="http://schemas.openxmlformats.org/officeDocument/2006/relationships/customXml" Target="../ink/ink1841.xml"/><Relationship Id="rId21" Type="http://schemas.openxmlformats.org/officeDocument/2006/relationships/image" Target="../media/image1694.png"/><Relationship Id="rId63" Type="http://schemas.openxmlformats.org/officeDocument/2006/relationships/image" Target="../media/image1715.png"/><Relationship Id="rId159" Type="http://schemas.openxmlformats.org/officeDocument/2006/relationships/image" Target="../media/image1763.png"/><Relationship Id="rId324" Type="http://schemas.openxmlformats.org/officeDocument/2006/relationships/image" Target="../media/image1843.png"/><Relationship Id="rId366" Type="http://schemas.openxmlformats.org/officeDocument/2006/relationships/image" Target="../media/image1864.png"/><Relationship Id="rId170" Type="http://schemas.openxmlformats.org/officeDocument/2006/relationships/customXml" Target="../ink/ink1776.xml"/><Relationship Id="rId226" Type="http://schemas.openxmlformats.org/officeDocument/2006/relationships/customXml" Target="../ink/ink1804.xml"/><Relationship Id="rId433" Type="http://schemas.openxmlformats.org/officeDocument/2006/relationships/customXml" Target="../ink/ink1908.xml"/><Relationship Id="rId268" Type="http://schemas.openxmlformats.org/officeDocument/2006/relationships/image" Target="../media/image1816.png"/><Relationship Id="rId32" Type="http://schemas.openxmlformats.org/officeDocument/2006/relationships/customXml" Target="../ink/ink1707.xml"/><Relationship Id="rId74" Type="http://schemas.openxmlformats.org/officeDocument/2006/relationships/customXml" Target="../ink/ink1728.xml"/><Relationship Id="rId128" Type="http://schemas.openxmlformats.org/officeDocument/2006/relationships/customXml" Target="../ink/ink1755.xml"/><Relationship Id="rId335" Type="http://schemas.openxmlformats.org/officeDocument/2006/relationships/customXml" Target="../ink/ink1859.xml"/><Relationship Id="rId377" Type="http://schemas.openxmlformats.org/officeDocument/2006/relationships/customXml" Target="../ink/ink1880.xml"/><Relationship Id="rId5" Type="http://schemas.openxmlformats.org/officeDocument/2006/relationships/image" Target="../media/image1686.png"/><Relationship Id="rId181" Type="http://schemas.openxmlformats.org/officeDocument/2006/relationships/image" Target="../media/image1774.png"/><Relationship Id="rId237" Type="http://schemas.openxmlformats.org/officeDocument/2006/relationships/image" Target="../media/image1801.png"/><Relationship Id="rId402" Type="http://schemas.openxmlformats.org/officeDocument/2006/relationships/image" Target="../media/image1882.png"/><Relationship Id="rId279" Type="http://schemas.openxmlformats.org/officeDocument/2006/relationships/customXml" Target="../ink/ink1831.xml"/><Relationship Id="rId43" Type="http://schemas.openxmlformats.org/officeDocument/2006/relationships/image" Target="../media/image1705.png"/><Relationship Id="rId139" Type="http://schemas.openxmlformats.org/officeDocument/2006/relationships/image" Target="../media/image1753.png"/><Relationship Id="rId290" Type="http://schemas.openxmlformats.org/officeDocument/2006/relationships/image" Target="../media/image1827.png"/><Relationship Id="rId304" Type="http://schemas.openxmlformats.org/officeDocument/2006/relationships/image" Target="../media/image1833.png"/><Relationship Id="rId346" Type="http://schemas.openxmlformats.org/officeDocument/2006/relationships/image" Target="../media/image1854.png"/><Relationship Id="rId388" Type="http://schemas.openxmlformats.org/officeDocument/2006/relationships/image" Target="../media/image1875.png"/><Relationship Id="rId85" Type="http://schemas.openxmlformats.org/officeDocument/2006/relationships/image" Target="../media/image1726.png"/><Relationship Id="rId150" Type="http://schemas.openxmlformats.org/officeDocument/2006/relationships/customXml" Target="../ink/ink1766.xml"/><Relationship Id="rId192" Type="http://schemas.openxmlformats.org/officeDocument/2006/relationships/customXml" Target="../ink/ink1787.xml"/><Relationship Id="rId206" Type="http://schemas.openxmlformats.org/officeDocument/2006/relationships/customXml" Target="../ink/ink1794.xml"/><Relationship Id="rId413" Type="http://schemas.openxmlformats.org/officeDocument/2006/relationships/customXml" Target="../ink/ink1898.xml"/><Relationship Id="rId248" Type="http://schemas.openxmlformats.org/officeDocument/2006/relationships/customXml" Target="../ink/ink1815.xml"/><Relationship Id="rId12" Type="http://schemas.openxmlformats.org/officeDocument/2006/relationships/customXml" Target="../ink/ink1697.xml"/><Relationship Id="rId33" Type="http://schemas.openxmlformats.org/officeDocument/2006/relationships/image" Target="../media/image1700.png"/><Relationship Id="rId108" Type="http://schemas.openxmlformats.org/officeDocument/2006/relationships/customXml" Target="../ink/ink1745.xml"/><Relationship Id="rId129" Type="http://schemas.openxmlformats.org/officeDocument/2006/relationships/image" Target="../media/image1748.png"/><Relationship Id="rId280" Type="http://schemas.openxmlformats.org/officeDocument/2006/relationships/image" Target="../media/image1822.png"/><Relationship Id="rId315" Type="http://schemas.openxmlformats.org/officeDocument/2006/relationships/customXml" Target="../ink/ink1849.xml"/><Relationship Id="rId336" Type="http://schemas.openxmlformats.org/officeDocument/2006/relationships/image" Target="../media/image1849.png"/><Relationship Id="rId357" Type="http://schemas.openxmlformats.org/officeDocument/2006/relationships/customXml" Target="../ink/ink1870.xml"/><Relationship Id="rId54" Type="http://schemas.openxmlformats.org/officeDocument/2006/relationships/customXml" Target="../ink/ink1718.xml"/><Relationship Id="rId75" Type="http://schemas.openxmlformats.org/officeDocument/2006/relationships/image" Target="../media/image1721.png"/><Relationship Id="rId96" Type="http://schemas.openxmlformats.org/officeDocument/2006/relationships/customXml" Target="../ink/ink1739.xml"/><Relationship Id="rId140" Type="http://schemas.openxmlformats.org/officeDocument/2006/relationships/customXml" Target="../ink/ink1761.xml"/><Relationship Id="rId161" Type="http://schemas.openxmlformats.org/officeDocument/2006/relationships/image" Target="../media/image1764.png"/><Relationship Id="rId182" Type="http://schemas.openxmlformats.org/officeDocument/2006/relationships/customXml" Target="../ink/ink1782.xml"/><Relationship Id="rId217" Type="http://schemas.openxmlformats.org/officeDocument/2006/relationships/image" Target="../media/image1792.png"/><Relationship Id="rId378" Type="http://schemas.openxmlformats.org/officeDocument/2006/relationships/image" Target="../media/image1870.png"/><Relationship Id="rId399" Type="http://schemas.openxmlformats.org/officeDocument/2006/relationships/customXml" Target="../ink/ink1891.xml"/><Relationship Id="rId403" Type="http://schemas.openxmlformats.org/officeDocument/2006/relationships/customXml" Target="../ink/ink1893.xml"/><Relationship Id="rId6" Type="http://schemas.openxmlformats.org/officeDocument/2006/relationships/customXml" Target="../ink/ink1694.xml"/><Relationship Id="rId238" Type="http://schemas.openxmlformats.org/officeDocument/2006/relationships/customXml" Target="../ink/ink1810.xml"/><Relationship Id="rId259" Type="http://schemas.openxmlformats.org/officeDocument/2006/relationships/customXml" Target="../ink/ink1821.xml"/><Relationship Id="rId424" Type="http://schemas.openxmlformats.org/officeDocument/2006/relationships/image" Target="../media/image1892.png"/><Relationship Id="rId23" Type="http://schemas.openxmlformats.org/officeDocument/2006/relationships/image" Target="../media/image1695.png"/><Relationship Id="rId119" Type="http://schemas.openxmlformats.org/officeDocument/2006/relationships/image" Target="../media/image1743.png"/><Relationship Id="rId270" Type="http://schemas.openxmlformats.org/officeDocument/2006/relationships/image" Target="../media/image1817.png"/><Relationship Id="rId291" Type="http://schemas.openxmlformats.org/officeDocument/2006/relationships/customXml" Target="../ink/ink1837.xml"/><Relationship Id="rId305" Type="http://schemas.openxmlformats.org/officeDocument/2006/relationships/customXml" Target="../ink/ink1844.xml"/><Relationship Id="rId326" Type="http://schemas.openxmlformats.org/officeDocument/2006/relationships/image" Target="../media/image1844.png"/><Relationship Id="rId347" Type="http://schemas.openxmlformats.org/officeDocument/2006/relationships/customXml" Target="../ink/ink1865.xml"/><Relationship Id="rId44" Type="http://schemas.openxmlformats.org/officeDocument/2006/relationships/customXml" Target="../ink/ink1713.xml"/><Relationship Id="rId65" Type="http://schemas.openxmlformats.org/officeDocument/2006/relationships/image" Target="../media/image1716.png"/><Relationship Id="rId86" Type="http://schemas.openxmlformats.org/officeDocument/2006/relationships/customXml" Target="../ink/ink1734.xml"/><Relationship Id="rId130" Type="http://schemas.openxmlformats.org/officeDocument/2006/relationships/customXml" Target="../ink/ink1756.xml"/><Relationship Id="rId151" Type="http://schemas.openxmlformats.org/officeDocument/2006/relationships/image" Target="../media/image1759.png"/><Relationship Id="rId368" Type="http://schemas.openxmlformats.org/officeDocument/2006/relationships/image" Target="../media/image1865.png"/><Relationship Id="rId389" Type="http://schemas.openxmlformats.org/officeDocument/2006/relationships/customXml" Target="../ink/ink1886.xml"/><Relationship Id="rId172" Type="http://schemas.openxmlformats.org/officeDocument/2006/relationships/customXml" Target="../ink/ink1777.xml"/><Relationship Id="rId193" Type="http://schemas.openxmlformats.org/officeDocument/2006/relationships/image" Target="../media/image1780.png"/><Relationship Id="rId207" Type="http://schemas.openxmlformats.org/officeDocument/2006/relationships/image" Target="../media/image1787.png"/><Relationship Id="rId228" Type="http://schemas.openxmlformats.org/officeDocument/2006/relationships/customXml" Target="../ink/ink1805.xml"/><Relationship Id="rId249" Type="http://schemas.openxmlformats.org/officeDocument/2006/relationships/image" Target="../media/image1807.png"/><Relationship Id="rId414" Type="http://schemas.openxmlformats.org/officeDocument/2006/relationships/image" Target="../media/image1888.png"/><Relationship Id="rId435" Type="http://schemas.openxmlformats.org/officeDocument/2006/relationships/customXml" Target="../ink/ink1909.xml"/><Relationship Id="rId13" Type="http://schemas.openxmlformats.org/officeDocument/2006/relationships/image" Target="../media/image1690.png"/><Relationship Id="rId109" Type="http://schemas.openxmlformats.org/officeDocument/2006/relationships/image" Target="../media/image1738.png"/><Relationship Id="rId260" Type="http://schemas.openxmlformats.org/officeDocument/2006/relationships/image" Target="../media/image1812.png"/><Relationship Id="rId281" Type="http://schemas.openxmlformats.org/officeDocument/2006/relationships/customXml" Target="../ink/ink1832.xml"/><Relationship Id="rId316" Type="http://schemas.openxmlformats.org/officeDocument/2006/relationships/image" Target="../media/image1839.png"/><Relationship Id="rId337" Type="http://schemas.openxmlformats.org/officeDocument/2006/relationships/customXml" Target="../ink/ink1860.xml"/><Relationship Id="rId34" Type="http://schemas.openxmlformats.org/officeDocument/2006/relationships/customXml" Target="../ink/ink1708.xml"/><Relationship Id="rId55" Type="http://schemas.openxmlformats.org/officeDocument/2006/relationships/image" Target="../media/image1711.png"/><Relationship Id="rId76" Type="http://schemas.openxmlformats.org/officeDocument/2006/relationships/customXml" Target="../ink/ink1729.xml"/><Relationship Id="rId97" Type="http://schemas.openxmlformats.org/officeDocument/2006/relationships/image" Target="../media/image1732.png"/><Relationship Id="rId120" Type="http://schemas.openxmlformats.org/officeDocument/2006/relationships/customXml" Target="../ink/ink1751.xml"/><Relationship Id="rId141" Type="http://schemas.openxmlformats.org/officeDocument/2006/relationships/image" Target="../media/image1754.png"/><Relationship Id="rId358" Type="http://schemas.openxmlformats.org/officeDocument/2006/relationships/image" Target="../media/image1860.png"/><Relationship Id="rId379" Type="http://schemas.openxmlformats.org/officeDocument/2006/relationships/customXml" Target="../ink/ink1881.xml"/><Relationship Id="rId7" Type="http://schemas.openxmlformats.org/officeDocument/2006/relationships/image" Target="../media/image1687.png"/><Relationship Id="rId162" Type="http://schemas.openxmlformats.org/officeDocument/2006/relationships/customXml" Target="../ink/ink1772.xml"/><Relationship Id="rId183" Type="http://schemas.openxmlformats.org/officeDocument/2006/relationships/image" Target="../media/image1775.png"/><Relationship Id="rId218" Type="http://schemas.openxmlformats.org/officeDocument/2006/relationships/customXml" Target="../ink/ink1800.xml"/><Relationship Id="rId239" Type="http://schemas.openxmlformats.org/officeDocument/2006/relationships/image" Target="../media/image1802.png"/><Relationship Id="rId390" Type="http://schemas.openxmlformats.org/officeDocument/2006/relationships/image" Target="../media/image1876.png"/><Relationship Id="rId404" Type="http://schemas.openxmlformats.org/officeDocument/2006/relationships/image" Target="../media/image1883.png"/><Relationship Id="rId425" Type="http://schemas.openxmlformats.org/officeDocument/2006/relationships/customXml" Target="../ink/ink1904.xml"/><Relationship Id="rId250" Type="http://schemas.openxmlformats.org/officeDocument/2006/relationships/customXml" Target="../ink/ink1816.xml"/><Relationship Id="rId271" Type="http://schemas.openxmlformats.org/officeDocument/2006/relationships/customXml" Target="../ink/ink1827.xml"/><Relationship Id="rId292" Type="http://schemas.openxmlformats.org/officeDocument/2006/relationships/image" Target="../media/image1828.png"/><Relationship Id="rId306" Type="http://schemas.openxmlformats.org/officeDocument/2006/relationships/image" Target="../media/image1834.png"/><Relationship Id="rId24" Type="http://schemas.openxmlformats.org/officeDocument/2006/relationships/customXml" Target="../ink/ink1703.xml"/><Relationship Id="rId45" Type="http://schemas.openxmlformats.org/officeDocument/2006/relationships/image" Target="../media/image1706.png"/><Relationship Id="rId66" Type="http://schemas.openxmlformats.org/officeDocument/2006/relationships/customXml" Target="../ink/ink1724.xml"/><Relationship Id="rId87" Type="http://schemas.openxmlformats.org/officeDocument/2006/relationships/image" Target="../media/image1727.png"/><Relationship Id="rId110" Type="http://schemas.openxmlformats.org/officeDocument/2006/relationships/customXml" Target="../ink/ink1746.xml"/><Relationship Id="rId131" Type="http://schemas.openxmlformats.org/officeDocument/2006/relationships/image" Target="../media/image1749.png"/><Relationship Id="rId327" Type="http://schemas.openxmlformats.org/officeDocument/2006/relationships/customXml" Target="../ink/ink1855.xml"/><Relationship Id="rId348" Type="http://schemas.openxmlformats.org/officeDocument/2006/relationships/image" Target="../media/image1855.png"/><Relationship Id="rId369" Type="http://schemas.openxmlformats.org/officeDocument/2006/relationships/customXml" Target="../ink/ink1876.xml"/><Relationship Id="rId152" Type="http://schemas.openxmlformats.org/officeDocument/2006/relationships/customXml" Target="../ink/ink1767.xml"/><Relationship Id="rId173" Type="http://schemas.openxmlformats.org/officeDocument/2006/relationships/image" Target="../media/image1770.png"/><Relationship Id="rId194" Type="http://schemas.openxmlformats.org/officeDocument/2006/relationships/customXml" Target="../ink/ink1788.xml"/><Relationship Id="rId208" Type="http://schemas.openxmlformats.org/officeDocument/2006/relationships/customXml" Target="../ink/ink1795.xml"/><Relationship Id="rId229" Type="http://schemas.openxmlformats.org/officeDocument/2006/relationships/image" Target="../media/image319.png"/><Relationship Id="rId380" Type="http://schemas.openxmlformats.org/officeDocument/2006/relationships/image" Target="../media/image1871.png"/><Relationship Id="rId415" Type="http://schemas.openxmlformats.org/officeDocument/2006/relationships/customXml" Target="../ink/ink1899.xml"/><Relationship Id="rId436" Type="http://schemas.openxmlformats.org/officeDocument/2006/relationships/image" Target="../media/image1898.png"/><Relationship Id="rId240" Type="http://schemas.openxmlformats.org/officeDocument/2006/relationships/customXml" Target="../ink/ink1811.xml"/><Relationship Id="rId261" Type="http://schemas.openxmlformats.org/officeDocument/2006/relationships/customXml" Target="../ink/ink1822.xml"/><Relationship Id="rId14" Type="http://schemas.openxmlformats.org/officeDocument/2006/relationships/customXml" Target="../ink/ink1698.xml"/><Relationship Id="rId35" Type="http://schemas.openxmlformats.org/officeDocument/2006/relationships/image" Target="../media/image1701.png"/><Relationship Id="rId56" Type="http://schemas.openxmlformats.org/officeDocument/2006/relationships/customXml" Target="../ink/ink1719.xml"/><Relationship Id="rId77" Type="http://schemas.openxmlformats.org/officeDocument/2006/relationships/image" Target="../media/image1722.png"/><Relationship Id="rId100" Type="http://schemas.openxmlformats.org/officeDocument/2006/relationships/customXml" Target="../ink/ink1741.xml"/><Relationship Id="rId282" Type="http://schemas.openxmlformats.org/officeDocument/2006/relationships/image" Target="../media/image1823.png"/><Relationship Id="rId317" Type="http://schemas.openxmlformats.org/officeDocument/2006/relationships/customXml" Target="../ink/ink1850.xml"/><Relationship Id="rId338" Type="http://schemas.openxmlformats.org/officeDocument/2006/relationships/image" Target="../media/image1850.png"/><Relationship Id="rId359" Type="http://schemas.openxmlformats.org/officeDocument/2006/relationships/customXml" Target="../ink/ink1871.xml"/><Relationship Id="rId8" Type="http://schemas.openxmlformats.org/officeDocument/2006/relationships/customXml" Target="../ink/ink1695.xml"/><Relationship Id="rId98" Type="http://schemas.openxmlformats.org/officeDocument/2006/relationships/customXml" Target="../ink/ink1740.xml"/><Relationship Id="rId121" Type="http://schemas.openxmlformats.org/officeDocument/2006/relationships/image" Target="../media/image1744.png"/><Relationship Id="rId142" Type="http://schemas.openxmlformats.org/officeDocument/2006/relationships/customXml" Target="../ink/ink1762.xml"/><Relationship Id="rId163" Type="http://schemas.openxmlformats.org/officeDocument/2006/relationships/image" Target="../media/image1765.png"/><Relationship Id="rId184" Type="http://schemas.openxmlformats.org/officeDocument/2006/relationships/customXml" Target="../ink/ink1783.xml"/><Relationship Id="rId219" Type="http://schemas.openxmlformats.org/officeDocument/2006/relationships/image" Target="../media/image1793.png"/><Relationship Id="rId370" Type="http://schemas.openxmlformats.org/officeDocument/2006/relationships/image" Target="../media/image1866.png"/><Relationship Id="rId391" Type="http://schemas.openxmlformats.org/officeDocument/2006/relationships/customXml" Target="../ink/ink1887.xml"/><Relationship Id="rId405" Type="http://schemas.openxmlformats.org/officeDocument/2006/relationships/customXml" Target="../ink/ink1894.xml"/><Relationship Id="rId426" Type="http://schemas.openxmlformats.org/officeDocument/2006/relationships/image" Target="../media/image1893.png"/><Relationship Id="rId230" Type="http://schemas.openxmlformats.org/officeDocument/2006/relationships/customXml" Target="../ink/ink1806.xml"/><Relationship Id="rId251" Type="http://schemas.openxmlformats.org/officeDocument/2006/relationships/image" Target="../media/image1808.png"/><Relationship Id="rId25" Type="http://schemas.openxmlformats.org/officeDocument/2006/relationships/image" Target="../media/image1696.png"/><Relationship Id="rId46" Type="http://schemas.openxmlformats.org/officeDocument/2006/relationships/customXml" Target="../ink/ink1714.xml"/><Relationship Id="rId67" Type="http://schemas.openxmlformats.org/officeDocument/2006/relationships/image" Target="../media/image1717.png"/><Relationship Id="rId272" Type="http://schemas.openxmlformats.org/officeDocument/2006/relationships/image" Target="../media/image1818.png"/><Relationship Id="rId293" Type="http://schemas.openxmlformats.org/officeDocument/2006/relationships/customXml" Target="../ink/ink1838.xml"/><Relationship Id="rId307" Type="http://schemas.openxmlformats.org/officeDocument/2006/relationships/customXml" Target="../ink/ink1845.xml"/><Relationship Id="rId328" Type="http://schemas.openxmlformats.org/officeDocument/2006/relationships/image" Target="../media/image1845.png"/><Relationship Id="rId349" Type="http://schemas.openxmlformats.org/officeDocument/2006/relationships/customXml" Target="../ink/ink1866.xml"/><Relationship Id="rId88" Type="http://schemas.openxmlformats.org/officeDocument/2006/relationships/customXml" Target="../ink/ink1735.xml"/><Relationship Id="rId111" Type="http://schemas.openxmlformats.org/officeDocument/2006/relationships/image" Target="../media/image1739.png"/><Relationship Id="rId132" Type="http://schemas.openxmlformats.org/officeDocument/2006/relationships/customXml" Target="../ink/ink1757.xml"/><Relationship Id="rId153" Type="http://schemas.openxmlformats.org/officeDocument/2006/relationships/image" Target="../media/image1760.png"/><Relationship Id="rId174" Type="http://schemas.openxmlformats.org/officeDocument/2006/relationships/customXml" Target="../ink/ink1778.xml"/><Relationship Id="rId195" Type="http://schemas.openxmlformats.org/officeDocument/2006/relationships/image" Target="../media/image1781.png"/><Relationship Id="rId209" Type="http://schemas.openxmlformats.org/officeDocument/2006/relationships/image" Target="../media/image1788.png"/><Relationship Id="rId360" Type="http://schemas.openxmlformats.org/officeDocument/2006/relationships/image" Target="../media/image1861.png"/><Relationship Id="rId381" Type="http://schemas.openxmlformats.org/officeDocument/2006/relationships/customXml" Target="../ink/ink1882.xml"/><Relationship Id="rId416" Type="http://schemas.openxmlformats.org/officeDocument/2006/relationships/image" Target="../media/image1889.png"/><Relationship Id="rId220" Type="http://schemas.openxmlformats.org/officeDocument/2006/relationships/customXml" Target="../ink/ink1801.xml"/><Relationship Id="rId241" Type="http://schemas.openxmlformats.org/officeDocument/2006/relationships/image" Target="../media/image1803.png"/><Relationship Id="rId437" Type="http://schemas.openxmlformats.org/officeDocument/2006/relationships/customXml" Target="../ink/ink1910.xml"/><Relationship Id="rId15" Type="http://schemas.openxmlformats.org/officeDocument/2006/relationships/image" Target="../media/image1691.png"/><Relationship Id="rId36" Type="http://schemas.openxmlformats.org/officeDocument/2006/relationships/customXml" Target="../ink/ink1709.xml"/><Relationship Id="rId57" Type="http://schemas.openxmlformats.org/officeDocument/2006/relationships/image" Target="../media/image1712.png"/><Relationship Id="rId262" Type="http://schemas.openxmlformats.org/officeDocument/2006/relationships/image" Target="../media/image1813.png"/><Relationship Id="rId283" Type="http://schemas.openxmlformats.org/officeDocument/2006/relationships/customXml" Target="../ink/ink1833.xml"/><Relationship Id="rId318" Type="http://schemas.openxmlformats.org/officeDocument/2006/relationships/image" Target="../media/image1840.png"/><Relationship Id="rId339" Type="http://schemas.openxmlformats.org/officeDocument/2006/relationships/customXml" Target="../ink/ink1861.xml"/><Relationship Id="rId78" Type="http://schemas.openxmlformats.org/officeDocument/2006/relationships/customXml" Target="../ink/ink1730.xml"/><Relationship Id="rId99" Type="http://schemas.openxmlformats.org/officeDocument/2006/relationships/image" Target="../media/image1733.png"/><Relationship Id="rId101" Type="http://schemas.openxmlformats.org/officeDocument/2006/relationships/image" Target="../media/image1734.png"/><Relationship Id="rId122" Type="http://schemas.openxmlformats.org/officeDocument/2006/relationships/customXml" Target="../ink/ink1752.xml"/><Relationship Id="rId143" Type="http://schemas.openxmlformats.org/officeDocument/2006/relationships/image" Target="../media/image1755.png"/><Relationship Id="rId164" Type="http://schemas.openxmlformats.org/officeDocument/2006/relationships/customXml" Target="../ink/ink1773.xml"/><Relationship Id="rId185" Type="http://schemas.openxmlformats.org/officeDocument/2006/relationships/image" Target="../media/image1776.png"/><Relationship Id="rId350" Type="http://schemas.openxmlformats.org/officeDocument/2006/relationships/image" Target="../media/image1856.png"/><Relationship Id="rId371" Type="http://schemas.openxmlformats.org/officeDocument/2006/relationships/customXml" Target="../ink/ink1877.xml"/><Relationship Id="rId406" Type="http://schemas.openxmlformats.org/officeDocument/2006/relationships/image" Target="../media/image1884.png"/><Relationship Id="rId9" Type="http://schemas.openxmlformats.org/officeDocument/2006/relationships/image" Target="../media/image1688.png"/><Relationship Id="rId210" Type="http://schemas.openxmlformats.org/officeDocument/2006/relationships/customXml" Target="../ink/ink1796.xml"/><Relationship Id="rId392" Type="http://schemas.openxmlformats.org/officeDocument/2006/relationships/image" Target="../media/image1877.png"/><Relationship Id="rId427" Type="http://schemas.openxmlformats.org/officeDocument/2006/relationships/customXml" Target="../ink/ink1905.xml"/><Relationship Id="rId26" Type="http://schemas.openxmlformats.org/officeDocument/2006/relationships/customXml" Target="../ink/ink1704.xml"/><Relationship Id="rId231" Type="http://schemas.openxmlformats.org/officeDocument/2006/relationships/image" Target="../media/image1798.png"/><Relationship Id="rId252" Type="http://schemas.openxmlformats.org/officeDocument/2006/relationships/customXml" Target="../ink/ink1817.xml"/><Relationship Id="rId273" Type="http://schemas.openxmlformats.org/officeDocument/2006/relationships/customXml" Target="../ink/ink1828.xml"/><Relationship Id="rId294" Type="http://schemas.openxmlformats.org/officeDocument/2006/relationships/image" Target="../media/image1829.png"/><Relationship Id="rId308" Type="http://schemas.openxmlformats.org/officeDocument/2006/relationships/image" Target="../media/image1835.png"/><Relationship Id="rId329" Type="http://schemas.openxmlformats.org/officeDocument/2006/relationships/customXml" Target="../ink/ink1856.xml"/><Relationship Id="rId47" Type="http://schemas.openxmlformats.org/officeDocument/2006/relationships/image" Target="../media/image1707.png"/><Relationship Id="rId68" Type="http://schemas.openxmlformats.org/officeDocument/2006/relationships/customXml" Target="../ink/ink1725.xml"/><Relationship Id="rId89" Type="http://schemas.openxmlformats.org/officeDocument/2006/relationships/image" Target="../media/image1728.png"/><Relationship Id="rId112" Type="http://schemas.openxmlformats.org/officeDocument/2006/relationships/customXml" Target="../ink/ink1747.xml"/><Relationship Id="rId133" Type="http://schemas.openxmlformats.org/officeDocument/2006/relationships/image" Target="../media/image1750.png"/><Relationship Id="rId154" Type="http://schemas.openxmlformats.org/officeDocument/2006/relationships/customXml" Target="../ink/ink1768.xml"/><Relationship Id="rId175" Type="http://schemas.openxmlformats.org/officeDocument/2006/relationships/image" Target="../media/image1771.png"/><Relationship Id="rId340" Type="http://schemas.openxmlformats.org/officeDocument/2006/relationships/image" Target="../media/image1851.png"/><Relationship Id="rId361" Type="http://schemas.openxmlformats.org/officeDocument/2006/relationships/customXml" Target="../ink/ink1872.xml"/><Relationship Id="rId196" Type="http://schemas.openxmlformats.org/officeDocument/2006/relationships/customXml" Target="../ink/ink1789.xml"/><Relationship Id="rId200" Type="http://schemas.openxmlformats.org/officeDocument/2006/relationships/customXml" Target="../ink/ink1791.xml"/><Relationship Id="rId382" Type="http://schemas.openxmlformats.org/officeDocument/2006/relationships/image" Target="../media/image1872.png"/><Relationship Id="rId417" Type="http://schemas.openxmlformats.org/officeDocument/2006/relationships/customXml" Target="../ink/ink1900.xml"/><Relationship Id="rId438" Type="http://schemas.openxmlformats.org/officeDocument/2006/relationships/image" Target="../media/image1899.png"/><Relationship Id="rId16" Type="http://schemas.openxmlformats.org/officeDocument/2006/relationships/customXml" Target="../ink/ink1699.xml"/><Relationship Id="rId221" Type="http://schemas.openxmlformats.org/officeDocument/2006/relationships/image" Target="../media/image1794.png"/><Relationship Id="rId242" Type="http://schemas.openxmlformats.org/officeDocument/2006/relationships/customXml" Target="../ink/ink1812.xml"/><Relationship Id="rId263" Type="http://schemas.openxmlformats.org/officeDocument/2006/relationships/customXml" Target="../ink/ink1823.xml"/><Relationship Id="rId284" Type="http://schemas.openxmlformats.org/officeDocument/2006/relationships/image" Target="../media/image1824.png"/><Relationship Id="rId319" Type="http://schemas.openxmlformats.org/officeDocument/2006/relationships/customXml" Target="../ink/ink1851.xml"/><Relationship Id="rId37" Type="http://schemas.openxmlformats.org/officeDocument/2006/relationships/image" Target="../media/image1702.png"/><Relationship Id="rId58" Type="http://schemas.openxmlformats.org/officeDocument/2006/relationships/customXml" Target="../ink/ink1720.xml"/><Relationship Id="rId79" Type="http://schemas.openxmlformats.org/officeDocument/2006/relationships/image" Target="../media/image1723.png"/><Relationship Id="rId102" Type="http://schemas.openxmlformats.org/officeDocument/2006/relationships/customXml" Target="../ink/ink1742.xml"/><Relationship Id="rId123" Type="http://schemas.openxmlformats.org/officeDocument/2006/relationships/image" Target="../media/image1745.png"/><Relationship Id="rId144" Type="http://schemas.openxmlformats.org/officeDocument/2006/relationships/customXml" Target="../ink/ink1763.xml"/><Relationship Id="rId330" Type="http://schemas.openxmlformats.org/officeDocument/2006/relationships/image" Target="../media/image1846.png"/><Relationship Id="rId90" Type="http://schemas.openxmlformats.org/officeDocument/2006/relationships/customXml" Target="../ink/ink1736.xml"/><Relationship Id="rId165" Type="http://schemas.openxmlformats.org/officeDocument/2006/relationships/image" Target="../media/image1766.png"/><Relationship Id="rId186" Type="http://schemas.openxmlformats.org/officeDocument/2006/relationships/customXml" Target="../ink/ink1784.xml"/><Relationship Id="rId351" Type="http://schemas.openxmlformats.org/officeDocument/2006/relationships/customXml" Target="../ink/ink1867.xml"/><Relationship Id="rId372" Type="http://schemas.openxmlformats.org/officeDocument/2006/relationships/image" Target="../media/image1867.png"/><Relationship Id="rId393" Type="http://schemas.openxmlformats.org/officeDocument/2006/relationships/customXml" Target="../ink/ink1888.xml"/><Relationship Id="rId407" Type="http://schemas.openxmlformats.org/officeDocument/2006/relationships/customXml" Target="../ink/ink1895.xml"/><Relationship Id="rId428" Type="http://schemas.openxmlformats.org/officeDocument/2006/relationships/image" Target="../media/image1894.png"/><Relationship Id="rId211" Type="http://schemas.openxmlformats.org/officeDocument/2006/relationships/image" Target="../media/image1789.png"/><Relationship Id="rId232" Type="http://schemas.openxmlformats.org/officeDocument/2006/relationships/customXml" Target="../ink/ink1807.xml"/><Relationship Id="rId253" Type="http://schemas.openxmlformats.org/officeDocument/2006/relationships/image" Target="../media/image1809.png"/><Relationship Id="rId274" Type="http://schemas.openxmlformats.org/officeDocument/2006/relationships/image" Target="../media/image1819.png"/><Relationship Id="rId295" Type="http://schemas.openxmlformats.org/officeDocument/2006/relationships/customXml" Target="../ink/ink1839.xml"/><Relationship Id="rId309" Type="http://schemas.openxmlformats.org/officeDocument/2006/relationships/customXml" Target="../ink/ink1846.xml"/><Relationship Id="rId27" Type="http://schemas.openxmlformats.org/officeDocument/2006/relationships/image" Target="../media/image1697.png"/><Relationship Id="rId48" Type="http://schemas.openxmlformats.org/officeDocument/2006/relationships/customXml" Target="../ink/ink1715.xml"/><Relationship Id="rId69" Type="http://schemas.openxmlformats.org/officeDocument/2006/relationships/image" Target="../media/image1718.png"/><Relationship Id="rId113" Type="http://schemas.openxmlformats.org/officeDocument/2006/relationships/image" Target="../media/image1740.png"/><Relationship Id="rId134" Type="http://schemas.openxmlformats.org/officeDocument/2006/relationships/customXml" Target="../ink/ink1758.xml"/><Relationship Id="rId320" Type="http://schemas.openxmlformats.org/officeDocument/2006/relationships/image" Target="../media/image1841.png"/><Relationship Id="rId80" Type="http://schemas.openxmlformats.org/officeDocument/2006/relationships/customXml" Target="../ink/ink1731.xml"/><Relationship Id="rId155" Type="http://schemas.openxmlformats.org/officeDocument/2006/relationships/image" Target="../media/image1761.png"/><Relationship Id="rId176" Type="http://schemas.openxmlformats.org/officeDocument/2006/relationships/customXml" Target="../ink/ink1779.xml"/><Relationship Id="rId197" Type="http://schemas.openxmlformats.org/officeDocument/2006/relationships/image" Target="../media/image1782.png"/><Relationship Id="rId341" Type="http://schemas.openxmlformats.org/officeDocument/2006/relationships/customXml" Target="../ink/ink1862.xml"/><Relationship Id="rId362" Type="http://schemas.openxmlformats.org/officeDocument/2006/relationships/image" Target="../media/image1862.png"/><Relationship Id="rId383" Type="http://schemas.openxmlformats.org/officeDocument/2006/relationships/customXml" Target="../ink/ink1883.xml"/><Relationship Id="rId418" Type="http://schemas.openxmlformats.org/officeDocument/2006/relationships/image" Target="../media/image12.png"/><Relationship Id="rId439" Type="http://schemas.openxmlformats.org/officeDocument/2006/relationships/customXml" Target="../ink/ink1911.xml"/><Relationship Id="rId201" Type="http://schemas.openxmlformats.org/officeDocument/2006/relationships/image" Target="../media/image1784.png"/><Relationship Id="rId222" Type="http://schemas.openxmlformats.org/officeDocument/2006/relationships/customXml" Target="../ink/ink1802.xml"/><Relationship Id="rId243" Type="http://schemas.openxmlformats.org/officeDocument/2006/relationships/image" Target="../media/image1804.png"/><Relationship Id="rId264" Type="http://schemas.openxmlformats.org/officeDocument/2006/relationships/image" Target="../media/image1814.png"/><Relationship Id="rId285" Type="http://schemas.openxmlformats.org/officeDocument/2006/relationships/customXml" Target="../ink/ink1834.xml"/><Relationship Id="rId17" Type="http://schemas.openxmlformats.org/officeDocument/2006/relationships/image" Target="../media/image1692.png"/><Relationship Id="rId38" Type="http://schemas.openxmlformats.org/officeDocument/2006/relationships/customXml" Target="../ink/ink1710.xml"/><Relationship Id="rId59" Type="http://schemas.openxmlformats.org/officeDocument/2006/relationships/image" Target="../media/image1713.png"/><Relationship Id="rId103" Type="http://schemas.openxmlformats.org/officeDocument/2006/relationships/image" Target="../media/image1735.png"/><Relationship Id="rId124" Type="http://schemas.openxmlformats.org/officeDocument/2006/relationships/customXml" Target="../ink/ink1753.xml"/><Relationship Id="rId310" Type="http://schemas.openxmlformats.org/officeDocument/2006/relationships/image" Target="../media/image1836.png"/><Relationship Id="rId70" Type="http://schemas.openxmlformats.org/officeDocument/2006/relationships/customXml" Target="../ink/ink1726.xml"/><Relationship Id="rId91" Type="http://schemas.openxmlformats.org/officeDocument/2006/relationships/image" Target="../media/image1729.png"/><Relationship Id="rId145" Type="http://schemas.openxmlformats.org/officeDocument/2006/relationships/image" Target="../media/image1756.png"/><Relationship Id="rId166" Type="http://schemas.openxmlformats.org/officeDocument/2006/relationships/customXml" Target="../ink/ink1774.xml"/><Relationship Id="rId187" Type="http://schemas.openxmlformats.org/officeDocument/2006/relationships/image" Target="../media/image1777.png"/><Relationship Id="rId331" Type="http://schemas.openxmlformats.org/officeDocument/2006/relationships/customXml" Target="../ink/ink1857.xml"/><Relationship Id="rId352" Type="http://schemas.openxmlformats.org/officeDocument/2006/relationships/image" Target="../media/image1857.png"/><Relationship Id="rId373" Type="http://schemas.openxmlformats.org/officeDocument/2006/relationships/customXml" Target="../ink/ink1878.xml"/><Relationship Id="rId394" Type="http://schemas.openxmlformats.org/officeDocument/2006/relationships/image" Target="../media/image1878.png"/><Relationship Id="rId408" Type="http://schemas.openxmlformats.org/officeDocument/2006/relationships/image" Target="../media/image1885.png"/><Relationship Id="rId429" Type="http://schemas.openxmlformats.org/officeDocument/2006/relationships/customXml" Target="../ink/ink1906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797.xml"/><Relationship Id="rId233" Type="http://schemas.openxmlformats.org/officeDocument/2006/relationships/image" Target="../media/image1799.png"/><Relationship Id="rId254" Type="http://schemas.openxmlformats.org/officeDocument/2006/relationships/customXml" Target="../ink/ink1818.xml"/><Relationship Id="rId440" Type="http://schemas.openxmlformats.org/officeDocument/2006/relationships/image" Target="../media/image1900.png"/><Relationship Id="rId28" Type="http://schemas.openxmlformats.org/officeDocument/2006/relationships/customXml" Target="../ink/ink1705.xml"/><Relationship Id="rId49" Type="http://schemas.openxmlformats.org/officeDocument/2006/relationships/image" Target="../media/image1708.png"/><Relationship Id="rId114" Type="http://schemas.openxmlformats.org/officeDocument/2006/relationships/customXml" Target="../ink/ink1748.xml"/><Relationship Id="rId275" Type="http://schemas.openxmlformats.org/officeDocument/2006/relationships/customXml" Target="../ink/ink1829.xml"/><Relationship Id="rId296" Type="http://schemas.openxmlformats.org/officeDocument/2006/relationships/image" Target="../media/image1830.png"/><Relationship Id="rId300" Type="http://schemas.openxmlformats.org/officeDocument/2006/relationships/image" Target="../media/image1831.png"/><Relationship Id="rId60" Type="http://schemas.openxmlformats.org/officeDocument/2006/relationships/customXml" Target="../ink/ink1721.xml"/><Relationship Id="rId81" Type="http://schemas.openxmlformats.org/officeDocument/2006/relationships/image" Target="../media/image1724.png"/><Relationship Id="rId135" Type="http://schemas.openxmlformats.org/officeDocument/2006/relationships/image" Target="../media/image1751.png"/><Relationship Id="rId156" Type="http://schemas.openxmlformats.org/officeDocument/2006/relationships/customXml" Target="../ink/ink1769.xml"/><Relationship Id="rId177" Type="http://schemas.openxmlformats.org/officeDocument/2006/relationships/image" Target="../media/image1772.png"/><Relationship Id="rId198" Type="http://schemas.openxmlformats.org/officeDocument/2006/relationships/customXml" Target="../ink/ink1790.xml"/><Relationship Id="rId321" Type="http://schemas.openxmlformats.org/officeDocument/2006/relationships/customXml" Target="../ink/ink1852.xml"/><Relationship Id="rId342" Type="http://schemas.openxmlformats.org/officeDocument/2006/relationships/image" Target="../media/image1852.png"/><Relationship Id="rId363" Type="http://schemas.openxmlformats.org/officeDocument/2006/relationships/customXml" Target="../ink/ink1873.xml"/><Relationship Id="rId384" Type="http://schemas.openxmlformats.org/officeDocument/2006/relationships/image" Target="../media/image1873.png"/><Relationship Id="rId419" Type="http://schemas.openxmlformats.org/officeDocument/2006/relationships/customXml" Target="../ink/ink1901.xml"/><Relationship Id="rId202" Type="http://schemas.openxmlformats.org/officeDocument/2006/relationships/customXml" Target="../ink/ink1792.xml"/><Relationship Id="rId223" Type="http://schemas.openxmlformats.org/officeDocument/2006/relationships/image" Target="../media/image1795.png"/><Relationship Id="rId244" Type="http://schemas.openxmlformats.org/officeDocument/2006/relationships/customXml" Target="../ink/ink1813.xml"/><Relationship Id="rId430" Type="http://schemas.openxmlformats.org/officeDocument/2006/relationships/image" Target="../media/image1895.png"/><Relationship Id="rId18" Type="http://schemas.openxmlformats.org/officeDocument/2006/relationships/customXml" Target="../ink/ink1700.xml"/><Relationship Id="rId39" Type="http://schemas.openxmlformats.org/officeDocument/2006/relationships/image" Target="../media/image1703.png"/><Relationship Id="rId265" Type="http://schemas.openxmlformats.org/officeDocument/2006/relationships/customXml" Target="../ink/ink1824.xml"/><Relationship Id="rId286" Type="http://schemas.openxmlformats.org/officeDocument/2006/relationships/image" Target="../media/image1825.png"/><Relationship Id="rId50" Type="http://schemas.openxmlformats.org/officeDocument/2006/relationships/customXml" Target="../ink/ink1716.xml"/><Relationship Id="rId104" Type="http://schemas.openxmlformats.org/officeDocument/2006/relationships/customXml" Target="../ink/ink1743.xml"/><Relationship Id="rId125" Type="http://schemas.openxmlformats.org/officeDocument/2006/relationships/image" Target="../media/image1746.png"/><Relationship Id="rId146" Type="http://schemas.openxmlformats.org/officeDocument/2006/relationships/customXml" Target="../ink/ink1764.xml"/><Relationship Id="rId167" Type="http://schemas.openxmlformats.org/officeDocument/2006/relationships/image" Target="../media/image1767.png"/><Relationship Id="rId188" Type="http://schemas.openxmlformats.org/officeDocument/2006/relationships/customXml" Target="../ink/ink1785.xml"/><Relationship Id="rId311" Type="http://schemas.openxmlformats.org/officeDocument/2006/relationships/customXml" Target="../ink/ink1847.xml"/><Relationship Id="rId332" Type="http://schemas.openxmlformats.org/officeDocument/2006/relationships/image" Target="../media/image1847.png"/><Relationship Id="rId353" Type="http://schemas.openxmlformats.org/officeDocument/2006/relationships/customXml" Target="../ink/ink1868.xml"/><Relationship Id="rId374" Type="http://schemas.openxmlformats.org/officeDocument/2006/relationships/image" Target="../media/image1868.png"/><Relationship Id="rId395" Type="http://schemas.openxmlformats.org/officeDocument/2006/relationships/customXml" Target="../ink/ink1889.xml"/><Relationship Id="rId409" Type="http://schemas.openxmlformats.org/officeDocument/2006/relationships/customXml" Target="../ink/ink1896.xml"/><Relationship Id="rId71" Type="http://schemas.openxmlformats.org/officeDocument/2006/relationships/image" Target="../media/image1719.png"/><Relationship Id="rId92" Type="http://schemas.openxmlformats.org/officeDocument/2006/relationships/customXml" Target="../ink/ink1737.xml"/><Relationship Id="rId213" Type="http://schemas.openxmlformats.org/officeDocument/2006/relationships/image" Target="../media/image1790.png"/><Relationship Id="rId234" Type="http://schemas.openxmlformats.org/officeDocument/2006/relationships/customXml" Target="../ink/ink1808.xml"/><Relationship Id="rId420" Type="http://schemas.openxmlformats.org/officeDocument/2006/relationships/image" Target="../media/image1890.png"/><Relationship Id="rId2" Type="http://schemas.openxmlformats.org/officeDocument/2006/relationships/customXml" Target="../ink/ink1692.xml"/><Relationship Id="rId29" Type="http://schemas.openxmlformats.org/officeDocument/2006/relationships/image" Target="../media/image1698.png"/><Relationship Id="rId255" Type="http://schemas.openxmlformats.org/officeDocument/2006/relationships/image" Target="../media/image1810.png"/><Relationship Id="rId276" Type="http://schemas.openxmlformats.org/officeDocument/2006/relationships/image" Target="../media/image1820.png"/><Relationship Id="rId297" Type="http://schemas.openxmlformats.org/officeDocument/2006/relationships/customXml" Target="../ink/ink1840.xml"/><Relationship Id="rId441" Type="http://schemas.openxmlformats.org/officeDocument/2006/relationships/customXml" Target="../ink/ink1912.xml"/><Relationship Id="rId40" Type="http://schemas.openxmlformats.org/officeDocument/2006/relationships/customXml" Target="../ink/ink1711.xml"/><Relationship Id="rId115" Type="http://schemas.openxmlformats.org/officeDocument/2006/relationships/image" Target="../media/image1741.png"/><Relationship Id="rId136" Type="http://schemas.openxmlformats.org/officeDocument/2006/relationships/customXml" Target="../ink/ink1759.xml"/><Relationship Id="rId157" Type="http://schemas.openxmlformats.org/officeDocument/2006/relationships/image" Target="../media/image1762.png"/><Relationship Id="rId178" Type="http://schemas.openxmlformats.org/officeDocument/2006/relationships/customXml" Target="../ink/ink1780.xml"/><Relationship Id="rId301" Type="http://schemas.openxmlformats.org/officeDocument/2006/relationships/customXml" Target="../ink/ink1842.xml"/><Relationship Id="rId322" Type="http://schemas.openxmlformats.org/officeDocument/2006/relationships/image" Target="../media/image1842.png"/><Relationship Id="rId343" Type="http://schemas.openxmlformats.org/officeDocument/2006/relationships/customXml" Target="../ink/ink1863.xml"/><Relationship Id="rId364" Type="http://schemas.openxmlformats.org/officeDocument/2006/relationships/image" Target="../media/image1863.png"/><Relationship Id="rId61" Type="http://schemas.openxmlformats.org/officeDocument/2006/relationships/image" Target="../media/image1714.png"/><Relationship Id="rId82" Type="http://schemas.openxmlformats.org/officeDocument/2006/relationships/customXml" Target="../ink/ink1732.xml"/><Relationship Id="rId199" Type="http://schemas.openxmlformats.org/officeDocument/2006/relationships/image" Target="../media/image1783.png"/><Relationship Id="rId203" Type="http://schemas.openxmlformats.org/officeDocument/2006/relationships/image" Target="../media/image1785.png"/><Relationship Id="rId385" Type="http://schemas.openxmlformats.org/officeDocument/2006/relationships/customXml" Target="../ink/ink1884.xml"/><Relationship Id="rId19" Type="http://schemas.openxmlformats.org/officeDocument/2006/relationships/image" Target="../media/image1693.png"/><Relationship Id="rId224" Type="http://schemas.openxmlformats.org/officeDocument/2006/relationships/customXml" Target="../ink/ink1803.xml"/><Relationship Id="rId245" Type="http://schemas.openxmlformats.org/officeDocument/2006/relationships/image" Target="../media/image1805.png"/><Relationship Id="rId266" Type="http://schemas.openxmlformats.org/officeDocument/2006/relationships/image" Target="../media/image1815.png"/><Relationship Id="rId287" Type="http://schemas.openxmlformats.org/officeDocument/2006/relationships/customXml" Target="../ink/ink1835.xml"/><Relationship Id="rId410" Type="http://schemas.openxmlformats.org/officeDocument/2006/relationships/image" Target="../media/image1886.png"/><Relationship Id="rId431" Type="http://schemas.openxmlformats.org/officeDocument/2006/relationships/customXml" Target="../ink/ink1907.xml"/><Relationship Id="rId30" Type="http://schemas.openxmlformats.org/officeDocument/2006/relationships/customXml" Target="../ink/ink1706.xml"/><Relationship Id="rId105" Type="http://schemas.openxmlformats.org/officeDocument/2006/relationships/image" Target="../media/image1736.png"/><Relationship Id="rId126" Type="http://schemas.openxmlformats.org/officeDocument/2006/relationships/customXml" Target="../ink/ink1754.xml"/><Relationship Id="rId147" Type="http://schemas.openxmlformats.org/officeDocument/2006/relationships/image" Target="../media/image1757.png"/><Relationship Id="rId168" Type="http://schemas.openxmlformats.org/officeDocument/2006/relationships/customXml" Target="../ink/ink1775.xml"/><Relationship Id="rId312" Type="http://schemas.openxmlformats.org/officeDocument/2006/relationships/image" Target="../media/image1837.png"/><Relationship Id="rId333" Type="http://schemas.openxmlformats.org/officeDocument/2006/relationships/customXml" Target="../ink/ink1858.xml"/><Relationship Id="rId354" Type="http://schemas.openxmlformats.org/officeDocument/2006/relationships/image" Target="../media/image1858.png"/><Relationship Id="rId51" Type="http://schemas.openxmlformats.org/officeDocument/2006/relationships/image" Target="../media/image1709.png"/><Relationship Id="rId72" Type="http://schemas.openxmlformats.org/officeDocument/2006/relationships/customXml" Target="../ink/ink1727.xml"/><Relationship Id="rId93" Type="http://schemas.openxmlformats.org/officeDocument/2006/relationships/image" Target="../media/image1730.png"/><Relationship Id="rId189" Type="http://schemas.openxmlformats.org/officeDocument/2006/relationships/image" Target="../media/image1778.png"/><Relationship Id="rId375" Type="http://schemas.openxmlformats.org/officeDocument/2006/relationships/customXml" Target="../ink/ink1879.xml"/><Relationship Id="rId396" Type="http://schemas.openxmlformats.org/officeDocument/2006/relationships/image" Target="../media/image1879.png"/><Relationship Id="rId3" Type="http://schemas.openxmlformats.org/officeDocument/2006/relationships/image" Target="../media/image1685.png"/><Relationship Id="rId214" Type="http://schemas.openxmlformats.org/officeDocument/2006/relationships/customXml" Target="../ink/ink1798.xml"/><Relationship Id="rId235" Type="http://schemas.openxmlformats.org/officeDocument/2006/relationships/image" Target="../media/image1800.png"/><Relationship Id="rId256" Type="http://schemas.openxmlformats.org/officeDocument/2006/relationships/customXml" Target="../ink/ink1819.xml"/><Relationship Id="rId277" Type="http://schemas.openxmlformats.org/officeDocument/2006/relationships/customXml" Target="../ink/ink1830.xml"/><Relationship Id="rId298" Type="http://schemas.openxmlformats.org/officeDocument/2006/relationships/image" Target="../media/image1330.png"/><Relationship Id="rId400" Type="http://schemas.openxmlformats.org/officeDocument/2006/relationships/image" Target="../media/image1881.png"/><Relationship Id="rId421" Type="http://schemas.openxmlformats.org/officeDocument/2006/relationships/customXml" Target="../ink/ink1902.xml"/><Relationship Id="rId442" Type="http://schemas.openxmlformats.org/officeDocument/2006/relationships/image" Target="../media/image1901.png"/><Relationship Id="rId116" Type="http://schemas.openxmlformats.org/officeDocument/2006/relationships/customXml" Target="../ink/ink1749.xml"/><Relationship Id="rId137" Type="http://schemas.openxmlformats.org/officeDocument/2006/relationships/image" Target="../media/image1752.png"/><Relationship Id="rId158" Type="http://schemas.openxmlformats.org/officeDocument/2006/relationships/customXml" Target="../ink/ink1770.xml"/><Relationship Id="rId302" Type="http://schemas.openxmlformats.org/officeDocument/2006/relationships/image" Target="../media/image1832.png"/><Relationship Id="rId323" Type="http://schemas.openxmlformats.org/officeDocument/2006/relationships/customXml" Target="../ink/ink1853.xml"/><Relationship Id="rId344" Type="http://schemas.openxmlformats.org/officeDocument/2006/relationships/image" Target="../media/image1853.png"/><Relationship Id="rId20" Type="http://schemas.openxmlformats.org/officeDocument/2006/relationships/customXml" Target="../ink/ink1701.xml"/><Relationship Id="rId41" Type="http://schemas.openxmlformats.org/officeDocument/2006/relationships/image" Target="../media/image1704.png"/><Relationship Id="rId62" Type="http://schemas.openxmlformats.org/officeDocument/2006/relationships/customXml" Target="../ink/ink1722.xml"/><Relationship Id="rId83" Type="http://schemas.openxmlformats.org/officeDocument/2006/relationships/image" Target="../media/image1725.png"/><Relationship Id="rId179" Type="http://schemas.openxmlformats.org/officeDocument/2006/relationships/image" Target="../media/image1773.png"/><Relationship Id="rId365" Type="http://schemas.openxmlformats.org/officeDocument/2006/relationships/customXml" Target="../ink/ink1874.xml"/><Relationship Id="rId386" Type="http://schemas.openxmlformats.org/officeDocument/2006/relationships/image" Target="../media/image1874.png"/><Relationship Id="rId190" Type="http://schemas.openxmlformats.org/officeDocument/2006/relationships/customXml" Target="../ink/ink1786.xml"/><Relationship Id="rId204" Type="http://schemas.openxmlformats.org/officeDocument/2006/relationships/customXml" Target="../ink/ink1793.xml"/><Relationship Id="rId225" Type="http://schemas.openxmlformats.org/officeDocument/2006/relationships/image" Target="../media/image1796.png"/><Relationship Id="rId246" Type="http://schemas.openxmlformats.org/officeDocument/2006/relationships/customXml" Target="../ink/ink1814.xml"/><Relationship Id="rId267" Type="http://schemas.openxmlformats.org/officeDocument/2006/relationships/customXml" Target="../ink/ink1825.xml"/><Relationship Id="rId288" Type="http://schemas.openxmlformats.org/officeDocument/2006/relationships/image" Target="../media/image1826.png"/><Relationship Id="rId411" Type="http://schemas.openxmlformats.org/officeDocument/2006/relationships/customXml" Target="../ink/ink1897.xml"/><Relationship Id="rId432" Type="http://schemas.openxmlformats.org/officeDocument/2006/relationships/image" Target="../media/image1896.png"/><Relationship Id="rId106" Type="http://schemas.openxmlformats.org/officeDocument/2006/relationships/customXml" Target="../ink/ink1744.xml"/><Relationship Id="rId127" Type="http://schemas.openxmlformats.org/officeDocument/2006/relationships/image" Target="../media/image1747.png"/><Relationship Id="rId313" Type="http://schemas.openxmlformats.org/officeDocument/2006/relationships/customXml" Target="../ink/ink1848.xml"/><Relationship Id="rId10" Type="http://schemas.openxmlformats.org/officeDocument/2006/relationships/customXml" Target="../ink/ink1696.xml"/><Relationship Id="rId31" Type="http://schemas.openxmlformats.org/officeDocument/2006/relationships/image" Target="../media/image1699.png"/><Relationship Id="rId52" Type="http://schemas.openxmlformats.org/officeDocument/2006/relationships/customXml" Target="../ink/ink1717.xml"/><Relationship Id="rId73" Type="http://schemas.openxmlformats.org/officeDocument/2006/relationships/image" Target="../media/image1720.png"/><Relationship Id="rId94" Type="http://schemas.openxmlformats.org/officeDocument/2006/relationships/customXml" Target="../ink/ink1738.xml"/><Relationship Id="rId148" Type="http://schemas.openxmlformats.org/officeDocument/2006/relationships/customXml" Target="../ink/ink1765.xml"/><Relationship Id="rId169" Type="http://schemas.openxmlformats.org/officeDocument/2006/relationships/image" Target="../media/image1768.png"/><Relationship Id="rId334" Type="http://schemas.openxmlformats.org/officeDocument/2006/relationships/image" Target="../media/image1848.png"/><Relationship Id="rId355" Type="http://schemas.openxmlformats.org/officeDocument/2006/relationships/customXml" Target="../ink/ink1869.xml"/><Relationship Id="rId376" Type="http://schemas.openxmlformats.org/officeDocument/2006/relationships/image" Target="../media/image1869.png"/><Relationship Id="rId397" Type="http://schemas.openxmlformats.org/officeDocument/2006/relationships/customXml" Target="../ink/ink1890.xml"/><Relationship Id="rId4" Type="http://schemas.openxmlformats.org/officeDocument/2006/relationships/customXml" Target="../ink/ink1693.xml"/><Relationship Id="rId180" Type="http://schemas.openxmlformats.org/officeDocument/2006/relationships/customXml" Target="../ink/ink1781.xml"/><Relationship Id="rId215" Type="http://schemas.openxmlformats.org/officeDocument/2006/relationships/image" Target="../media/image1791.png"/><Relationship Id="rId236" Type="http://schemas.openxmlformats.org/officeDocument/2006/relationships/customXml" Target="../ink/ink1809.xml"/><Relationship Id="rId257" Type="http://schemas.openxmlformats.org/officeDocument/2006/relationships/image" Target="../media/image1811.png"/><Relationship Id="rId278" Type="http://schemas.openxmlformats.org/officeDocument/2006/relationships/image" Target="../media/image1821.png"/><Relationship Id="rId401" Type="http://schemas.openxmlformats.org/officeDocument/2006/relationships/customXml" Target="../ink/ink1892.xml"/><Relationship Id="rId422" Type="http://schemas.openxmlformats.org/officeDocument/2006/relationships/image" Target="../media/image1891.png"/><Relationship Id="rId303" Type="http://schemas.openxmlformats.org/officeDocument/2006/relationships/customXml" Target="../ink/ink1843.xml"/><Relationship Id="rId42" Type="http://schemas.openxmlformats.org/officeDocument/2006/relationships/customXml" Target="../ink/ink1712.xml"/><Relationship Id="rId84" Type="http://schemas.openxmlformats.org/officeDocument/2006/relationships/customXml" Target="../ink/ink1733.xml"/><Relationship Id="rId138" Type="http://schemas.openxmlformats.org/officeDocument/2006/relationships/customXml" Target="../ink/ink1760.xml"/><Relationship Id="rId345" Type="http://schemas.openxmlformats.org/officeDocument/2006/relationships/customXml" Target="../ink/ink1864.xml"/><Relationship Id="rId387" Type="http://schemas.openxmlformats.org/officeDocument/2006/relationships/customXml" Target="../ink/ink1885.xml"/><Relationship Id="rId191" Type="http://schemas.openxmlformats.org/officeDocument/2006/relationships/image" Target="../media/image1779.png"/><Relationship Id="rId205" Type="http://schemas.openxmlformats.org/officeDocument/2006/relationships/image" Target="../media/image1786.png"/><Relationship Id="rId247" Type="http://schemas.openxmlformats.org/officeDocument/2006/relationships/image" Target="../media/image1806.png"/><Relationship Id="rId412" Type="http://schemas.openxmlformats.org/officeDocument/2006/relationships/image" Target="../media/image1887.png"/><Relationship Id="rId107" Type="http://schemas.openxmlformats.org/officeDocument/2006/relationships/image" Target="../media/image1737.png"/><Relationship Id="rId289" Type="http://schemas.openxmlformats.org/officeDocument/2006/relationships/customXml" Target="../ink/ink1836.xml"/><Relationship Id="rId11" Type="http://schemas.openxmlformats.org/officeDocument/2006/relationships/image" Target="../media/image1689.png"/><Relationship Id="rId53" Type="http://schemas.openxmlformats.org/officeDocument/2006/relationships/image" Target="../media/image1710.png"/><Relationship Id="rId149" Type="http://schemas.openxmlformats.org/officeDocument/2006/relationships/image" Target="../media/image1758.png"/><Relationship Id="rId314" Type="http://schemas.openxmlformats.org/officeDocument/2006/relationships/image" Target="../media/image1838.png"/><Relationship Id="rId356" Type="http://schemas.openxmlformats.org/officeDocument/2006/relationships/image" Target="../media/image1859.png"/><Relationship Id="rId398" Type="http://schemas.openxmlformats.org/officeDocument/2006/relationships/image" Target="../media/image1880.png"/><Relationship Id="rId95" Type="http://schemas.openxmlformats.org/officeDocument/2006/relationships/image" Target="../media/image1731.png"/><Relationship Id="rId160" Type="http://schemas.openxmlformats.org/officeDocument/2006/relationships/customXml" Target="../ink/ink1771.xml"/><Relationship Id="rId216" Type="http://schemas.openxmlformats.org/officeDocument/2006/relationships/customXml" Target="../ink/ink1799.xml"/><Relationship Id="rId423" Type="http://schemas.openxmlformats.org/officeDocument/2006/relationships/customXml" Target="../ink/ink1903.xml"/><Relationship Id="rId258" Type="http://schemas.openxmlformats.org/officeDocument/2006/relationships/customXml" Target="../ink/ink1820.xml"/><Relationship Id="rId22" Type="http://schemas.openxmlformats.org/officeDocument/2006/relationships/customXml" Target="../ink/ink1702.xml"/><Relationship Id="rId64" Type="http://schemas.openxmlformats.org/officeDocument/2006/relationships/customXml" Target="../ink/ink1723.xml"/><Relationship Id="rId118" Type="http://schemas.openxmlformats.org/officeDocument/2006/relationships/customXml" Target="../ink/ink1750.xml"/><Relationship Id="rId325" Type="http://schemas.openxmlformats.org/officeDocument/2006/relationships/customXml" Target="../ink/ink1854.xml"/><Relationship Id="rId367" Type="http://schemas.openxmlformats.org/officeDocument/2006/relationships/customXml" Target="../ink/ink1875.xml"/><Relationship Id="rId171" Type="http://schemas.openxmlformats.org/officeDocument/2006/relationships/image" Target="../media/image1769.png"/><Relationship Id="rId227" Type="http://schemas.openxmlformats.org/officeDocument/2006/relationships/image" Target="../media/image1797.png"/><Relationship Id="rId269" Type="http://schemas.openxmlformats.org/officeDocument/2006/relationships/customXml" Target="../ink/ink1826.xml"/><Relationship Id="rId434" Type="http://schemas.openxmlformats.org/officeDocument/2006/relationships/image" Target="../media/image18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AD2F21-66CC-460D-BBA7-9680F7573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Førelesing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67C06-CFF1-4099-B3BF-78B582150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tx2"/>
                </a:solidFill>
              </a:rPr>
              <a:t>18.02.21</a:t>
            </a:r>
          </a:p>
        </p:txBody>
      </p:sp>
    </p:spTree>
    <p:extLst>
      <p:ext uri="{BB962C8B-B14F-4D97-AF65-F5344CB8AC3E}">
        <p14:creationId xmlns:p14="http://schemas.microsoft.com/office/powerpoint/2010/main" val="259500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480443-379A-4716-9913-D975E9ECEF43}"/>
                  </a:ext>
                </a:extLst>
              </p14:cNvPr>
              <p14:cNvContentPartPr/>
              <p14:nvPr/>
            </p14:nvContentPartPr>
            <p14:xfrm>
              <a:off x="903324" y="390927"/>
              <a:ext cx="342360" cy="29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480443-379A-4716-9913-D975E9ECEF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324" y="381927"/>
                <a:ext cx="36000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6238D33-280A-4133-BBFA-014AFF5B2032}"/>
              </a:ext>
            </a:extLst>
          </p:cNvPr>
          <p:cNvGrpSpPr/>
          <p:nvPr/>
        </p:nvGrpSpPr>
        <p:grpSpPr>
          <a:xfrm>
            <a:off x="1410204" y="418287"/>
            <a:ext cx="602640" cy="333000"/>
            <a:chOff x="1410204" y="418287"/>
            <a:chExt cx="60264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58E72B7-C60C-4B89-A772-90B7ECBF2CC2}"/>
                    </a:ext>
                  </a:extLst>
                </p14:cNvPr>
                <p14:cNvContentPartPr/>
                <p14:nvPr/>
              </p14:nvContentPartPr>
              <p14:xfrm>
                <a:off x="1410204" y="418287"/>
                <a:ext cx="75600" cy="293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58E72B7-C60C-4B89-A772-90B7ECBF2C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01204" y="409287"/>
                  <a:ext cx="93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2EE731-524C-4567-B939-7C5AA0F07C3E}"/>
                    </a:ext>
                  </a:extLst>
                </p14:cNvPr>
                <p14:cNvContentPartPr/>
                <p14:nvPr/>
              </p14:nvContentPartPr>
              <p14:xfrm>
                <a:off x="1630884" y="463647"/>
                <a:ext cx="105480" cy="186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2EE731-524C-4567-B939-7C5AA0F07C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22244" y="454647"/>
                  <a:ext cx="123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13BBF6-D62B-4FCC-B774-20964C689427}"/>
                    </a:ext>
                  </a:extLst>
                </p14:cNvPr>
                <p14:cNvContentPartPr/>
                <p14:nvPr/>
              </p14:nvContentPartPr>
              <p14:xfrm>
                <a:off x="1655724" y="429447"/>
                <a:ext cx="145440" cy="220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13BBF6-D62B-4FCC-B774-20964C68942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46724" y="420447"/>
                  <a:ext cx="163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9B40354-F6E8-407A-BE49-DE6A60911088}"/>
                    </a:ext>
                  </a:extLst>
                </p14:cNvPr>
                <p14:cNvContentPartPr/>
                <p14:nvPr/>
              </p14:nvContentPartPr>
              <p14:xfrm>
                <a:off x="1811964" y="630327"/>
                <a:ext cx="78840" cy="62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9B40354-F6E8-407A-BE49-DE6A609110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02964" y="621687"/>
                  <a:ext cx="96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6609E78-6943-4C7A-BB5A-F900BF074B32}"/>
                    </a:ext>
                  </a:extLst>
                </p14:cNvPr>
                <p14:cNvContentPartPr/>
                <p14:nvPr/>
              </p14:nvContentPartPr>
              <p14:xfrm>
                <a:off x="1885044" y="493887"/>
                <a:ext cx="14760" cy="5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6609E78-6943-4C7A-BB5A-F900BF074B3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76044" y="485247"/>
                  <a:ext cx="32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0BFA2B-874B-41D0-9E95-5DF2290577E4}"/>
                    </a:ext>
                  </a:extLst>
                </p14:cNvPr>
                <p14:cNvContentPartPr/>
                <p14:nvPr/>
              </p14:nvContentPartPr>
              <p14:xfrm>
                <a:off x="1962444" y="656247"/>
                <a:ext cx="50400" cy="95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0BFA2B-874B-41D0-9E95-5DF2290577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53804" y="647247"/>
                  <a:ext cx="680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40979D-9E30-4C35-B854-951EE4E218E7}"/>
              </a:ext>
            </a:extLst>
          </p:cNvPr>
          <p:cNvGrpSpPr/>
          <p:nvPr/>
        </p:nvGrpSpPr>
        <p:grpSpPr>
          <a:xfrm>
            <a:off x="2264844" y="390927"/>
            <a:ext cx="804960" cy="446040"/>
            <a:chOff x="2264844" y="390927"/>
            <a:chExt cx="80496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48E845-AB5D-489B-8E6B-D398BACCBAA9}"/>
                    </a:ext>
                  </a:extLst>
                </p14:cNvPr>
                <p14:cNvContentPartPr/>
                <p14:nvPr/>
              </p14:nvContentPartPr>
              <p14:xfrm>
                <a:off x="2274204" y="457887"/>
                <a:ext cx="86040" cy="170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48E845-AB5D-489B-8E6B-D398BACCBA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65564" y="449247"/>
                  <a:ext cx="103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FB1A6AC-E524-4E81-9612-AB81F89E7DFD}"/>
                    </a:ext>
                  </a:extLst>
                </p14:cNvPr>
                <p14:cNvContentPartPr/>
                <p14:nvPr/>
              </p14:nvContentPartPr>
              <p14:xfrm>
                <a:off x="2264844" y="441327"/>
                <a:ext cx="139320" cy="200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FB1A6AC-E524-4E81-9612-AB81F89E7D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55844" y="432327"/>
                  <a:ext cx="156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F156EA-8E54-4999-AC6F-6AC96AB521CC}"/>
                    </a:ext>
                  </a:extLst>
                </p14:cNvPr>
                <p14:cNvContentPartPr/>
                <p14:nvPr/>
              </p14:nvContentPartPr>
              <p14:xfrm>
                <a:off x="2347284" y="642567"/>
                <a:ext cx="117000" cy="194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FF156EA-8E54-4999-AC6F-6AC96AB521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38284" y="633927"/>
                  <a:ext cx="134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120A9D5-3312-480F-BB66-490141AA74AE}"/>
                    </a:ext>
                  </a:extLst>
                </p14:cNvPr>
                <p14:cNvContentPartPr/>
                <p14:nvPr/>
              </p14:nvContentPartPr>
              <p14:xfrm>
                <a:off x="2479764" y="558687"/>
                <a:ext cx="17280" cy="18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20A9D5-3312-480F-BB66-490141AA74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71124" y="550047"/>
                  <a:ext cx="34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6D2FCBB-CCB8-44B1-AC41-3C77625F1421}"/>
                    </a:ext>
                  </a:extLst>
                </p14:cNvPr>
                <p14:cNvContentPartPr/>
                <p14:nvPr/>
              </p14:nvContentPartPr>
              <p14:xfrm>
                <a:off x="2620524" y="390927"/>
                <a:ext cx="117720" cy="383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6D2FCBB-CCB8-44B1-AC41-3C77625F14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11524" y="381927"/>
                  <a:ext cx="1353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E1FC72B-C565-4C27-9835-227D9CED80AE}"/>
                    </a:ext>
                  </a:extLst>
                </p14:cNvPr>
                <p14:cNvContentPartPr/>
                <p14:nvPr/>
              </p14:nvContentPartPr>
              <p14:xfrm>
                <a:off x="2941644" y="561927"/>
                <a:ext cx="128160" cy="7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E1FC72B-C565-4C27-9835-227D9CED80A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33004" y="552927"/>
                  <a:ext cx="145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E3B1AE-B1AB-42AA-93F6-1EC511A5AA7C}"/>
                    </a:ext>
                  </a:extLst>
                </p14:cNvPr>
                <p14:cNvContentPartPr/>
                <p14:nvPr/>
              </p14:nvContentPartPr>
              <p14:xfrm>
                <a:off x="2876124" y="624207"/>
                <a:ext cx="150480" cy="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E3B1AE-B1AB-42AA-93F6-1EC511A5AA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67484" y="615567"/>
                  <a:ext cx="1681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4A965F-46D5-41E4-B7D6-DDB163F277F2}"/>
              </a:ext>
            </a:extLst>
          </p:cNvPr>
          <p:cNvGrpSpPr/>
          <p:nvPr/>
        </p:nvGrpSpPr>
        <p:grpSpPr>
          <a:xfrm>
            <a:off x="3691884" y="370047"/>
            <a:ext cx="712440" cy="350640"/>
            <a:chOff x="3691884" y="370047"/>
            <a:chExt cx="71244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6F5A04-CACF-43F4-BED6-DFD17C7D8015}"/>
                    </a:ext>
                  </a:extLst>
                </p14:cNvPr>
                <p14:cNvContentPartPr/>
                <p14:nvPr/>
              </p14:nvContentPartPr>
              <p14:xfrm>
                <a:off x="3691884" y="448167"/>
                <a:ext cx="90360" cy="216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6F5A04-CACF-43F4-BED6-DFD17C7D801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83244" y="439527"/>
                  <a:ext cx="108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154CFF6-A491-406D-AFA4-5FF0B8FD890A}"/>
                    </a:ext>
                  </a:extLst>
                </p14:cNvPr>
                <p14:cNvContentPartPr/>
                <p14:nvPr/>
              </p14:nvContentPartPr>
              <p14:xfrm>
                <a:off x="3691884" y="506127"/>
                <a:ext cx="106920" cy="38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154CFF6-A491-406D-AFA4-5FF0B8FD890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83244" y="497127"/>
                  <a:ext cx="124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A1B8769-5B8C-400A-828C-DA3DEB1C9F09}"/>
                    </a:ext>
                  </a:extLst>
                </p14:cNvPr>
                <p14:cNvContentPartPr/>
                <p14:nvPr/>
              </p14:nvContentPartPr>
              <p14:xfrm>
                <a:off x="3720684" y="419367"/>
                <a:ext cx="136440" cy="30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A1B8769-5B8C-400A-828C-DA3DEB1C9F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11684" y="410367"/>
                  <a:ext cx="154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E774A0-3F38-4E0E-A9AF-D5FC929572CE}"/>
                    </a:ext>
                  </a:extLst>
                </p14:cNvPr>
                <p14:cNvContentPartPr/>
                <p14:nvPr/>
              </p14:nvContentPartPr>
              <p14:xfrm>
                <a:off x="3922284" y="370047"/>
                <a:ext cx="153720" cy="350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E774A0-3F38-4E0E-A9AF-D5FC929572C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3644" y="361407"/>
                  <a:ext cx="1713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3CB567-608F-44A0-8A8D-D2F9B9C4FE46}"/>
                    </a:ext>
                  </a:extLst>
                </p14:cNvPr>
                <p14:cNvContentPartPr/>
                <p14:nvPr/>
              </p14:nvContentPartPr>
              <p14:xfrm>
                <a:off x="4158444" y="447447"/>
                <a:ext cx="109800" cy="178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3CB567-608F-44A0-8A8D-D2F9B9C4FE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49804" y="438447"/>
                  <a:ext cx="127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1A66C42-FAB7-4751-ABF4-E69AB3FA4E39}"/>
                    </a:ext>
                  </a:extLst>
                </p14:cNvPr>
                <p14:cNvContentPartPr/>
                <p14:nvPr/>
              </p14:nvContentPartPr>
              <p14:xfrm>
                <a:off x="4157724" y="398487"/>
                <a:ext cx="127440" cy="236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1A66C42-FAB7-4751-ABF4-E69AB3FA4E3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49084" y="389847"/>
                  <a:ext cx="145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84BD81-D3A6-4EAD-A6F4-F9D0D658B796}"/>
                    </a:ext>
                  </a:extLst>
                </p14:cNvPr>
                <p14:cNvContentPartPr/>
                <p14:nvPr/>
              </p14:nvContentPartPr>
              <p14:xfrm>
                <a:off x="4335564" y="605487"/>
                <a:ext cx="68760" cy="69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84BD81-D3A6-4EAD-A6F4-F9D0D658B79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26564" y="596487"/>
                  <a:ext cx="86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D90C897-65BD-4D0B-98B5-7798FB0F4ADA}"/>
                    </a:ext>
                  </a:extLst>
                </p14:cNvPr>
                <p14:cNvContentPartPr/>
                <p14:nvPr/>
              </p14:nvContentPartPr>
              <p14:xfrm>
                <a:off x="4360044" y="469407"/>
                <a:ext cx="32400" cy="7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D90C897-65BD-4D0B-98B5-7798FB0F4AD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51044" y="460407"/>
                  <a:ext cx="500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27FFE72-DBD6-48DE-B722-3693FF063D69}"/>
              </a:ext>
            </a:extLst>
          </p:cNvPr>
          <p:cNvGrpSpPr/>
          <p:nvPr/>
        </p:nvGrpSpPr>
        <p:grpSpPr>
          <a:xfrm>
            <a:off x="4670364" y="342687"/>
            <a:ext cx="446760" cy="482760"/>
            <a:chOff x="4670364" y="342687"/>
            <a:chExt cx="44676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070E46-A957-4DCD-80E6-DE2E55B74906}"/>
                    </a:ext>
                  </a:extLst>
                </p14:cNvPr>
                <p14:cNvContentPartPr/>
                <p14:nvPr/>
              </p14:nvContentPartPr>
              <p14:xfrm>
                <a:off x="4714284" y="487047"/>
                <a:ext cx="80640" cy="160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070E46-A957-4DCD-80E6-DE2E55B7490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05644" y="478047"/>
                  <a:ext cx="98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6A838CA-EC3C-4ABD-86B8-9544E95992DF}"/>
                    </a:ext>
                  </a:extLst>
                </p14:cNvPr>
                <p14:cNvContentPartPr/>
                <p14:nvPr/>
              </p14:nvContentPartPr>
              <p14:xfrm>
                <a:off x="4670364" y="452127"/>
                <a:ext cx="141120" cy="242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6A838CA-EC3C-4ABD-86B8-9544E95992D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61724" y="443487"/>
                  <a:ext cx="158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020BC4-364E-4BEB-A6C3-4BE0532B9F87}"/>
                    </a:ext>
                  </a:extLst>
                </p14:cNvPr>
                <p14:cNvContentPartPr/>
                <p14:nvPr/>
              </p14:nvContentPartPr>
              <p14:xfrm>
                <a:off x="4778724" y="628167"/>
                <a:ext cx="126360" cy="19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020BC4-364E-4BEB-A6C3-4BE0532B9F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70084" y="619167"/>
                  <a:ext cx="144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1305C5A-7F13-4945-9D47-EB04E8E1C377}"/>
                    </a:ext>
                  </a:extLst>
                </p14:cNvPr>
                <p14:cNvContentPartPr/>
                <p14:nvPr/>
              </p14:nvContentPartPr>
              <p14:xfrm>
                <a:off x="4962684" y="342687"/>
                <a:ext cx="154440" cy="437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1305C5A-7F13-4945-9D47-EB04E8E1C3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54044" y="333687"/>
                  <a:ext cx="172080" cy="45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89FDF42-A824-453E-A4CC-E283FA5D8706}"/>
                  </a:ext>
                </a:extLst>
              </p14:cNvPr>
              <p14:cNvContentPartPr/>
              <p14:nvPr/>
            </p14:nvContentPartPr>
            <p14:xfrm>
              <a:off x="5331324" y="534927"/>
              <a:ext cx="113040" cy="8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89FDF42-A824-453E-A4CC-E283FA5D870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22684" y="526287"/>
                <a:ext cx="13068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95ED7194-C524-4C67-AF08-5C7BE36002CC}"/>
              </a:ext>
            </a:extLst>
          </p:cNvPr>
          <p:cNvGrpSpPr/>
          <p:nvPr/>
        </p:nvGrpSpPr>
        <p:grpSpPr>
          <a:xfrm>
            <a:off x="5715084" y="347727"/>
            <a:ext cx="933480" cy="386280"/>
            <a:chOff x="5715084" y="347727"/>
            <a:chExt cx="93348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68BD3D3-C0F7-49DA-9F3B-93566F8364A1}"/>
                    </a:ext>
                  </a:extLst>
                </p14:cNvPr>
                <p14:cNvContentPartPr/>
                <p14:nvPr/>
              </p14:nvContentPartPr>
              <p14:xfrm>
                <a:off x="5747844" y="432327"/>
                <a:ext cx="104400" cy="217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68BD3D3-C0F7-49DA-9F3B-93566F8364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38844" y="423687"/>
                  <a:ext cx="122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CCBDC20-173C-48AC-A79E-4B541BC115F9}"/>
                    </a:ext>
                  </a:extLst>
                </p14:cNvPr>
                <p14:cNvContentPartPr/>
                <p14:nvPr/>
              </p14:nvContentPartPr>
              <p14:xfrm>
                <a:off x="5715084" y="514047"/>
                <a:ext cx="15192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CCBDC20-173C-48AC-A79E-4B541BC115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06084" y="505047"/>
                  <a:ext cx="169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51B90E4-0114-4D34-BBEF-3E6F134E4B40}"/>
                    </a:ext>
                  </a:extLst>
                </p14:cNvPr>
                <p14:cNvContentPartPr/>
                <p14:nvPr/>
              </p14:nvContentPartPr>
              <p14:xfrm>
                <a:off x="5765844" y="426567"/>
                <a:ext cx="118440" cy="24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51B90E4-0114-4D34-BBEF-3E6F134E4B4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57204" y="417567"/>
                  <a:ext cx="136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990FAD6-7213-45ED-AF8C-9AE7ECD2EB20}"/>
                    </a:ext>
                  </a:extLst>
                </p14:cNvPr>
                <p14:cNvContentPartPr/>
                <p14:nvPr/>
              </p14:nvContentPartPr>
              <p14:xfrm>
                <a:off x="5946564" y="347727"/>
                <a:ext cx="145080" cy="373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990FAD6-7213-45ED-AF8C-9AE7ECD2EB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37924" y="338727"/>
                  <a:ext cx="1627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A5D0F3E-D399-49DC-BE5A-7879CB3AA252}"/>
                    </a:ext>
                  </a:extLst>
                </p14:cNvPr>
                <p14:cNvContentPartPr/>
                <p14:nvPr/>
              </p14:nvContentPartPr>
              <p14:xfrm>
                <a:off x="6123684" y="487047"/>
                <a:ext cx="124560" cy="162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A5D0F3E-D399-49DC-BE5A-7879CB3AA25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15044" y="478047"/>
                  <a:ext cx="142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6310F3-CC89-4C14-9B2E-E6C1FF3DFA0A}"/>
                    </a:ext>
                  </a:extLst>
                </p14:cNvPr>
                <p14:cNvContentPartPr/>
                <p14:nvPr/>
              </p14:nvContentPartPr>
              <p14:xfrm>
                <a:off x="6144204" y="458607"/>
                <a:ext cx="146160" cy="218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6310F3-CC89-4C14-9B2E-E6C1FF3DFA0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35204" y="449607"/>
                  <a:ext cx="163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ECF061E-33A5-41A9-AD42-9E606F4870E2}"/>
                    </a:ext>
                  </a:extLst>
                </p14:cNvPr>
                <p14:cNvContentPartPr/>
                <p14:nvPr/>
              </p14:nvContentPartPr>
              <p14:xfrm>
                <a:off x="6339324" y="516207"/>
                <a:ext cx="70200" cy="178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ECF061E-33A5-41A9-AD42-9E606F4870E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30324" y="507207"/>
                  <a:ext cx="87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4E2A177-1453-453C-B998-F98E53E19780}"/>
                    </a:ext>
                  </a:extLst>
                </p14:cNvPr>
                <p14:cNvContentPartPr/>
                <p14:nvPr/>
              </p14:nvContentPartPr>
              <p14:xfrm>
                <a:off x="6468204" y="351687"/>
                <a:ext cx="180360" cy="382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4E2A177-1453-453C-B998-F98E53E197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59204" y="342687"/>
                  <a:ext cx="198000" cy="39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F728309-FC4A-4C9F-9934-CC096010B181}"/>
                  </a:ext>
                </a:extLst>
              </p14:cNvPr>
              <p14:cNvContentPartPr/>
              <p14:nvPr/>
            </p14:nvContentPartPr>
            <p14:xfrm>
              <a:off x="6820284" y="523047"/>
              <a:ext cx="35280" cy="31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F728309-FC4A-4C9F-9934-CC096010B18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1284" y="514047"/>
                <a:ext cx="5292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3A3C321E-DB17-49B8-8B17-341D4A04F80E}"/>
              </a:ext>
            </a:extLst>
          </p:cNvPr>
          <p:cNvGrpSpPr/>
          <p:nvPr/>
        </p:nvGrpSpPr>
        <p:grpSpPr>
          <a:xfrm>
            <a:off x="7019364" y="379047"/>
            <a:ext cx="1039320" cy="427680"/>
            <a:chOff x="7019364" y="379047"/>
            <a:chExt cx="103932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F5C97E6-8E0D-498B-8D00-B2E6590DADF4}"/>
                    </a:ext>
                  </a:extLst>
                </p14:cNvPr>
                <p14:cNvContentPartPr/>
                <p14:nvPr/>
              </p14:nvContentPartPr>
              <p14:xfrm>
                <a:off x="7027284" y="466527"/>
                <a:ext cx="114840" cy="229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F5C97E6-8E0D-498B-8D00-B2E6590DADF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18644" y="457527"/>
                  <a:ext cx="1324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9E27E7E-0DE1-4092-A871-6C92889B35E8}"/>
                    </a:ext>
                  </a:extLst>
                </p14:cNvPr>
                <p14:cNvContentPartPr/>
                <p14:nvPr/>
              </p14:nvContentPartPr>
              <p14:xfrm>
                <a:off x="7019364" y="465447"/>
                <a:ext cx="147240" cy="142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9E27E7E-0DE1-4092-A871-6C92889B35E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10364" y="456807"/>
                  <a:ext cx="164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8F8274-4A9D-4EDD-B427-EABECCCB8DA1}"/>
                    </a:ext>
                  </a:extLst>
                </p14:cNvPr>
                <p14:cNvContentPartPr/>
                <p14:nvPr/>
              </p14:nvContentPartPr>
              <p14:xfrm>
                <a:off x="7285764" y="392367"/>
                <a:ext cx="109800" cy="349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8F8274-4A9D-4EDD-B427-EABECCCB8DA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76764" y="383727"/>
                  <a:ext cx="1274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D86C4D-1680-4B44-8530-3350B89FD8B6}"/>
                    </a:ext>
                  </a:extLst>
                </p14:cNvPr>
                <p14:cNvContentPartPr/>
                <p14:nvPr/>
              </p14:nvContentPartPr>
              <p14:xfrm>
                <a:off x="7489524" y="497487"/>
                <a:ext cx="159840" cy="170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D86C4D-1680-4B44-8530-3350B89FD8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80524" y="488847"/>
                  <a:ext cx="177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E99625B-B0B7-49CB-9565-613F394A0747}"/>
                    </a:ext>
                  </a:extLst>
                </p14:cNvPr>
                <p14:cNvContentPartPr/>
                <p14:nvPr/>
              </p14:nvContentPartPr>
              <p14:xfrm>
                <a:off x="7524084" y="456807"/>
                <a:ext cx="163080" cy="217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E99625B-B0B7-49CB-9565-613F394A07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15444" y="448167"/>
                  <a:ext cx="180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733B06-4E78-4EEC-9932-B2F6FEB5F418}"/>
                    </a:ext>
                  </a:extLst>
                </p14:cNvPr>
                <p14:cNvContentPartPr/>
                <p14:nvPr/>
              </p14:nvContentPartPr>
              <p14:xfrm>
                <a:off x="7673484" y="642567"/>
                <a:ext cx="98280" cy="164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733B06-4E78-4EEC-9932-B2F6FEB5F41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64844" y="633927"/>
                  <a:ext cx="115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B837E6-6533-4A48-B97B-08EBA4D3FC0A}"/>
                    </a:ext>
                  </a:extLst>
                </p14:cNvPr>
                <p14:cNvContentPartPr/>
                <p14:nvPr/>
              </p14:nvContentPartPr>
              <p14:xfrm>
                <a:off x="7875084" y="379047"/>
                <a:ext cx="183600" cy="390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B837E6-6533-4A48-B97B-08EBA4D3FC0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66444" y="370047"/>
                  <a:ext cx="201240" cy="40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740B46E-9710-4CC4-8D8E-40DDFBDD7C53}"/>
                  </a:ext>
                </a:extLst>
              </p14:cNvPr>
              <p14:cNvContentPartPr/>
              <p14:nvPr/>
            </p14:nvContentPartPr>
            <p14:xfrm>
              <a:off x="8208444" y="725727"/>
              <a:ext cx="84960" cy="160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740B46E-9710-4CC4-8D8E-40DDFBDD7C5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199444" y="716727"/>
                <a:ext cx="10260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B2A74D22-B329-4490-81A8-ED532911C965}"/>
              </a:ext>
            </a:extLst>
          </p:cNvPr>
          <p:cNvGrpSpPr/>
          <p:nvPr/>
        </p:nvGrpSpPr>
        <p:grpSpPr>
          <a:xfrm>
            <a:off x="8675364" y="456807"/>
            <a:ext cx="1762920" cy="446760"/>
            <a:chOff x="8675364" y="456807"/>
            <a:chExt cx="176292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70B0D94-A513-4C71-9BA1-2A6F55348FE0}"/>
                    </a:ext>
                  </a:extLst>
                </p14:cNvPr>
                <p14:cNvContentPartPr/>
                <p14:nvPr/>
              </p14:nvContentPartPr>
              <p14:xfrm>
                <a:off x="8675364" y="470127"/>
                <a:ext cx="187920" cy="227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70B0D94-A513-4C71-9BA1-2A6F55348F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66724" y="461127"/>
                  <a:ext cx="205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4829046-1C38-4BB5-A384-FAF26CAC2387}"/>
                    </a:ext>
                  </a:extLst>
                </p14:cNvPr>
                <p14:cNvContentPartPr/>
                <p14:nvPr/>
              </p14:nvContentPartPr>
              <p14:xfrm>
                <a:off x="8914764" y="586047"/>
                <a:ext cx="109440" cy="22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4829046-1C38-4BB5-A384-FAF26CAC238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06124" y="577047"/>
                  <a:ext cx="127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BBAC896-91FA-402E-BE25-D0C3603B1DED}"/>
                    </a:ext>
                  </a:extLst>
                </p14:cNvPr>
                <p14:cNvContentPartPr/>
                <p14:nvPr/>
              </p14:nvContentPartPr>
              <p14:xfrm>
                <a:off x="8928804" y="651207"/>
                <a:ext cx="78840" cy="3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BBAC896-91FA-402E-BE25-D0C3603B1DE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20164" y="642567"/>
                  <a:ext cx="96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585DDC5-705E-4DC8-877A-42E06EA0BFC8}"/>
                    </a:ext>
                  </a:extLst>
                </p14:cNvPr>
                <p14:cNvContentPartPr/>
                <p14:nvPr/>
              </p14:nvContentPartPr>
              <p14:xfrm>
                <a:off x="9074604" y="533487"/>
                <a:ext cx="168840" cy="370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585DDC5-705E-4DC8-877A-42E06EA0BFC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65964" y="524847"/>
                  <a:ext cx="1864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F7765E0-AE21-42B9-AED7-432DAC0DE71D}"/>
                    </a:ext>
                  </a:extLst>
                </p14:cNvPr>
                <p14:cNvContentPartPr/>
                <p14:nvPr/>
              </p14:nvContentPartPr>
              <p14:xfrm>
                <a:off x="9307884" y="456807"/>
                <a:ext cx="61200" cy="293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F7765E0-AE21-42B9-AED7-432DAC0DE71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98884" y="447807"/>
                  <a:ext cx="788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83D362F-000B-45D8-8CB4-84F7E0A49670}"/>
                    </a:ext>
                  </a:extLst>
                </p14:cNvPr>
                <p14:cNvContentPartPr/>
                <p14:nvPr/>
              </p14:nvContentPartPr>
              <p14:xfrm>
                <a:off x="9440004" y="529167"/>
                <a:ext cx="89280" cy="162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83D362F-000B-45D8-8CB4-84F7E0A4967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31364" y="520527"/>
                  <a:ext cx="106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0F77B68-4213-436B-BF45-9C82079D5B92}"/>
                    </a:ext>
                  </a:extLst>
                </p14:cNvPr>
                <p14:cNvContentPartPr/>
                <p14:nvPr/>
              </p14:nvContentPartPr>
              <p14:xfrm>
                <a:off x="9470244" y="513687"/>
                <a:ext cx="87840" cy="180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0F77B68-4213-436B-BF45-9C82079D5B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61244" y="504687"/>
                  <a:ext cx="105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D0C8175-C9F9-4529-ACCF-3221891D551B}"/>
                    </a:ext>
                  </a:extLst>
                </p14:cNvPr>
                <p14:cNvContentPartPr/>
                <p14:nvPr/>
              </p14:nvContentPartPr>
              <p14:xfrm>
                <a:off x="9609564" y="694407"/>
                <a:ext cx="61200" cy="64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D0C8175-C9F9-4529-ACCF-3221891D551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00564" y="685767"/>
                  <a:ext cx="78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92769B9-9707-4C2F-8B9D-1ABEB6C09FA5}"/>
                    </a:ext>
                  </a:extLst>
                </p14:cNvPr>
                <p14:cNvContentPartPr/>
                <p14:nvPr/>
              </p14:nvContentPartPr>
              <p14:xfrm>
                <a:off x="9649884" y="542487"/>
                <a:ext cx="34920" cy="12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92769B9-9707-4C2F-8B9D-1ABEB6C09FA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41244" y="533847"/>
                  <a:ext cx="52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830E2DC-06AE-4B7A-A7EF-292F769D3DFF}"/>
                    </a:ext>
                  </a:extLst>
                </p14:cNvPr>
                <p14:cNvContentPartPr/>
                <p14:nvPr/>
              </p14:nvContentPartPr>
              <p14:xfrm>
                <a:off x="9752484" y="708807"/>
                <a:ext cx="26640" cy="87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830E2DC-06AE-4B7A-A7EF-292F769D3DF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43844" y="699807"/>
                  <a:ext cx="44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0361D04-6F3F-4012-8345-323B45E7F958}"/>
                    </a:ext>
                  </a:extLst>
                </p14:cNvPr>
                <p14:cNvContentPartPr/>
                <p14:nvPr/>
              </p14:nvContentPartPr>
              <p14:xfrm>
                <a:off x="9855084" y="555447"/>
                <a:ext cx="110160" cy="187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0361D04-6F3F-4012-8345-323B45E7F95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46084" y="546447"/>
                  <a:ext cx="127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3D1D2DD-652E-4247-AF7A-B0B9D6E233F2}"/>
                    </a:ext>
                  </a:extLst>
                </p14:cNvPr>
                <p14:cNvContentPartPr/>
                <p14:nvPr/>
              </p14:nvContentPartPr>
              <p14:xfrm>
                <a:off x="9906204" y="553287"/>
                <a:ext cx="73440" cy="173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3D1D2DD-652E-4247-AF7A-B0B9D6E233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97204" y="544287"/>
                  <a:ext cx="91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D569532-4645-49FF-B3B2-F01A6BA652F7}"/>
                    </a:ext>
                  </a:extLst>
                </p14:cNvPr>
                <p14:cNvContentPartPr/>
                <p14:nvPr/>
              </p14:nvContentPartPr>
              <p14:xfrm>
                <a:off x="9961284" y="721047"/>
                <a:ext cx="95040" cy="172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D569532-4645-49FF-B3B2-F01A6BA652F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52644" y="712407"/>
                  <a:ext cx="112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927203B-F3A3-4E59-A4EA-12F40C156F8E}"/>
                    </a:ext>
                  </a:extLst>
                </p14:cNvPr>
                <p14:cNvContentPartPr/>
                <p14:nvPr/>
              </p14:nvContentPartPr>
              <p14:xfrm>
                <a:off x="10080444" y="474087"/>
                <a:ext cx="98640" cy="423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927203B-F3A3-4E59-A4EA-12F40C156F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71804" y="465447"/>
                  <a:ext cx="1162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45F8FC-F3CF-487F-AB24-725D3ED9248D}"/>
                    </a:ext>
                  </a:extLst>
                </p14:cNvPr>
                <p14:cNvContentPartPr/>
                <p14:nvPr/>
              </p14:nvContentPartPr>
              <p14:xfrm>
                <a:off x="10358724" y="609087"/>
                <a:ext cx="79560" cy="21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45F8FC-F3CF-487F-AB24-725D3ED9248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50084" y="600447"/>
                  <a:ext cx="97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4491B8E-AA7D-49B7-A01F-0E892339E255}"/>
                    </a:ext>
                  </a:extLst>
                </p14:cNvPr>
                <p14:cNvContentPartPr/>
                <p14:nvPr/>
              </p14:nvContentPartPr>
              <p14:xfrm>
                <a:off x="10298604" y="689727"/>
                <a:ext cx="71640" cy="2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4491B8E-AA7D-49B7-A01F-0E892339E2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89604" y="681087"/>
                  <a:ext cx="892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4762C8C-7239-4A6D-879D-A904BAC05750}"/>
              </a:ext>
            </a:extLst>
          </p:cNvPr>
          <p:cNvGrpSpPr/>
          <p:nvPr/>
        </p:nvGrpSpPr>
        <p:grpSpPr>
          <a:xfrm>
            <a:off x="10581564" y="524487"/>
            <a:ext cx="562680" cy="410400"/>
            <a:chOff x="10581564" y="524487"/>
            <a:chExt cx="56268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A63CD22-28F7-4566-AD27-9051DE108E85}"/>
                    </a:ext>
                  </a:extLst>
                </p14:cNvPr>
                <p14:cNvContentPartPr/>
                <p14:nvPr/>
              </p14:nvContentPartPr>
              <p14:xfrm>
                <a:off x="10581564" y="529887"/>
                <a:ext cx="84600" cy="208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A63CD22-28F7-4566-AD27-9051DE108E8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72564" y="521247"/>
                  <a:ext cx="102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6922982-EFAC-490C-9851-13B1B8F43471}"/>
                    </a:ext>
                  </a:extLst>
                </p14:cNvPr>
                <p14:cNvContentPartPr/>
                <p14:nvPr/>
              </p14:nvContentPartPr>
              <p14:xfrm>
                <a:off x="10607844" y="524487"/>
                <a:ext cx="105840" cy="199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6922982-EFAC-490C-9851-13B1B8F4347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98844" y="515847"/>
                  <a:ext cx="123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B0040D8-5B26-4667-926A-191BC9029A32}"/>
                    </a:ext>
                  </a:extLst>
                </p14:cNvPr>
                <p14:cNvContentPartPr/>
                <p14:nvPr/>
              </p14:nvContentPartPr>
              <p14:xfrm>
                <a:off x="10736364" y="699447"/>
                <a:ext cx="33480" cy="70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B0040D8-5B26-4667-926A-191BC9029A3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27364" y="690447"/>
                  <a:ext cx="51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1270742-680D-4AD5-8840-72ED935BC754}"/>
                    </a:ext>
                  </a:extLst>
                </p14:cNvPr>
                <p14:cNvContentPartPr/>
                <p14:nvPr/>
              </p14:nvContentPartPr>
              <p14:xfrm>
                <a:off x="10788564" y="569847"/>
                <a:ext cx="39960" cy="8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1270742-680D-4AD5-8840-72ED935BC75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779564" y="560847"/>
                  <a:ext cx="57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A2B92B1-444E-4668-80C7-E4670AA1E06A}"/>
                    </a:ext>
                  </a:extLst>
                </p14:cNvPr>
                <p14:cNvContentPartPr/>
                <p14:nvPr/>
              </p14:nvContentPartPr>
              <p14:xfrm>
                <a:off x="10936884" y="538887"/>
                <a:ext cx="106560" cy="18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A2B92B1-444E-4668-80C7-E4670AA1E06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27884" y="529887"/>
                  <a:ext cx="124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A42767A-C338-44BC-BA3E-97C0F3716346}"/>
                    </a:ext>
                  </a:extLst>
                </p14:cNvPr>
                <p14:cNvContentPartPr/>
                <p14:nvPr/>
              </p14:nvContentPartPr>
              <p14:xfrm>
                <a:off x="10953444" y="541767"/>
                <a:ext cx="105120" cy="183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A42767A-C338-44BC-BA3E-97C0F37163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944444" y="533127"/>
                  <a:ext cx="122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A2168BC-1FB6-4431-82B7-4E4566758C05}"/>
                    </a:ext>
                  </a:extLst>
                </p14:cNvPr>
                <p14:cNvContentPartPr/>
                <p14:nvPr/>
              </p14:nvContentPartPr>
              <p14:xfrm>
                <a:off x="11051364" y="692967"/>
                <a:ext cx="92880" cy="241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A2168BC-1FB6-4431-82B7-4E4566758C0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42724" y="683967"/>
                  <a:ext cx="11052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F85DFA3-B5D2-4F6A-A1E8-655055A21BFF}"/>
              </a:ext>
            </a:extLst>
          </p:cNvPr>
          <p:cNvGrpSpPr/>
          <p:nvPr/>
        </p:nvGrpSpPr>
        <p:grpSpPr>
          <a:xfrm>
            <a:off x="850404" y="1216047"/>
            <a:ext cx="2017800" cy="305280"/>
            <a:chOff x="850404" y="1216047"/>
            <a:chExt cx="201780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C04D5D0-8314-4C78-B6FB-CC8853E8AF2F}"/>
                    </a:ext>
                  </a:extLst>
                </p14:cNvPr>
                <p14:cNvContentPartPr/>
                <p14:nvPr/>
              </p14:nvContentPartPr>
              <p14:xfrm>
                <a:off x="988284" y="1448967"/>
                <a:ext cx="1879920" cy="72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C04D5D0-8314-4C78-B6FB-CC8853E8AF2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9644" y="1440327"/>
                  <a:ext cx="1897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B23E79D-7FD0-4937-9F1E-CA963E4FDB1C}"/>
                    </a:ext>
                  </a:extLst>
                </p14:cNvPr>
                <p14:cNvContentPartPr/>
                <p14:nvPr/>
              </p14:nvContentPartPr>
              <p14:xfrm>
                <a:off x="850404" y="1216047"/>
                <a:ext cx="110160" cy="209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B23E79D-7FD0-4937-9F1E-CA963E4FDB1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1764" y="1207407"/>
                  <a:ext cx="127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E30CE0D-EA4F-4EC9-A953-6CC638BC0D54}"/>
                    </a:ext>
                  </a:extLst>
                </p14:cNvPr>
                <p14:cNvContentPartPr/>
                <p14:nvPr/>
              </p14:nvContentPartPr>
              <p14:xfrm>
                <a:off x="1057044" y="1280847"/>
                <a:ext cx="79200" cy="17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E30CE0D-EA4F-4EC9-A953-6CC638BC0D5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8404" y="1272207"/>
                  <a:ext cx="96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E210D15-8ED7-40F3-94C5-05087296803F}"/>
                    </a:ext>
                  </a:extLst>
                </p14:cNvPr>
                <p14:cNvContentPartPr/>
                <p14:nvPr/>
              </p14:nvContentPartPr>
              <p14:xfrm>
                <a:off x="1052724" y="1346367"/>
                <a:ext cx="41760" cy="2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E210D15-8ED7-40F3-94C5-05087296803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3724" y="1337367"/>
                  <a:ext cx="59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6AD2072-3715-420B-93CB-9DE149545BE2}"/>
                    </a:ext>
                  </a:extLst>
                </p14:cNvPr>
                <p14:cNvContentPartPr/>
                <p14:nvPr/>
              </p14:nvContentPartPr>
              <p14:xfrm>
                <a:off x="1251804" y="1268607"/>
                <a:ext cx="78840" cy="124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6AD2072-3715-420B-93CB-9DE149545BE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43164" y="1259967"/>
                  <a:ext cx="96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A714E3D-558B-4ACB-8DE7-8CE6A98B9203}"/>
                    </a:ext>
                  </a:extLst>
                </p14:cNvPr>
                <p14:cNvContentPartPr/>
                <p14:nvPr/>
              </p14:nvContentPartPr>
              <p14:xfrm>
                <a:off x="1277724" y="1267167"/>
                <a:ext cx="77400" cy="122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A714E3D-558B-4ACB-8DE7-8CE6A98B92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69084" y="1258167"/>
                  <a:ext cx="95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FACB9D7-A6B3-4E05-BBEE-7B3BAD2E76AA}"/>
                    </a:ext>
                  </a:extLst>
                </p14:cNvPr>
                <p14:cNvContentPartPr/>
                <p14:nvPr/>
              </p14:nvContentPartPr>
              <p14:xfrm>
                <a:off x="1388964" y="1370487"/>
                <a:ext cx="21240" cy="43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FACB9D7-A6B3-4E05-BBEE-7B3BAD2E76A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80324" y="1361847"/>
                  <a:ext cx="38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8156720-28EC-4197-93FC-C4F3AE8F453D}"/>
                    </a:ext>
                  </a:extLst>
                </p14:cNvPr>
                <p14:cNvContentPartPr/>
                <p14:nvPr/>
              </p14:nvContentPartPr>
              <p14:xfrm>
                <a:off x="1403724" y="1282287"/>
                <a:ext cx="29520" cy="14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8156720-28EC-4197-93FC-C4F3AE8F453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94724" y="1273287"/>
                  <a:ext cx="47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6EAAE40-31D8-48C8-BF18-06D817039835}"/>
                    </a:ext>
                  </a:extLst>
                </p14:cNvPr>
                <p14:cNvContentPartPr/>
                <p14:nvPr/>
              </p14:nvContentPartPr>
              <p14:xfrm>
                <a:off x="1550244" y="1312887"/>
                <a:ext cx="70920" cy="75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6EAAE40-31D8-48C8-BF18-06D81703983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41604" y="1304247"/>
                  <a:ext cx="88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4771C30-F80A-4FC8-BBAC-1F051B1D59F3}"/>
                    </a:ext>
                  </a:extLst>
                </p14:cNvPr>
                <p14:cNvContentPartPr/>
                <p14:nvPr/>
              </p14:nvContentPartPr>
              <p14:xfrm>
                <a:off x="1545924" y="1288407"/>
                <a:ext cx="76680" cy="112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4771C30-F80A-4FC8-BBAC-1F051B1D59F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36924" y="1279407"/>
                  <a:ext cx="94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AB5D0AC-161A-4883-947C-0185ED7D3360}"/>
                    </a:ext>
                  </a:extLst>
                </p14:cNvPr>
                <p14:cNvContentPartPr/>
                <p14:nvPr/>
              </p14:nvContentPartPr>
              <p14:xfrm>
                <a:off x="1662204" y="1354287"/>
                <a:ext cx="41040" cy="85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AB5D0AC-161A-4883-947C-0185ED7D336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53564" y="1345647"/>
                  <a:ext cx="5868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A370D26-3BE8-4BED-89C7-629B61E89B14}"/>
                  </a:ext>
                </a:extLst>
              </p14:cNvPr>
              <p14:cNvContentPartPr/>
              <p14:nvPr/>
            </p14:nvContentPartPr>
            <p14:xfrm>
              <a:off x="1889004" y="1191927"/>
              <a:ext cx="38160" cy="10130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A370D26-3BE8-4BED-89C7-629B61E89B1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880004" y="1183287"/>
                <a:ext cx="5580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EC80E5A-A6E6-45CA-8576-684958E190A8}"/>
                  </a:ext>
                </a:extLst>
              </p14:cNvPr>
              <p14:cNvContentPartPr/>
              <p14:nvPr/>
            </p14:nvContentPartPr>
            <p14:xfrm>
              <a:off x="2158284" y="1305687"/>
              <a:ext cx="131760" cy="126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EC80E5A-A6E6-45CA-8576-684958E190A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149284" y="1297047"/>
                <a:ext cx="14940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CF46510-A0F3-4B66-9F91-47C46C82E57B}"/>
              </a:ext>
            </a:extLst>
          </p:cNvPr>
          <p:cNvGrpSpPr/>
          <p:nvPr/>
        </p:nvGrpSpPr>
        <p:grpSpPr>
          <a:xfrm>
            <a:off x="2867124" y="1164567"/>
            <a:ext cx="496440" cy="297720"/>
            <a:chOff x="2867124" y="1164567"/>
            <a:chExt cx="49644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E5A4CCE-59B6-4C1C-B80C-6567F8262129}"/>
                    </a:ext>
                  </a:extLst>
                </p14:cNvPr>
                <p14:cNvContentPartPr/>
                <p14:nvPr/>
              </p14:nvContentPartPr>
              <p14:xfrm>
                <a:off x="2867124" y="1421607"/>
                <a:ext cx="496440" cy="40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E5A4CCE-59B6-4C1C-B80C-6567F826212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58484" y="1412607"/>
                  <a:ext cx="514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18392DF-F3FC-4F04-9C41-1A53D763537B}"/>
                    </a:ext>
                  </a:extLst>
                </p14:cNvPr>
                <p14:cNvContentPartPr/>
                <p14:nvPr/>
              </p14:nvContentPartPr>
              <p14:xfrm>
                <a:off x="3055764" y="1164567"/>
                <a:ext cx="15480" cy="168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18392DF-F3FC-4F04-9C41-1A53D763537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47124" y="1155567"/>
                  <a:ext cx="3312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6E645B0-4351-4ADB-988A-85E12A6A8444}"/>
              </a:ext>
            </a:extLst>
          </p:cNvPr>
          <p:cNvGrpSpPr/>
          <p:nvPr/>
        </p:nvGrpSpPr>
        <p:grpSpPr>
          <a:xfrm>
            <a:off x="96204" y="1697727"/>
            <a:ext cx="316800" cy="401760"/>
            <a:chOff x="96204" y="1697727"/>
            <a:chExt cx="31680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123D434-CAD1-4E98-8FD5-58B2D9F03AE5}"/>
                    </a:ext>
                  </a:extLst>
                </p14:cNvPr>
                <p14:cNvContentPartPr/>
                <p14:nvPr/>
              </p14:nvContentPartPr>
              <p14:xfrm>
                <a:off x="117084" y="1835247"/>
                <a:ext cx="72720" cy="193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123D434-CAD1-4E98-8FD5-58B2D9F03AE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8444" y="1826607"/>
                  <a:ext cx="90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1BE90DE-831F-475D-A01C-6D9A35ACB194}"/>
                    </a:ext>
                  </a:extLst>
                </p14:cNvPr>
                <p14:cNvContentPartPr/>
                <p14:nvPr/>
              </p14:nvContentPartPr>
              <p14:xfrm>
                <a:off x="96204" y="1745247"/>
                <a:ext cx="154080" cy="141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1BE90DE-831F-475D-A01C-6D9A35ACB19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204" y="1736247"/>
                  <a:ext cx="171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2D4DBAC-E3E0-429D-89B2-3B0CFBC5C184}"/>
                    </a:ext>
                  </a:extLst>
                </p14:cNvPr>
                <p14:cNvContentPartPr/>
                <p14:nvPr/>
              </p14:nvContentPartPr>
              <p14:xfrm>
                <a:off x="301044" y="1697727"/>
                <a:ext cx="111960" cy="401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2D4DBAC-E3E0-429D-89B2-3B0CFBC5C18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2404" y="1688727"/>
                  <a:ext cx="129600" cy="41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7FF7059-B2F8-4C42-96E0-54DBC19A19BC}"/>
              </a:ext>
            </a:extLst>
          </p:cNvPr>
          <p:cNvGrpSpPr/>
          <p:nvPr/>
        </p:nvGrpSpPr>
        <p:grpSpPr>
          <a:xfrm>
            <a:off x="436764" y="1812207"/>
            <a:ext cx="657360" cy="347040"/>
            <a:chOff x="436764" y="1812207"/>
            <a:chExt cx="65736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AA2F615-9B86-4B65-8335-30A2BFD58204}"/>
                    </a:ext>
                  </a:extLst>
                </p14:cNvPr>
                <p14:cNvContentPartPr/>
                <p14:nvPr/>
              </p14:nvContentPartPr>
              <p14:xfrm>
                <a:off x="436764" y="1832367"/>
                <a:ext cx="101160" cy="161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AA2F615-9B86-4B65-8335-30A2BFD5820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7764" y="1823727"/>
                  <a:ext cx="118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5C47EAC-9152-4F02-90AC-34B0AED99AF2}"/>
                    </a:ext>
                  </a:extLst>
                </p14:cNvPr>
                <p14:cNvContentPartPr/>
                <p14:nvPr/>
              </p14:nvContentPartPr>
              <p14:xfrm>
                <a:off x="459444" y="1812207"/>
                <a:ext cx="104760" cy="201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5C47EAC-9152-4F02-90AC-34B0AED99AF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0444" y="1803567"/>
                  <a:ext cx="122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421D8FE-88AA-4C78-90F4-7826D41D1DC6}"/>
                    </a:ext>
                  </a:extLst>
                </p14:cNvPr>
                <p14:cNvContentPartPr/>
                <p14:nvPr/>
              </p14:nvContentPartPr>
              <p14:xfrm>
                <a:off x="578964" y="1978527"/>
                <a:ext cx="29880" cy="68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421D8FE-88AA-4C78-90F4-7826D41D1DC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0324" y="1969887"/>
                  <a:ext cx="47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B6B6036-9C97-4230-911B-FB830CFB0C73}"/>
                    </a:ext>
                  </a:extLst>
                </p14:cNvPr>
                <p14:cNvContentPartPr/>
                <p14:nvPr/>
              </p14:nvContentPartPr>
              <p14:xfrm>
                <a:off x="586164" y="1882407"/>
                <a:ext cx="18360" cy="16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B6B6036-9C97-4230-911B-FB830CFB0C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7524" y="1873407"/>
                  <a:ext cx="36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1589E45-D4D6-494C-8E34-A36239C992C9}"/>
                    </a:ext>
                  </a:extLst>
                </p14:cNvPr>
                <p14:cNvContentPartPr/>
                <p14:nvPr/>
              </p14:nvContentPartPr>
              <p14:xfrm>
                <a:off x="716124" y="1825527"/>
                <a:ext cx="88920" cy="170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1589E45-D4D6-494C-8E34-A36239C992C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07484" y="1816887"/>
                  <a:ext cx="106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5490BB3-1D40-48F8-90E2-2945A8A5B487}"/>
                    </a:ext>
                  </a:extLst>
                </p14:cNvPr>
                <p14:cNvContentPartPr/>
                <p14:nvPr/>
              </p14:nvContentPartPr>
              <p14:xfrm>
                <a:off x="737004" y="1839207"/>
                <a:ext cx="72000" cy="196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5490BB3-1D40-48F8-90E2-2945A8A5B48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8004" y="1830207"/>
                  <a:ext cx="89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03203BE-177A-4094-9BC3-A9BA36102AFC}"/>
                    </a:ext>
                  </a:extLst>
                </p14:cNvPr>
                <p14:cNvContentPartPr/>
                <p14:nvPr/>
              </p14:nvContentPartPr>
              <p14:xfrm>
                <a:off x="799644" y="1965207"/>
                <a:ext cx="87120" cy="194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03203BE-177A-4094-9BC3-A9BA36102AF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90644" y="1956567"/>
                  <a:ext cx="104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9F828C8-13F3-4224-A1D7-67F5702B5B9F}"/>
                    </a:ext>
                  </a:extLst>
                </p14:cNvPr>
                <p14:cNvContentPartPr/>
                <p14:nvPr/>
              </p14:nvContentPartPr>
              <p14:xfrm>
                <a:off x="1011324" y="1949367"/>
                <a:ext cx="82800" cy="12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9F828C8-13F3-4224-A1D7-67F5702B5B9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2324" y="1940727"/>
                  <a:ext cx="100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3E6ED10-E93B-44BE-8A9B-CD703A36FFAA}"/>
                    </a:ext>
                  </a:extLst>
                </p14:cNvPr>
                <p14:cNvContentPartPr/>
                <p14:nvPr/>
              </p14:nvContentPartPr>
              <p14:xfrm>
                <a:off x="1008804" y="2023527"/>
                <a:ext cx="75960" cy="5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3E6ED10-E93B-44BE-8A9B-CD703A36FFA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00164" y="2014887"/>
                  <a:ext cx="936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FB4CE91-F540-4843-9D2A-565DC615CBD8}"/>
              </a:ext>
            </a:extLst>
          </p:cNvPr>
          <p:cNvGrpSpPr/>
          <p:nvPr/>
        </p:nvGrpSpPr>
        <p:grpSpPr>
          <a:xfrm>
            <a:off x="1279884" y="1811127"/>
            <a:ext cx="522000" cy="348120"/>
            <a:chOff x="1279884" y="1811127"/>
            <a:chExt cx="52200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E24D26F-D8FC-4336-9C2E-60FFB6E93366}"/>
                    </a:ext>
                  </a:extLst>
                </p14:cNvPr>
                <p14:cNvContentPartPr/>
                <p14:nvPr/>
              </p14:nvContentPartPr>
              <p14:xfrm>
                <a:off x="1279884" y="1926687"/>
                <a:ext cx="86040" cy="101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E24D26F-D8FC-4336-9C2E-60FFB6E9336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70884" y="1917687"/>
                  <a:ext cx="103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E01C876-3A53-406D-A576-813F73C95C15}"/>
                    </a:ext>
                  </a:extLst>
                </p14:cNvPr>
                <p14:cNvContentPartPr/>
                <p14:nvPr/>
              </p14:nvContentPartPr>
              <p14:xfrm>
                <a:off x="1295004" y="1898967"/>
                <a:ext cx="63720" cy="134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E01C876-3A53-406D-A576-813F73C95C1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86364" y="1890327"/>
                  <a:ext cx="81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5CAB96D-6FE8-46B9-B40A-BC12170F9C61}"/>
                    </a:ext>
                  </a:extLst>
                </p14:cNvPr>
                <p14:cNvContentPartPr/>
                <p14:nvPr/>
              </p14:nvContentPartPr>
              <p14:xfrm>
                <a:off x="1413084" y="1894647"/>
                <a:ext cx="33480" cy="177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5CAB96D-6FE8-46B9-B40A-BC12170F9C6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04444" y="1886007"/>
                  <a:ext cx="51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CB84A3B-48C1-47E5-A278-D02175239224}"/>
                    </a:ext>
                  </a:extLst>
                </p14:cNvPr>
                <p14:cNvContentPartPr/>
                <p14:nvPr/>
              </p14:nvContentPartPr>
              <p14:xfrm>
                <a:off x="1539084" y="1923087"/>
                <a:ext cx="87120" cy="105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CB84A3B-48C1-47E5-A278-D0217523922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530444" y="1914447"/>
                  <a:ext cx="104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E2C008B-CC02-4D62-B6D0-FD93FAA43B12}"/>
                    </a:ext>
                  </a:extLst>
                </p14:cNvPr>
                <p14:cNvContentPartPr/>
                <p14:nvPr/>
              </p14:nvContentPartPr>
              <p14:xfrm>
                <a:off x="1539084" y="1918767"/>
                <a:ext cx="61200" cy="125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E2C008B-CC02-4D62-B6D0-FD93FAA43B1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30444" y="1909767"/>
                  <a:ext cx="78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709FF66-D831-447F-AEFA-97A543DA6BF0}"/>
                    </a:ext>
                  </a:extLst>
                </p14:cNvPr>
                <p14:cNvContentPartPr/>
                <p14:nvPr/>
              </p14:nvContentPartPr>
              <p14:xfrm>
                <a:off x="1612524" y="1987527"/>
                <a:ext cx="87480" cy="171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709FF66-D831-447F-AEFA-97A543DA6BF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03884" y="1978887"/>
                  <a:ext cx="105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B7C802F-037B-43C3-9119-7440E495997C}"/>
                    </a:ext>
                  </a:extLst>
                </p14:cNvPr>
                <p14:cNvContentPartPr/>
                <p14:nvPr/>
              </p14:nvContentPartPr>
              <p14:xfrm>
                <a:off x="1743564" y="1811127"/>
                <a:ext cx="58320" cy="276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B7C802F-037B-43C3-9119-7440E495997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734924" y="1802487"/>
                  <a:ext cx="75960" cy="29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7F2BCE2-9442-4795-ACCF-EBEC1A17F5AE}"/>
                  </a:ext>
                </a:extLst>
              </p14:cNvPr>
              <p14:cNvContentPartPr/>
              <p14:nvPr/>
            </p14:nvContentPartPr>
            <p14:xfrm>
              <a:off x="2755884" y="1095807"/>
              <a:ext cx="63000" cy="1114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7F2BCE2-9442-4795-ACCF-EBEC1A17F5A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746884" y="1086807"/>
                <a:ext cx="80640" cy="11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8BC17CB-0FF6-41D2-B282-10705C15A029}"/>
              </a:ext>
            </a:extLst>
          </p:cNvPr>
          <p:cNvGrpSpPr/>
          <p:nvPr/>
        </p:nvGrpSpPr>
        <p:grpSpPr>
          <a:xfrm>
            <a:off x="2983044" y="1690167"/>
            <a:ext cx="316800" cy="302400"/>
            <a:chOff x="2983044" y="1690167"/>
            <a:chExt cx="3168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8C8297C-60EA-4F6B-8B70-FC8C7320AD20}"/>
                    </a:ext>
                  </a:extLst>
                </p14:cNvPr>
                <p14:cNvContentPartPr/>
                <p14:nvPr/>
              </p14:nvContentPartPr>
              <p14:xfrm>
                <a:off x="3048564" y="1756767"/>
                <a:ext cx="24120" cy="173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8C8297C-60EA-4F6B-8B70-FC8C7320AD2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39924" y="1748127"/>
                  <a:ext cx="41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16A0F74-3D3F-4BE6-A1B7-30F7FE3BBAC0}"/>
                    </a:ext>
                  </a:extLst>
                </p14:cNvPr>
                <p14:cNvContentPartPr/>
                <p14:nvPr/>
              </p14:nvContentPartPr>
              <p14:xfrm>
                <a:off x="2983044" y="1690167"/>
                <a:ext cx="188280" cy="138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16A0F74-3D3F-4BE6-A1B7-30F7FE3BBAC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974404" y="1681527"/>
                  <a:ext cx="205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CA7B2E6-43FE-40E1-ADA4-B5588A4C8185}"/>
                    </a:ext>
                  </a:extLst>
                </p14:cNvPr>
                <p14:cNvContentPartPr/>
                <p14:nvPr/>
              </p14:nvContentPartPr>
              <p14:xfrm>
                <a:off x="3204804" y="1693767"/>
                <a:ext cx="95040" cy="298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CA7B2E6-43FE-40E1-ADA4-B5588A4C818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95804" y="1684767"/>
                  <a:ext cx="11268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7A10FA7-762D-46F6-8720-157A20DC9D90}"/>
              </a:ext>
            </a:extLst>
          </p:cNvPr>
          <p:cNvGrpSpPr/>
          <p:nvPr/>
        </p:nvGrpSpPr>
        <p:grpSpPr>
          <a:xfrm>
            <a:off x="3359964" y="1647327"/>
            <a:ext cx="1028880" cy="384840"/>
            <a:chOff x="3359964" y="1647327"/>
            <a:chExt cx="102888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61C0204-25BB-44FC-BCD6-4589FE0801AE}"/>
                    </a:ext>
                  </a:extLst>
                </p14:cNvPr>
                <p14:cNvContentPartPr/>
                <p14:nvPr/>
              </p14:nvContentPartPr>
              <p14:xfrm>
                <a:off x="3359964" y="1762887"/>
                <a:ext cx="100440" cy="169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61C0204-25BB-44FC-BCD6-4589FE0801A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351324" y="1754247"/>
                  <a:ext cx="118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93E7A6C-6DB8-4451-8B6F-1F7FF27B7F6A}"/>
                    </a:ext>
                  </a:extLst>
                </p14:cNvPr>
                <p14:cNvContentPartPr/>
                <p14:nvPr/>
              </p14:nvContentPartPr>
              <p14:xfrm>
                <a:off x="3380124" y="1741287"/>
                <a:ext cx="109080" cy="171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93E7A6C-6DB8-4451-8B6F-1F7FF27B7F6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71484" y="1732287"/>
                  <a:ext cx="126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9F006AA-0F07-40D4-A703-B1D082D1AE12}"/>
                    </a:ext>
                  </a:extLst>
                </p14:cNvPr>
                <p14:cNvContentPartPr/>
                <p14:nvPr/>
              </p14:nvContentPartPr>
              <p14:xfrm>
                <a:off x="3518004" y="1907967"/>
                <a:ext cx="24480" cy="54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9F006AA-0F07-40D4-A703-B1D082D1AE1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509004" y="1899327"/>
                  <a:ext cx="42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95EE7BE-3201-419C-B197-41C7915955E0}"/>
                    </a:ext>
                  </a:extLst>
                </p14:cNvPr>
                <p14:cNvContentPartPr/>
                <p14:nvPr/>
              </p14:nvContentPartPr>
              <p14:xfrm>
                <a:off x="3541404" y="1808247"/>
                <a:ext cx="4680" cy="12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95EE7BE-3201-419C-B197-41C7915955E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32764" y="1799607"/>
                  <a:ext cx="22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49CAEBA-BB8A-42C3-92A0-C071845AA8F3}"/>
                    </a:ext>
                  </a:extLst>
                </p14:cNvPr>
                <p14:cNvContentPartPr/>
                <p14:nvPr/>
              </p14:nvContentPartPr>
              <p14:xfrm>
                <a:off x="3656244" y="1759287"/>
                <a:ext cx="86040" cy="141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49CAEBA-BB8A-42C3-92A0-C071845AA8F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47244" y="1750287"/>
                  <a:ext cx="103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FCD9443-122E-4AFC-8711-6C54DC1979EB}"/>
                    </a:ext>
                  </a:extLst>
                </p14:cNvPr>
                <p14:cNvContentPartPr/>
                <p14:nvPr/>
              </p14:nvContentPartPr>
              <p14:xfrm>
                <a:off x="3659124" y="1761807"/>
                <a:ext cx="77040" cy="165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FCD9443-122E-4AFC-8711-6C54DC1979E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650124" y="1753167"/>
                  <a:ext cx="94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986EC5F-6886-40E6-A966-D4DC3D82BCC2}"/>
                    </a:ext>
                  </a:extLst>
                </p14:cNvPr>
                <p14:cNvContentPartPr/>
                <p14:nvPr/>
              </p14:nvContentPartPr>
              <p14:xfrm>
                <a:off x="3710964" y="1857207"/>
                <a:ext cx="102600" cy="174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986EC5F-6886-40E6-A966-D4DC3D82BCC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702324" y="1848207"/>
                  <a:ext cx="120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7895ED0-B7D6-466C-B10A-12E2AE63C259}"/>
                    </a:ext>
                  </a:extLst>
                </p14:cNvPr>
                <p14:cNvContentPartPr/>
                <p14:nvPr/>
              </p14:nvContentPartPr>
              <p14:xfrm>
                <a:off x="3909324" y="1840647"/>
                <a:ext cx="104400" cy="16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7895ED0-B7D6-466C-B10A-12E2AE63C25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00324" y="1831647"/>
                  <a:ext cx="122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4422A44-B171-49C9-A19C-3996DE11E273}"/>
                    </a:ext>
                  </a:extLst>
                </p14:cNvPr>
                <p14:cNvContentPartPr/>
                <p14:nvPr/>
              </p14:nvContentPartPr>
              <p14:xfrm>
                <a:off x="3917604" y="1909047"/>
                <a:ext cx="88920" cy="8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4422A44-B171-49C9-A19C-3996DE11E27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908964" y="1900407"/>
                  <a:ext cx="106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BBFD329-488C-486E-9204-E6BB3AB6600F}"/>
                    </a:ext>
                  </a:extLst>
                </p14:cNvPr>
                <p14:cNvContentPartPr/>
                <p14:nvPr/>
              </p14:nvContentPartPr>
              <p14:xfrm>
                <a:off x="4155564" y="1791687"/>
                <a:ext cx="37440" cy="144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BBFD329-488C-486E-9204-E6BB3AB6600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146924" y="1782687"/>
                  <a:ext cx="55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D7936F5-74B9-4720-8028-E0F62FF270AA}"/>
                    </a:ext>
                  </a:extLst>
                </p14:cNvPr>
                <p14:cNvContentPartPr/>
                <p14:nvPr/>
              </p14:nvContentPartPr>
              <p14:xfrm>
                <a:off x="4293444" y="1647327"/>
                <a:ext cx="95400" cy="339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D7936F5-74B9-4720-8028-E0F62FF270A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284444" y="1638327"/>
                  <a:ext cx="11304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C5153BB-CE2E-42D6-8198-D07CCF96C551}"/>
              </a:ext>
            </a:extLst>
          </p:cNvPr>
          <p:cNvGrpSpPr/>
          <p:nvPr/>
        </p:nvGrpSpPr>
        <p:grpSpPr>
          <a:xfrm>
            <a:off x="1968204" y="1794567"/>
            <a:ext cx="758520" cy="345960"/>
            <a:chOff x="1968204" y="1794567"/>
            <a:chExt cx="7585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8D44A04-B2A5-4925-A0B8-1C526AABBACD}"/>
                    </a:ext>
                  </a:extLst>
                </p14:cNvPr>
                <p14:cNvContentPartPr/>
                <p14:nvPr/>
              </p14:nvContentPartPr>
              <p14:xfrm>
                <a:off x="1968204" y="1820847"/>
                <a:ext cx="26280" cy="162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8D44A04-B2A5-4925-A0B8-1C526AABBAC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959564" y="1811847"/>
                  <a:ext cx="43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8F14842-2D9D-4B0F-9A33-15682B672D17}"/>
                    </a:ext>
                  </a:extLst>
                </p14:cNvPr>
                <p14:cNvContentPartPr/>
                <p14:nvPr/>
              </p14:nvContentPartPr>
              <p14:xfrm>
                <a:off x="2063244" y="1904367"/>
                <a:ext cx="46440" cy="2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8F14842-2D9D-4B0F-9A33-15682B672D1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054604" y="1895727"/>
                  <a:ext cx="64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A55DB6F-2622-4241-B085-A2AFAB67C8C5}"/>
                    </a:ext>
                  </a:extLst>
                </p14:cNvPr>
                <p14:cNvContentPartPr/>
                <p14:nvPr/>
              </p14:nvContentPartPr>
              <p14:xfrm>
                <a:off x="2151084" y="1864407"/>
                <a:ext cx="16560" cy="135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A55DB6F-2622-4241-B085-A2AFAB67C8C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142444" y="1855767"/>
                  <a:ext cx="34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29860E5-379D-4412-A839-2121F99DC9FD}"/>
                    </a:ext>
                  </a:extLst>
                </p14:cNvPr>
                <p14:cNvContentPartPr/>
                <p14:nvPr/>
              </p14:nvContentPartPr>
              <p14:xfrm>
                <a:off x="2115444" y="1835247"/>
                <a:ext cx="102960" cy="80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29860E5-379D-4412-A839-2121F99DC9F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106804" y="1826607"/>
                  <a:ext cx="120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743627A-4949-46B1-85EE-5D7D0959A1F6}"/>
                    </a:ext>
                  </a:extLst>
                </p14:cNvPr>
                <p14:cNvContentPartPr/>
                <p14:nvPr/>
              </p14:nvContentPartPr>
              <p14:xfrm>
                <a:off x="2229204" y="1824807"/>
                <a:ext cx="34920" cy="226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743627A-4949-46B1-85EE-5D7D0959A1F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220204" y="1815807"/>
                  <a:ext cx="52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F8C2D41-B5D0-493A-87BB-8051014680C6}"/>
                    </a:ext>
                  </a:extLst>
                </p14:cNvPr>
                <p14:cNvContentPartPr/>
                <p14:nvPr/>
              </p14:nvContentPartPr>
              <p14:xfrm>
                <a:off x="2285724" y="1888887"/>
                <a:ext cx="50040" cy="111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F8C2D41-B5D0-493A-87BB-8051014680C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76724" y="1880247"/>
                  <a:ext cx="67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63D039B-446C-478A-A576-772A58998CF8}"/>
                    </a:ext>
                  </a:extLst>
                </p14:cNvPr>
                <p14:cNvContentPartPr/>
                <p14:nvPr/>
              </p14:nvContentPartPr>
              <p14:xfrm>
                <a:off x="2317404" y="1878447"/>
                <a:ext cx="28080" cy="107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63D039B-446C-478A-A576-772A58998CF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308404" y="1869447"/>
                  <a:ext cx="45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66FD2E1-183D-4316-BCD9-F12E332D801A}"/>
                    </a:ext>
                  </a:extLst>
                </p14:cNvPr>
                <p14:cNvContentPartPr/>
                <p14:nvPr/>
              </p14:nvContentPartPr>
              <p14:xfrm>
                <a:off x="2359524" y="2012367"/>
                <a:ext cx="14760" cy="30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66FD2E1-183D-4316-BCD9-F12E332D801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350524" y="2003367"/>
                  <a:ext cx="32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1AA9CCA-D151-4DC7-A54A-FE0D6685222C}"/>
                    </a:ext>
                  </a:extLst>
                </p14:cNvPr>
                <p14:cNvContentPartPr/>
                <p14:nvPr/>
              </p14:nvContentPartPr>
              <p14:xfrm>
                <a:off x="2377524" y="1938207"/>
                <a:ext cx="36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1AA9CCA-D151-4DC7-A54A-FE0D6685222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368524" y="19295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69D2741-557F-4C42-A88C-8FCCFE31A13E}"/>
                    </a:ext>
                  </a:extLst>
                </p14:cNvPr>
                <p14:cNvContentPartPr/>
                <p14:nvPr/>
              </p14:nvContentPartPr>
              <p14:xfrm>
                <a:off x="2425044" y="1908687"/>
                <a:ext cx="50760" cy="101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69D2741-557F-4C42-A88C-8FCCFE31A13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416044" y="1899687"/>
                  <a:ext cx="68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8E79937-D73A-4542-9FDD-B287E9DD925B}"/>
                    </a:ext>
                  </a:extLst>
                </p14:cNvPr>
                <p14:cNvContentPartPr/>
                <p14:nvPr/>
              </p14:nvContentPartPr>
              <p14:xfrm>
                <a:off x="2428284" y="1905807"/>
                <a:ext cx="55080" cy="96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8E79937-D73A-4542-9FDD-B287E9DD925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419644" y="1897167"/>
                  <a:ext cx="72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589E772-1ECE-4D59-8483-227B1A5D27AB}"/>
                    </a:ext>
                  </a:extLst>
                </p14:cNvPr>
                <p14:cNvContentPartPr/>
                <p14:nvPr/>
              </p14:nvContentPartPr>
              <p14:xfrm>
                <a:off x="2448444" y="2006247"/>
                <a:ext cx="51840" cy="134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589E772-1ECE-4D59-8483-227B1A5D27A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439804" y="1997247"/>
                  <a:ext cx="69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37DFF67-B56B-4885-B505-EAEF696C662C}"/>
                    </a:ext>
                  </a:extLst>
                </p14:cNvPr>
                <p14:cNvContentPartPr/>
                <p14:nvPr/>
              </p14:nvContentPartPr>
              <p14:xfrm>
                <a:off x="2544204" y="1969167"/>
                <a:ext cx="54720" cy="9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37DFF67-B56B-4885-B505-EAEF696C662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535564" y="1960167"/>
                  <a:ext cx="72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45D2A91-0E8A-49EA-8D2A-750AA33D59C4}"/>
                    </a:ext>
                  </a:extLst>
                </p14:cNvPr>
                <p14:cNvContentPartPr/>
                <p14:nvPr/>
              </p14:nvContentPartPr>
              <p14:xfrm>
                <a:off x="2538084" y="2010567"/>
                <a:ext cx="49680" cy="1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45D2A91-0E8A-49EA-8D2A-750AA33D59C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529084" y="2001567"/>
                  <a:ext cx="67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45D6AAE-8103-4FA7-A1D0-3DD72C4D4F7F}"/>
                    </a:ext>
                  </a:extLst>
                </p14:cNvPr>
                <p14:cNvContentPartPr/>
                <p14:nvPr/>
              </p14:nvContentPartPr>
              <p14:xfrm>
                <a:off x="2636004" y="1927767"/>
                <a:ext cx="7200" cy="110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45D6AAE-8103-4FA7-A1D0-3DD72C4D4F7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627364" y="1918767"/>
                  <a:ext cx="24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F552E15-EA8E-41A6-A13E-AD62099329CB}"/>
                    </a:ext>
                  </a:extLst>
                </p14:cNvPr>
                <p14:cNvContentPartPr/>
                <p14:nvPr/>
              </p14:nvContentPartPr>
              <p14:xfrm>
                <a:off x="2646804" y="1794567"/>
                <a:ext cx="79920" cy="338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F552E15-EA8E-41A6-A13E-AD62099329C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637804" y="1785567"/>
                  <a:ext cx="97560" cy="35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F59957D2-0B3C-4B0B-8CAD-843909AD1890}"/>
                  </a:ext>
                </a:extLst>
              </p14:cNvPr>
              <p14:cNvContentPartPr/>
              <p14:nvPr/>
            </p14:nvContentPartPr>
            <p14:xfrm>
              <a:off x="3384444" y="1397127"/>
              <a:ext cx="739440" cy="856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F59957D2-0B3C-4B0B-8CAD-843909AD1890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3375804" y="1388487"/>
                <a:ext cx="75708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95D70BF-8FCC-4A8D-9B72-EB3CDF7B9FA7}"/>
              </a:ext>
            </a:extLst>
          </p:cNvPr>
          <p:cNvGrpSpPr/>
          <p:nvPr/>
        </p:nvGrpSpPr>
        <p:grpSpPr>
          <a:xfrm>
            <a:off x="301404" y="2539407"/>
            <a:ext cx="1344240" cy="373680"/>
            <a:chOff x="301404" y="2539407"/>
            <a:chExt cx="134424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61ED544-A917-49C7-9484-7BBF75351B5C}"/>
                    </a:ext>
                  </a:extLst>
                </p14:cNvPr>
                <p14:cNvContentPartPr/>
                <p14:nvPr/>
              </p14:nvContentPartPr>
              <p14:xfrm>
                <a:off x="301404" y="2600247"/>
                <a:ext cx="91080" cy="201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61ED544-A917-49C7-9484-7BBF75351B5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92764" y="2591247"/>
                  <a:ext cx="108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98B5329-F7EB-4643-BB3B-52DCBF70825B}"/>
                    </a:ext>
                  </a:extLst>
                </p14:cNvPr>
                <p14:cNvContentPartPr/>
                <p14:nvPr/>
              </p14:nvContentPartPr>
              <p14:xfrm>
                <a:off x="309684" y="2672967"/>
                <a:ext cx="92160" cy="32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98B5329-F7EB-4643-BB3B-52DCBF70825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01044" y="2663967"/>
                  <a:ext cx="109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6E92372-A5B5-47C2-8E01-CF5E542660C2}"/>
                    </a:ext>
                  </a:extLst>
                </p14:cNvPr>
                <p14:cNvContentPartPr/>
                <p14:nvPr/>
              </p14:nvContentPartPr>
              <p14:xfrm>
                <a:off x="327684" y="2575407"/>
                <a:ext cx="89280" cy="15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6E92372-A5B5-47C2-8E01-CF5E542660C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18684" y="2566767"/>
                  <a:ext cx="106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2CE8F62-26B4-420E-99A4-3C27061901E4}"/>
                    </a:ext>
                  </a:extLst>
                </p14:cNvPr>
                <p14:cNvContentPartPr/>
                <p14:nvPr/>
              </p14:nvContentPartPr>
              <p14:xfrm>
                <a:off x="525324" y="2539407"/>
                <a:ext cx="95040" cy="340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2CE8F62-26B4-420E-99A4-3C27061901E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16324" y="2530767"/>
                  <a:ext cx="1126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F43BF99-6AF3-4955-B96E-CB17E1A29E1A}"/>
                    </a:ext>
                  </a:extLst>
                </p14:cNvPr>
                <p14:cNvContentPartPr/>
                <p14:nvPr/>
              </p14:nvContentPartPr>
              <p14:xfrm>
                <a:off x="693084" y="2607447"/>
                <a:ext cx="115560" cy="180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F43BF99-6AF3-4955-B96E-CB17E1A29E1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4444" y="2598447"/>
                  <a:ext cx="133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EFFD9B5-476E-4D98-A33F-E1D0BE0157DC}"/>
                    </a:ext>
                  </a:extLst>
                </p14:cNvPr>
                <p14:cNvContentPartPr/>
                <p14:nvPr/>
              </p14:nvContentPartPr>
              <p14:xfrm>
                <a:off x="731964" y="2572527"/>
                <a:ext cx="109080" cy="199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EFFD9B5-476E-4D98-A33F-E1D0BE0157D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22964" y="2563887"/>
                  <a:ext cx="126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C4AAD7D-FC25-4950-A467-8BFD896EB4BA}"/>
                    </a:ext>
                  </a:extLst>
                </p14:cNvPr>
                <p14:cNvContentPartPr/>
                <p14:nvPr/>
              </p14:nvContentPartPr>
              <p14:xfrm>
                <a:off x="875604" y="2751447"/>
                <a:ext cx="11160" cy="72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C4AAD7D-FC25-4950-A467-8BFD896EB4B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66964" y="2742447"/>
                  <a:ext cx="28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7F7E980-F6F3-46C2-A03C-3FA48ABB05E0}"/>
                    </a:ext>
                  </a:extLst>
                </p14:cNvPr>
                <p14:cNvContentPartPr/>
                <p14:nvPr/>
              </p14:nvContentPartPr>
              <p14:xfrm>
                <a:off x="861204" y="2660007"/>
                <a:ext cx="12600" cy="12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7F7E980-F6F3-46C2-A03C-3FA48ABB05E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52204" y="2651367"/>
                  <a:ext cx="30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EA48A99-0705-4DBB-8D66-C0223FFCDA22}"/>
                    </a:ext>
                  </a:extLst>
                </p14:cNvPr>
                <p14:cNvContentPartPr/>
                <p14:nvPr/>
              </p14:nvContentPartPr>
              <p14:xfrm>
                <a:off x="1019604" y="2602767"/>
                <a:ext cx="134280" cy="153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EA48A99-0705-4DBB-8D66-C0223FFCDA2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10604" y="2593767"/>
                  <a:ext cx="151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F6C3FE9-0113-4ECF-A38F-FA19EF20AA8A}"/>
                    </a:ext>
                  </a:extLst>
                </p14:cNvPr>
                <p14:cNvContentPartPr/>
                <p14:nvPr/>
              </p14:nvContentPartPr>
              <p14:xfrm>
                <a:off x="1068204" y="2576847"/>
                <a:ext cx="83160" cy="181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F6C3FE9-0113-4ECF-A38F-FA19EF20AA8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59564" y="2567847"/>
                  <a:ext cx="100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0E366BE-417F-4758-BAEA-4E27D31F944D}"/>
                    </a:ext>
                  </a:extLst>
                </p14:cNvPr>
                <p14:cNvContentPartPr/>
                <p14:nvPr/>
              </p14:nvContentPartPr>
              <p14:xfrm>
                <a:off x="1165764" y="2753967"/>
                <a:ext cx="68040" cy="159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0E366BE-417F-4758-BAEA-4E27D31F944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56764" y="2745327"/>
                  <a:ext cx="85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5E55E70-7535-442C-BD7D-032539957E5B}"/>
                    </a:ext>
                  </a:extLst>
                </p14:cNvPr>
                <p14:cNvContentPartPr/>
                <p14:nvPr/>
              </p14:nvContentPartPr>
              <p14:xfrm>
                <a:off x="1297164" y="2539767"/>
                <a:ext cx="112680" cy="349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5E55E70-7535-442C-BD7D-032539957E5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88524" y="2531127"/>
                  <a:ext cx="1303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41C777A-31DA-41F2-9F92-073AEE50A3FE}"/>
                    </a:ext>
                  </a:extLst>
                </p14:cNvPr>
                <p14:cNvContentPartPr/>
                <p14:nvPr/>
              </p14:nvContentPartPr>
              <p14:xfrm>
                <a:off x="1520004" y="2683407"/>
                <a:ext cx="125640" cy="16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41C777A-31DA-41F2-9F92-073AEE50A3F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511364" y="2674767"/>
                  <a:ext cx="143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14BD8BE-F51D-458D-ACDD-DD3755B1497F}"/>
                    </a:ext>
                  </a:extLst>
                </p14:cNvPr>
                <p14:cNvContentPartPr/>
                <p14:nvPr/>
              </p14:nvContentPartPr>
              <p14:xfrm>
                <a:off x="1499484" y="2742447"/>
                <a:ext cx="110160" cy="14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14BD8BE-F51D-458D-ACDD-DD3755B1497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490484" y="2733447"/>
                  <a:ext cx="1278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9F7F60B-F65D-4DE6-BD9B-33B9B9319DF5}"/>
              </a:ext>
            </a:extLst>
          </p:cNvPr>
          <p:cNvGrpSpPr/>
          <p:nvPr/>
        </p:nvGrpSpPr>
        <p:grpSpPr>
          <a:xfrm>
            <a:off x="1863444" y="2582607"/>
            <a:ext cx="1386720" cy="352440"/>
            <a:chOff x="1863444" y="2582607"/>
            <a:chExt cx="138672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D41826A-53AC-4189-B804-9498753EDFBE}"/>
                    </a:ext>
                  </a:extLst>
                </p14:cNvPr>
                <p14:cNvContentPartPr/>
                <p14:nvPr/>
              </p14:nvContentPartPr>
              <p14:xfrm>
                <a:off x="1863444" y="2584767"/>
                <a:ext cx="27000" cy="232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D41826A-53AC-4189-B804-9498753EDFB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854444" y="2575767"/>
                  <a:ext cx="446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3D06A4A-7725-4BB2-9A72-414FD9601041}"/>
                    </a:ext>
                  </a:extLst>
                </p14:cNvPr>
                <p14:cNvContentPartPr/>
                <p14:nvPr/>
              </p14:nvContentPartPr>
              <p14:xfrm>
                <a:off x="2027964" y="2707527"/>
                <a:ext cx="4320" cy="9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3D06A4A-7725-4BB2-9A72-414FD960104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019324" y="2698887"/>
                  <a:ext cx="21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FC57C8C-26A2-4919-98A8-2B7D80016B91}"/>
                    </a:ext>
                  </a:extLst>
                </p14:cNvPr>
                <p14:cNvContentPartPr/>
                <p14:nvPr/>
              </p14:nvContentPartPr>
              <p14:xfrm>
                <a:off x="2228844" y="2628327"/>
                <a:ext cx="17280" cy="159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FC57C8C-26A2-4919-98A8-2B7D80016B9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219844" y="2619327"/>
                  <a:ext cx="34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41DB460-7D21-4B17-BCFB-89DE3B94D5FA}"/>
                    </a:ext>
                  </a:extLst>
                </p14:cNvPr>
                <p14:cNvContentPartPr/>
                <p14:nvPr/>
              </p14:nvContentPartPr>
              <p14:xfrm>
                <a:off x="2160084" y="2587647"/>
                <a:ext cx="171000" cy="134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41DB460-7D21-4B17-BCFB-89DE3B94D5F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151084" y="2579007"/>
                  <a:ext cx="188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A3C46D6-9153-46FB-BC21-2CA1332F1BC2}"/>
                    </a:ext>
                  </a:extLst>
                </p14:cNvPr>
                <p14:cNvContentPartPr/>
                <p14:nvPr/>
              </p14:nvContentPartPr>
              <p14:xfrm>
                <a:off x="2374644" y="2582607"/>
                <a:ext cx="79560" cy="252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A3C46D6-9153-46FB-BC21-2CA1332F1BC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65644" y="2573607"/>
                  <a:ext cx="97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A3790BF-B67B-4B4F-9151-DF69484D1250}"/>
                    </a:ext>
                  </a:extLst>
                </p14:cNvPr>
                <p14:cNvContentPartPr/>
                <p14:nvPr/>
              </p14:nvContentPartPr>
              <p14:xfrm>
                <a:off x="2526924" y="2651007"/>
                <a:ext cx="102240" cy="151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A3790BF-B67B-4B4F-9151-DF69484D125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517924" y="2642367"/>
                  <a:ext cx="119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3791969-FE09-4D99-8BF6-28963D74F661}"/>
                    </a:ext>
                  </a:extLst>
                </p14:cNvPr>
                <p14:cNvContentPartPr/>
                <p14:nvPr/>
              </p14:nvContentPartPr>
              <p14:xfrm>
                <a:off x="2549964" y="2605647"/>
                <a:ext cx="99000" cy="207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3791969-FE09-4D99-8BF6-28963D74F66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540964" y="2597007"/>
                  <a:ext cx="116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F8CD11A-7CC9-44F1-A67A-F171334292DE}"/>
                    </a:ext>
                  </a:extLst>
                </p14:cNvPr>
                <p14:cNvContentPartPr/>
                <p14:nvPr/>
              </p14:nvContentPartPr>
              <p14:xfrm>
                <a:off x="2689284" y="2782047"/>
                <a:ext cx="32760" cy="66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F8CD11A-7CC9-44F1-A67A-F171334292D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680284" y="2773407"/>
                  <a:ext cx="50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624C022-4BF3-4735-820C-0E08D124BF1B}"/>
                    </a:ext>
                  </a:extLst>
                </p14:cNvPr>
                <p14:cNvContentPartPr/>
                <p14:nvPr/>
              </p14:nvContentPartPr>
              <p14:xfrm>
                <a:off x="2694684" y="2662887"/>
                <a:ext cx="29160" cy="18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624C022-4BF3-4735-820C-0E08D124BF1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685684" y="2653887"/>
                  <a:ext cx="46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4882090-DDC7-45A9-833C-562CC5B3A3D8}"/>
                    </a:ext>
                  </a:extLst>
                </p14:cNvPr>
                <p14:cNvContentPartPr/>
                <p14:nvPr/>
              </p14:nvContentPartPr>
              <p14:xfrm>
                <a:off x="2827524" y="2631927"/>
                <a:ext cx="91080" cy="144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4882090-DDC7-45A9-833C-562CC5B3A3D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818884" y="2623287"/>
                  <a:ext cx="108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6CE172E-09ED-483F-848C-971DE23EB05F}"/>
                    </a:ext>
                  </a:extLst>
                </p14:cNvPr>
                <p14:cNvContentPartPr/>
                <p14:nvPr/>
              </p14:nvContentPartPr>
              <p14:xfrm>
                <a:off x="2846604" y="2610687"/>
                <a:ext cx="70920" cy="196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6CE172E-09ED-483F-848C-971DE23EB05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837604" y="2602047"/>
                  <a:ext cx="88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B095582-829C-43C2-ACAC-54B014268F2D}"/>
                    </a:ext>
                  </a:extLst>
                </p14:cNvPr>
                <p14:cNvContentPartPr/>
                <p14:nvPr/>
              </p14:nvContentPartPr>
              <p14:xfrm>
                <a:off x="2922204" y="2724807"/>
                <a:ext cx="102600" cy="210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B095582-829C-43C2-ACAC-54B014268F2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913204" y="2716167"/>
                  <a:ext cx="120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26B9D2D-516F-4569-898A-F949E9D6C2AD}"/>
                    </a:ext>
                  </a:extLst>
                </p14:cNvPr>
                <p14:cNvContentPartPr/>
                <p14:nvPr/>
              </p14:nvContentPartPr>
              <p14:xfrm>
                <a:off x="3152244" y="2683047"/>
                <a:ext cx="97920" cy="9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26B9D2D-516F-4569-898A-F949E9D6C2A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143604" y="2674047"/>
                  <a:ext cx="115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DC3A7E6-F452-4094-A8BE-4355FA5F202A}"/>
                    </a:ext>
                  </a:extLst>
                </p14:cNvPr>
                <p14:cNvContentPartPr/>
                <p14:nvPr/>
              </p14:nvContentPartPr>
              <p14:xfrm>
                <a:off x="3120924" y="2758647"/>
                <a:ext cx="106200" cy="13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DC3A7E6-F452-4094-A8BE-4355FA5F202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112284" y="2749647"/>
                  <a:ext cx="1238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F483CD0-F5CF-4926-B410-3559EB93EF37}"/>
              </a:ext>
            </a:extLst>
          </p:cNvPr>
          <p:cNvGrpSpPr/>
          <p:nvPr/>
        </p:nvGrpSpPr>
        <p:grpSpPr>
          <a:xfrm>
            <a:off x="3402444" y="2462367"/>
            <a:ext cx="230040" cy="385560"/>
            <a:chOff x="3402444" y="2462367"/>
            <a:chExt cx="23004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26F0191-999A-46D6-9F31-C4DDF8827468}"/>
                    </a:ext>
                  </a:extLst>
                </p14:cNvPr>
                <p14:cNvContentPartPr/>
                <p14:nvPr/>
              </p14:nvContentPartPr>
              <p14:xfrm>
                <a:off x="3402444" y="2606367"/>
                <a:ext cx="46080" cy="182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26F0191-999A-46D6-9F31-C4DDF882746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393804" y="2597727"/>
                  <a:ext cx="63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F8C0AEB-C999-4B13-8014-BC0A7E7328A7}"/>
                    </a:ext>
                  </a:extLst>
                </p14:cNvPr>
                <p14:cNvContentPartPr/>
                <p14:nvPr/>
              </p14:nvContentPartPr>
              <p14:xfrm>
                <a:off x="3536004" y="2462367"/>
                <a:ext cx="96480" cy="385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F8C0AEB-C999-4B13-8014-BC0A7E7328A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527004" y="2453727"/>
                  <a:ext cx="114120" cy="40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83A2D5D-0E37-4987-9E1F-C240FFFA604D}"/>
              </a:ext>
            </a:extLst>
          </p:cNvPr>
          <p:cNvGrpSpPr/>
          <p:nvPr/>
        </p:nvGrpSpPr>
        <p:grpSpPr>
          <a:xfrm>
            <a:off x="3831924" y="2656767"/>
            <a:ext cx="122040" cy="73440"/>
            <a:chOff x="3831924" y="2656767"/>
            <a:chExt cx="12204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B1D1988-C593-440E-AE35-496F6A8351D4}"/>
                    </a:ext>
                  </a:extLst>
                </p14:cNvPr>
                <p14:cNvContentPartPr/>
                <p14:nvPr/>
              </p14:nvContentPartPr>
              <p14:xfrm>
                <a:off x="3838764" y="2656767"/>
                <a:ext cx="115200" cy="25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B1D1988-C593-440E-AE35-496F6A8351D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829764" y="2647767"/>
                  <a:ext cx="132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BFBF92A-A068-4568-BD63-0FEB67C5E2FA}"/>
                    </a:ext>
                  </a:extLst>
                </p14:cNvPr>
                <p14:cNvContentPartPr/>
                <p14:nvPr/>
              </p14:nvContentPartPr>
              <p14:xfrm>
                <a:off x="3831924" y="2726247"/>
                <a:ext cx="86760" cy="3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BFBF92A-A068-4568-BD63-0FEB67C5E2F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823284" y="2717247"/>
                  <a:ext cx="10440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2E425A0-B3C2-43CB-8154-5BE269AB5212}"/>
                  </a:ext>
                </a:extLst>
              </p14:cNvPr>
              <p14:cNvContentPartPr/>
              <p14:nvPr/>
            </p14:nvContentPartPr>
            <p14:xfrm>
              <a:off x="4182924" y="2544447"/>
              <a:ext cx="28440" cy="2260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2E425A0-B3C2-43CB-8154-5BE269AB5212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174284" y="2535807"/>
                <a:ext cx="460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37748FD4-5BC6-486A-A02F-F052AC7D766E}"/>
                  </a:ext>
                </a:extLst>
              </p14:cNvPr>
              <p14:cNvContentPartPr/>
              <p14:nvPr/>
            </p14:nvContentPartPr>
            <p14:xfrm>
              <a:off x="4385244" y="2652807"/>
              <a:ext cx="30600" cy="198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37748FD4-5BC6-486A-A02F-F052AC7D766E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4376244" y="2643807"/>
                <a:ext cx="4824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B39CD151-66F9-4165-8036-492A881E4761}"/>
              </a:ext>
            </a:extLst>
          </p:cNvPr>
          <p:cNvGrpSpPr/>
          <p:nvPr/>
        </p:nvGrpSpPr>
        <p:grpSpPr>
          <a:xfrm>
            <a:off x="4619604" y="2483607"/>
            <a:ext cx="312840" cy="318240"/>
            <a:chOff x="4619604" y="2483607"/>
            <a:chExt cx="31284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EF5460F-22F8-4EF0-8949-CA91379F2D7E}"/>
                    </a:ext>
                  </a:extLst>
                </p14:cNvPr>
                <p14:cNvContentPartPr/>
                <p14:nvPr/>
              </p14:nvContentPartPr>
              <p14:xfrm>
                <a:off x="4626804" y="2577207"/>
                <a:ext cx="35280" cy="158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EF5460F-22F8-4EF0-8949-CA91379F2D7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617804" y="2568207"/>
                  <a:ext cx="52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717C3B4-A691-4EF0-BB75-B3398B929BD9}"/>
                    </a:ext>
                  </a:extLst>
                </p14:cNvPr>
                <p14:cNvContentPartPr/>
                <p14:nvPr/>
              </p14:nvContentPartPr>
              <p14:xfrm>
                <a:off x="4619604" y="2517447"/>
                <a:ext cx="133920" cy="137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717C3B4-A691-4EF0-BB75-B3398B929BD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610604" y="2508447"/>
                  <a:ext cx="151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7E394D1-2981-41B1-AA25-D17CD195AA7D}"/>
                    </a:ext>
                  </a:extLst>
                </p14:cNvPr>
                <p14:cNvContentPartPr/>
                <p14:nvPr/>
              </p14:nvContentPartPr>
              <p14:xfrm>
                <a:off x="4801764" y="2483607"/>
                <a:ext cx="130680" cy="318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7E394D1-2981-41B1-AA25-D17CD195AA7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793124" y="2474607"/>
                  <a:ext cx="148320" cy="33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0BF3C98-083A-4063-980B-3A02449F88F7}"/>
              </a:ext>
            </a:extLst>
          </p:cNvPr>
          <p:cNvGrpSpPr/>
          <p:nvPr/>
        </p:nvGrpSpPr>
        <p:grpSpPr>
          <a:xfrm>
            <a:off x="5046564" y="2477847"/>
            <a:ext cx="1401480" cy="337680"/>
            <a:chOff x="5046564" y="2477847"/>
            <a:chExt cx="140148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5869CF5-F633-4D9D-8B1E-1E5DB659C5C0}"/>
                    </a:ext>
                  </a:extLst>
                </p14:cNvPr>
                <p14:cNvContentPartPr/>
                <p14:nvPr/>
              </p14:nvContentPartPr>
              <p14:xfrm>
                <a:off x="5076804" y="2528247"/>
                <a:ext cx="108000" cy="154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5869CF5-F633-4D9D-8B1E-1E5DB659C5C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067804" y="2519247"/>
                  <a:ext cx="125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8A5FA1B-D239-4670-BF24-0FF70086146F}"/>
                    </a:ext>
                  </a:extLst>
                </p14:cNvPr>
                <p14:cNvContentPartPr/>
                <p14:nvPr/>
              </p14:nvContentPartPr>
              <p14:xfrm>
                <a:off x="5046564" y="2506287"/>
                <a:ext cx="164880" cy="214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8A5FA1B-D239-4670-BF24-0FF70086146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037564" y="2497647"/>
                  <a:ext cx="182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D11DB12-6C39-49BF-ABD0-053ACED2ADD7}"/>
                    </a:ext>
                  </a:extLst>
                </p14:cNvPr>
                <p14:cNvContentPartPr/>
                <p14:nvPr/>
              </p14:nvContentPartPr>
              <p14:xfrm>
                <a:off x="5212884" y="2669007"/>
                <a:ext cx="48600" cy="86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D11DB12-6C39-49BF-ABD0-053ACED2ADD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203884" y="2660367"/>
                  <a:ext cx="66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E1637DF-5B85-4AEB-B7A4-B8A51C35B0FE}"/>
                    </a:ext>
                  </a:extLst>
                </p14:cNvPr>
                <p14:cNvContentPartPr/>
                <p14:nvPr/>
              </p14:nvContentPartPr>
              <p14:xfrm>
                <a:off x="5250324" y="2557767"/>
                <a:ext cx="26640" cy="6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E1637DF-5B85-4AEB-B7A4-B8A51C35B0F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241324" y="2548767"/>
                  <a:ext cx="44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93D1B40-AC4C-4A9F-98EE-AA843FDF04D6}"/>
                    </a:ext>
                  </a:extLst>
                </p14:cNvPr>
                <p14:cNvContentPartPr/>
                <p14:nvPr/>
              </p14:nvContentPartPr>
              <p14:xfrm>
                <a:off x="5367324" y="2600247"/>
                <a:ext cx="101880" cy="75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93D1B40-AC4C-4A9F-98EE-AA843FDF04D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358324" y="2591607"/>
                  <a:ext cx="119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99563D0-AF62-471D-9921-C2F659974FBE}"/>
                    </a:ext>
                  </a:extLst>
                </p14:cNvPr>
                <p14:cNvContentPartPr/>
                <p14:nvPr/>
              </p14:nvContentPartPr>
              <p14:xfrm>
                <a:off x="5588724" y="2547327"/>
                <a:ext cx="25920" cy="160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99563D0-AF62-471D-9921-C2F659974FB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580084" y="2538687"/>
                  <a:ext cx="43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BB7F368-0E8A-433C-BB8C-10C0C711FD12}"/>
                    </a:ext>
                  </a:extLst>
                </p14:cNvPr>
                <p14:cNvContentPartPr/>
                <p14:nvPr/>
              </p14:nvContentPartPr>
              <p14:xfrm>
                <a:off x="5744604" y="2536887"/>
                <a:ext cx="117360" cy="166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BB7F368-0E8A-433C-BB8C-10C0C711FD1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735964" y="2528247"/>
                  <a:ext cx="135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803DEB4-06F4-4399-A900-541293AD49B2}"/>
                    </a:ext>
                  </a:extLst>
                </p14:cNvPr>
                <p14:cNvContentPartPr/>
                <p14:nvPr/>
              </p14:nvContentPartPr>
              <p14:xfrm>
                <a:off x="6004884" y="2504487"/>
                <a:ext cx="111960" cy="151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803DEB4-06F4-4399-A900-541293AD49B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996244" y="2495487"/>
                  <a:ext cx="129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B578CFC-B35C-4090-B6A1-3D75BEE5A7A5}"/>
                    </a:ext>
                  </a:extLst>
                </p14:cNvPr>
                <p14:cNvContentPartPr/>
                <p14:nvPr/>
              </p14:nvContentPartPr>
              <p14:xfrm>
                <a:off x="6025044" y="2477847"/>
                <a:ext cx="127800" cy="205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B578CFC-B35C-4090-B6A1-3D75BEE5A7A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016044" y="2468847"/>
                  <a:ext cx="145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508F43F-C1C7-49A4-9858-D68AF2811DB9}"/>
                    </a:ext>
                  </a:extLst>
                </p14:cNvPr>
                <p14:cNvContentPartPr/>
                <p14:nvPr/>
              </p14:nvContentPartPr>
              <p14:xfrm>
                <a:off x="6101724" y="2621847"/>
                <a:ext cx="114480" cy="193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508F43F-C1C7-49A4-9858-D68AF2811DB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093084" y="2613207"/>
                  <a:ext cx="132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EED6395-3709-46E9-BAC8-7274312FF677}"/>
                    </a:ext>
                  </a:extLst>
                </p14:cNvPr>
                <p14:cNvContentPartPr/>
                <p14:nvPr/>
              </p14:nvContentPartPr>
              <p14:xfrm>
                <a:off x="6340404" y="2609607"/>
                <a:ext cx="107640" cy="17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EED6395-3709-46E9-BAC8-7274312FF67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331764" y="2600967"/>
                  <a:ext cx="125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D8E8DA2-F37C-422D-A9B7-2C302ACC0467}"/>
                    </a:ext>
                  </a:extLst>
                </p14:cNvPr>
                <p14:cNvContentPartPr/>
                <p14:nvPr/>
              </p14:nvContentPartPr>
              <p14:xfrm>
                <a:off x="6326364" y="2672967"/>
                <a:ext cx="99000" cy="26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D8E8DA2-F37C-422D-A9B7-2C302ACC046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317724" y="2663967"/>
                  <a:ext cx="1166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B90A4C7-3F0F-4E87-A60B-49DAF3433F16}"/>
              </a:ext>
            </a:extLst>
          </p:cNvPr>
          <p:cNvGrpSpPr/>
          <p:nvPr/>
        </p:nvGrpSpPr>
        <p:grpSpPr>
          <a:xfrm>
            <a:off x="6608244" y="2301807"/>
            <a:ext cx="251640" cy="445320"/>
            <a:chOff x="6608244" y="2301807"/>
            <a:chExt cx="25164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6CC70CC-F175-42F8-A819-F8A6CB36C44A}"/>
                    </a:ext>
                  </a:extLst>
                </p14:cNvPr>
                <p14:cNvContentPartPr/>
                <p14:nvPr/>
              </p14:nvContentPartPr>
              <p14:xfrm>
                <a:off x="6608244" y="2483607"/>
                <a:ext cx="39600" cy="189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6CC70CC-F175-42F8-A819-F8A6CB36C44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599604" y="2474607"/>
                  <a:ext cx="57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FDA826C-526D-43FA-B027-1CFDBC56A2F7}"/>
                    </a:ext>
                  </a:extLst>
                </p14:cNvPr>
                <p14:cNvContentPartPr/>
                <p14:nvPr/>
              </p14:nvContentPartPr>
              <p14:xfrm>
                <a:off x="6752604" y="2301807"/>
                <a:ext cx="107280" cy="445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FDA826C-526D-43FA-B027-1CFDBC56A2F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43604" y="2292807"/>
                  <a:ext cx="124920" cy="46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7CF4574-C000-4570-B145-B1AFDF18E1D7}"/>
              </a:ext>
            </a:extLst>
          </p:cNvPr>
          <p:cNvGrpSpPr/>
          <p:nvPr/>
        </p:nvGrpSpPr>
        <p:grpSpPr>
          <a:xfrm>
            <a:off x="6968244" y="2532927"/>
            <a:ext cx="101520" cy="100440"/>
            <a:chOff x="6968244" y="2532927"/>
            <a:chExt cx="101520" cy="1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E499863-8C79-4080-A7EB-CA62AD1D9866}"/>
                    </a:ext>
                  </a:extLst>
                </p14:cNvPr>
                <p14:cNvContentPartPr/>
                <p14:nvPr/>
              </p14:nvContentPartPr>
              <p14:xfrm>
                <a:off x="6990564" y="2532927"/>
                <a:ext cx="79200" cy="20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E499863-8C79-4080-A7EB-CA62AD1D986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981564" y="2523927"/>
                  <a:ext cx="96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5EEDFC9-837A-4808-8532-C9F0BFD46DB3}"/>
                    </a:ext>
                  </a:extLst>
                </p14:cNvPr>
                <p14:cNvContentPartPr/>
                <p14:nvPr/>
              </p14:nvContentPartPr>
              <p14:xfrm>
                <a:off x="6968244" y="2620407"/>
                <a:ext cx="86040" cy="12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5EEDFC9-837A-4808-8532-C9F0BFD46DB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959244" y="2611407"/>
                  <a:ext cx="10368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509043A7-8D47-419B-BBB6-1E655D7C5B83}"/>
                  </a:ext>
                </a:extLst>
              </p14:cNvPr>
              <p14:cNvContentPartPr/>
              <p14:nvPr/>
            </p14:nvContentPartPr>
            <p14:xfrm>
              <a:off x="7260564" y="2445807"/>
              <a:ext cx="34560" cy="2642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509043A7-8D47-419B-BBB6-1E655D7C5B83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7251564" y="2437167"/>
                <a:ext cx="52200" cy="28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F5F4273-99A4-458C-9D8E-8F927BDD14FD}"/>
              </a:ext>
            </a:extLst>
          </p:cNvPr>
          <p:cNvGrpSpPr/>
          <p:nvPr/>
        </p:nvGrpSpPr>
        <p:grpSpPr>
          <a:xfrm>
            <a:off x="6082284" y="1365087"/>
            <a:ext cx="1015920" cy="313920"/>
            <a:chOff x="6082284" y="1365087"/>
            <a:chExt cx="101592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1EAEA0A-F7F6-4A6C-B8D6-D623CF9E5F40}"/>
                    </a:ext>
                  </a:extLst>
                </p14:cNvPr>
                <p14:cNvContentPartPr/>
                <p14:nvPr/>
              </p14:nvContentPartPr>
              <p14:xfrm>
                <a:off x="6151044" y="1410807"/>
                <a:ext cx="57600" cy="208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1EAEA0A-F7F6-4A6C-B8D6-D623CF9E5F4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142404" y="1402167"/>
                  <a:ext cx="75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9E03E81-EBB3-443E-96BE-340BAC6D0A6A}"/>
                    </a:ext>
                  </a:extLst>
                </p14:cNvPr>
                <p14:cNvContentPartPr/>
                <p14:nvPr/>
              </p14:nvContentPartPr>
              <p14:xfrm>
                <a:off x="6082284" y="1365087"/>
                <a:ext cx="191160" cy="140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9E03E81-EBB3-443E-96BE-340BAC6D0A6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073644" y="1356087"/>
                  <a:ext cx="208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BF9E819-5627-44AA-8288-52C239AA149A}"/>
                    </a:ext>
                  </a:extLst>
                </p14:cNvPr>
                <p14:cNvContentPartPr/>
                <p14:nvPr/>
              </p14:nvContentPartPr>
              <p14:xfrm>
                <a:off x="6281364" y="1409727"/>
                <a:ext cx="54360" cy="269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BF9E819-5627-44AA-8288-52C239AA149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272724" y="1401087"/>
                  <a:ext cx="72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17FD089-DB2E-46CB-B805-E06C520F828D}"/>
                    </a:ext>
                  </a:extLst>
                </p14:cNvPr>
                <p14:cNvContentPartPr/>
                <p14:nvPr/>
              </p14:nvContentPartPr>
              <p14:xfrm>
                <a:off x="6383244" y="1478487"/>
                <a:ext cx="108720" cy="151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17FD089-DB2E-46CB-B805-E06C520F828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374244" y="1469487"/>
                  <a:ext cx="126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333C14F-911D-4225-8632-49CA440C8C0B}"/>
                    </a:ext>
                  </a:extLst>
                </p14:cNvPr>
                <p14:cNvContentPartPr/>
                <p14:nvPr/>
              </p14:nvContentPartPr>
              <p14:xfrm>
                <a:off x="6553164" y="1509447"/>
                <a:ext cx="101160" cy="126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333C14F-911D-4225-8632-49CA440C8C0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544524" y="1500807"/>
                  <a:ext cx="118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7B61B00-3F9B-48DF-8F06-ECF334F84F4C}"/>
                    </a:ext>
                  </a:extLst>
                </p14:cNvPr>
                <p14:cNvContentPartPr/>
                <p14:nvPr/>
              </p14:nvContentPartPr>
              <p14:xfrm>
                <a:off x="6715524" y="1481007"/>
                <a:ext cx="101880" cy="160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7B61B00-3F9B-48DF-8F06-ECF334F84F4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706884" y="1472007"/>
                  <a:ext cx="119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060D262-C89B-48E7-9450-8547CFC988A7}"/>
                    </a:ext>
                  </a:extLst>
                </p14:cNvPr>
                <p14:cNvContentPartPr/>
                <p14:nvPr/>
              </p14:nvContentPartPr>
              <p14:xfrm>
                <a:off x="6827484" y="1407927"/>
                <a:ext cx="86400" cy="244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060D262-C89B-48E7-9450-8547CFC988A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818844" y="1399287"/>
                  <a:ext cx="104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81C671E-BC4F-46C2-A5D0-344BDEAD9307}"/>
                    </a:ext>
                  </a:extLst>
                </p14:cNvPr>
                <p14:cNvContentPartPr/>
                <p14:nvPr/>
              </p14:nvContentPartPr>
              <p14:xfrm>
                <a:off x="6997044" y="1536087"/>
                <a:ext cx="101160" cy="69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81C671E-BC4F-46C2-A5D0-344BDEAD930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988404" y="1527447"/>
                  <a:ext cx="11880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63836325-CA04-470D-82DD-2903DB721FC0}"/>
              </a:ext>
            </a:extLst>
          </p:cNvPr>
          <p:cNvGrpSpPr/>
          <p:nvPr/>
        </p:nvGrpSpPr>
        <p:grpSpPr>
          <a:xfrm>
            <a:off x="7395564" y="1351407"/>
            <a:ext cx="1698120" cy="279720"/>
            <a:chOff x="7395564" y="1351407"/>
            <a:chExt cx="16981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8902EBC-9E9B-47D9-ABA7-2F3089F06227}"/>
                    </a:ext>
                  </a:extLst>
                </p14:cNvPr>
                <p14:cNvContentPartPr/>
                <p14:nvPr/>
              </p14:nvContentPartPr>
              <p14:xfrm>
                <a:off x="7471524" y="1418367"/>
                <a:ext cx="39960" cy="170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8902EBC-9E9B-47D9-ABA7-2F3089F0622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462524" y="1409727"/>
                  <a:ext cx="57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5600449-B3A4-4931-96B8-F689B9105D3A}"/>
                    </a:ext>
                  </a:extLst>
                </p14:cNvPr>
                <p14:cNvContentPartPr/>
                <p14:nvPr/>
              </p14:nvContentPartPr>
              <p14:xfrm>
                <a:off x="7395564" y="1374447"/>
                <a:ext cx="168120" cy="137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5600449-B3A4-4931-96B8-F689B9105D3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386924" y="1365447"/>
                  <a:ext cx="185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DA198BD-7F49-472D-9FC3-DD2DC5E2225B}"/>
                    </a:ext>
                  </a:extLst>
                </p14:cNvPr>
                <p14:cNvContentPartPr/>
                <p14:nvPr/>
              </p14:nvContentPartPr>
              <p14:xfrm>
                <a:off x="7610484" y="1387047"/>
                <a:ext cx="72360" cy="235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DA198BD-7F49-472D-9FC3-DD2DC5E2225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601844" y="1378407"/>
                  <a:ext cx="90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7CD392B-B0AB-4E1F-A54D-E6C6FFC3D19C}"/>
                    </a:ext>
                  </a:extLst>
                </p14:cNvPr>
                <p14:cNvContentPartPr/>
                <p14:nvPr/>
              </p14:nvContentPartPr>
              <p14:xfrm>
                <a:off x="7763844" y="1432767"/>
                <a:ext cx="69840" cy="140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7CD392B-B0AB-4E1F-A54D-E6C6FFC3D19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754844" y="1424127"/>
                  <a:ext cx="87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395793A-0657-4247-A5B7-0A796B0078B2}"/>
                    </a:ext>
                  </a:extLst>
                </p14:cNvPr>
                <p14:cNvContentPartPr/>
                <p14:nvPr/>
              </p14:nvContentPartPr>
              <p14:xfrm>
                <a:off x="7745844" y="1392807"/>
                <a:ext cx="152640" cy="177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395793A-0657-4247-A5B7-0A796B0078B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737204" y="1384167"/>
                  <a:ext cx="170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D067C1F-A01C-41B4-B6E5-D3474C7CA9D7}"/>
                    </a:ext>
                  </a:extLst>
                </p14:cNvPr>
                <p14:cNvContentPartPr/>
                <p14:nvPr/>
              </p14:nvContentPartPr>
              <p14:xfrm>
                <a:off x="7949964" y="1387407"/>
                <a:ext cx="70200" cy="217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D067C1F-A01C-41B4-B6E5-D3474C7CA9D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41324" y="1378767"/>
                  <a:ext cx="87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F67ED4D-31D9-4480-910E-F56FD1AF3F6D}"/>
                    </a:ext>
                  </a:extLst>
                </p14:cNvPr>
                <p14:cNvContentPartPr/>
                <p14:nvPr/>
              </p14:nvContentPartPr>
              <p14:xfrm>
                <a:off x="8099004" y="1432767"/>
                <a:ext cx="93960" cy="151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F67ED4D-31D9-4480-910E-F56FD1AF3F6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090364" y="1424127"/>
                  <a:ext cx="111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41972AB-D09B-4761-A9B2-948285BA9282}"/>
                    </a:ext>
                  </a:extLst>
                </p14:cNvPr>
                <p14:cNvContentPartPr/>
                <p14:nvPr/>
              </p14:nvContentPartPr>
              <p14:xfrm>
                <a:off x="8061564" y="1532127"/>
                <a:ext cx="90360" cy="2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41972AB-D09B-4761-A9B2-948285BA928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52924" y="1523487"/>
                  <a:ext cx="10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4C2644E-3240-46EA-B101-BEBBF58F149F}"/>
                    </a:ext>
                  </a:extLst>
                </p14:cNvPr>
                <p14:cNvContentPartPr/>
                <p14:nvPr/>
              </p14:nvContentPartPr>
              <p14:xfrm>
                <a:off x="8226084" y="1428807"/>
                <a:ext cx="79200" cy="192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4C2644E-3240-46EA-B101-BEBBF58F149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217444" y="1420167"/>
                  <a:ext cx="96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94DAC6C-B697-4192-A287-3FF35BBDEC08}"/>
                    </a:ext>
                  </a:extLst>
                </p14:cNvPr>
                <p14:cNvContentPartPr/>
                <p14:nvPr/>
              </p14:nvContentPartPr>
              <p14:xfrm>
                <a:off x="8380164" y="1540767"/>
                <a:ext cx="15480" cy="17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94DAC6C-B697-4192-A287-3FF35BBDEC0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371524" y="1532127"/>
                  <a:ext cx="33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727BF81-AC6B-4C75-B8BE-667865C4253A}"/>
                    </a:ext>
                  </a:extLst>
                </p14:cNvPr>
                <p14:cNvContentPartPr/>
                <p14:nvPr/>
              </p14:nvContentPartPr>
              <p14:xfrm>
                <a:off x="8533164" y="1427007"/>
                <a:ext cx="42840" cy="167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727BF81-AC6B-4C75-B8BE-667865C4253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524164" y="1418367"/>
                  <a:ext cx="60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4275E07-C02A-4A2B-A7E6-C95102EF1F7C}"/>
                    </a:ext>
                  </a:extLst>
                </p14:cNvPr>
                <p14:cNvContentPartPr/>
                <p14:nvPr/>
              </p14:nvContentPartPr>
              <p14:xfrm>
                <a:off x="8463324" y="1371567"/>
                <a:ext cx="194400" cy="138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4275E07-C02A-4A2B-A7E6-C95102EF1F7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454324" y="1362567"/>
                  <a:ext cx="212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6C08951-AF08-4610-9F2A-3C5A7312132F}"/>
                    </a:ext>
                  </a:extLst>
                </p14:cNvPr>
                <p14:cNvContentPartPr/>
                <p14:nvPr/>
              </p14:nvContentPartPr>
              <p14:xfrm>
                <a:off x="8664564" y="1412967"/>
                <a:ext cx="80640" cy="190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6C08951-AF08-4610-9F2A-3C5A7312132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655924" y="1404327"/>
                  <a:ext cx="98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FAA7A21-A703-47B3-A38B-9BD83FAA0D5F}"/>
                    </a:ext>
                  </a:extLst>
                </p14:cNvPr>
                <p14:cNvContentPartPr/>
                <p14:nvPr/>
              </p14:nvContentPartPr>
              <p14:xfrm>
                <a:off x="8817924" y="1469847"/>
                <a:ext cx="6120" cy="116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FAA7A21-A703-47B3-A38B-9BD83FAA0D5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809284" y="1460847"/>
                  <a:ext cx="23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5E0CEEA-9AF2-4D89-A44D-4BB434DC7077}"/>
                    </a:ext>
                  </a:extLst>
                </p14:cNvPr>
                <p14:cNvContentPartPr/>
                <p14:nvPr/>
              </p14:nvContentPartPr>
              <p14:xfrm>
                <a:off x="8817564" y="1425927"/>
                <a:ext cx="95400" cy="157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5E0CEEA-9AF2-4D89-A44D-4BB434DC707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808564" y="1417287"/>
                  <a:ext cx="113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E058791-9BDF-4751-A4D6-D2DD683E4649}"/>
                    </a:ext>
                  </a:extLst>
                </p14:cNvPr>
                <p14:cNvContentPartPr/>
                <p14:nvPr/>
              </p14:nvContentPartPr>
              <p14:xfrm>
                <a:off x="8804604" y="1532847"/>
                <a:ext cx="96120" cy="9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E058791-9BDF-4751-A4D6-D2DD683E464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795604" y="1524207"/>
                  <a:ext cx="113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B3F3AC2-28A6-4904-849D-2C8F71541C95}"/>
                    </a:ext>
                  </a:extLst>
                </p14:cNvPr>
                <p14:cNvContentPartPr/>
                <p14:nvPr/>
              </p14:nvContentPartPr>
              <p14:xfrm>
                <a:off x="9028524" y="1351407"/>
                <a:ext cx="65160" cy="279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B3F3AC2-28A6-4904-849D-2C8F71541C9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019884" y="1342767"/>
                  <a:ext cx="8280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9418F1D8-7C70-405A-9577-0B5AC754BFFE}"/>
                  </a:ext>
                </a:extLst>
              </p14:cNvPr>
              <p14:cNvContentPartPr/>
              <p14:nvPr/>
            </p14:nvContentPartPr>
            <p14:xfrm>
              <a:off x="7418604" y="2596287"/>
              <a:ext cx="11160" cy="3420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9418F1D8-7C70-405A-9577-0B5AC754BFFE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409604" y="2587287"/>
                <a:ext cx="2880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BAB8DDDC-4309-4857-8140-662A36283FA5}"/>
              </a:ext>
            </a:extLst>
          </p:cNvPr>
          <p:cNvGrpSpPr/>
          <p:nvPr/>
        </p:nvGrpSpPr>
        <p:grpSpPr>
          <a:xfrm>
            <a:off x="7603284" y="2417007"/>
            <a:ext cx="800280" cy="371160"/>
            <a:chOff x="7603284" y="2417007"/>
            <a:chExt cx="80028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C1B1593-A95A-45E1-BE33-B9BC3642469A}"/>
                    </a:ext>
                  </a:extLst>
                </p14:cNvPr>
                <p14:cNvContentPartPr/>
                <p14:nvPr/>
              </p14:nvContentPartPr>
              <p14:xfrm>
                <a:off x="7649364" y="2527527"/>
                <a:ext cx="29880" cy="158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C1B1593-A95A-45E1-BE33-B9BC3642469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640724" y="2518527"/>
                  <a:ext cx="47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3EB46A1-A8A4-42BB-AFE3-6D06FC3AD11B}"/>
                    </a:ext>
                  </a:extLst>
                </p14:cNvPr>
                <p14:cNvContentPartPr/>
                <p14:nvPr/>
              </p14:nvContentPartPr>
              <p14:xfrm>
                <a:off x="7603284" y="2437167"/>
                <a:ext cx="162360" cy="168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3EB46A1-A8A4-42BB-AFE3-6D06FC3AD11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594284" y="2428167"/>
                  <a:ext cx="180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2519A7D-5B8E-4CF7-B6AB-0FB6B57379D4}"/>
                    </a:ext>
                  </a:extLst>
                </p14:cNvPr>
                <p14:cNvContentPartPr/>
                <p14:nvPr/>
              </p14:nvContentPartPr>
              <p14:xfrm>
                <a:off x="7825764" y="2417007"/>
                <a:ext cx="95040" cy="3348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2519A7D-5B8E-4CF7-B6AB-0FB6B57379D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817124" y="2408367"/>
                  <a:ext cx="1126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F425A3C-C75F-4B4A-A1DE-54AA311DD209}"/>
                    </a:ext>
                  </a:extLst>
                </p14:cNvPr>
                <p14:cNvContentPartPr/>
                <p14:nvPr/>
              </p14:nvContentPartPr>
              <p14:xfrm>
                <a:off x="8039604" y="2493687"/>
                <a:ext cx="83160" cy="177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F425A3C-C75F-4B4A-A1DE-54AA311DD20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030964" y="2484687"/>
                  <a:ext cx="100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9119FD0-EB3B-4CA5-BDA5-22D593AF57A3}"/>
                    </a:ext>
                  </a:extLst>
                </p14:cNvPr>
                <p14:cNvContentPartPr/>
                <p14:nvPr/>
              </p14:nvContentPartPr>
              <p14:xfrm>
                <a:off x="8025924" y="2467047"/>
                <a:ext cx="144000" cy="180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9119FD0-EB3B-4CA5-BDA5-22D593AF57A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17284" y="2458407"/>
                  <a:ext cx="161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FA4D260-4086-4542-BD58-870B24CF7748}"/>
                    </a:ext>
                  </a:extLst>
                </p14:cNvPr>
                <p14:cNvContentPartPr/>
                <p14:nvPr/>
              </p14:nvContentPartPr>
              <p14:xfrm>
                <a:off x="8113764" y="2636967"/>
                <a:ext cx="104040" cy="1512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FA4D260-4086-4542-BD58-870B24CF774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104764" y="2627967"/>
                  <a:ext cx="121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295878D-3CDF-4016-B6E0-7C37E1AE8848}"/>
                    </a:ext>
                  </a:extLst>
                </p14:cNvPr>
                <p14:cNvContentPartPr/>
                <p14:nvPr/>
              </p14:nvContentPartPr>
              <p14:xfrm>
                <a:off x="8312484" y="2638767"/>
                <a:ext cx="91080" cy="7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295878D-3CDF-4016-B6E0-7C37E1AE884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303484" y="2630127"/>
                  <a:ext cx="108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DA0C2FF-210F-42B0-9B70-B878A0A3F048}"/>
                    </a:ext>
                  </a:extLst>
                </p14:cNvPr>
                <p14:cNvContentPartPr/>
                <p14:nvPr/>
              </p14:nvContentPartPr>
              <p14:xfrm>
                <a:off x="8309604" y="2687007"/>
                <a:ext cx="66960" cy="9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DA0C2FF-210F-42B0-9B70-B878A0A3F04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300964" y="2678007"/>
                  <a:ext cx="8460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F82C5F6-6571-4EE1-84DE-006487FD00F2}"/>
              </a:ext>
            </a:extLst>
          </p:cNvPr>
          <p:cNvGrpSpPr/>
          <p:nvPr/>
        </p:nvGrpSpPr>
        <p:grpSpPr>
          <a:xfrm>
            <a:off x="8557644" y="2423127"/>
            <a:ext cx="173520" cy="288720"/>
            <a:chOff x="8557644" y="2423127"/>
            <a:chExt cx="17352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FE16ABB-2076-4ED1-8407-6AE3C8FF586E}"/>
                    </a:ext>
                  </a:extLst>
                </p14:cNvPr>
                <p14:cNvContentPartPr/>
                <p14:nvPr/>
              </p14:nvContentPartPr>
              <p14:xfrm>
                <a:off x="8557644" y="2556687"/>
                <a:ext cx="20520" cy="134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FE16ABB-2076-4ED1-8407-6AE3C8FF586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549004" y="2548047"/>
                  <a:ext cx="38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41563B1-66A8-425A-813B-928762592EC3}"/>
                    </a:ext>
                  </a:extLst>
                </p14:cNvPr>
                <p14:cNvContentPartPr/>
                <p14:nvPr/>
              </p14:nvContentPartPr>
              <p14:xfrm>
                <a:off x="8689764" y="2423127"/>
                <a:ext cx="41400" cy="288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41563B1-66A8-425A-813B-928762592EC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681124" y="2414487"/>
                  <a:ext cx="5904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03055C1B-B3F7-43A6-8A40-52EE00AEC96A}"/>
              </a:ext>
            </a:extLst>
          </p:cNvPr>
          <p:cNvGrpSpPr/>
          <p:nvPr/>
        </p:nvGrpSpPr>
        <p:grpSpPr>
          <a:xfrm>
            <a:off x="8880924" y="2323767"/>
            <a:ext cx="684720" cy="412920"/>
            <a:chOff x="8880924" y="2323767"/>
            <a:chExt cx="68472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26D509C-8412-48E6-A833-C59D6CF2511C}"/>
                    </a:ext>
                  </a:extLst>
                </p14:cNvPr>
                <p14:cNvContentPartPr/>
                <p14:nvPr/>
              </p14:nvContentPartPr>
              <p14:xfrm>
                <a:off x="8884164" y="2494767"/>
                <a:ext cx="74160" cy="176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26D509C-8412-48E6-A833-C59D6CF2511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875164" y="2486127"/>
                  <a:ext cx="91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9485D7D-F553-4907-84EF-35A1266C18FC}"/>
                    </a:ext>
                  </a:extLst>
                </p14:cNvPr>
                <p14:cNvContentPartPr/>
                <p14:nvPr/>
              </p14:nvContentPartPr>
              <p14:xfrm>
                <a:off x="8880924" y="2475327"/>
                <a:ext cx="143640" cy="195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9485D7D-F553-4907-84EF-35A1266C18F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871924" y="2466327"/>
                  <a:ext cx="161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2C7EE73-F779-4EF1-99A5-FA0DE4156CEA}"/>
                    </a:ext>
                  </a:extLst>
                </p14:cNvPr>
                <p14:cNvContentPartPr/>
                <p14:nvPr/>
              </p14:nvContentPartPr>
              <p14:xfrm>
                <a:off x="9030684" y="2642007"/>
                <a:ext cx="38880" cy="70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2C7EE73-F779-4EF1-99A5-FA0DE4156CE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022044" y="2633367"/>
                  <a:ext cx="56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3202E92-F1F0-4BF5-9312-EE502D04C23B}"/>
                    </a:ext>
                  </a:extLst>
                </p14:cNvPr>
                <p14:cNvContentPartPr/>
                <p14:nvPr/>
              </p14:nvContentPartPr>
              <p14:xfrm>
                <a:off x="9080724" y="2505567"/>
                <a:ext cx="22680" cy="172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3202E92-F1F0-4BF5-9312-EE502D04C23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071724" y="2496567"/>
                  <a:ext cx="4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7BF0FB5-79CC-482C-A71C-E15CFB0DB766}"/>
                    </a:ext>
                  </a:extLst>
                </p14:cNvPr>
                <p14:cNvContentPartPr/>
                <p14:nvPr/>
              </p14:nvContentPartPr>
              <p14:xfrm>
                <a:off x="9164244" y="2586207"/>
                <a:ext cx="111600" cy="70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7BF0FB5-79CC-482C-A71C-E15CFB0DB76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155244" y="2577207"/>
                  <a:ext cx="129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A858601-88C8-4FCB-B0A5-30F103E17774}"/>
                    </a:ext>
                  </a:extLst>
                </p14:cNvPr>
                <p14:cNvContentPartPr/>
                <p14:nvPr/>
              </p14:nvContentPartPr>
              <p14:xfrm>
                <a:off x="9364044" y="2512767"/>
                <a:ext cx="54720" cy="159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A858601-88C8-4FCB-B0A5-30F103E1777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355044" y="2503767"/>
                  <a:ext cx="72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D9DB84D-BD4C-4B57-B336-08F4AE94FDFB}"/>
                    </a:ext>
                  </a:extLst>
                </p14:cNvPr>
                <p14:cNvContentPartPr/>
                <p14:nvPr/>
              </p14:nvContentPartPr>
              <p14:xfrm>
                <a:off x="9485364" y="2323767"/>
                <a:ext cx="80280" cy="412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D9DB84D-BD4C-4B57-B336-08F4AE94FDF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476724" y="2314767"/>
                  <a:ext cx="97920" cy="43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9AA132AA-E90A-47DC-86DF-9C079EF83BF5}"/>
                  </a:ext>
                </a:extLst>
              </p14:cNvPr>
              <p14:cNvContentPartPr/>
              <p14:nvPr/>
            </p14:nvContentPartPr>
            <p14:xfrm>
              <a:off x="9709284" y="2599527"/>
              <a:ext cx="8280" cy="3888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9AA132AA-E90A-47DC-86DF-9C079EF83BF5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9700644" y="2590887"/>
                <a:ext cx="2592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D296A1E1-9162-4553-87DD-2E0A54CD6C8B}"/>
              </a:ext>
            </a:extLst>
          </p:cNvPr>
          <p:cNvGrpSpPr/>
          <p:nvPr/>
        </p:nvGrpSpPr>
        <p:grpSpPr>
          <a:xfrm>
            <a:off x="9858324" y="2415927"/>
            <a:ext cx="871200" cy="288720"/>
            <a:chOff x="9858324" y="2415927"/>
            <a:chExt cx="8712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1AA34F0-ED81-4CC5-89DF-DA347B196B52}"/>
                    </a:ext>
                  </a:extLst>
                </p14:cNvPr>
                <p14:cNvContentPartPr/>
                <p14:nvPr/>
              </p14:nvContentPartPr>
              <p14:xfrm>
                <a:off x="9920604" y="2456607"/>
                <a:ext cx="43920" cy="186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1AA34F0-ED81-4CC5-89DF-DA347B196B5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911604" y="2447967"/>
                  <a:ext cx="61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19A716F-2478-495E-9743-1DD2574B7DAD}"/>
                    </a:ext>
                  </a:extLst>
                </p14:cNvPr>
                <p14:cNvContentPartPr/>
                <p14:nvPr/>
              </p14:nvContentPartPr>
              <p14:xfrm>
                <a:off x="9858324" y="2419527"/>
                <a:ext cx="181080" cy="1335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19A716F-2478-495E-9743-1DD2574B7DA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849684" y="2410527"/>
                  <a:ext cx="198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35C54C3-F086-4066-A122-FF65245C23EC}"/>
                    </a:ext>
                  </a:extLst>
                </p14:cNvPr>
                <p14:cNvContentPartPr/>
                <p14:nvPr/>
              </p14:nvContentPartPr>
              <p14:xfrm>
                <a:off x="10091964" y="2415927"/>
                <a:ext cx="56880" cy="2887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35C54C3-F086-4066-A122-FF65245C23E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082964" y="2407287"/>
                  <a:ext cx="74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F36949B-7B05-4BEA-B3F6-93F33FF198F5}"/>
                    </a:ext>
                  </a:extLst>
                </p14:cNvPr>
                <p14:cNvContentPartPr/>
                <p14:nvPr/>
              </p14:nvContentPartPr>
              <p14:xfrm>
                <a:off x="10238124" y="2453367"/>
                <a:ext cx="120600" cy="1774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F36949B-7B05-4BEA-B3F6-93F33FF198F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229124" y="2444367"/>
                  <a:ext cx="138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A8637B3-E9C6-428B-BF8E-E8D939EC56A1}"/>
                    </a:ext>
                  </a:extLst>
                </p14:cNvPr>
                <p14:cNvContentPartPr/>
                <p14:nvPr/>
              </p14:nvContentPartPr>
              <p14:xfrm>
                <a:off x="10305804" y="2462007"/>
                <a:ext cx="99360" cy="1645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A8637B3-E9C6-428B-BF8E-E8D939EC56A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296804" y="2453007"/>
                  <a:ext cx="117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50E1562-2955-4DA4-93FC-D2A68925D408}"/>
                    </a:ext>
                  </a:extLst>
                </p14:cNvPr>
                <p14:cNvContentPartPr/>
                <p14:nvPr/>
              </p14:nvContentPartPr>
              <p14:xfrm>
                <a:off x="10466004" y="2584047"/>
                <a:ext cx="33840" cy="1029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50E1562-2955-4DA4-93FC-D2A68925D40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457004" y="2575047"/>
                  <a:ext cx="51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400336C-E5E3-4832-A3CF-332EC3D2899F}"/>
                    </a:ext>
                  </a:extLst>
                </p14:cNvPr>
                <p14:cNvContentPartPr/>
                <p14:nvPr/>
              </p14:nvContentPartPr>
              <p14:xfrm>
                <a:off x="10520364" y="2478567"/>
                <a:ext cx="209160" cy="91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400336C-E5E3-4832-A3CF-332EC3D2899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511364" y="2469927"/>
                  <a:ext cx="226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828C796-923F-4536-9603-B639F695DA5A}"/>
                    </a:ext>
                  </a:extLst>
                </p14:cNvPr>
                <p14:cNvContentPartPr/>
                <p14:nvPr/>
              </p14:nvContentPartPr>
              <p14:xfrm>
                <a:off x="10645644" y="2615727"/>
                <a:ext cx="69840" cy="9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828C796-923F-4536-9603-B639F695DA5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636644" y="2606727"/>
                  <a:ext cx="874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5E82F4FC-FAC0-4049-B1AE-4D0FAA15E9D9}"/>
                  </a:ext>
                </a:extLst>
              </p14:cNvPr>
              <p14:cNvContentPartPr/>
              <p14:nvPr/>
            </p14:nvContentPartPr>
            <p14:xfrm>
              <a:off x="10866324" y="2458767"/>
              <a:ext cx="36360" cy="19404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5E82F4FC-FAC0-4049-B1AE-4D0FAA15E9D9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0857324" y="2450127"/>
                <a:ext cx="540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185390C4-39BA-4985-8895-F446788736C7}"/>
                  </a:ext>
                </a:extLst>
              </p14:cNvPr>
              <p14:cNvContentPartPr/>
              <p14:nvPr/>
            </p14:nvContentPartPr>
            <p14:xfrm>
              <a:off x="11031924" y="2270487"/>
              <a:ext cx="144000" cy="42012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185390C4-39BA-4985-8895-F446788736C7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1022924" y="2261487"/>
                <a:ext cx="161640" cy="43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oup 297">
            <a:extLst>
              <a:ext uri="{FF2B5EF4-FFF2-40B4-BE49-F238E27FC236}">
                <a16:creationId xmlns:a16="http://schemas.microsoft.com/office/drawing/2014/main" id="{015553B3-C824-4630-9292-3AFC0A802707}"/>
              </a:ext>
            </a:extLst>
          </p:cNvPr>
          <p:cNvGrpSpPr/>
          <p:nvPr/>
        </p:nvGrpSpPr>
        <p:grpSpPr>
          <a:xfrm>
            <a:off x="448644" y="3401247"/>
            <a:ext cx="145800" cy="116640"/>
            <a:chOff x="448644" y="3401247"/>
            <a:chExt cx="14580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6FF19E9-880A-4737-AB66-31321218EDBC}"/>
                    </a:ext>
                  </a:extLst>
                </p14:cNvPr>
                <p14:cNvContentPartPr/>
                <p14:nvPr/>
              </p14:nvContentPartPr>
              <p14:xfrm>
                <a:off x="448644" y="3401247"/>
                <a:ext cx="145800" cy="237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6FF19E9-880A-4737-AB66-31321218EDB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39644" y="3392607"/>
                  <a:ext cx="163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1E4DC20-E059-4C90-A7EB-73C91959FDAE}"/>
                    </a:ext>
                  </a:extLst>
                </p14:cNvPr>
                <p14:cNvContentPartPr/>
                <p14:nvPr/>
              </p14:nvContentPartPr>
              <p14:xfrm>
                <a:off x="472044" y="3505647"/>
                <a:ext cx="112680" cy="122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1E4DC20-E059-4C90-A7EB-73C91959FDA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63044" y="3497007"/>
                  <a:ext cx="1303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27EBF131-2DCC-4453-BB74-3B50C75DBF32}"/>
              </a:ext>
            </a:extLst>
          </p:cNvPr>
          <p:cNvGrpSpPr/>
          <p:nvPr/>
        </p:nvGrpSpPr>
        <p:grpSpPr>
          <a:xfrm>
            <a:off x="1778124" y="3286767"/>
            <a:ext cx="252720" cy="252000"/>
            <a:chOff x="1778124" y="3286767"/>
            <a:chExt cx="25272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6CAD028-EC9C-4FAE-9F82-9C83037D7C4D}"/>
                    </a:ext>
                  </a:extLst>
                </p14:cNvPr>
                <p14:cNvContentPartPr/>
                <p14:nvPr/>
              </p14:nvContentPartPr>
              <p14:xfrm>
                <a:off x="1805844" y="3286767"/>
                <a:ext cx="134280" cy="153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6CAD028-EC9C-4FAE-9F82-9C83037D7C4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796844" y="3277767"/>
                  <a:ext cx="151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A808791-37FD-4F8F-9A9E-86F8DD25FA17}"/>
                    </a:ext>
                  </a:extLst>
                </p14:cNvPr>
                <p14:cNvContentPartPr/>
                <p14:nvPr/>
              </p14:nvContentPartPr>
              <p14:xfrm>
                <a:off x="1778124" y="3501687"/>
                <a:ext cx="252720" cy="370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A808791-37FD-4F8F-9A9E-86F8DD25FA1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769484" y="3493047"/>
                  <a:ext cx="27036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6C23184-9539-46D6-8608-D6523BB566B2}"/>
                  </a:ext>
                </a:extLst>
              </p14:cNvPr>
              <p14:cNvContentPartPr/>
              <p14:nvPr/>
            </p14:nvContentPartPr>
            <p14:xfrm>
              <a:off x="1825284" y="3685647"/>
              <a:ext cx="168120" cy="1612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6C23184-9539-46D6-8608-D6523BB566B2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816644" y="3676647"/>
                <a:ext cx="18576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0EE12B6B-565D-44EE-BA2F-3790E669AEB7}"/>
              </a:ext>
            </a:extLst>
          </p:cNvPr>
          <p:cNvGrpSpPr/>
          <p:nvPr/>
        </p:nvGrpSpPr>
        <p:grpSpPr>
          <a:xfrm>
            <a:off x="886404" y="3363447"/>
            <a:ext cx="385560" cy="179280"/>
            <a:chOff x="886404" y="3363447"/>
            <a:chExt cx="38556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0213BA0-9279-43AE-97F9-C318B83F8595}"/>
                    </a:ext>
                  </a:extLst>
                </p14:cNvPr>
                <p14:cNvContentPartPr/>
                <p14:nvPr/>
              </p14:nvContentPartPr>
              <p14:xfrm>
                <a:off x="886404" y="3363447"/>
                <a:ext cx="166680" cy="1792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0213BA0-9279-43AE-97F9-C318B83F859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77404" y="3354447"/>
                  <a:ext cx="184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C15F176-ECD1-44A6-AA33-AE1EB0659005}"/>
                    </a:ext>
                  </a:extLst>
                </p14:cNvPr>
                <p14:cNvContentPartPr/>
                <p14:nvPr/>
              </p14:nvContentPartPr>
              <p14:xfrm>
                <a:off x="1088364" y="3445167"/>
                <a:ext cx="72720" cy="126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C15F176-ECD1-44A6-AA33-AE1EB065900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79724" y="3436167"/>
                  <a:ext cx="90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3DE12B0-509D-4A53-80BB-09F0D42D8ABE}"/>
                    </a:ext>
                  </a:extLst>
                </p14:cNvPr>
                <p14:cNvContentPartPr/>
                <p14:nvPr/>
              </p14:nvContentPartPr>
              <p14:xfrm>
                <a:off x="1255404" y="3393327"/>
                <a:ext cx="16560" cy="126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3DE12B0-509D-4A53-80BB-09F0D42D8AB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246764" y="3384687"/>
                  <a:ext cx="3420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07A5C3E9-8707-4E23-820A-6E5FA67E1CE0}"/>
                  </a:ext>
                </a:extLst>
              </p14:cNvPr>
              <p14:cNvContentPartPr/>
              <p14:nvPr/>
            </p14:nvContentPartPr>
            <p14:xfrm>
              <a:off x="1498044" y="3512127"/>
              <a:ext cx="27360" cy="2484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07A5C3E9-8707-4E23-820A-6E5FA67E1CE0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489044" y="3503487"/>
                <a:ext cx="45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5ED5B9B1-6C35-4802-86ED-C2E7ECBE5701}"/>
                  </a:ext>
                </a:extLst>
              </p14:cNvPr>
              <p14:cNvContentPartPr/>
              <p14:nvPr/>
            </p14:nvContentPartPr>
            <p14:xfrm>
              <a:off x="809364" y="3644247"/>
              <a:ext cx="500040" cy="5616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5ED5B9B1-6C35-4802-86ED-C2E7ECBE5701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800364" y="3635607"/>
                <a:ext cx="51768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1DC458CF-BB77-418E-9A8B-A439667185F2}"/>
              </a:ext>
            </a:extLst>
          </p:cNvPr>
          <p:cNvGrpSpPr/>
          <p:nvPr/>
        </p:nvGrpSpPr>
        <p:grpSpPr>
          <a:xfrm>
            <a:off x="752484" y="3964647"/>
            <a:ext cx="492480" cy="178560"/>
            <a:chOff x="752484" y="3964647"/>
            <a:chExt cx="49248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B7990F0-00B5-4D13-89CC-D1486C29508B}"/>
                    </a:ext>
                  </a:extLst>
                </p14:cNvPr>
                <p14:cNvContentPartPr/>
                <p14:nvPr/>
              </p14:nvContentPartPr>
              <p14:xfrm>
                <a:off x="752484" y="3988047"/>
                <a:ext cx="159120" cy="1454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B7990F0-00B5-4D13-89CC-D1486C29508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43844" y="3979407"/>
                  <a:ext cx="176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B06FD54-EB7D-4E25-AC8C-BF244DB3DB19}"/>
                    </a:ext>
                  </a:extLst>
                </p14:cNvPr>
                <p14:cNvContentPartPr/>
                <p14:nvPr/>
              </p14:nvContentPartPr>
              <p14:xfrm>
                <a:off x="998724" y="4048167"/>
                <a:ext cx="107280" cy="14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B06FD54-EB7D-4E25-AC8C-BF244DB3DB1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90084" y="4039167"/>
                  <a:ext cx="124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3E15AF6-C3C7-4834-94F9-A5276A15A078}"/>
                    </a:ext>
                  </a:extLst>
                </p14:cNvPr>
                <p14:cNvContentPartPr/>
                <p14:nvPr/>
              </p14:nvContentPartPr>
              <p14:xfrm>
                <a:off x="1213284" y="3964647"/>
                <a:ext cx="31680" cy="1785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3E15AF6-C3C7-4834-94F9-A5276A15A07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204644" y="3955647"/>
                  <a:ext cx="493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859B73D4-429C-430D-B651-1F89A9CE47A1}"/>
              </a:ext>
            </a:extLst>
          </p:cNvPr>
          <p:cNvGrpSpPr/>
          <p:nvPr/>
        </p:nvGrpSpPr>
        <p:grpSpPr>
          <a:xfrm>
            <a:off x="2491284" y="3500607"/>
            <a:ext cx="308160" cy="180360"/>
            <a:chOff x="2491284" y="3500607"/>
            <a:chExt cx="30816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3BDC27A-3396-4457-9B22-D17E17C83A63}"/>
                    </a:ext>
                  </a:extLst>
                </p14:cNvPr>
                <p14:cNvContentPartPr/>
                <p14:nvPr/>
              </p14:nvContentPartPr>
              <p14:xfrm>
                <a:off x="2501364" y="3531927"/>
                <a:ext cx="176400" cy="27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3BDC27A-3396-4457-9B22-D17E17C83A6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492724" y="3522927"/>
                  <a:ext cx="194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4BAD51C-CB4D-4683-A6A0-3B7E8B5C6306}"/>
                    </a:ext>
                  </a:extLst>
                </p14:cNvPr>
                <p14:cNvContentPartPr/>
                <p14:nvPr/>
              </p14:nvContentPartPr>
              <p14:xfrm>
                <a:off x="2491284" y="3607527"/>
                <a:ext cx="156960" cy="237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4BAD51C-CB4D-4683-A6A0-3B7E8B5C630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482284" y="3598527"/>
                  <a:ext cx="174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373022D-6F5B-4FA2-A432-F685FC7FC2A6}"/>
                    </a:ext>
                  </a:extLst>
                </p14:cNvPr>
                <p14:cNvContentPartPr/>
                <p14:nvPr/>
              </p14:nvContentPartPr>
              <p14:xfrm>
                <a:off x="2662644" y="3500607"/>
                <a:ext cx="136800" cy="180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373022D-6F5B-4FA2-A432-F685FC7FC2A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653644" y="3491607"/>
                  <a:ext cx="1544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6C2BA40D-4E7E-471E-A65D-B38B85239346}"/>
              </a:ext>
            </a:extLst>
          </p:cNvPr>
          <p:cNvGrpSpPr/>
          <p:nvPr/>
        </p:nvGrpSpPr>
        <p:grpSpPr>
          <a:xfrm>
            <a:off x="3288324" y="3436887"/>
            <a:ext cx="1787040" cy="408600"/>
            <a:chOff x="3288324" y="3436887"/>
            <a:chExt cx="178704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B76D538-3335-4D5D-9110-21A0C88CC47E}"/>
                    </a:ext>
                  </a:extLst>
                </p14:cNvPr>
                <p14:cNvContentPartPr/>
                <p14:nvPr/>
              </p14:nvContentPartPr>
              <p14:xfrm>
                <a:off x="3288324" y="3438687"/>
                <a:ext cx="367200" cy="2970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B76D538-3335-4D5D-9110-21A0C88CC47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279324" y="3429687"/>
                  <a:ext cx="384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A0C2F8A-109C-475B-8344-1575CE7A0E12}"/>
                    </a:ext>
                  </a:extLst>
                </p14:cNvPr>
                <p14:cNvContentPartPr/>
                <p14:nvPr/>
              </p14:nvContentPartPr>
              <p14:xfrm>
                <a:off x="3781164" y="3436887"/>
                <a:ext cx="130320" cy="3038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A0C2F8A-109C-475B-8344-1575CE7A0E1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772524" y="3427887"/>
                  <a:ext cx="1479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0591552-AA9D-4A7E-A209-DF4224871B32}"/>
                    </a:ext>
                  </a:extLst>
                </p14:cNvPr>
                <p14:cNvContentPartPr/>
                <p14:nvPr/>
              </p14:nvContentPartPr>
              <p14:xfrm>
                <a:off x="3984924" y="3529407"/>
                <a:ext cx="108720" cy="154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0591552-AA9D-4A7E-A209-DF4224871B3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975924" y="3520767"/>
                  <a:ext cx="126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4F184D2-5CEA-4954-A845-6BC7E52FFDA2}"/>
                    </a:ext>
                  </a:extLst>
                </p14:cNvPr>
                <p14:cNvContentPartPr/>
                <p14:nvPr/>
              </p14:nvContentPartPr>
              <p14:xfrm>
                <a:off x="3987444" y="3525807"/>
                <a:ext cx="104400" cy="1771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4F184D2-5CEA-4954-A845-6BC7E52FFDA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978444" y="3516807"/>
                  <a:ext cx="122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8C61483-5415-4494-9069-7F807DDBEFB9}"/>
                    </a:ext>
                  </a:extLst>
                </p14:cNvPr>
                <p14:cNvContentPartPr/>
                <p14:nvPr/>
              </p14:nvContentPartPr>
              <p14:xfrm>
                <a:off x="4140084" y="3669447"/>
                <a:ext cx="58680" cy="781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8C61483-5415-4494-9069-7F807DDBEFB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131084" y="3660807"/>
                  <a:ext cx="76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6468F56-6BA9-4072-9E41-8B5F77FDCB64}"/>
                    </a:ext>
                  </a:extLst>
                </p14:cNvPr>
                <p14:cNvContentPartPr/>
                <p14:nvPr/>
              </p14:nvContentPartPr>
              <p14:xfrm>
                <a:off x="4189404" y="3574407"/>
                <a:ext cx="37440" cy="28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6468F56-6BA9-4072-9E41-8B5F77FDCB6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180404" y="3565407"/>
                  <a:ext cx="55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046AD81-27A3-4719-A22E-C80EB60CE13D}"/>
                    </a:ext>
                  </a:extLst>
                </p14:cNvPr>
                <p14:cNvContentPartPr/>
                <p14:nvPr/>
              </p14:nvContentPartPr>
              <p14:xfrm>
                <a:off x="4264284" y="3679527"/>
                <a:ext cx="57960" cy="1026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046AD81-27A3-4719-A22E-C80EB60CE13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255284" y="3670887"/>
                  <a:ext cx="75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6677831-BED3-4746-B9F2-2B31C29AE37E}"/>
                    </a:ext>
                  </a:extLst>
                </p14:cNvPr>
                <p14:cNvContentPartPr/>
                <p14:nvPr/>
              </p14:nvContentPartPr>
              <p14:xfrm>
                <a:off x="4446084" y="3560727"/>
                <a:ext cx="101880" cy="1393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6677831-BED3-4746-B9F2-2B31C29AE37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437444" y="3551727"/>
                  <a:ext cx="119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A41462E-9113-4796-A2EF-04087DC8040A}"/>
                    </a:ext>
                  </a:extLst>
                </p14:cNvPr>
                <p14:cNvContentPartPr/>
                <p14:nvPr/>
              </p14:nvContentPartPr>
              <p14:xfrm>
                <a:off x="4432404" y="3508527"/>
                <a:ext cx="146880" cy="1926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A41462E-9113-4796-A2EF-04087DC8040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423404" y="3499887"/>
                  <a:ext cx="164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EDD1F85-D79A-4C4B-B1C2-733BF0E1430D}"/>
                    </a:ext>
                  </a:extLst>
                </p14:cNvPr>
                <p14:cNvContentPartPr/>
                <p14:nvPr/>
              </p14:nvContentPartPr>
              <p14:xfrm>
                <a:off x="4525284" y="3659007"/>
                <a:ext cx="134280" cy="1864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EDD1F85-D79A-4C4B-B1C2-733BF0E1430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516284" y="3650007"/>
                  <a:ext cx="151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04ACA08-6B3C-4A8C-8656-CDDDCBA8E596}"/>
                    </a:ext>
                  </a:extLst>
                </p14:cNvPr>
                <p14:cNvContentPartPr/>
                <p14:nvPr/>
              </p14:nvContentPartPr>
              <p14:xfrm>
                <a:off x="4726524" y="3504927"/>
                <a:ext cx="96480" cy="2908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04ACA08-6B3C-4A8C-8656-CDDDCBA8E59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717884" y="3495927"/>
                  <a:ext cx="1141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2FF1D28-8304-451F-AB29-739CA9E071F4}"/>
                    </a:ext>
                  </a:extLst>
                </p14:cNvPr>
                <p14:cNvContentPartPr/>
                <p14:nvPr/>
              </p14:nvContentPartPr>
              <p14:xfrm>
                <a:off x="4941084" y="3580887"/>
                <a:ext cx="134280" cy="194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2FF1D28-8304-451F-AB29-739CA9E071F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932444" y="3572247"/>
                  <a:ext cx="151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C66EC12-4017-4205-AC5A-7A272B7DE349}"/>
                    </a:ext>
                  </a:extLst>
                </p14:cNvPr>
                <p14:cNvContentPartPr/>
                <p14:nvPr/>
              </p14:nvContentPartPr>
              <p14:xfrm>
                <a:off x="4922004" y="3645327"/>
                <a:ext cx="108720" cy="154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C66EC12-4017-4205-AC5A-7A272B7DE34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913364" y="3636687"/>
                  <a:ext cx="1263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B3FDF3BA-5AB7-4436-849B-C3F076E39CD7}"/>
              </a:ext>
            </a:extLst>
          </p:cNvPr>
          <p:cNvGrpSpPr/>
          <p:nvPr/>
        </p:nvGrpSpPr>
        <p:grpSpPr>
          <a:xfrm>
            <a:off x="5465964" y="3410967"/>
            <a:ext cx="1134360" cy="295920"/>
            <a:chOff x="5465964" y="3410967"/>
            <a:chExt cx="113436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076D661-4884-4346-8115-0CE7CB6A1CC4}"/>
                    </a:ext>
                  </a:extLst>
                </p14:cNvPr>
                <p14:cNvContentPartPr/>
                <p14:nvPr/>
              </p14:nvContentPartPr>
              <p14:xfrm>
                <a:off x="5465964" y="3476847"/>
                <a:ext cx="151560" cy="1821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076D661-4884-4346-8115-0CE7CB6A1CC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456964" y="3468207"/>
                  <a:ext cx="169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69F3AA0-8B29-4B20-8C68-92FECA2F69E1}"/>
                    </a:ext>
                  </a:extLst>
                </p14:cNvPr>
                <p14:cNvContentPartPr/>
                <p14:nvPr/>
              </p14:nvContentPartPr>
              <p14:xfrm>
                <a:off x="5742444" y="3441207"/>
                <a:ext cx="73080" cy="2656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69F3AA0-8B29-4B20-8C68-92FECA2F69E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733804" y="3432207"/>
                  <a:ext cx="90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971D0276-56BA-4222-B3B1-5603310B79C1}"/>
                    </a:ext>
                  </a:extLst>
                </p14:cNvPr>
                <p14:cNvContentPartPr/>
                <p14:nvPr/>
              </p14:nvContentPartPr>
              <p14:xfrm>
                <a:off x="5904804" y="3482247"/>
                <a:ext cx="120960" cy="1720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971D0276-56BA-4222-B3B1-5603310B79C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896164" y="3473247"/>
                  <a:ext cx="138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C1C1FFA-27BA-4426-BC9E-D8531CA37307}"/>
                    </a:ext>
                  </a:extLst>
                </p14:cNvPr>
                <p14:cNvContentPartPr/>
                <p14:nvPr/>
              </p14:nvContentPartPr>
              <p14:xfrm>
                <a:off x="6119724" y="3562167"/>
                <a:ext cx="113040" cy="226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C1C1FFA-27BA-4426-BC9E-D8531CA3730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111084" y="3553527"/>
                  <a:ext cx="130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AD84E91-2D09-47FB-9EFA-3DDCFE0B5CCF}"/>
                    </a:ext>
                  </a:extLst>
                </p14:cNvPr>
                <p14:cNvContentPartPr/>
                <p14:nvPr/>
              </p14:nvContentPartPr>
              <p14:xfrm>
                <a:off x="6323124" y="3533007"/>
                <a:ext cx="38160" cy="1000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BAD84E91-2D09-47FB-9EFA-3DDCFE0B5CC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314124" y="3524367"/>
                  <a:ext cx="55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1DA7071-353B-47FA-875B-2FE80689E6E3}"/>
                    </a:ext>
                  </a:extLst>
                </p14:cNvPr>
                <p14:cNvContentPartPr/>
                <p14:nvPr/>
              </p14:nvContentPartPr>
              <p14:xfrm>
                <a:off x="6479364" y="3410967"/>
                <a:ext cx="120960" cy="2268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1DA7071-353B-47FA-875B-2FE80689E6E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470364" y="3401967"/>
                  <a:ext cx="13860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F0B44C90-33F6-4531-A7BB-482664FCC8AA}"/>
                  </a:ext>
                </a:extLst>
              </p14:cNvPr>
              <p14:cNvContentPartPr/>
              <p14:nvPr/>
            </p14:nvContentPartPr>
            <p14:xfrm>
              <a:off x="5298924" y="3782127"/>
              <a:ext cx="1227240" cy="10404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F0B44C90-33F6-4531-A7BB-482664FCC8AA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5290284" y="3773127"/>
                <a:ext cx="124488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6" name="Group 345">
            <a:extLst>
              <a:ext uri="{FF2B5EF4-FFF2-40B4-BE49-F238E27FC236}">
                <a16:creationId xmlns:a16="http://schemas.microsoft.com/office/drawing/2014/main" id="{38EFC29E-BF73-4AC4-975E-3CE856909010}"/>
              </a:ext>
            </a:extLst>
          </p:cNvPr>
          <p:cNvGrpSpPr/>
          <p:nvPr/>
        </p:nvGrpSpPr>
        <p:grpSpPr>
          <a:xfrm>
            <a:off x="5463804" y="3995247"/>
            <a:ext cx="989280" cy="239760"/>
            <a:chOff x="5463804" y="3995247"/>
            <a:chExt cx="98928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A15B22F-A71E-49B0-A2C7-E17DA8F03A6C}"/>
                    </a:ext>
                  </a:extLst>
                </p14:cNvPr>
                <p14:cNvContentPartPr/>
                <p14:nvPr/>
              </p14:nvContentPartPr>
              <p14:xfrm>
                <a:off x="5463804" y="4041327"/>
                <a:ext cx="166320" cy="1440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A15B22F-A71E-49B0-A2C7-E17DA8F03A6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454804" y="4032327"/>
                  <a:ext cx="183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B28FF28-09ED-4443-AE1B-E664628F1C06}"/>
                    </a:ext>
                  </a:extLst>
                </p14:cNvPr>
                <p14:cNvContentPartPr/>
                <p14:nvPr/>
              </p14:nvContentPartPr>
              <p14:xfrm>
                <a:off x="5687004" y="4023687"/>
                <a:ext cx="99360" cy="1944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B28FF28-09ED-4443-AE1B-E664628F1C0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678364" y="4014687"/>
                  <a:ext cx="117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D953227-14F9-49FD-9F5F-FCA15384A3ED}"/>
                    </a:ext>
                  </a:extLst>
                </p14:cNvPr>
                <p14:cNvContentPartPr/>
                <p14:nvPr/>
              </p14:nvContentPartPr>
              <p14:xfrm>
                <a:off x="5825244" y="4083807"/>
                <a:ext cx="138960" cy="1148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D953227-14F9-49FD-9F5F-FCA15384A3E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816604" y="4074807"/>
                  <a:ext cx="156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6C8FBA3-6DCC-45B0-BC17-0C9062F85FA4}"/>
                    </a:ext>
                  </a:extLst>
                </p14:cNvPr>
                <p14:cNvContentPartPr/>
                <p14:nvPr/>
              </p14:nvContentPartPr>
              <p14:xfrm>
                <a:off x="6038724" y="4118007"/>
                <a:ext cx="98280" cy="140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6C8FBA3-6DCC-45B0-BC17-0C9062F85FA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029724" y="4109007"/>
                  <a:ext cx="115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85514EF-61B3-4A59-B6B6-8E8E067A6874}"/>
                    </a:ext>
                  </a:extLst>
                </p14:cNvPr>
                <p14:cNvContentPartPr/>
                <p14:nvPr/>
              </p14:nvContentPartPr>
              <p14:xfrm>
                <a:off x="6232044" y="4084887"/>
                <a:ext cx="29520" cy="856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85514EF-61B3-4A59-B6B6-8E8E067A687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223044" y="4076247"/>
                  <a:ext cx="47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833C51B-EC0A-42B9-A723-5A114BD258F4}"/>
                    </a:ext>
                  </a:extLst>
                </p14:cNvPr>
                <p14:cNvContentPartPr/>
                <p14:nvPr/>
              </p14:nvContentPartPr>
              <p14:xfrm>
                <a:off x="6331404" y="3995247"/>
                <a:ext cx="121680" cy="2397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833C51B-EC0A-42B9-A723-5A114BD258F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322764" y="3986247"/>
                  <a:ext cx="13932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A463BB3C-FC7B-454D-8F80-CCCDF79FA99F}"/>
                  </a:ext>
                </a:extLst>
              </p14:cNvPr>
              <p14:cNvContentPartPr/>
              <p14:nvPr/>
            </p14:nvContentPartPr>
            <p14:xfrm>
              <a:off x="6917844" y="3650007"/>
              <a:ext cx="136080" cy="1728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A463BB3C-FC7B-454D-8F80-CCCDF79FA99F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6909204" y="3641007"/>
                <a:ext cx="15372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oup 354">
            <a:extLst>
              <a:ext uri="{FF2B5EF4-FFF2-40B4-BE49-F238E27FC236}">
                <a16:creationId xmlns:a16="http://schemas.microsoft.com/office/drawing/2014/main" id="{5EA137F6-B5BD-4268-91BD-77D7EE700833}"/>
              </a:ext>
            </a:extLst>
          </p:cNvPr>
          <p:cNvGrpSpPr/>
          <p:nvPr/>
        </p:nvGrpSpPr>
        <p:grpSpPr>
          <a:xfrm>
            <a:off x="7304844" y="3355527"/>
            <a:ext cx="398880" cy="395640"/>
            <a:chOff x="7304844" y="3355527"/>
            <a:chExt cx="39888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8346D1A-6DCF-4343-ADFA-1C352F9B9092}"/>
                    </a:ext>
                  </a:extLst>
                </p14:cNvPr>
                <p14:cNvContentPartPr/>
                <p14:nvPr/>
              </p14:nvContentPartPr>
              <p14:xfrm>
                <a:off x="7354524" y="3522927"/>
                <a:ext cx="149400" cy="1465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8346D1A-6DCF-4343-ADFA-1C352F9B909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345524" y="3514287"/>
                  <a:ext cx="167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99290B61-41D0-487B-B24A-FE56963A4E26}"/>
                    </a:ext>
                  </a:extLst>
                </p14:cNvPr>
                <p14:cNvContentPartPr/>
                <p14:nvPr/>
              </p14:nvContentPartPr>
              <p14:xfrm>
                <a:off x="7539924" y="3355527"/>
                <a:ext cx="163800" cy="964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99290B61-41D0-487B-B24A-FE56963A4E2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530924" y="3346887"/>
                  <a:ext cx="181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26995AD-96E0-40BE-8265-FE5E76F4AF3D}"/>
                    </a:ext>
                  </a:extLst>
                </p14:cNvPr>
                <p14:cNvContentPartPr/>
                <p14:nvPr/>
              </p14:nvContentPartPr>
              <p14:xfrm>
                <a:off x="7304844" y="3727767"/>
                <a:ext cx="264960" cy="234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26995AD-96E0-40BE-8265-FE5E76F4AF3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296204" y="3718767"/>
                  <a:ext cx="2826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0D71938C-5518-4263-96D8-3C253477DB7A}"/>
              </a:ext>
            </a:extLst>
          </p:cNvPr>
          <p:cNvGrpSpPr/>
          <p:nvPr/>
        </p:nvGrpSpPr>
        <p:grpSpPr>
          <a:xfrm>
            <a:off x="7285404" y="3865287"/>
            <a:ext cx="345240" cy="211680"/>
            <a:chOff x="7285404" y="3865287"/>
            <a:chExt cx="34524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6CF4EF3-D22E-4770-8DB8-2F3173DC7941}"/>
                    </a:ext>
                  </a:extLst>
                </p14:cNvPr>
                <p14:cNvContentPartPr/>
                <p14:nvPr/>
              </p14:nvContentPartPr>
              <p14:xfrm>
                <a:off x="7285404" y="3927207"/>
                <a:ext cx="180720" cy="1497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6CF4EF3-D22E-4770-8DB8-2F3173DC794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276764" y="3918207"/>
                  <a:ext cx="198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C3A56EF-B811-444F-9C67-8754E0B315F0}"/>
                    </a:ext>
                  </a:extLst>
                </p14:cNvPr>
                <p14:cNvContentPartPr/>
                <p14:nvPr/>
              </p14:nvContentPartPr>
              <p14:xfrm>
                <a:off x="7542804" y="3865287"/>
                <a:ext cx="87840" cy="1130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C3A56EF-B811-444F-9C67-8754E0B315F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533804" y="3856647"/>
                  <a:ext cx="1054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A45F1ED2-217D-43C5-B543-E5382C3C9972}"/>
              </a:ext>
            </a:extLst>
          </p:cNvPr>
          <p:cNvGrpSpPr/>
          <p:nvPr/>
        </p:nvGrpSpPr>
        <p:grpSpPr>
          <a:xfrm>
            <a:off x="7863924" y="3600687"/>
            <a:ext cx="119520" cy="103680"/>
            <a:chOff x="7863924" y="3600687"/>
            <a:chExt cx="119520" cy="1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E3E4988-6EE8-4215-94E2-58336EAFAF4F}"/>
                    </a:ext>
                  </a:extLst>
                </p14:cNvPr>
                <p14:cNvContentPartPr/>
                <p14:nvPr/>
              </p14:nvContentPartPr>
              <p14:xfrm>
                <a:off x="7901364" y="3600687"/>
                <a:ext cx="82080" cy="126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E3E4988-6EE8-4215-94E2-58336EAFAF4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892724" y="3591687"/>
                  <a:ext cx="99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B1C6CC8-02FD-4AD8-A148-F9F79E4E1494}"/>
                    </a:ext>
                  </a:extLst>
                </p14:cNvPr>
                <p14:cNvContentPartPr/>
                <p14:nvPr/>
              </p14:nvContentPartPr>
              <p14:xfrm>
                <a:off x="7863924" y="3691047"/>
                <a:ext cx="89280" cy="133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B1C6CC8-02FD-4AD8-A148-F9F79E4E149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855284" y="3682407"/>
                  <a:ext cx="1069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351C9785-1CF5-44D9-B5E6-F5236EA9E52A}"/>
              </a:ext>
            </a:extLst>
          </p:cNvPr>
          <p:cNvGrpSpPr/>
          <p:nvPr/>
        </p:nvGrpSpPr>
        <p:grpSpPr>
          <a:xfrm>
            <a:off x="8192604" y="3450927"/>
            <a:ext cx="893520" cy="573480"/>
            <a:chOff x="8192604" y="3450927"/>
            <a:chExt cx="89352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1CB3B5BF-1A46-47B9-8822-437DA025C4CC}"/>
                    </a:ext>
                  </a:extLst>
                </p14:cNvPr>
                <p14:cNvContentPartPr/>
                <p14:nvPr/>
              </p14:nvContentPartPr>
              <p14:xfrm>
                <a:off x="8233284" y="3524727"/>
                <a:ext cx="171000" cy="1472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1CB3B5BF-1A46-47B9-8822-437DA025C4C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224284" y="3515727"/>
                  <a:ext cx="188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AA50803-3C5F-43F9-B1FE-28E55B990C34}"/>
                    </a:ext>
                  </a:extLst>
                </p14:cNvPr>
                <p14:cNvContentPartPr/>
                <p14:nvPr/>
              </p14:nvContentPartPr>
              <p14:xfrm>
                <a:off x="8192604" y="3729927"/>
                <a:ext cx="254880" cy="536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AA50803-3C5F-43F9-B1FE-28E55B990C3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183964" y="3721287"/>
                  <a:ext cx="272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A8084E9-B329-43F7-AB3A-7DC0B68246FC}"/>
                    </a:ext>
                  </a:extLst>
                </p14:cNvPr>
                <p14:cNvContentPartPr/>
                <p14:nvPr/>
              </p14:nvContentPartPr>
              <p14:xfrm>
                <a:off x="8253084" y="3854487"/>
                <a:ext cx="153360" cy="1202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A8084E9-B329-43F7-AB3A-7DC0B68246F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244084" y="3845487"/>
                  <a:ext cx="171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112938E4-A600-4CBA-AF92-E361C5467C63}"/>
                    </a:ext>
                  </a:extLst>
                </p14:cNvPr>
                <p14:cNvContentPartPr/>
                <p14:nvPr/>
              </p14:nvContentPartPr>
              <p14:xfrm>
                <a:off x="8503644" y="3450927"/>
                <a:ext cx="179640" cy="5691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112938E4-A600-4CBA-AF92-E361C5467C6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494644" y="3442287"/>
                  <a:ext cx="19728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1C576922-D697-4EA8-A984-7E3889569E41}"/>
                    </a:ext>
                  </a:extLst>
                </p14:cNvPr>
                <p14:cNvContentPartPr/>
                <p14:nvPr/>
              </p14:nvContentPartPr>
              <p14:xfrm>
                <a:off x="8752404" y="3594567"/>
                <a:ext cx="73800" cy="1152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1C576922-D697-4EA8-A984-7E3889569E4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743764" y="3585567"/>
                  <a:ext cx="91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A86FC81-B26F-4543-BB70-BCE6F19CD91D}"/>
                    </a:ext>
                  </a:extLst>
                </p14:cNvPr>
                <p14:cNvContentPartPr/>
                <p14:nvPr/>
              </p14:nvContentPartPr>
              <p14:xfrm>
                <a:off x="8883084" y="3644967"/>
                <a:ext cx="95040" cy="162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A86FC81-B26F-4543-BB70-BCE6F19CD91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874084" y="3635967"/>
                  <a:ext cx="112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AF9E76A0-F25D-4994-8CB0-135DD7430705}"/>
                    </a:ext>
                  </a:extLst>
                </p14:cNvPr>
                <p14:cNvContentPartPr/>
                <p14:nvPr/>
              </p14:nvContentPartPr>
              <p14:xfrm>
                <a:off x="9069564" y="3570447"/>
                <a:ext cx="16560" cy="986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AF9E76A0-F25D-4994-8CB0-135DD743070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060924" y="3561447"/>
                  <a:ext cx="34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A77AC33-95F6-4F20-9536-5433FC5B12CB}"/>
                    </a:ext>
                  </a:extLst>
                </p14:cNvPr>
                <p14:cNvContentPartPr/>
                <p14:nvPr/>
              </p14:nvContentPartPr>
              <p14:xfrm>
                <a:off x="8732244" y="3777807"/>
                <a:ext cx="283320" cy="288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A77AC33-95F6-4F20-9536-5433FC5B12CB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723604" y="3768807"/>
                  <a:ext cx="300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DD3BAA31-E6B9-4341-BE05-2FF9BC8E2F4F}"/>
                    </a:ext>
                  </a:extLst>
                </p14:cNvPr>
                <p14:cNvContentPartPr/>
                <p14:nvPr/>
              </p14:nvContentPartPr>
              <p14:xfrm>
                <a:off x="8687604" y="3905247"/>
                <a:ext cx="99360" cy="1191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DD3BAA31-E6B9-4341-BE05-2FF9BC8E2F4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678964" y="3896607"/>
                  <a:ext cx="117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7719DFD-F102-4BBF-9F1C-9673AF11C99A}"/>
                    </a:ext>
                  </a:extLst>
                </p14:cNvPr>
                <p14:cNvContentPartPr/>
                <p14:nvPr/>
              </p14:nvContentPartPr>
              <p14:xfrm>
                <a:off x="8844204" y="3983727"/>
                <a:ext cx="74880" cy="39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7719DFD-F102-4BBF-9F1C-9673AF11C99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835564" y="3974727"/>
                  <a:ext cx="92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9270C18-123E-41E5-B12D-9D4865EAC818}"/>
                    </a:ext>
                  </a:extLst>
                </p14:cNvPr>
                <p14:cNvContentPartPr/>
                <p14:nvPr/>
              </p14:nvContentPartPr>
              <p14:xfrm>
                <a:off x="8978124" y="3925767"/>
                <a:ext cx="25200" cy="867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9270C18-123E-41E5-B12D-9D4865EAC81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969124" y="3917127"/>
                  <a:ext cx="4284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A6F37329-35DB-4474-A38A-EDCF58BFAC2C}"/>
              </a:ext>
            </a:extLst>
          </p:cNvPr>
          <p:cNvGrpSpPr/>
          <p:nvPr/>
        </p:nvGrpSpPr>
        <p:grpSpPr>
          <a:xfrm>
            <a:off x="9258204" y="3479007"/>
            <a:ext cx="600120" cy="532440"/>
            <a:chOff x="9258204" y="3479007"/>
            <a:chExt cx="60012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486D444-3B5E-4C4F-9416-8F6D404761D5}"/>
                    </a:ext>
                  </a:extLst>
                </p14:cNvPr>
                <p14:cNvContentPartPr/>
                <p14:nvPr/>
              </p14:nvContentPartPr>
              <p14:xfrm>
                <a:off x="9258204" y="3722367"/>
                <a:ext cx="64080" cy="97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486D444-3B5E-4C4F-9416-8F6D404761D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249204" y="3713367"/>
                  <a:ext cx="81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EE80A886-8AD2-4091-B2F6-1CD3075D0986}"/>
                    </a:ext>
                  </a:extLst>
                </p14:cNvPr>
                <p14:cNvContentPartPr/>
                <p14:nvPr/>
              </p14:nvContentPartPr>
              <p14:xfrm>
                <a:off x="9431724" y="3557127"/>
                <a:ext cx="190440" cy="1731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EE80A886-8AD2-4091-B2F6-1CD3075D098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423084" y="3548127"/>
                  <a:ext cx="208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18DC8465-5B27-4180-AD9A-1368A5578FEA}"/>
                    </a:ext>
                  </a:extLst>
                </p14:cNvPr>
                <p14:cNvContentPartPr/>
                <p14:nvPr/>
              </p14:nvContentPartPr>
              <p14:xfrm>
                <a:off x="9388164" y="3768087"/>
                <a:ext cx="187560" cy="324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18DC8465-5B27-4180-AD9A-1368A5578FE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379164" y="3759447"/>
                  <a:ext cx="205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D6B788C-205B-4560-AE8E-A6064AEA0C19}"/>
                    </a:ext>
                  </a:extLst>
                </p14:cNvPr>
                <p14:cNvContentPartPr/>
                <p14:nvPr/>
              </p14:nvContentPartPr>
              <p14:xfrm>
                <a:off x="9360804" y="3907407"/>
                <a:ext cx="207720" cy="1040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D6B788C-205B-4560-AE8E-A6064AEA0C1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352164" y="3898407"/>
                  <a:ext cx="225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153E37C-ED08-4039-AC5C-D825046ECA8E}"/>
                    </a:ext>
                  </a:extLst>
                </p14:cNvPr>
                <p14:cNvContentPartPr/>
                <p14:nvPr/>
              </p14:nvContentPartPr>
              <p14:xfrm>
                <a:off x="9665724" y="3479007"/>
                <a:ext cx="192600" cy="5169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153E37C-ED08-4039-AC5C-D825046ECA8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9657084" y="3470007"/>
                  <a:ext cx="210240" cy="53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5DEBC784-2B9F-4A52-A05F-C47E0AD1B030}"/>
              </a:ext>
            </a:extLst>
          </p:cNvPr>
          <p:cNvGrpSpPr/>
          <p:nvPr/>
        </p:nvGrpSpPr>
        <p:grpSpPr>
          <a:xfrm>
            <a:off x="477084" y="4697247"/>
            <a:ext cx="127080" cy="96840"/>
            <a:chOff x="477084" y="4697247"/>
            <a:chExt cx="127080" cy="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57E5526-8ADF-40C0-B3B6-E1AA14676110}"/>
                    </a:ext>
                  </a:extLst>
                </p14:cNvPr>
                <p14:cNvContentPartPr/>
                <p14:nvPr/>
              </p14:nvContentPartPr>
              <p14:xfrm>
                <a:off x="518484" y="4697247"/>
                <a:ext cx="85680" cy="219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57E5526-8ADF-40C0-B3B6-E1AA1467611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09484" y="4688247"/>
                  <a:ext cx="103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A26348EA-ECEA-4BB7-B039-BF12709E30F5}"/>
                    </a:ext>
                  </a:extLst>
                </p14:cNvPr>
                <p14:cNvContentPartPr/>
                <p14:nvPr/>
              </p14:nvContentPartPr>
              <p14:xfrm>
                <a:off x="477084" y="4765287"/>
                <a:ext cx="79200" cy="28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A26348EA-ECEA-4BB7-B039-BF12709E30F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68444" y="4756287"/>
                  <a:ext cx="968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3F527278-0224-43F5-B0D7-2FD82AD9153C}"/>
              </a:ext>
            </a:extLst>
          </p:cNvPr>
          <p:cNvGrpSpPr/>
          <p:nvPr/>
        </p:nvGrpSpPr>
        <p:grpSpPr>
          <a:xfrm>
            <a:off x="864084" y="4580607"/>
            <a:ext cx="529560" cy="263160"/>
            <a:chOff x="864084" y="4580607"/>
            <a:chExt cx="52956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387096A9-6A70-48B3-941A-69DF239D494A}"/>
                    </a:ext>
                  </a:extLst>
                </p14:cNvPr>
                <p14:cNvContentPartPr/>
                <p14:nvPr/>
              </p14:nvContentPartPr>
              <p14:xfrm>
                <a:off x="864084" y="4693647"/>
                <a:ext cx="147960" cy="388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387096A9-6A70-48B3-941A-69DF239D494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55084" y="4685007"/>
                  <a:ext cx="165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E1F51CEB-6BAC-4402-B738-DBD70F71694A}"/>
                    </a:ext>
                  </a:extLst>
                </p14:cNvPr>
                <p14:cNvContentPartPr/>
                <p14:nvPr/>
              </p14:nvContentPartPr>
              <p14:xfrm>
                <a:off x="1210404" y="4580607"/>
                <a:ext cx="158760" cy="1504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E1F51CEB-6BAC-4402-B738-DBD70F71694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201764" y="4571607"/>
                  <a:ext cx="176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9F219D5A-E0E9-493B-BB18-B2727B5842D6}"/>
                    </a:ext>
                  </a:extLst>
                </p14:cNvPr>
                <p14:cNvContentPartPr/>
                <p14:nvPr/>
              </p14:nvContentPartPr>
              <p14:xfrm>
                <a:off x="1138764" y="4817487"/>
                <a:ext cx="254880" cy="262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9F219D5A-E0E9-493B-BB18-B2727B5842D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30124" y="4808487"/>
                  <a:ext cx="27252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DBB9FC53-7973-400A-A177-776EF5A5B994}"/>
                  </a:ext>
                </a:extLst>
              </p14:cNvPr>
              <p14:cNvContentPartPr/>
              <p14:nvPr/>
            </p14:nvContentPartPr>
            <p14:xfrm>
              <a:off x="1164684" y="5004687"/>
              <a:ext cx="156600" cy="13140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DBB9FC53-7973-400A-A177-776EF5A5B994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155684" y="4995687"/>
                <a:ext cx="17424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oup 392">
            <a:extLst>
              <a:ext uri="{FF2B5EF4-FFF2-40B4-BE49-F238E27FC236}">
                <a16:creationId xmlns:a16="http://schemas.microsoft.com/office/drawing/2014/main" id="{88C4993D-2A2A-4C00-9BF5-A0536FEFD76A}"/>
              </a:ext>
            </a:extLst>
          </p:cNvPr>
          <p:cNvGrpSpPr/>
          <p:nvPr/>
        </p:nvGrpSpPr>
        <p:grpSpPr>
          <a:xfrm>
            <a:off x="1631604" y="4611927"/>
            <a:ext cx="474480" cy="459720"/>
            <a:chOff x="1631604" y="4611927"/>
            <a:chExt cx="47448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5843D5A8-960E-43E5-949A-E16A5DF3C19C}"/>
                    </a:ext>
                  </a:extLst>
                </p14:cNvPr>
                <p14:cNvContentPartPr/>
                <p14:nvPr/>
              </p14:nvContentPartPr>
              <p14:xfrm>
                <a:off x="1631604" y="4611927"/>
                <a:ext cx="63000" cy="4597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5843D5A8-960E-43E5-949A-E16A5DF3C19C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622604" y="4603287"/>
                  <a:ext cx="8064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3D6DB6C2-9E3F-4BEB-BF9E-C54CD0081B50}"/>
                    </a:ext>
                  </a:extLst>
                </p14:cNvPr>
                <p14:cNvContentPartPr/>
                <p14:nvPr/>
              </p14:nvContentPartPr>
              <p14:xfrm>
                <a:off x="1800804" y="4780767"/>
                <a:ext cx="20880" cy="1400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3D6DB6C2-9E3F-4BEB-BF9E-C54CD0081B5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791804" y="4772127"/>
                  <a:ext cx="38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41E76E4E-2D46-4BE6-B573-B9BECC65EA00}"/>
                    </a:ext>
                  </a:extLst>
                </p14:cNvPr>
                <p14:cNvContentPartPr/>
                <p14:nvPr/>
              </p14:nvContentPartPr>
              <p14:xfrm>
                <a:off x="1940484" y="4841967"/>
                <a:ext cx="165600" cy="158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41E76E4E-2D46-4BE6-B573-B9BECC65EA0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931844" y="4832967"/>
                  <a:ext cx="1832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983027CD-53EC-4612-8BEE-18F48B1CFDD9}"/>
              </a:ext>
            </a:extLst>
          </p:cNvPr>
          <p:cNvGrpSpPr/>
          <p:nvPr/>
        </p:nvGrpSpPr>
        <p:grpSpPr>
          <a:xfrm>
            <a:off x="2327484" y="4645047"/>
            <a:ext cx="227880" cy="230400"/>
            <a:chOff x="2327484" y="4645047"/>
            <a:chExt cx="22788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61B0C16E-58FB-4B8A-8983-8EE0E6442114}"/>
                    </a:ext>
                  </a:extLst>
                </p14:cNvPr>
                <p14:cNvContentPartPr/>
                <p14:nvPr/>
              </p14:nvContentPartPr>
              <p14:xfrm>
                <a:off x="2339724" y="4645047"/>
                <a:ext cx="175680" cy="1483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61B0C16E-58FB-4B8A-8983-8EE0E6442114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331084" y="4636047"/>
                  <a:ext cx="193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ABF9609-100F-4725-80F1-9E646CD1325F}"/>
                    </a:ext>
                  </a:extLst>
                </p14:cNvPr>
                <p14:cNvContentPartPr/>
                <p14:nvPr/>
              </p14:nvContentPartPr>
              <p14:xfrm>
                <a:off x="2327484" y="4851327"/>
                <a:ext cx="227880" cy="241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ABF9609-100F-4725-80F1-9E646CD1325F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318844" y="4842687"/>
                  <a:ext cx="2455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16AACF59-4E59-48A7-8F9C-76C3F9C5CD6D}"/>
                  </a:ext>
                </a:extLst>
              </p14:cNvPr>
              <p14:cNvContentPartPr/>
              <p14:nvPr/>
            </p14:nvContentPartPr>
            <p14:xfrm>
              <a:off x="2346564" y="4995327"/>
              <a:ext cx="169560" cy="12168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16AACF59-4E59-48A7-8F9C-76C3F9C5CD6D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2337924" y="4986687"/>
                <a:ext cx="18720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6" name="Group 405">
            <a:extLst>
              <a:ext uri="{FF2B5EF4-FFF2-40B4-BE49-F238E27FC236}">
                <a16:creationId xmlns:a16="http://schemas.microsoft.com/office/drawing/2014/main" id="{B162FABA-F972-418F-BDFA-0DF5B4DF5965}"/>
              </a:ext>
            </a:extLst>
          </p:cNvPr>
          <p:cNvGrpSpPr/>
          <p:nvPr/>
        </p:nvGrpSpPr>
        <p:grpSpPr>
          <a:xfrm>
            <a:off x="2683524" y="4600047"/>
            <a:ext cx="718560" cy="564120"/>
            <a:chOff x="2683524" y="4600047"/>
            <a:chExt cx="71856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19408A0C-EC58-482C-968B-9D1976971C38}"/>
                    </a:ext>
                  </a:extLst>
                </p14:cNvPr>
                <p14:cNvContentPartPr/>
                <p14:nvPr/>
              </p14:nvContentPartPr>
              <p14:xfrm>
                <a:off x="2683524" y="4603287"/>
                <a:ext cx="109800" cy="4766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19408A0C-EC58-482C-968B-9D1976971C38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674884" y="4594647"/>
                  <a:ext cx="12744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AFD19CBA-8994-4473-A0A1-118B4343D3FB}"/>
                    </a:ext>
                  </a:extLst>
                </p14:cNvPr>
                <p14:cNvContentPartPr/>
                <p14:nvPr/>
              </p14:nvContentPartPr>
              <p14:xfrm>
                <a:off x="2902404" y="4861047"/>
                <a:ext cx="360" cy="3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AFD19CBA-8994-4473-A0A1-118B4343D3F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893764" y="48520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D27895EF-8F66-455A-8254-DC57A55E8323}"/>
                    </a:ext>
                  </a:extLst>
                </p14:cNvPr>
                <p14:cNvContentPartPr/>
                <p14:nvPr/>
              </p14:nvContentPartPr>
              <p14:xfrm>
                <a:off x="3145404" y="4600047"/>
                <a:ext cx="38520" cy="1684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D27895EF-8F66-455A-8254-DC57A55E832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136404" y="4591407"/>
                  <a:ext cx="56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3296D8A7-863C-4E0B-BD92-9028FCF2BE5E}"/>
                    </a:ext>
                  </a:extLst>
                </p14:cNvPr>
                <p14:cNvContentPartPr/>
                <p14:nvPr/>
              </p14:nvContentPartPr>
              <p14:xfrm>
                <a:off x="3024084" y="4814967"/>
                <a:ext cx="263520" cy="205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3296D8A7-863C-4E0B-BD92-9028FCF2BE5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015084" y="4806327"/>
                  <a:ext cx="281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FA47B8FE-63DE-439A-BC00-974A0A711873}"/>
                    </a:ext>
                  </a:extLst>
                </p14:cNvPr>
                <p14:cNvContentPartPr/>
                <p14:nvPr/>
              </p14:nvContentPartPr>
              <p14:xfrm>
                <a:off x="3006444" y="5008287"/>
                <a:ext cx="136080" cy="1504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FA47B8FE-63DE-439A-BC00-974A0A711873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997804" y="4999287"/>
                  <a:ext cx="153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275E56D6-BE4D-4043-8D21-E64507731A07}"/>
                    </a:ext>
                  </a:extLst>
                </p14:cNvPr>
                <p14:cNvContentPartPr/>
                <p14:nvPr/>
              </p14:nvContentPartPr>
              <p14:xfrm>
                <a:off x="3207324" y="5094327"/>
                <a:ext cx="90000" cy="64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275E56D6-BE4D-4043-8D21-E64507731A0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198324" y="5085687"/>
                  <a:ext cx="107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94CBB43E-A94C-4708-B1D1-C8596B69BFF1}"/>
                    </a:ext>
                  </a:extLst>
                </p14:cNvPr>
                <p14:cNvContentPartPr/>
                <p14:nvPr/>
              </p14:nvContentPartPr>
              <p14:xfrm>
                <a:off x="3376524" y="5024487"/>
                <a:ext cx="25560" cy="1396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94CBB43E-A94C-4708-B1D1-C8596B69BFF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367524" y="5015487"/>
                  <a:ext cx="432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EBC2BAFE-1DC0-4C94-B487-EFBA14F0B153}"/>
              </a:ext>
            </a:extLst>
          </p:cNvPr>
          <p:cNvGrpSpPr/>
          <p:nvPr/>
        </p:nvGrpSpPr>
        <p:grpSpPr>
          <a:xfrm>
            <a:off x="291684" y="5486367"/>
            <a:ext cx="1288800" cy="374040"/>
            <a:chOff x="291684" y="5486367"/>
            <a:chExt cx="128880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52CD901-1F75-4F4D-8BAB-52A19DE05FCD}"/>
                    </a:ext>
                  </a:extLst>
                </p14:cNvPr>
                <p14:cNvContentPartPr/>
                <p14:nvPr/>
              </p14:nvContentPartPr>
              <p14:xfrm>
                <a:off x="291684" y="5486367"/>
                <a:ext cx="146880" cy="2671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752CD901-1F75-4F4D-8BAB-52A19DE05FC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83044" y="5477727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6E7FB3F-69D2-4948-B14C-C98A795FE973}"/>
                    </a:ext>
                  </a:extLst>
                </p14:cNvPr>
                <p14:cNvContentPartPr/>
                <p14:nvPr/>
              </p14:nvContentPartPr>
              <p14:xfrm>
                <a:off x="476364" y="5646927"/>
                <a:ext cx="236160" cy="1144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6E7FB3F-69D2-4948-B14C-C98A795FE97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67724" y="5638287"/>
                  <a:ext cx="253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6BE6BBB4-B5E4-4E9C-9806-599440EA88B9}"/>
                    </a:ext>
                  </a:extLst>
                </p14:cNvPr>
                <p14:cNvContentPartPr/>
                <p14:nvPr/>
              </p14:nvContentPartPr>
              <p14:xfrm>
                <a:off x="793164" y="5549007"/>
                <a:ext cx="158400" cy="2768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6BE6BBB4-B5E4-4E9C-9806-599440EA88B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84164" y="5540367"/>
                  <a:ext cx="1760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938E7ED8-2B93-4A3B-8806-8CB66D9E792B}"/>
                    </a:ext>
                  </a:extLst>
                </p14:cNvPr>
                <p14:cNvContentPartPr/>
                <p14:nvPr/>
              </p14:nvContentPartPr>
              <p14:xfrm>
                <a:off x="1013484" y="5645487"/>
                <a:ext cx="148680" cy="1306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938E7ED8-2B93-4A3B-8806-8CB66D9E792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004484" y="5636847"/>
                  <a:ext cx="166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C03E6C30-CE78-47B3-9DA4-51CB2D65D306}"/>
                    </a:ext>
                  </a:extLst>
                </p14:cNvPr>
                <p14:cNvContentPartPr/>
                <p14:nvPr/>
              </p14:nvContentPartPr>
              <p14:xfrm>
                <a:off x="1042644" y="5622447"/>
                <a:ext cx="110520" cy="1648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C03E6C30-CE78-47B3-9DA4-51CB2D65D30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33644" y="5613447"/>
                  <a:ext cx="128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4FD3D057-FC63-4ADB-B377-147F2BF49D75}"/>
                    </a:ext>
                  </a:extLst>
                </p14:cNvPr>
                <p14:cNvContentPartPr/>
                <p14:nvPr/>
              </p14:nvContentPartPr>
              <p14:xfrm>
                <a:off x="1210404" y="5570607"/>
                <a:ext cx="128520" cy="2898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4FD3D057-FC63-4ADB-B377-147F2BF49D7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201764" y="5561967"/>
                  <a:ext cx="1461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1F20E189-17E8-44FD-9F6D-AE155F9D1701}"/>
                    </a:ext>
                  </a:extLst>
                </p14:cNvPr>
                <p14:cNvContentPartPr/>
                <p14:nvPr/>
              </p14:nvContentPartPr>
              <p14:xfrm>
                <a:off x="1457364" y="5714247"/>
                <a:ext cx="123120" cy="129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1F20E189-17E8-44FD-9F6D-AE155F9D1701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448724" y="5705607"/>
                  <a:ext cx="140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12B563FD-680E-4C89-8E01-A98E382611B3}"/>
                    </a:ext>
                  </a:extLst>
                </p14:cNvPr>
                <p14:cNvContentPartPr/>
                <p14:nvPr/>
              </p14:nvContentPartPr>
              <p14:xfrm>
                <a:off x="1455204" y="5764287"/>
                <a:ext cx="77760" cy="14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12B563FD-680E-4C89-8E01-A98E382611B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46564" y="5755287"/>
                  <a:ext cx="9540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F1247184-1AC5-4AFA-A34E-707AD8AA1F07}"/>
              </a:ext>
            </a:extLst>
          </p:cNvPr>
          <p:cNvGrpSpPr/>
          <p:nvPr/>
        </p:nvGrpSpPr>
        <p:grpSpPr>
          <a:xfrm>
            <a:off x="2817084" y="6019887"/>
            <a:ext cx="277560" cy="114840"/>
            <a:chOff x="2817084" y="6019887"/>
            <a:chExt cx="27756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689E163B-7A45-4A50-B487-9A757C6CCCE9}"/>
                    </a:ext>
                  </a:extLst>
                </p14:cNvPr>
                <p14:cNvContentPartPr/>
                <p14:nvPr/>
              </p14:nvContentPartPr>
              <p14:xfrm>
                <a:off x="2817084" y="6019887"/>
                <a:ext cx="50040" cy="1148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689E163B-7A45-4A50-B487-9A757C6CCCE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808084" y="6011247"/>
                  <a:ext cx="67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8EA9AD48-C8BC-47C4-BE70-EF1CA7426FC8}"/>
                    </a:ext>
                  </a:extLst>
                </p14:cNvPr>
                <p14:cNvContentPartPr/>
                <p14:nvPr/>
              </p14:nvContentPartPr>
              <p14:xfrm>
                <a:off x="2927244" y="6047607"/>
                <a:ext cx="69840" cy="597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8EA9AD48-C8BC-47C4-BE70-EF1CA7426FC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918604" y="6038967"/>
                  <a:ext cx="87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D1F1E368-0445-4B1F-833E-582BC90EB4E6}"/>
                    </a:ext>
                  </a:extLst>
                </p14:cNvPr>
                <p14:cNvContentPartPr/>
                <p14:nvPr/>
              </p14:nvContentPartPr>
              <p14:xfrm>
                <a:off x="3082764" y="6075327"/>
                <a:ext cx="11880" cy="590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D1F1E368-0445-4B1F-833E-582BC90EB4E6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074124" y="6066687"/>
                  <a:ext cx="295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233DA7BC-7587-4556-8950-03A1701C5044}"/>
              </a:ext>
            </a:extLst>
          </p:cNvPr>
          <p:cNvGrpSpPr/>
          <p:nvPr/>
        </p:nvGrpSpPr>
        <p:grpSpPr>
          <a:xfrm>
            <a:off x="2023644" y="5415807"/>
            <a:ext cx="2023560" cy="519840"/>
            <a:chOff x="2023644" y="5415807"/>
            <a:chExt cx="202356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DC9ECE95-0AF0-457B-BFD5-39541007F31E}"/>
                    </a:ext>
                  </a:extLst>
                </p14:cNvPr>
                <p14:cNvContentPartPr/>
                <p14:nvPr/>
              </p14:nvContentPartPr>
              <p14:xfrm>
                <a:off x="2023644" y="5542167"/>
                <a:ext cx="197280" cy="2275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DC9ECE95-0AF0-457B-BFD5-39541007F31E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015004" y="5533167"/>
                  <a:ext cx="214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F2D25EFB-17A8-4A63-9DD1-616875DBDAAB}"/>
                    </a:ext>
                  </a:extLst>
                </p14:cNvPr>
                <p14:cNvContentPartPr/>
                <p14:nvPr/>
              </p14:nvContentPartPr>
              <p14:xfrm>
                <a:off x="2241804" y="5661327"/>
                <a:ext cx="269280" cy="1137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F2D25EFB-17A8-4A63-9DD1-616875DBDAAB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232804" y="5652327"/>
                  <a:ext cx="286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D107E906-F0FD-4C84-BE18-CE7C3F7A52C5}"/>
                    </a:ext>
                  </a:extLst>
                </p14:cNvPr>
                <p14:cNvContentPartPr/>
                <p14:nvPr/>
              </p14:nvContentPartPr>
              <p14:xfrm>
                <a:off x="2628084" y="5545767"/>
                <a:ext cx="130320" cy="3870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D107E906-F0FD-4C84-BE18-CE7C3F7A52C5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619444" y="5537127"/>
                  <a:ext cx="1479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55C1A6C8-EBF5-440B-A93B-8B0577253F3B}"/>
                    </a:ext>
                  </a:extLst>
                </p14:cNvPr>
                <p14:cNvContentPartPr/>
                <p14:nvPr/>
              </p14:nvContentPartPr>
              <p14:xfrm>
                <a:off x="2899524" y="5553327"/>
                <a:ext cx="232200" cy="2476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55C1A6C8-EBF5-440B-A93B-8B0577253F3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890884" y="5544327"/>
                  <a:ext cx="2498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F025B63F-7B25-405B-865B-B2837DD7B412}"/>
                    </a:ext>
                  </a:extLst>
                </p14:cNvPr>
                <p14:cNvContentPartPr/>
                <p14:nvPr/>
              </p14:nvContentPartPr>
              <p14:xfrm>
                <a:off x="3277884" y="5627487"/>
                <a:ext cx="97560" cy="1335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F025B63F-7B25-405B-865B-B2837DD7B41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269244" y="5618487"/>
                  <a:ext cx="115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90A37B76-D1F1-46C6-932E-119D33AE2B4D}"/>
                    </a:ext>
                  </a:extLst>
                </p14:cNvPr>
                <p14:cNvContentPartPr/>
                <p14:nvPr/>
              </p14:nvContentPartPr>
              <p14:xfrm>
                <a:off x="3265284" y="5601927"/>
                <a:ext cx="112320" cy="1882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90A37B76-D1F1-46C6-932E-119D33AE2B4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256644" y="5592927"/>
                  <a:ext cx="129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C3CAF089-A9DF-41CB-BB8B-AFF699A9A413}"/>
                    </a:ext>
                  </a:extLst>
                </p14:cNvPr>
                <p14:cNvContentPartPr/>
                <p14:nvPr/>
              </p14:nvContentPartPr>
              <p14:xfrm>
                <a:off x="3488844" y="5719647"/>
                <a:ext cx="20880" cy="954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C3CAF089-A9DF-41CB-BB8B-AFF699A9A41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479844" y="5710647"/>
                  <a:ext cx="38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D4CE3385-5C7C-407A-A833-CEDFABB5E934}"/>
                    </a:ext>
                  </a:extLst>
                </p14:cNvPr>
                <p14:cNvContentPartPr/>
                <p14:nvPr/>
              </p14:nvContentPartPr>
              <p14:xfrm>
                <a:off x="3545364" y="5568087"/>
                <a:ext cx="54720" cy="104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D4CE3385-5C7C-407A-A833-CEDFABB5E93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536364" y="5559447"/>
                  <a:ext cx="72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681DBCA9-DBCA-4D8A-BF82-3ED0BBA6DDD9}"/>
                    </a:ext>
                  </a:extLst>
                </p14:cNvPr>
                <p14:cNvContentPartPr/>
                <p14:nvPr/>
              </p14:nvContentPartPr>
              <p14:xfrm>
                <a:off x="2915004" y="5415807"/>
                <a:ext cx="151920" cy="7416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681DBCA9-DBCA-4D8A-BF82-3ED0BBA6DDD9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906364" y="5407167"/>
                  <a:ext cx="169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75D0EEF6-3234-4D2C-9EDB-D4AD8B4E0520}"/>
                    </a:ext>
                  </a:extLst>
                </p14:cNvPr>
                <p14:cNvContentPartPr/>
                <p14:nvPr/>
              </p14:nvContentPartPr>
              <p14:xfrm>
                <a:off x="3610164" y="5504367"/>
                <a:ext cx="146880" cy="4312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75D0EEF6-3234-4D2C-9EDB-D4AD8B4E0520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3601524" y="5495367"/>
                  <a:ext cx="1645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098F81CD-51ED-4461-A182-BC9CB1FABF29}"/>
                    </a:ext>
                  </a:extLst>
                </p14:cNvPr>
                <p14:cNvContentPartPr/>
                <p14:nvPr/>
              </p14:nvContentPartPr>
              <p14:xfrm>
                <a:off x="3942804" y="5681487"/>
                <a:ext cx="104400" cy="2376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098F81CD-51ED-4461-A182-BC9CB1FABF2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933804" y="5672847"/>
                  <a:ext cx="122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BF65A8F1-451B-4349-8D25-E559867B247E}"/>
                    </a:ext>
                  </a:extLst>
                </p14:cNvPr>
                <p14:cNvContentPartPr/>
                <p14:nvPr/>
              </p14:nvContentPartPr>
              <p14:xfrm>
                <a:off x="3886284" y="5784447"/>
                <a:ext cx="88920" cy="151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BF65A8F1-451B-4349-8D25-E559867B247E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3877644" y="5775447"/>
                  <a:ext cx="10656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D7F6575E-9764-44EF-B77E-AB55603E1CE5}"/>
                  </a:ext>
                </a:extLst>
              </p14:cNvPr>
              <p14:cNvContentPartPr/>
              <p14:nvPr/>
            </p14:nvContentPartPr>
            <p14:xfrm>
              <a:off x="4453644" y="5485287"/>
              <a:ext cx="264960" cy="258480"/>
            </p14:xfrm>
          </p:contentPart>
        </mc:Choice>
        <mc:Fallback xmlns=""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D7F6575E-9764-44EF-B77E-AB55603E1CE5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4445004" y="5476647"/>
                <a:ext cx="28260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0" name="Group 439">
            <a:extLst>
              <a:ext uri="{FF2B5EF4-FFF2-40B4-BE49-F238E27FC236}">
                <a16:creationId xmlns:a16="http://schemas.microsoft.com/office/drawing/2014/main" id="{83E3A13C-4882-4872-BA35-21FDD924E835}"/>
              </a:ext>
            </a:extLst>
          </p:cNvPr>
          <p:cNvGrpSpPr/>
          <p:nvPr/>
        </p:nvGrpSpPr>
        <p:grpSpPr>
          <a:xfrm>
            <a:off x="4354644" y="5970207"/>
            <a:ext cx="300960" cy="138600"/>
            <a:chOff x="4354644" y="5970207"/>
            <a:chExt cx="30096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410104C6-D897-4292-9A48-F4FCEC814444}"/>
                    </a:ext>
                  </a:extLst>
                </p14:cNvPr>
                <p14:cNvContentPartPr/>
                <p14:nvPr/>
              </p14:nvContentPartPr>
              <p14:xfrm>
                <a:off x="4354644" y="5970207"/>
                <a:ext cx="55800" cy="12204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410104C6-D897-4292-9A48-F4FCEC814444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345644" y="5961207"/>
                  <a:ext cx="73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8E1F5D4B-B48B-4E92-BDAE-084CD81B419C}"/>
                    </a:ext>
                  </a:extLst>
                </p14:cNvPr>
                <p14:cNvContentPartPr/>
                <p14:nvPr/>
              </p14:nvContentPartPr>
              <p14:xfrm>
                <a:off x="4463004" y="6006567"/>
                <a:ext cx="82800" cy="702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8E1F5D4B-B48B-4E92-BDAE-084CD81B419C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454364" y="5997567"/>
                  <a:ext cx="100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DC953651-824F-4589-85E2-6EA15D8F50BD}"/>
                    </a:ext>
                  </a:extLst>
                </p14:cNvPr>
                <p14:cNvContentPartPr/>
                <p14:nvPr/>
              </p14:nvContentPartPr>
              <p14:xfrm>
                <a:off x="4632204" y="6041127"/>
                <a:ext cx="23400" cy="6768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DC953651-824F-4589-85E2-6EA15D8F50B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623204" y="6032487"/>
                  <a:ext cx="4104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0CE4E2E7-18DE-42F4-A4D7-FAD6D39D04EC}"/>
                  </a:ext>
                </a:extLst>
              </p14:cNvPr>
              <p14:cNvContentPartPr/>
              <p14:nvPr/>
            </p14:nvContentPartPr>
            <p14:xfrm>
              <a:off x="4548324" y="5263887"/>
              <a:ext cx="159120" cy="96120"/>
            </p14:xfrm>
          </p:contentPart>
        </mc:Choice>
        <mc:Fallback xmlns=""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0CE4E2E7-18DE-42F4-A4D7-FAD6D39D04EC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4539684" y="5254887"/>
                <a:ext cx="17676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8" name="Group 447">
            <a:extLst>
              <a:ext uri="{FF2B5EF4-FFF2-40B4-BE49-F238E27FC236}">
                <a16:creationId xmlns:a16="http://schemas.microsoft.com/office/drawing/2014/main" id="{973E055A-A419-4522-A641-CD4A24F583ED}"/>
              </a:ext>
            </a:extLst>
          </p:cNvPr>
          <p:cNvGrpSpPr/>
          <p:nvPr/>
        </p:nvGrpSpPr>
        <p:grpSpPr>
          <a:xfrm>
            <a:off x="4847844" y="5462247"/>
            <a:ext cx="1113120" cy="424440"/>
            <a:chOff x="4847844" y="5462247"/>
            <a:chExt cx="111312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C8EE5AA0-A038-4DA3-BBAC-DBE91AC87D41}"/>
                    </a:ext>
                  </a:extLst>
                </p14:cNvPr>
                <p14:cNvContentPartPr/>
                <p14:nvPr/>
              </p14:nvContentPartPr>
              <p14:xfrm>
                <a:off x="4847844" y="5508687"/>
                <a:ext cx="199080" cy="2505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C8EE5AA0-A038-4DA3-BBAC-DBE91AC87D41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838844" y="5500047"/>
                  <a:ext cx="216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330FA511-818A-4A98-84DB-11ACF0B647B5}"/>
                    </a:ext>
                  </a:extLst>
                </p14:cNvPr>
                <p14:cNvContentPartPr/>
                <p14:nvPr/>
              </p14:nvContentPartPr>
              <p14:xfrm>
                <a:off x="5052684" y="5633247"/>
                <a:ext cx="190080" cy="13572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330FA511-818A-4A98-84DB-11ACF0B647B5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044044" y="5624247"/>
                  <a:ext cx="207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15A81D6A-C4DC-411E-B9C2-E4AEB7DC9A2E}"/>
                    </a:ext>
                  </a:extLst>
                </p14:cNvPr>
                <p14:cNvContentPartPr/>
                <p14:nvPr/>
              </p14:nvContentPartPr>
              <p14:xfrm>
                <a:off x="5368044" y="5487807"/>
                <a:ext cx="119880" cy="3247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15A81D6A-C4DC-411E-B9C2-E4AEB7DC9A2E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359404" y="5478807"/>
                  <a:ext cx="137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3307BE37-56B3-4925-A10E-A045510EFAB7}"/>
                    </a:ext>
                  </a:extLst>
                </p14:cNvPr>
                <p14:cNvContentPartPr/>
                <p14:nvPr/>
              </p14:nvContentPartPr>
              <p14:xfrm>
                <a:off x="5545524" y="5616327"/>
                <a:ext cx="70200" cy="13248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3307BE37-56B3-4925-A10E-A045510EFAB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536524" y="5607327"/>
                  <a:ext cx="87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7299DA37-0980-4297-823D-454045277446}"/>
                    </a:ext>
                  </a:extLst>
                </p14:cNvPr>
                <p14:cNvContentPartPr/>
                <p14:nvPr/>
              </p14:nvContentPartPr>
              <p14:xfrm>
                <a:off x="5545164" y="5597967"/>
                <a:ext cx="93240" cy="17172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7299DA37-0980-4297-823D-454045277446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536164" y="5588967"/>
                  <a:ext cx="110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45CBD92D-6B68-482F-9C8E-DD6739EAD13C}"/>
                    </a:ext>
                  </a:extLst>
                </p14:cNvPr>
                <p14:cNvContentPartPr/>
                <p14:nvPr/>
              </p14:nvContentPartPr>
              <p14:xfrm>
                <a:off x="5724084" y="5625687"/>
                <a:ext cx="59040" cy="17712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45CBD92D-6B68-482F-9C8E-DD6739EAD13C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715084" y="5617047"/>
                  <a:ext cx="76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11A9E06A-27BA-4A61-A16A-E36754ADF52E}"/>
                    </a:ext>
                  </a:extLst>
                </p14:cNvPr>
                <p14:cNvContentPartPr/>
                <p14:nvPr/>
              </p14:nvContentPartPr>
              <p14:xfrm>
                <a:off x="5813724" y="5462247"/>
                <a:ext cx="147240" cy="42444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11A9E06A-27BA-4A61-A16A-E36754ADF52E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804724" y="5453607"/>
                  <a:ext cx="164880" cy="44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4A2B9F07-F0D7-4B14-8AD1-DF47F694A04F}"/>
              </a:ext>
            </a:extLst>
          </p:cNvPr>
          <p:cNvGrpSpPr/>
          <p:nvPr/>
        </p:nvGrpSpPr>
        <p:grpSpPr>
          <a:xfrm>
            <a:off x="6122604" y="5618487"/>
            <a:ext cx="193320" cy="146520"/>
            <a:chOff x="6122604" y="5618487"/>
            <a:chExt cx="19332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CE6193A7-368D-4FDB-B557-461A48EDC658}"/>
                    </a:ext>
                  </a:extLst>
                </p14:cNvPr>
                <p14:cNvContentPartPr/>
                <p14:nvPr/>
              </p14:nvContentPartPr>
              <p14:xfrm>
                <a:off x="6122604" y="5673927"/>
                <a:ext cx="193320" cy="1764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CE6193A7-368D-4FDB-B557-461A48EDC65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113604" y="5665287"/>
                  <a:ext cx="210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E1C0A562-F55A-4C54-A6BC-B5D0054A8F4B}"/>
                    </a:ext>
                  </a:extLst>
                </p14:cNvPr>
                <p14:cNvContentPartPr/>
                <p14:nvPr/>
              </p14:nvContentPartPr>
              <p14:xfrm>
                <a:off x="6198204" y="5618487"/>
                <a:ext cx="24840" cy="14652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E1C0A562-F55A-4C54-A6BC-B5D0054A8F4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6189564" y="5609847"/>
                  <a:ext cx="4248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F84CC6FE-A898-4FD5-92D8-2E0BD7E0B2E5}"/>
                  </a:ext>
                </a:extLst>
              </p14:cNvPr>
              <p14:cNvContentPartPr/>
              <p14:nvPr/>
            </p14:nvContentPartPr>
            <p14:xfrm>
              <a:off x="6626244" y="5479527"/>
              <a:ext cx="185400" cy="24408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F84CC6FE-A898-4FD5-92D8-2E0BD7E0B2E5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6617604" y="5470887"/>
                <a:ext cx="2030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93D248AF-D440-488F-A038-83ED89079F68}"/>
                  </a:ext>
                </a:extLst>
              </p14:cNvPr>
              <p14:cNvContentPartPr/>
              <p14:nvPr/>
            </p14:nvContentPartPr>
            <p14:xfrm>
              <a:off x="7029444" y="5433447"/>
              <a:ext cx="276480" cy="29556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93D248AF-D440-488F-A038-83ED89079F68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7020444" y="5424447"/>
                <a:ext cx="294120" cy="31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8" name="Group 457">
            <a:extLst>
              <a:ext uri="{FF2B5EF4-FFF2-40B4-BE49-F238E27FC236}">
                <a16:creationId xmlns:a16="http://schemas.microsoft.com/office/drawing/2014/main" id="{D306FA70-5C15-437D-8B99-17A2E4EEAFED}"/>
              </a:ext>
            </a:extLst>
          </p:cNvPr>
          <p:cNvGrpSpPr/>
          <p:nvPr/>
        </p:nvGrpSpPr>
        <p:grpSpPr>
          <a:xfrm>
            <a:off x="6843324" y="5952927"/>
            <a:ext cx="383760" cy="369720"/>
            <a:chOff x="6843324" y="5952927"/>
            <a:chExt cx="38376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2CC813F1-00A3-44C1-BC41-6E6963951D13}"/>
                    </a:ext>
                  </a:extLst>
                </p14:cNvPr>
                <p14:cNvContentPartPr/>
                <p14:nvPr/>
              </p14:nvContentPartPr>
              <p14:xfrm>
                <a:off x="6843324" y="6006567"/>
                <a:ext cx="68040" cy="1486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2CC813F1-00A3-44C1-BC41-6E6963951D13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834324" y="5997567"/>
                  <a:ext cx="85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5851517A-DF2E-4F75-B513-DEC32EA16DA7}"/>
                    </a:ext>
                  </a:extLst>
                </p14:cNvPr>
                <p14:cNvContentPartPr/>
                <p14:nvPr/>
              </p14:nvContentPartPr>
              <p14:xfrm>
                <a:off x="6892644" y="5952927"/>
                <a:ext cx="26640" cy="1116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5851517A-DF2E-4F75-B513-DEC32EA16DA7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883644" y="5943927"/>
                  <a:ext cx="44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8ABAA7F9-0F3B-48A1-B6E4-A9729DB80221}"/>
                    </a:ext>
                  </a:extLst>
                </p14:cNvPr>
                <p14:cNvContentPartPr/>
                <p14:nvPr/>
              </p14:nvContentPartPr>
              <p14:xfrm>
                <a:off x="6994524" y="6035727"/>
                <a:ext cx="135360" cy="11268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8ABAA7F9-0F3B-48A1-B6E4-A9729DB80221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985524" y="6027087"/>
                  <a:ext cx="153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C2EE42EC-76E0-4F1B-BBC4-F0D0EF5A49A8}"/>
                    </a:ext>
                  </a:extLst>
                </p14:cNvPr>
                <p14:cNvContentPartPr/>
                <p14:nvPr/>
              </p14:nvContentPartPr>
              <p14:xfrm>
                <a:off x="7073364" y="6064167"/>
                <a:ext cx="153720" cy="25848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C2EE42EC-76E0-4F1B-BBC4-F0D0EF5A49A8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064364" y="6055527"/>
                  <a:ext cx="17136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3B2307C2-A589-4F2A-9CD5-603A85F4615E}"/>
              </a:ext>
            </a:extLst>
          </p:cNvPr>
          <p:cNvGrpSpPr/>
          <p:nvPr/>
        </p:nvGrpSpPr>
        <p:grpSpPr>
          <a:xfrm>
            <a:off x="7472964" y="5448927"/>
            <a:ext cx="1242000" cy="385920"/>
            <a:chOff x="7472964" y="5448927"/>
            <a:chExt cx="124200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E5BEFC35-12AA-4F89-AB7F-59D62925FA51}"/>
                    </a:ext>
                  </a:extLst>
                </p14:cNvPr>
                <p14:cNvContentPartPr/>
                <p14:nvPr/>
              </p14:nvContentPartPr>
              <p14:xfrm>
                <a:off x="7472964" y="5475207"/>
                <a:ext cx="315720" cy="24084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E5BEFC35-12AA-4F89-AB7F-59D62925FA51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464324" y="5466207"/>
                  <a:ext cx="3333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BD11D4E2-D551-4175-A441-E9EB0902649F}"/>
                    </a:ext>
                  </a:extLst>
                </p14:cNvPr>
                <p14:cNvContentPartPr/>
                <p14:nvPr/>
              </p14:nvContentPartPr>
              <p14:xfrm>
                <a:off x="7882284" y="5527047"/>
                <a:ext cx="88200" cy="22500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BD11D4E2-D551-4175-A441-E9EB0902649F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873644" y="5518047"/>
                  <a:ext cx="105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CB37916B-F4E8-49F9-9B56-F49F64552796}"/>
                    </a:ext>
                  </a:extLst>
                </p14:cNvPr>
                <p14:cNvContentPartPr/>
                <p14:nvPr/>
              </p14:nvContentPartPr>
              <p14:xfrm>
                <a:off x="8009004" y="5560887"/>
                <a:ext cx="126360" cy="13356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CB37916B-F4E8-49F9-9B56-F49F64552796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000004" y="5551887"/>
                  <a:ext cx="144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D504AADD-851D-4221-88AE-179FEEF73EEA}"/>
                    </a:ext>
                  </a:extLst>
                </p14:cNvPr>
                <p14:cNvContentPartPr/>
                <p14:nvPr/>
              </p14:nvContentPartPr>
              <p14:xfrm>
                <a:off x="8050404" y="5556567"/>
                <a:ext cx="111240" cy="1479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D504AADD-851D-4221-88AE-179FEEF73EEA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041404" y="5547567"/>
                  <a:ext cx="128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99523000-2B65-4A3B-8866-2E2EFE4B121D}"/>
                    </a:ext>
                  </a:extLst>
                </p14:cNvPr>
                <p14:cNvContentPartPr/>
                <p14:nvPr/>
              </p14:nvContentPartPr>
              <p14:xfrm>
                <a:off x="8198724" y="5662047"/>
                <a:ext cx="64800" cy="6444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99523000-2B65-4A3B-8866-2E2EFE4B121D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190084" y="5653047"/>
                  <a:ext cx="82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C9AAF377-8941-4BB8-B069-D523FE0BEE66}"/>
                    </a:ext>
                  </a:extLst>
                </p14:cNvPr>
                <p14:cNvContentPartPr/>
                <p14:nvPr/>
              </p14:nvContentPartPr>
              <p14:xfrm>
                <a:off x="8264244" y="5546847"/>
                <a:ext cx="6120" cy="468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C9AAF377-8941-4BB8-B069-D523FE0BEE66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255604" y="5538207"/>
                  <a:ext cx="23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A545EA3D-0C38-4BB8-922A-3A051A1E270F}"/>
                    </a:ext>
                  </a:extLst>
                </p14:cNvPr>
                <p14:cNvContentPartPr/>
                <p14:nvPr/>
              </p14:nvContentPartPr>
              <p14:xfrm>
                <a:off x="8395284" y="5534967"/>
                <a:ext cx="81000" cy="1432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A545EA3D-0C38-4BB8-922A-3A051A1E270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386644" y="5526327"/>
                  <a:ext cx="98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558710DC-2353-4CEF-B2EC-8D872F743082}"/>
                    </a:ext>
                  </a:extLst>
                </p14:cNvPr>
                <p14:cNvContentPartPr/>
                <p14:nvPr/>
              </p14:nvContentPartPr>
              <p14:xfrm>
                <a:off x="8382324" y="5534967"/>
                <a:ext cx="114480" cy="16200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558710DC-2353-4CEF-B2EC-8D872F743082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373684" y="5526327"/>
                  <a:ext cx="132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409FC068-E75C-4138-B360-F98B462AFD54}"/>
                    </a:ext>
                  </a:extLst>
                </p14:cNvPr>
                <p14:cNvContentPartPr/>
                <p14:nvPr/>
              </p14:nvContentPartPr>
              <p14:xfrm>
                <a:off x="8429484" y="5673567"/>
                <a:ext cx="156960" cy="16128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409FC068-E75C-4138-B360-F98B462AFD5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8420484" y="5664567"/>
                  <a:ext cx="174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05BD2342-0B04-401C-B000-E4E0F190B940}"/>
                    </a:ext>
                  </a:extLst>
                </p14:cNvPr>
                <p14:cNvContentPartPr/>
                <p14:nvPr/>
              </p14:nvContentPartPr>
              <p14:xfrm>
                <a:off x="8627124" y="5448927"/>
                <a:ext cx="87840" cy="36900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05BD2342-0B04-401C-B000-E4E0F190B940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618124" y="5439927"/>
                  <a:ext cx="105480" cy="38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967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10EA81-5DC1-4961-BD27-306B6B751786}"/>
                  </a:ext>
                </a:extLst>
              </p14:cNvPr>
              <p14:cNvContentPartPr/>
              <p14:nvPr/>
            </p14:nvContentPartPr>
            <p14:xfrm>
              <a:off x="551604" y="554367"/>
              <a:ext cx="12924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10EA81-5DC1-4961-BD27-306B6B7517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604" y="545367"/>
                <a:ext cx="1468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450497-51CA-48A1-AE69-55663978E516}"/>
                  </a:ext>
                </a:extLst>
              </p14:cNvPr>
              <p14:cNvContentPartPr/>
              <p14:nvPr/>
            </p14:nvContentPartPr>
            <p14:xfrm>
              <a:off x="568884" y="649407"/>
              <a:ext cx="115560" cy="2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450497-51CA-48A1-AE69-55663978E5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884" y="640767"/>
                <a:ext cx="13320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98843E7-D276-4DAF-A305-291A090F77A5}"/>
              </a:ext>
            </a:extLst>
          </p:cNvPr>
          <p:cNvGrpSpPr/>
          <p:nvPr/>
        </p:nvGrpSpPr>
        <p:grpSpPr>
          <a:xfrm>
            <a:off x="1056684" y="487407"/>
            <a:ext cx="1972080" cy="653760"/>
            <a:chOff x="1056684" y="487407"/>
            <a:chExt cx="197208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2B4BE0F-8EEF-4D3D-9D0D-13CD33415537}"/>
                    </a:ext>
                  </a:extLst>
                </p14:cNvPr>
                <p14:cNvContentPartPr/>
                <p14:nvPr/>
              </p14:nvContentPartPr>
              <p14:xfrm>
                <a:off x="1056684" y="612687"/>
                <a:ext cx="209160" cy="119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2B4BE0F-8EEF-4D3D-9D0D-13CD334155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7684" y="603687"/>
                  <a:ext cx="226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BAE071-9B67-4528-B984-D105257A01DC}"/>
                    </a:ext>
                  </a:extLst>
                </p14:cNvPr>
                <p14:cNvContentPartPr/>
                <p14:nvPr/>
              </p14:nvContentPartPr>
              <p14:xfrm>
                <a:off x="1483644" y="521967"/>
                <a:ext cx="193680" cy="195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BAE071-9B67-4528-B984-D105257A01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75004" y="512967"/>
                  <a:ext cx="211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75B610D-C1A7-4F17-99B5-B02739D93A4E}"/>
                    </a:ext>
                  </a:extLst>
                </p14:cNvPr>
                <p14:cNvContentPartPr/>
                <p14:nvPr/>
              </p14:nvContentPartPr>
              <p14:xfrm>
                <a:off x="1457364" y="750207"/>
                <a:ext cx="312120" cy="37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75B610D-C1A7-4F17-99B5-B02739D93A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48724" y="741567"/>
                  <a:ext cx="329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BF386E-015A-430E-B69A-B5BA6E401514}"/>
                    </a:ext>
                  </a:extLst>
                </p14:cNvPr>
                <p14:cNvContentPartPr/>
                <p14:nvPr/>
              </p14:nvContentPartPr>
              <p14:xfrm>
                <a:off x="1437204" y="956127"/>
                <a:ext cx="216720" cy="185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BF386E-015A-430E-B69A-B5BA6E4015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28204" y="947487"/>
                  <a:ext cx="234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1FFAFD-FB7E-481E-B54D-B70C7C1BA025}"/>
                    </a:ext>
                  </a:extLst>
                </p14:cNvPr>
                <p14:cNvContentPartPr/>
                <p14:nvPr/>
              </p14:nvContentPartPr>
              <p14:xfrm>
                <a:off x="1904844" y="501087"/>
                <a:ext cx="125280" cy="526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1FFAFD-FB7E-481E-B54D-B70C7C1BA0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96204" y="492447"/>
                  <a:ext cx="14292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C0AAE6-E058-4DD1-B833-A5038D99C1D4}"/>
                    </a:ext>
                  </a:extLst>
                </p14:cNvPr>
                <p14:cNvContentPartPr/>
                <p14:nvPr/>
              </p14:nvContentPartPr>
              <p14:xfrm>
                <a:off x="2098164" y="708807"/>
                <a:ext cx="32040" cy="146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C0AAE6-E058-4DD1-B833-A5038D99C1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89164" y="699807"/>
                  <a:ext cx="49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0B62FC5-9EC1-4A50-BC6D-CD39679076CE}"/>
                    </a:ext>
                  </a:extLst>
                </p14:cNvPr>
                <p14:cNvContentPartPr/>
                <p14:nvPr/>
              </p14:nvContentPartPr>
              <p14:xfrm>
                <a:off x="2258724" y="754887"/>
                <a:ext cx="110520" cy="11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0B62FC5-9EC1-4A50-BC6D-CD39679076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49724" y="746247"/>
                  <a:ext cx="128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EE9BAD1-2984-4E71-81EE-D02B08BAC805}"/>
                    </a:ext>
                  </a:extLst>
                </p14:cNvPr>
                <p14:cNvContentPartPr/>
                <p14:nvPr/>
              </p14:nvContentPartPr>
              <p14:xfrm>
                <a:off x="2524044" y="591447"/>
                <a:ext cx="195120" cy="149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EE9BAD1-2984-4E71-81EE-D02B08BAC80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15404" y="582807"/>
                  <a:ext cx="212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ADD9C94-3737-4B13-99B7-2838434A08BE}"/>
                    </a:ext>
                  </a:extLst>
                </p14:cNvPr>
                <p14:cNvContentPartPr/>
                <p14:nvPr/>
              </p14:nvContentPartPr>
              <p14:xfrm>
                <a:off x="2515044" y="801687"/>
                <a:ext cx="225000" cy="2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ADD9C94-3737-4B13-99B7-2838434A08B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06404" y="793047"/>
                  <a:ext cx="242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2E28D5-F47C-478C-A32F-491DFFB3B7C9}"/>
                    </a:ext>
                  </a:extLst>
                </p14:cNvPr>
                <p14:cNvContentPartPr/>
                <p14:nvPr/>
              </p14:nvContentPartPr>
              <p14:xfrm>
                <a:off x="2522964" y="960087"/>
                <a:ext cx="174960" cy="119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2E28D5-F47C-478C-A32F-491DFFB3B7C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13964" y="951087"/>
                  <a:ext cx="192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6CF15E3-F60C-401C-9836-FCBF5681A540}"/>
                    </a:ext>
                  </a:extLst>
                </p14:cNvPr>
                <p14:cNvContentPartPr/>
                <p14:nvPr/>
              </p14:nvContentPartPr>
              <p14:xfrm>
                <a:off x="2921484" y="487407"/>
                <a:ext cx="107280" cy="565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6CF15E3-F60C-401C-9836-FCBF5681A5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12844" y="478767"/>
                  <a:ext cx="124920" cy="58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CB61E60-F832-4AC2-B261-AE665F27B2A2}"/>
                  </a:ext>
                </a:extLst>
              </p14:cNvPr>
              <p14:cNvContentPartPr/>
              <p14:nvPr/>
            </p14:nvContentPartPr>
            <p14:xfrm>
              <a:off x="3375084" y="774687"/>
              <a:ext cx="163800" cy="13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CB61E60-F832-4AC2-B261-AE665F27B2A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66084" y="765687"/>
                <a:ext cx="1814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F6EA17-A073-4793-91FA-1FAD9D71B6C6}"/>
                  </a:ext>
                </a:extLst>
              </p14:cNvPr>
              <p14:cNvContentPartPr/>
              <p14:nvPr/>
            </p14:nvContentPartPr>
            <p14:xfrm>
              <a:off x="3768204" y="629607"/>
              <a:ext cx="174960" cy="282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F6EA17-A073-4793-91FA-1FAD9D71B6C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59204" y="620967"/>
                <a:ext cx="192600" cy="30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E00729F-A030-4AEE-B998-311118713490}"/>
              </a:ext>
            </a:extLst>
          </p:cNvPr>
          <p:cNvGrpSpPr/>
          <p:nvPr/>
        </p:nvGrpSpPr>
        <p:grpSpPr>
          <a:xfrm>
            <a:off x="4071324" y="541407"/>
            <a:ext cx="654840" cy="608760"/>
            <a:chOff x="4071324" y="541407"/>
            <a:chExt cx="65484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4E9BAF-2C5B-41DE-A1DB-8B6F50CD402C}"/>
                    </a:ext>
                  </a:extLst>
                </p14:cNvPr>
                <p14:cNvContentPartPr/>
                <p14:nvPr/>
              </p14:nvContentPartPr>
              <p14:xfrm>
                <a:off x="4071324" y="541407"/>
                <a:ext cx="149760" cy="608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4E9BAF-2C5B-41DE-A1DB-8B6F50CD402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62684" y="532407"/>
                  <a:ext cx="16740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638F64B-58C5-400F-B9FC-70F4954F62BE}"/>
                    </a:ext>
                  </a:extLst>
                </p14:cNvPr>
                <p14:cNvContentPartPr/>
                <p14:nvPr/>
              </p14:nvContentPartPr>
              <p14:xfrm>
                <a:off x="4299564" y="640047"/>
                <a:ext cx="180000" cy="101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638F64B-58C5-400F-B9FC-70F4954F62B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90564" y="631407"/>
                  <a:ext cx="197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A3A7377-FC61-4BD1-A488-195F9E245CB4}"/>
                    </a:ext>
                  </a:extLst>
                </p14:cNvPr>
                <p14:cNvContentPartPr/>
                <p14:nvPr/>
              </p14:nvContentPartPr>
              <p14:xfrm>
                <a:off x="4286244" y="882687"/>
                <a:ext cx="108360" cy="171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A3A7377-FC61-4BD1-A488-195F9E245CB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77244" y="874047"/>
                  <a:ext cx="126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02DACCB-42F2-41FD-AC58-87426E5F7B3D}"/>
                    </a:ext>
                  </a:extLst>
                </p14:cNvPr>
                <p14:cNvContentPartPr/>
                <p14:nvPr/>
              </p14:nvContentPartPr>
              <p14:xfrm>
                <a:off x="4617444" y="583167"/>
                <a:ext cx="108720" cy="527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02DACCB-42F2-41FD-AC58-87426E5F7B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08804" y="574167"/>
                  <a:ext cx="126360" cy="54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5DDDCC-AC9B-495C-8E83-3F47C9D410AC}"/>
              </a:ext>
            </a:extLst>
          </p:cNvPr>
          <p:cNvGrpSpPr/>
          <p:nvPr/>
        </p:nvGrpSpPr>
        <p:grpSpPr>
          <a:xfrm>
            <a:off x="4839924" y="653007"/>
            <a:ext cx="209160" cy="248760"/>
            <a:chOff x="4839924" y="653007"/>
            <a:chExt cx="20916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00EF488-35D6-40C4-85D2-6513D07E7BBF}"/>
                    </a:ext>
                  </a:extLst>
                </p14:cNvPr>
                <p14:cNvContentPartPr/>
                <p14:nvPr/>
              </p14:nvContentPartPr>
              <p14:xfrm>
                <a:off x="4873044" y="653007"/>
                <a:ext cx="176040" cy="151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00EF488-35D6-40C4-85D2-6513D07E7B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64044" y="644367"/>
                  <a:ext cx="193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2FAFA16-2148-4276-9EE4-0F1DECA82806}"/>
                    </a:ext>
                  </a:extLst>
                </p14:cNvPr>
                <p14:cNvContentPartPr/>
                <p14:nvPr/>
              </p14:nvContentPartPr>
              <p14:xfrm>
                <a:off x="4839924" y="885567"/>
                <a:ext cx="203040" cy="16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2FAFA16-2148-4276-9EE4-0F1DECA8280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30924" y="876927"/>
                  <a:ext cx="22068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7D82819-26F6-4233-A69B-9667611839EC}"/>
                  </a:ext>
                </a:extLst>
              </p14:cNvPr>
              <p14:cNvContentPartPr/>
              <p14:nvPr/>
            </p14:nvContentPartPr>
            <p14:xfrm>
              <a:off x="4832004" y="1051527"/>
              <a:ext cx="179640" cy="136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7D82819-26F6-4233-A69B-9667611839E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23364" y="1042887"/>
                <a:ext cx="1972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BE112E9-3705-444F-BAF2-1D4F720420FB}"/>
                  </a:ext>
                </a:extLst>
              </p14:cNvPr>
              <p14:cNvContentPartPr/>
              <p14:nvPr/>
            </p14:nvContentPartPr>
            <p14:xfrm>
              <a:off x="5266164" y="604047"/>
              <a:ext cx="104400" cy="54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BE112E9-3705-444F-BAF2-1D4F720420F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57164" y="595407"/>
                <a:ext cx="12204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9C4A98-4627-46FC-95B0-E96AF6987E2B}"/>
                  </a:ext>
                </a:extLst>
              </p14:cNvPr>
              <p14:cNvContentPartPr/>
              <p14:nvPr/>
            </p14:nvContentPartPr>
            <p14:xfrm>
              <a:off x="5497644" y="746247"/>
              <a:ext cx="31680" cy="176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9C4A98-4627-46FC-95B0-E96AF6987E2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89004" y="737607"/>
                <a:ext cx="493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4280284-97C4-4C3E-865B-36B66A4EDB50}"/>
                  </a:ext>
                </a:extLst>
              </p14:cNvPr>
              <p14:cNvContentPartPr/>
              <p14:nvPr/>
            </p14:nvContentPartPr>
            <p14:xfrm>
              <a:off x="5667564" y="819687"/>
              <a:ext cx="150480" cy="8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4280284-97C4-4C3E-865B-36B66A4EDB5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58564" y="810687"/>
                <a:ext cx="16812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4A809D7-DFD7-4273-A4E3-4F8BF690FDAC}"/>
              </a:ext>
            </a:extLst>
          </p:cNvPr>
          <p:cNvGrpSpPr/>
          <p:nvPr/>
        </p:nvGrpSpPr>
        <p:grpSpPr>
          <a:xfrm>
            <a:off x="5982564" y="564087"/>
            <a:ext cx="1279440" cy="599760"/>
            <a:chOff x="5982564" y="564087"/>
            <a:chExt cx="127944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E9E292C-DA6B-40C8-8F4C-08B9A5E54B46}"/>
                    </a:ext>
                  </a:extLst>
                </p14:cNvPr>
                <p14:cNvContentPartPr/>
                <p14:nvPr/>
              </p14:nvContentPartPr>
              <p14:xfrm>
                <a:off x="6044124" y="611247"/>
                <a:ext cx="191160" cy="159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E9E292C-DA6B-40C8-8F4C-08B9A5E54B4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35484" y="602247"/>
                  <a:ext cx="208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E43DBA-C95E-4E6D-8301-AF13631AFD65}"/>
                    </a:ext>
                  </a:extLst>
                </p14:cNvPr>
                <p14:cNvContentPartPr/>
                <p14:nvPr/>
              </p14:nvContentPartPr>
              <p14:xfrm>
                <a:off x="6017844" y="831927"/>
                <a:ext cx="217080" cy="21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E43DBA-C95E-4E6D-8301-AF13631AFD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09204" y="823287"/>
                  <a:ext cx="234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94A8D47-9FD3-4164-A040-38213AFF3687}"/>
                    </a:ext>
                  </a:extLst>
                </p14:cNvPr>
                <p14:cNvContentPartPr/>
                <p14:nvPr/>
              </p14:nvContentPartPr>
              <p14:xfrm>
                <a:off x="5982564" y="1036407"/>
                <a:ext cx="179640" cy="127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4A8D47-9FD3-4164-A040-38213AFF368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73924" y="1027407"/>
                  <a:ext cx="197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8C5B36D-293F-413F-9DD9-2B7BA2010C84}"/>
                    </a:ext>
                  </a:extLst>
                </p14:cNvPr>
                <p14:cNvContentPartPr/>
                <p14:nvPr/>
              </p14:nvContentPartPr>
              <p14:xfrm>
                <a:off x="6361284" y="569127"/>
                <a:ext cx="100440" cy="555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8C5B36D-293F-413F-9DD9-2B7BA2010C8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52284" y="560127"/>
                  <a:ext cx="1180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F35B3EB-F55E-4AC8-B721-6AC835A165FD}"/>
                    </a:ext>
                  </a:extLst>
                </p14:cNvPr>
                <p14:cNvContentPartPr/>
                <p14:nvPr/>
              </p14:nvContentPartPr>
              <p14:xfrm>
                <a:off x="6612564" y="863967"/>
                <a:ext cx="11520" cy="13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F35B3EB-F55E-4AC8-B721-6AC835A165F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03564" y="854967"/>
                  <a:ext cx="29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0B2B45C-05A1-40FF-868E-A0DCC453971C}"/>
                    </a:ext>
                  </a:extLst>
                </p14:cNvPr>
                <p14:cNvContentPartPr/>
                <p14:nvPr/>
              </p14:nvContentPartPr>
              <p14:xfrm>
                <a:off x="6845844" y="564087"/>
                <a:ext cx="43560" cy="172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0B2B45C-05A1-40FF-868E-A0DCC45397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37204" y="555087"/>
                  <a:ext cx="61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A406D73-B1EC-4F47-BA40-A22AB28F5A79}"/>
                    </a:ext>
                  </a:extLst>
                </p14:cNvPr>
                <p14:cNvContentPartPr/>
                <p14:nvPr/>
              </p14:nvContentPartPr>
              <p14:xfrm>
                <a:off x="6720204" y="762447"/>
                <a:ext cx="270360" cy="23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A406D73-B1EC-4F47-BA40-A22AB28F5A7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11204" y="753807"/>
                  <a:ext cx="288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5C930F-5FF1-46B6-B60F-6F27B6C3853F}"/>
                    </a:ext>
                  </a:extLst>
                </p14:cNvPr>
                <p14:cNvContentPartPr/>
                <p14:nvPr/>
              </p14:nvContentPartPr>
              <p14:xfrm>
                <a:off x="6738924" y="999687"/>
                <a:ext cx="139320" cy="150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5C930F-5FF1-46B6-B60F-6F27B6C385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30284" y="991047"/>
                  <a:ext cx="156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9E021E-DC31-4484-B1C9-2000736AB0FE}"/>
                    </a:ext>
                  </a:extLst>
                </p14:cNvPr>
                <p14:cNvContentPartPr/>
                <p14:nvPr/>
              </p14:nvContentPartPr>
              <p14:xfrm>
                <a:off x="6990924" y="1053687"/>
                <a:ext cx="133560" cy="35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9E021E-DC31-4484-B1C9-2000736AB0F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82284" y="1044687"/>
                  <a:ext cx="151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371F241-6047-4532-9047-F505B6222CF9}"/>
                    </a:ext>
                  </a:extLst>
                </p14:cNvPr>
                <p14:cNvContentPartPr/>
                <p14:nvPr/>
              </p14:nvContentPartPr>
              <p14:xfrm>
                <a:off x="7239684" y="926247"/>
                <a:ext cx="22320" cy="20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371F241-6047-4532-9047-F505B6222CF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30684" y="917607"/>
                  <a:ext cx="3996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9EB59FB-5750-4AAC-AEF8-9DD19A20A29A}"/>
              </a:ext>
            </a:extLst>
          </p:cNvPr>
          <p:cNvGrpSpPr/>
          <p:nvPr/>
        </p:nvGrpSpPr>
        <p:grpSpPr>
          <a:xfrm>
            <a:off x="711084" y="1902927"/>
            <a:ext cx="111240" cy="108360"/>
            <a:chOff x="711084" y="1902927"/>
            <a:chExt cx="11124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659EEDF-1B1A-4AF8-9097-FED025A85A67}"/>
                    </a:ext>
                  </a:extLst>
                </p14:cNvPr>
                <p14:cNvContentPartPr/>
                <p14:nvPr/>
              </p14:nvContentPartPr>
              <p14:xfrm>
                <a:off x="740244" y="1902927"/>
                <a:ext cx="82080" cy="19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659EEDF-1B1A-4AF8-9097-FED025A85A6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1244" y="1894287"/>
                  <a:ext cx="99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2AF5DA-78DA-450E-9C05-AEEB312D6999}"/>
                    </a:ext>
                  </a:extLst>
                </p14:cNvPr>
                <p14:cNvContentPartPr/>
                <p14:nvPr/>
              </p14:nvContentPartPr>
              <p14:xfrm>
                <a:off x="711084" y="1996167"/>
                <a:ext cx="87120" cy="15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2AF5DA-78DA-450E-9C05-AEEB312D699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2444" y="1987167"/>
                  <a:ext cx="1047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2629933-71D5-4B1B-90F7-B6C16B904BD9}"/>
              </a:ext>
            </a:extLst>
          </p:cNvPr>
          <p:cNvGrpSpPr/>
          <p:nvPr/>
        </p:nvGrpSpPr>
        <p:grpSpPr>
          <a:xfrm>
            <a:off x="1202124" y="1847487"/>
            <a:ext cx="203040" cy="253440"/>
            <a:chOff x="1202124" y="1847487"/>
            <a:chExt cx="20304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436513-3DE4-4B02-B315-E7E0F75E78F7}"/>
                    </a:ext>
                  </a:extLst>
                </p14:cNvPr>
                <p14:cNvContentPartPr/>
                <p14:nvPr/>
              </p14:nvContentPartPr>
              <p14:xfrm>
                <a:off x="1218324" y="1847487"/>
                <a:ext cx="157680" cy="146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436513-3DE4-4B02-B315-E7E0F75E78F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09684" y="1838847"/>
                  <a:ext cx="175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BED68C-7D40-4D7B-B5EC-A9AF2871F577}"/>
                    </a:ext>
                  </a:extLst>
                </p14:cNvPr>
                <p14:cNvContentPartPr/>
                <p14:nvPr/>
              </p14:nvContentPartPr>
              <p14:xfrm>
                <a:off x="1202124" y="2084007"/>
                <a:ext cx="203040" cy="16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BED68C-7D40-4D7B-B5EC-A9AF2871F57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93484" y="2075007"/>
                  <a:ext cx="22068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BE79AA9-2C78-4F98-9DDD-EDB11EC75BBA}"/>
                  </a:ext>
                </a:extLst>
              </p14:cNvPr>
              <p14:cNvContentPartPr/>
              <p14:nvPr/>
            </p14:nvContentPartPr>
            <p14:xfrm>
              <a:off x="1201044" y="2321967"/>
              <a:ext cx="128160" cy="131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BE79AA9-2C78-4F98-9DDD-EDB11EC75BB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92044" y="2312967"/>
                <a:ext cx="14580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0B5CC820-F01C-4DFC-B395-101457846712}"/>
              </a:ext>
            </a:extLst>
          </p:cNvPr>
          <p:cNvGrpSpPr/>
          <p:nvPr/>
        </p:nvGrpSpPr>
        <p:grpSpPr>
          <a:xfrm>
            <a:off x="1573284" y="1860447"/>
            <a:ext cx="431280" cy="447480"/>
            <a:chOff x="1573284" y="1860447"/>
            <a:chExt cx="43128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116661C-084E-422A-B4BD-57997CE06DED}"/>
                    </a:ext>
                  </a:extLst>
                </p14:cNvPr>
                <p14:cNvContentPartPr/>
                <p14:nvPr/>
              </p14:nvContentPartPr>
              <p14:xfrm>
                <a:off x="1573284" y="1860447"/>
                <a:ext cx="93960" cy="447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116661C-084E-422A-B4BD-57997CE06DE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64284" y="1851807"/>
                  <a:ext cx="1116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E455B14-D1B9-4814-BE68-9F0039443A93}"/>
                    </a:ext>
                  </a:extLst>
                </p14:cNvPr>
                <p14:cNvContentPartPr/>
                <p14:nvPr/>
              </p14:nvContentPartPr>
              <p14:xfrm>
                <a:off x="1747524" y="1990047"/>
                <a:ext cx="15840" cy="160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E455B14-D1B9-4814-BE68-9F0039443A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38524" y="1981047"/>
                  <a:ext cx="33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EE65C90-9328-4528-92C1-74667C14FB7D}"/>
                    </a:ext>
                  </a:extLst>
                </p14:cNvPr>
                <p14:cNvContentPartPr/>
                <p14:nvPr/>
              </p14:nvContentPartPr>
              <p14:xfrm>
                <a:off x="1897644" y="2042967"/>
                <a:ext cx="106920" cy="9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EE65C90-9328-4528-92C1-74667C14FB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88644" y="2033967"/>
                  <a:ext cx="1245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BBBDA7A-AFFB-47AA-B5CA-A5975293F6CF}"/>
              </a:ext>
            </a:extLst>
          </p:cNvPr>
          <p:cNvGrpSpPr/>
          <p:nvPr/>
        </p:nvGrpSpPr>
        <p:grpSpPr>
          <a:xfrm>
            <a:off x="2206164" y="1688007"/>
            <a:ext cx="951120" cy="813240"/>
            <a:chOff x="2206164" y="1688007"/>
            <a:chExt cx="951120" cy="81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A850275-1B42-4F20-830A-9C9F1C38D501}"/>
                    </a:ext>
                  </a:extLst>
                </p14:cNvPr>
                <p14:cNvContentPartPr/>
                <p14:nvPr/>
              </p14:nvContentPartPr>
              <p14:xfrm>
                <a:off x="2206164" y="1805727"/>
                <a:ext cx="181800" cy="170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A850275-1B42-4F20-830A-9C9F1C38D50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97164" y="1796727"/>
                  <a:ext cx="199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5D09EC1-BA90-4802-8EFE-C5867499B500}"/>
                    </a:ext>
                  </a:extLst>
                </p14:cNvPr>
                <p14:cNvContentPartPr/>
                <p14:nvPr/>
              </p14:nvContentPartPr>
              <p14:xfrm>
                <a:off x="2207604" y="2015607"/>
                <a:ext cx="165960" cy="25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5D09EC1-BA90-4802-8EFE-C5867499B50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98964" y="2006607"/>
                  <a:ext cx="183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B8D362E-5456-4DF4-A9F3-7D0764F71853}"/>
                    </a:ext>
                  </a:extLst>
                </p14:cNvPr>
                <p14:cNvContentPartPr/>
                <p14:nvPr/>
              </p14:nvContentPartPr>
              <p14:xfrm>
                <a:off x="2209044" y="2183007"/>
                <a:ext cx="159120" cy="125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B8D362E-5456-4DF4-A9F3-7D0764F718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00404" y="2174007"/>
                  <a:ext cx="176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08F8D4-88EF-481F-9AFD-EFE5A232B632}"/>
                    </a:ext>
                  </a:extLst>
                </p14:cNvPr>
                <p14:cNvContentPartPr/>
                <p14:nvPr/>
              </p14:nvContentPartPr>
              <p14:xfrm>
                <a:off x="2513604" y="1761447"/>
                <a:ext cx="109440" cy="739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08F8D4-88EF-481F-9AFD-EFE5A232B6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04964" y="1752807"/>
                  <a:ext cx="127080" cy="7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38DCEF6-611F-415E-B7A6-EF51B73418E3}"/>
                    </a:ext>
                  </a:extLst>
                </p14:cNvPr>
                <p14:cNvContentPartPr/>
                <p14:nvPr/>
              </p14:nvContentPartPr>
              <p14:xfrm>
                <a:off x="2751204" y="1688007"/>
                <a:ext cx="151200" cy="726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38DCEF6-611F-415E-B7A6-EF51B73418E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42564" y="1679367"/>
                  <a:ext cx="16884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C520967-76F7-4A51-A80C-BC5D78B7014F}"/>
                    </a:ext>
                  </a:extLst>
                </p14:cNvPr>
                <p14:cNvContentPartPr/>
                <p14:nvPr/>
              </p14:nvContentPartPr>
              <p14:xfrm>
                <a:off x="2980884" y="2031807"/>
                <a:ext cx="176400" cy="113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C520967-76F7-4A51-A80C-BC5D78B7014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71884" y="2023167"/>
                  <a:ext cx="19404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F331B9-6620-446F-BD37-9D68CD607E7E}"/>
                  </a:ext>
                </a:extLst>
              </p14:cNvPr>
              <p14:cNvContentPartPr/>
              <p14:nvPr/>
            </p14:nvContentPartPr>
            <p14:xfrm>
              <a:off x="3362844" y="2071407"/>
              <a:ext cx="115920" cy="14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F331B9-6620-446F-BD37-9D68CD607E7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353844" y="2062767"/>
                <a:ext cx="1335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5CE8836-8E65-4DAE-ADEF-38FBE2A90815}"/>
                  </a:ext>
                </a:extLst>
              </p14:cNvPr>
              <p14:cNvContentPartPr/>
              <p14:nvPr/>
            </p14:nvContentPartPr>
            <p14:xfrm>
              <a:off x="3773244" y="1883487"/>
              <a:ext cx="142560" cy="220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5CE8836-8E65-4DAE-ADEF-38FBE2A9081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764244" y="1874847"/>
                <a:ext cx="160200" cy="23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34DC103C-2BEF-4F5E-93B2-5D8078784D33}"/>
              </a:ext>
            </a:extLst>
          </p:cNvPr>
          <p:cNvGrpSpPr/>
          <p:nvPr/>
        </p:nvGrpSpPr>
        <p:grpSpPr>
          <a:xfrm>
            <a:off x="4139004" y="1973127"/>
            <a:ext cx="799560" cy="298440"/>
            <a:chOff x="4139004" y="1973127"/>
            <a:chExt cx="79956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7D34021-97A4-429E-8058-936CA2E689A6}"/>
                    </a:ext>
                  </a:extLst>
                </p14:cNvPr>
                <p14:cNvContentPartPr/>
                <p14:nvPr/>
              </p14:nvContentPartPr>
              <p14:xfrm>
                <a:off x="4139004" y="2039727"/>
                <a:ext cx="156240" cy="98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7D34021-97A4-429E-8058-936CA2E689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30004" y="2031087"/>
                  <a:ext cx="173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F617C88-7A30-42D5-8401-C628FB9E3CEE}"/>
                    </a:ext>
                  </a:extLst>
                </p14:cNvPr>
                <p14:cNvContentPartPr/>
                <p14:nvPr/>
              </p14:nvContentPartPr>
              <p14:xfrm>
                <a:off x="4374084" y="1994007"/>
                <a:ext cx="70200" cy="158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F617C88-7A30-42D5-8401-C628FB9E3CE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65444" y="1985367"/>
                  <a:ext cx="87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B8B3189-7643-4826-9157-5DBFA3A16115}"/>
                    </a:ext>
                  </a:extLst>
                </p14:cNvPr>
                <p14:cNvContentPartPr/>
                <p14:nvPr/>
              </p14:nvContentPartPr>
              <p14:xfrm>
                <a:off x="4473084" y="2059887"/>
                <a:ext cx="136440" cy="68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B8B3189-7643-4826-9157-5DBFA3A1611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64444" y="2051247"/>
                  <a:ext cx="154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8CE5452-355F-43A7-BC82-F07371657F89}"/>
                    </a:ext>
                  </a:extLst>
                </p14:cNvPr>
                <p14:cNvContentPartPr/>
                <p14:nvPr/>
              </p14:nvContentPartPr>
              <p14:xfrm>
                <a:off x="4676844" y="2065287"/>
                <a:ext cx="76680" cy="4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8CE5452-355F-43A7-BC82-F07371657F8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68204" y="2056647"/>
                  <a:ext cx="94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BBFB4B3-BA30-4E7A-A94A-BCA4A62305ED}"/>
                    </a:ext>
                  </a:extLst>
                </p14:cNvPr>
                <p14:cNvContentPartPr/>
                <p14:nvPr/>
              </p14:nvContentPartPr>
              <p14:xfrm>
                <a:off x="4782324" y="2049807"/>
                <a:ext cx="23040" cy="65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BBFB4B3-BA30-4E7A-A94A-BCA4A62305E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73324" y="2040807"/>
                  <a:ext cx="40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6A3BC9F-ED87-4603-AEC5-04B68306120B}"/>
                    </a:ext>
                  </a:extLst>
                </p14:cNvPr>
                <p14:cNvContentPartPr/>
                <p14:nvPr/>
              </p14:nvContentPartPr>
              <p14:xfrm>
                <a:off x="4885644" y="1973127"/>
                <a:ext cx="52920" cy="165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6A3BC9F-ED87-4603-AEC5-04B6830612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77004" y="1964487"/>
                  <a:ext cx="70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F3B7821-B194-4EEC-B7AE-A7E0E831F027}"/>
                    </a:ext>
                  </a:extLst>
                </p14:cNvPr>
                <p14:cNvContentPartPr/>
                <p14:nvPr/>
              </p14:nvContentPartPr>
              <p14:xfrm>
                <a:off x="4194804" y="2228367"/>
                <a:ext cx="668160" cy="43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F3B7821-B194-4EEC-B7AE-A7E0E831F02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86164" y="2219727"/>
                  <a:ext cx="68580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B103A11-BD8C-4FC6-B212-96CFFBB6EC6D}"/>
                  </a:ext>
                </a:extLst>
              </p14:cNvPr>
              <p14:cNvContentPartPr/>
              <p14:nvPr/>
            </p14:nvContentPartPr>
            <p14:xfrm>
              <a:off x="4373364" y="2392527"/>
              <a:ext cx="129600" cy="1576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B103A11-BD8C-4FC6-B212-96CFFBB6EC6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364364" y="2383527"/>
                <a:ext cx="14724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C5359610-C358-4026-B052-49F20FFD159A}"/>
              </a:ext>
            </a:extLst>
          </p:cNvPr>
          <p:cNvGrpSpPr/>
          <p:nvPr/>
        </p:nvGrpSpPr>
        <p:grpSpPr>
          <a:xfrm>
            <a:off x="5078964" y="1815807"/>
            <a:ext cx="628200" cy="740520"/>
            <a:chOff x="5078964" y="1815807"/>
            <a:chExt cx="628200" cy="7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3DDE5CF-4086-4934-AE3A-2DD543D57D42}"/>
                    </a:ext>
                  </a:extLst>
                </p14:cNvPr>
                <p14:cNvContentPartPr/>
                <p14:nvPr/>
              </p14:nvContentPartPr>
              <p14:xfrm>
                <a:off x="5078964" y="2168967"/>
                <a:ext cx="6120" cy="14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3DDE5CF-4086-4934-AE3A-2DD543D57D4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69964" y="2160327"/>
                  <a:ext cx="23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25DD430-3881-4FE7-A5D3-5F740263298F}"/>
                    </a:ext>
                  </a:extLst>
                </p14:cNvPr>
                <p14:cNvContentPartPr/>
                <p14:nvPr/>
              </p14:nvContentPartPr>
              <p14:xfrm>
                <a:off x="5359404" y="1959447"/>
                <a:ext cx="24480" cy="159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25DD430-3881-4FE7-A5D3-5F740263298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50404" y="1950807"/>
                  <a:ext cx="42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290D0B0-A622-4FFD-988D-1F61DC4D0C66}"/>
                    </a:ext>
                  </a:extLst>
                </p14:cNvPr>
                <p14:cNvContentPartPr/>
                <p14:nvPr/>
              </p14:nvContentPartPr>
              <p14:xfrm>
                <a:off x="5229084" y="2175807"/>
                <a:ext cx="261720" cy="26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290D0B0-A622-4FFD-988D-1F61DC4D0C6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20084" y="2166807"/>
                  <a:ext cx="279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6FB1669-D9D9-4918-A170-44C7C7AB6B21}"/>
                    </a:ext>
                  </a:extLst>
                </p14:cNvPr>
                <p14:cNvContentPartPr/>
                <p14:nvPr/>
              </p14:nvContentPartPr>
              <p14:xfrm>
                <a:off x="5127564" y="2417727"/>
                <a:ext cx="131040" cy="138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6FB1669-D9D9-4918-A170-44C7C7AB6B2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18924" y="2408727"/>
                  <a:ext cx="148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D6D9D58-6CF1-40E1-9DE4-DB520E933FE0}"/>
                    </a:ext>
                  </a:extLst>
                </p14:cNvPr>
                <p14:cNvContentPartPr/>
                <p14:nvPr/>
              </p14:nvContentPartPr>
              <p14:xfrm>
                <a:off x="5300724" y="2473167"/>
                <a:ext cx="80280" cy="21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D6D9D58-6CF1-40E1-9DE4-DB520E933F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91724" y="2464527"/>
                  <a:ext cx="97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2ED7F4C-AAC3-4525-9403-C8A95BDD9834}"/>
                    </a:ext>
                  </a:extLst>
                </p14:cNvPr>
                <p14:cNvContentPartPr/>
                <p14:nvPr/>
              </p14:nvContentPartPr>
              <p14:xfrm>
                <a:off x="5469204" y="2428167"/>
                <a:ext cx="19440" cy="88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2ED7F4C-AAC3-4525-9403-C8A95BDD983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60564" y="2419527"/>
                  <a:ext cx="37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C5DD0A9-9BE2-433E-9B75-AE6306B5173B}"/>
                    </a:ext>
                  </a:extLst>
                </p14:cNvPr>
                <p14:cNvContentPartPr/>
                <p14:nvPr/>
              </p14:nvContentPartPr>
              <p14:xfrm>
                <a:off x="5597004" y="1815807"/>
                <a:ext cx="110160" cy="714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C5DD0A9-9BE2-433E-9B75-AE6306B5173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88364" y="1807167"/>
                  <a:ext cx="127800" cy="73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6047146-8A7F-40D3-BB5A-99A794747063}"/>
              </a:ext>
            </a:extLst>
          </p:cNvPr>
          <p:cNvGrpSpPr/>
          <p:nvPr/>
        </p:nvGrpSpPr>
        <p:grpSpPr>
          <a:xfrm>
            <a:off x="6014964" y="2147007"/>
            <a:ext cx="111600" cy="84240"/>
            <a:chOff x="6014964" y="2147007"/>
            <a:chExt cx="11160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9059F94-986D-4565-ABAA-EA3E9E9C9213}"/>
                    </a:ext>
                  </a:extLst>
                </p14:cNvPr>
                <p14:cNvContentPartPr/>
                <p14:nvPr/>
              </p14:nvContentPartPr>
              <p14:xfrm>
                <a:off x="6040524" y="2147007"/>
                <a:ext cx="86040" cy="8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9059F94-986D-4565-ABAA-EA3E9E9C921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31884" y="2138007"/>
                  <a:ext cx="103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96247B4-E305-4EEF-AB0E-CB9D600DD285}"/>
                    </a:ext>
                  </a:extLst>
                </p14:cNvPr>
                <p14:cNvContentPartPr/>
                <p14:nvPr/>
              </p14:nvContentPartPr>
              <p14:xfrm>
                <a:off x="6014964" y="2221887"/>
                <a:ext cx="64440" cy="9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96247B4-E305-4EEF-AB0E-CB9D600DD28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05964" y="2212887"/>
                  <a:ext cx="820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5707C55-A189-4A9C-B41F-581878374595}"/>
                  </a:ext>
                </a:extLst>
              </p14:cNvPr>
              <p14:cNvContentPartPr/>
              <p14:nvPr/>
            </p14:nvContentPartPr>
            <p14:xfrm>
              <a:off x="6557124" y="2069247"/>
              <a:ext cx="209880" cy="1252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5707C55-A189-4A9C-B41F-58187837459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548124" y="2060607"/>
                <a:ext cx="2275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FD93417-A5FC-4CB4-A8F0-F7A77491A824}"/>
                  </a:ext>
                </a:extLst>
              </p14:cNvPr>
              <p14:cNvContentPartPr/>
              <p14:nvPr/>
            </p14:nvContentPartPr>
            <p14:xfrm>
              <a:off x="6983724" y="2000487"/>
              <a:ext cx="186840" cy="1576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FD93417-A5FC-4CB4-A8F0-F7A77491A82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975084" y="1991847"/>
                <a:ext cx="2044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1AE2BA0-0567-40AE-B753-DEE53EAA0669}"/>
                  </a:ext>
                </a:extLst>
              </p14:cNvPr>
              <p14:cNvContentPartPr/>
              <p14:nvPr/>
            </p14:nvContentPartPr>
            <p14:xfrm>
              <a:off x="6974004" y="2262927"/>
              <a:ext cx="235080" cy="15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1AE2BA0-0567-40AE-B753-DEE53EAA066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965364" y="2254287"/>
                <a:ext cx="252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D32433D-B430-410B-80DF-A834AD92C6BB}"/>
                  </a:ext>
                </a:extLst>
              </p14:cNvPr>
              <p14:cNvContentPartPr/>
              <p14:nvPr/>
            </p14:nvContentPartPr>
            <p14:xfrm>
              <a:off x="6963564" y="2464527"/>
              <a:ext cx="175320" cy="148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D32433D-B430-410B-80DF-A834AD92C6B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954924" y="2455887"/>
                <a:ext cx="1929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6C9F11F-9719-4BBE-8D92-81FF103C733A}"/>
                  </a:ext>
                </a:extLst>
              </p14:cNvPr>
              <p14:cNvContentPartPr/>
              <p14:nvPr/>
            </p14:nvContentPartPr>
            <p14:xfrm>
              <a:off x="7983444" y="2433927"/>
              <a:ext cx="177120" cy="1710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6C9F11F-9719-4BBE-8D92-81FF103C733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974444" y="2425287"/>
                <a:ext cx="194760" cy="1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08E9A3A-9293-4352-8D41-7719DE1391E1}"/>
              </a:ext>
            </a:extLst>
          </p:cNvPr>
          <p:cNvGrpSpPr/>
          <p:nvPr/>
        </p:nvGrpSpPr>
        <p:grpSpPr>
          <a:xfrm>
            <a:off x="7391604" y="2013447"/>
            <a:ext cx="1100160" cy="731520"/>
            <a:chOff x="7391604" y="2013447"/>
            <a:chExt cx="1100160" cy="73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51F2C89-7196-4326-888C-7879CA856014}"/>
                    </a:ext>
                  </a:extLst>
                </p14:cNvPr>
                <p14:cNvContentPartPr/>
                <p14:nvPr/>
              </p14:nvContentPartPr>
              <p14:xfrm>
                <a:off x="7391604" y="2013807"/>
                <a:ext cx="164160" cy="542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51F2C89-7196-4326-888C-7879CA85601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82964" y="2004807"/>
                  <a:ext cx="18180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65BB686-0145-4919-950E-007937BA8854}"/>
                    </a:ext>
                  </a:extLst>
                </p14:cNvPr>
                <p14:cNvContentPartPr/>
                <p14:nvPr/>
              </p14:nvContentPartPr>
              <p14:xfrm>
                <a:off x="7582764" y="2233407"/>
                <a:ext cx="22680" cy="137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65BB686-0145-4919-950E-007937BA885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74124" y="2224407"/>
                  <a:ext cx="40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98E205D-AF21-498E-AA28-EA55C7434289}"/>
                    </a:ext>
                  </a:extLst>
                </p14:cNvPr>
                <p14:cNvContentPartPr/>
                <p14:nvPr/>
              </p14:nvContentPartPr>
              <p14:xfrm>
                <a:off x="7710564" y="2259327"/>
                <a:ext cx="107280" cy="18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98E205D-AF21-498E-AA28-EA55C743428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01564" y="2250327"/>
                  <a:ext cx="124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225BEA-ED08-496C-AC4F-EEA41A4622AC}"/>
                    </a:ext>
                  </a:extLst>
                </p14:cNvPr>
                <p14:cNvContentPartPr/>
                <p14:nvPr/>
              </p14:nvContentPartPr>
              <p14:xfrm>
                <a:off x="8005764" y="2049807"/>
                <a:ext cx="177120" cy="186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225BEA-ED08-496C-AC4F-EEA41A4622A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96764" y="2041167"/>
                  <a:ext cx="194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72A5111-A459-4B4F-8ED7-5C806D3F6994}"/>
                    </a:ext>
                  </a:extLst>
                </p14:cNvPr>
                <p14:cNvContentPartPr/>
                <p14:nvPr/>
              </p14:nvContentPartPr>
              <p14:xfrm>
                <a:off x="7957524" y="2310087"/>
                <a:ext cx="264960" cy="31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72A5111-A459-4B4F-8ED7-5C806D3F699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48884" y="2301087"/>
                  <a:ext cx="282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69334CD-E060-4069-8FAB-33661A7E8A18}"/>
                    </a:ext>
                  </a:extLst>
                </p14:cNvPr>
                <p14:cNvContentPartPr/>
                <p14:nvPr/>
              </p14:nvContentPartPr>
              <p14:xfrm>
                <a:off x="8318244" y="2013447"/>
                <a:ext cx="173520" cy="731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69334CD-E060-4069-8FAB-33661A7E8A1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09244" y="2004447"/>
                  <a:ext cx="191160" cy="74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CE70C12-DC16-429B-9B61-0A1499B9914A}"/>
              </a:ext>
            </a:extLst>
          </p:cNvPr>
          <p:cNvGrpSpPr/>
          <p:nvPr/>
        </p:nvGrpSpPr>
        <p:grpSpPr>
          <a:xfrm>
            <a:off x="8713164" y="2125407"/>
            <a:ext cx="658440" cy="299520"/>
            <a:chOff x="8713164" y="2125407"/>
            <a:chExt cx="65844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9DB8ED7-4812-4D10-9D55-A85EB86AEFC8}"/>
                    </a:ext>
                  </a:extLst>
                </p14:cNvPr>
                <p14:cNvContentPartPr/>
                <p14:nvPr/>
              </p14:nvContentPartPr>
              <p14:xfrm>
                <a:off x="8717484" y="2125407"/>
                <a:ext cx="112680" cy="183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9DB8ED7-4812-4D10-9D55-A85EB86AEFC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08484" y="2116407"/>
                  <a:ext cx="130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96A696A-7EDB-4399-A45A-A8039A11F5CC}"/>
                    </a:ext>
                  </a:extLst>
                </p14:cNvPr>
                <p14:cNvContentPartPr/>
                <p14:nvPr/>
              </p14:nvContentPartPr>
              <p14:xfrm>
                <a:off x="8945364" y="2219367"/>
                <a:ext cx="99000" cy="8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96A696A-7EDB-4399-A45A-A8039A11F5C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36724" y="2210727"/>
                  <a:ext cx="116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3BA9CD6-4006-4F5B-9B08-1DFC17818458}"/>
                    </a:ext>
                  </a:extLst>
                </p14:cNvPr>
                <p14:cNvContentPartPr/>
                <p14:nvPr/>
              </p14:nvContentPartPr>
              <p14:xfrm>
                <a:off x="9162444" y="2199927"/>
                <a:ext cx="154800" cy="109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3BA9CD6-4006-4F5B-9B08-1DFC1781845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53444" y="2191287"/>
                  <a:ext cx="172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A496DC2-2E78-4F97-BE71-4EABE90ABD2A}"/>
                    </a:ext>
                  </a:extLst>
                </p14:cNvPr>
                <p14:cNvContentPartPr/>
                <p14:nvPr/>
              </p14:nvContentPartPr>
              <p14:xfrm>
                <a:off x="8713164" y="2393967"/>
                <a:ext cx="658440" cy="30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A496DC2-2E78-4F97-BE71-4EABE90ABD2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04524" y="2385327"/>
                  <a:ext cx="6760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2F8D3F3-6F0D-43BF-97E8-39C7ECB1A070}"/>
              </a:ext>
            </a:extLst>
          </p:cNvPr>
          <p:cNvGrpSpPr/>
          <p:nvPr/>
        </p:nvGrpSpPr>
        <p:grpSpPr>
          <a:xfrm>
            <a:off x="8704164" y="2584767"/>
            <a:ext cx="527400" cy="208080"/>
            <a:chOff x="8704164" y="2584767"/>
            <a:chExt cx="52740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11C2DEF-90DB-40AB-817C-A9AC10428849}"/>
                    </a:ext>
                  </a:extLst>
                </p14:cNvPr>
                <p14:cNvContentPartPr/>
                <p14:nvPr/>
              </p14:nvContentPartPr>
              <p14:xfrm>
                <a:off x="8704164" y="2650287"/>
                <a:ext cx="141120" cy="142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11C2DEF-90DB-40AB-817C-A9AC104288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695524" y="2641647"/>
                  <a:ext cx="158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1CCD031-C2A8-4ADB-BAAE-EB93171F3352}"/>
                    </a:ext>
                  </a:extLst>
                </p14:cNvPr>
                <p14:cNvContentPartPr/>
                <p14:nvPr/>
              </p14:nvContentPartPr>
              <p14:xfrm>
                <a:off x="8965164" y="2705367"/>
                <a:ext cx="87840" cy="7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1CCD031-C2A8-4ADB-BAAE-EB93171F335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56524" y="2696727"/>
                  <a:ext cx="105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0846FF2-6767-462F-8163-F3F16D4CE378}"/>
                    </a:ext>
                  </a:extLst>
                </p14:cNvPr>
                <p14:cNvContentPartPr/>
                <p14:nvPr/>
              </p14:nvContentPartPr>
              <p14:xfrm>
                <a:off x="9194844" y="2584767"/>
                <a:ext cx="36720" cy="183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0846FF2-6767-462F-8163-F3F16D4CE37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86204" y="2576127"/>
                  <a:ext cx="543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9FC24FA-5D1B-480D-AAC2-19936346F3FB}"/>
              </a:ext>
            </a:extLst>
          </p:cNvPr>
          <p:cNvGrpSpPr/>
          <p:nvPr/>
        </p:nvGrpSpPr>
        <p:grpSpPr>
          <a:xfrm>
            <a:off x="602364" y="3237807"/>
            <a:ext cx="299880" cy="201600"/>
            <a:chOff x="602364" y="3237807"/>
            <a:chExt cx="29988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247942D-BBD0-4776-A75D-1416CCEBAE61}"/>
                    </a:ext>
                  </a:extLst>
                </p14:cNvPr>
                <p14:cNvContentPartPr/>
                <p14:nvPr/>
              </p14:nvContentPartPr>
              <p14:xfrm>
                <a:off x="697764" y="3375687"/>
                <a:ext cx="158400" cy="63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247942D-BBD0-4776-A75D-1416CCEBAE6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9124" y="3366687"/>
                  <a:ext cx="176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47FC3A8-EC58-4E46-8962-D3BC5B01D1F2}"/>
                    </a:ext>
                  </a:extLst>
                </p14:cNvPr>
                <p14:cNvContentPartPr/>
                <p14:nvPr/>
              </p14:nvContentPartPr>
              <p14:xfrm>
                <a:off x="602364" y="3237807"/>
                <a:ext cx="299880" cy="102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47FC3A8-EC58-4E46-8962-D3BC5B01D1F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3724" y="3229167"/>
                  <a:ext cx="31752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71683B2-5CFA-4975-AF11-895736C44E29}"/>
              </a:ext>
            </a:extLst>
          </p:cNvPr>
          <p:cNvGrpSpPr/>
          <p:nvPr/>
        </p:nvGrpSpPr>
        <p:grpSpPr>
          <a:xfrm>
            <a:off x="1276644" y="3203607"/>
            <a:ext cx="1799640" cy="631800"/>
            <a:chOff x="1276644" y="3203607"/>
            <a:chExt cx="179964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9FAC795-76F5-4993-BE73-F633306146CB}"/>
                    </a:ext>
                  </a:extLst>
                </p14:cNvPr>
                <p14:cNvContentPartPr/>
                <p14:nvPr/>
              </p14:nvContentPartPr>
              <p14:xfrm>
                <a:off x="1276644" y="3268047"/>
                <a:ext cx="205920" cy="140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9FAC795-76F5-4993-BE73-F633306146C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67644" y="3259407"/>
                  <a:ext cx="223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2BF6EA5-44E0-45B4-98B9-099CC248CD11}"/>
                    </a:ext>
                  </a:extLst>
                </p14:cNvPr>
                <p14:cNvContentPartPr/>
                <p14:nvPr/>
              </p14:nvContentPartPr>
              <p14:xfrm>
                <a:off x="1602084" y="3237807"/>
                <a:ext cx="172080" cy="184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2BF6EA5-44E0-45B4-98B9-099CC248CD1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93084" y="3228807"/>
                  <a:ext cx="189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AB1C0D7-14BA-4E28-9539-D83FC2A32EC0}"/>
                    </a:ext>
                  </a:extLst>
                </p14:cNvPr>
                <p14:cNvContentPartPr/>
                <p14:nvPr/>
              </p14:nvContentPartPr>
              <p14:xfrm>
                <a:off x="1541964" y="3493047"/>
                <a:ext cx="271080" cy="29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AB1C0D7-14BA-4E28-9539-D83FC2A32EC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33324" y="3484407"/>
                  <a:ext cx="288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C1B5609-D347-49FF-90BF-A8AEBA7000A5}"/>
                    </a:ext>
                  </a:extLst>
                </p14:cNvPr>
                <p14:cNvContentPartPr/>
                <p14:nvPr/>
              </p14:nvContentPartPr>
              <p14:xfrm>
                <a:off x="1571484" y="3681687"/>
                <a:ext cx="160560" cy="132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C1B5609-D347-49FF-90BF-A8AEBA7000A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562484" y="3673047"/>
                  <a:ext cx="178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878D9BD-CFC5-45BB-A038-38440BCBECE0}"/>
                    </a:ext>
                  </a:extLst>
                </p14:cNvPr>
                <p14:cNvContentPartPr/>
                <p14:nvPr/>
              </p14:nvContentPartPr>
              <p14:xfrm>
                <a:off x="1918164" y="3203607"/>
                <a:ext cx="100080" cy="532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878D9BD-CFC5-45BB-A038-38440BCBECE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909524" y="3194607"/>
                  <a:ext cx="11772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ACB6317-D1F2-4F05-81BC-0E5E55EA33A5}"/>
                    </a:ext>
                  </a:extLst>
                </p14:cNvPr>
                <p14:cNvContentPartPr/>
                <p14:nvPr/>
              </p14:nvContentPartPr>
              <p14:xfrm>
                <a:off x="2138124" y="3410247"/>
                <a:ext cx="17640" cy="152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ACB6317-D1F2-4F05-81BC-0E5E55EA33A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29484" y="3401247"/>
                  <a:ext cx="35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53E6817-70F9-45D8-A169-60B4C3FBEE41}"/>
                    </a:ext>
                  </a:extLst>
                </p14:cNvPr>
                <p14:cNvContentPartPr/>
                <p14:nvPr/>
              </p14:nvContentPartPr>
              <p14:xfrm>
                <a:off x="2297244" y="3467487"/>
                <a:ext cx="120240" cy="8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53E6817-70F9-45D8-A169-60B4C3FBEE4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88604" y="3458487"/>
                  <a:ext cx="137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0ABA21E-2D83-4470-92A6-92A29204B3FA}"/>
                    </a:ext>
                  </a:extLst>
                </p14:cNvPr>
                <p14:cNvContentPartPr/>
                <p14:nvPr/>
              </p14:nvContentPartPr>
              <p14:xfrm>
                <a:off x="2588484" y="3304407"/>
                <a:ext cx="173520" cy="168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0ABA21E-2D83-4470-92A6-92A29204B3F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79484" y="3295767"/>
                  <a:ext cx="191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94FBF9D-81CC-472F-8DB1-C6A21ECBEB93}"/>
                    </a:ext>
                  </a:extLst>
                </p14:cNvPr>
                <p14:cNvContentPartPr/>
                <p14:nvPr/>
              </p14:nvContentPartPr>
              <p14:xfrm>
                <a:off x="2558604" y="3517887"/>
                <a:ext cx="272520" cy="33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94FBF9D-81CC-472F-8DB1-C6A21ECBEB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49604" y="3508887"/>
                  <a:ext cx="290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8A3129D-C19A-4571-A238-FEBD3405DE70}"/>
                    </a:ext>
                  </a:extLst>
                </p14:cNvPr>
                <p14:cNvContentPartPr/>
                <p14:nvPr/>
              </p14:nvContentPartPr>
              <p14:xfrm>
                <a:off x="2597844" y="3670527"/>
                <a:ext cx="169200" cy="136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8A3129D-C19A-4571-A238-FEBD3405DE7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88844" y="3661887"/>
                  <a:ext cx="186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3A4CBFD-6E13-4E4B-AC97-10F1DBE8C87A}"/>
                    </a:ext>
                  </a:extLst>
                </p14:cNvPr>
                <p14:cNvContentPartPr/>
                <p14:nvPr/>
              </p14:nvContentPartPr>
              <p14:xfrm>
                <a:off x="2889084" y="3250407"/>
                <a:ext cx="187200" cy="585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3A4CBFD-6E13-4E4B-AC97-10F1DBE8C87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80444" y="3241767"/>
                  <a:ext cx="204840" cy="60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9DEAB43-1604-4786-9953-C978E4A69742}"/>
                  </a:ext>
                </a:extLst>
              </p14:cNvPr>
              <p14:cNvContentPartPr/>
              <p14:nvPr/>
            </p14:nvContentPartPr>
            <p14:xfrm>
              <a:off x="3485964" y="3329967"/>
              <a:ext cx="920160" cy="2908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9DEAB43-1604-4786-9953-C978E4A6974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476964" y="3320967"/>
                <a:ext cx="9378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5976C38-DC02-43FA-8FA4-F6B36AF72CB4}"/>
                  </a:ext>
                </a:extLst>
              </p14:cNvPr>
              <p14:cNvContentPartPr/>
              <p14:nvPr/>
            </p14:nvContentPartPr>
            <p14:xfrm>
              <a:off x="4930644" y="3365967"/>
              <a:ext cx="185760" cy="1958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5976C38-DC02-43FA-8FA4-F6B36AF72CB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921644" y="3357327"/>
                <a:ext cx="20340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9A12F5C-B68D-4A05-901A-FD73653D4080}"/>
              </a:ext>
            </a:extLst>
          </p:cNvPr>
          <p:cNvGrpSpPr/>
          <p:nvPr/>
        </p:nvGrpSpPr>
        <p:grpSpPr>
          <a:xfrm>
            <a:off x="5335284" y="3365967"/>
            <a:ext cx="740160" cy="204120"/>
            <a:chOff x="5335284" y="3365967"/>
            <a:chExt cx="74016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9580EAB-ED0F-473F-B4F9-40C812112908}"/>
                    </a:ext>
                  </a:extLst>
                </p14:cNvPr>
                <p14:cNvContentPartPr/>
                <p14:nvPr/>
              </p14:nvContentPartPr>
              <p14:xfrm>
                <a:off x="5335284" y="3399087"/>
                <a:ext cx="105840" cy="150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9580EAB-ED0F-473F-B4F9-40C8121129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26284" y="3390447"/>
                  <a:ext cx="123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16A9C7E-5F0B-407E-BD22-E53C244B689A}"/>
                    </a:ext>
                  </a:extLst>
                </p14:cNvPr>
                <p14:cNvContentPartPr/>
                <p14:nvPr/>
              </p14:nvContentPartPr>
              <p14:xfrm>
                <a:off x="5534724" y="3365967"/>
                <a:ext cx="112320" cy="183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16A9C7E-5F0B-407E-BD22-E53C244B689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26084" y="3357327"/>
                  <a:ext cx="129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55C1CFE-A184-46B2-B0E6-A1C2E72801CA}"/>
                    </a:ext>
                  </a:extLst>
                </p14:cNvPr>
                <p14:cNvContentPartPr/>
                <p14:nvPr/>
              </p14:nvContentPartPr>
              <p14:xfrm>
                <a:off x="5837484" y="3434367"/>
                <a:ext cx="237960" cy="135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55C1CFE-A184-46B2-B0E6-A1C2E72801C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28484" y="3425727"/>
                  <a:ext cx="25560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ED17953-393E-4472-9D25-56944AA40F33}"/>
              </a:ext>
            </a:extLst>
          </p:cNvPr>
          <p:cNvGrpSpPr/>
          <p:nvPr/>
        </p:nvGrpSpPr>
        <p:grpSpPr>
          <a:xfrm>
            <a:off x="1222284" y="4547847"/>
            <a:ext cx="452880" cy="314640"/>
            <a:chOff x="1222284" y="4547847"/>
            <a:chExt cx="45288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8234DE8-D893-4E32-8B75-115D9E54A544}"/>
                    </a:ext>
                  </a:extLst>
                </p14:cNvPr>
                <p14:cNvContentPartPr/>
                <p14:nvPr/>
              </p14:nvContentPartPr>
              <p14:xfrm>
                <a:off x="1222284" y="4547847"/>
                <a:ext cx="156960" cy="97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8234DE8-D893-4E32-8B75-115D9E54A54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13644" y="4538847"/>
                  <a:ext cx="174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4B715A4-1C6D-4FC0-B683-34E58EA91735}"/>
                    </a:ext>
                  </a:extLst>
                </p14:cNvPr>
                <p14:cNvContentPartPr/>
                <p14:nvPr/>
              </p14:nvContentPartPr>
              <p14:xfrm>
                <a:off x="1522884" y="4565127"/>
                <a:ext cx="152280" cy="297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4B715A4-1C6D-4FC0-B683-34E58EA9173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13884" y="4556487"/>
                  <a:ext cx="16992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E2D9D7D-D56B-47F5-81F9-2A488EEBB536}"/>
              </a:ext>
            </a:extLst>
          </p:cNvPr>
          <p:cNvGrpSpPr/>
          <p:nvPr/>
        </p:nvGrpSpPr>
        <p:grpSpPr>
          <a:xfrm>
            <a:off x="1916364" y="4493127"/>
            <a:ext cx="925560" cy="419040"/>
            <a:chOff x="1916364" y="4493127"/>
            <a:chExt cx="92556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1912FF6-E083-49FD-AC5B-0CFD2D5F0FF6}"/>
                    </a:ext>
                  </a:extLst>
                </p14:cNvPr>
                <p14:cNvContentPartPr/>
                <p14:nvPr/>
              </p14:nvContentPartPr>
              <p14:xfrm>
                <a:off x="1916364" y="4493127"/>
                <a:ext cx="56520" cy="252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1912FF6-E083-49FD-AC5B-0CFD2D5F0FF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07364" y="4484487"/>
                  <a:ext cx="741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3BF3F51-0F38-4EFC-9F5A-83733DF8B93C}"/>
                    </a:ext>
                  </a:extLst>
                </p14:cNvPr>
                <p14:cNvContentPartPr/>
                <p14:nvPr/>
              </p14:nvContentPartPr>
              <p14:xfrm>
                <a:off x="2073324" y="4620567"/>
                <a:ext cx="26280" cy="125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3BF3F51-0F38-4EFC-9F5A-83733DF8B93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64684" y="4611567"/>
                  <a:ext cx="43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301A8DC-8272-47CC-935D-177F8700F4A3}"/>
                    </a:ext>
                  </a:extLst>
                </p14:cNvPr>
                <p14:cNvContentPartPr/>
                <p14:nvPr/>
              </p14:nvContentPartPr>
              <p14:xfrm>
                <a:off x="2230284" y="4672407"/>
                <a:ext cx="118080" cy="21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301A8DC-8272-47CC-935D-177F8700F4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21284" y="4663407"/>
                  <a:ext cx="135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79C0A4F-1378-4F86-A882-37FD17A5ADB7}"/>
                    </a:ext>
                  </a:extLst>
                </p14:cNvPr>
                <p14:cNvContentPartPr/>
                <p14:nvPr/>
              </p14:nvContentPartPr>
              <p14:xfrm>
                <a:off x="2503884" y="4640007"/>
                <a:ext cx="138240" cy="272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79C0A4F-1378-4F86-A882-37FD17A5ADB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94884" y="4631367"/>
                  <a:ext cx="155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F014F06-1EDC-4C13-9430-E698DE49D643}"/>
                    </a:ext>
                  </a:extLst>
                </p14:cNvPr>
                <p14:cNvContentPartPr/>
                <p14:nvPr/>
              </p14:nvContentPartPr>
              <p14:xfrm>
                <a:off x="2747964" y="4550727"/>
                <a:ext cx="93960" cy="246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F014F06-1EDC-4C13-9430-E698DE49D64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39324" y="4541727"/>
                  <a:ext cx="11160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22C187B-3714-487C-BF76-361DAE949C69}"/>
              </a:ext>
            </a:extLst>
          </p:cNvPr>
          <p:cNvGrpSpPr/>
          <p:nvPr/>
        </p:nvGrpSpPr>
        <p:grpSpPr>
          <a:xfrm>
            <a:off x="1202124" y="5352807"/>
            <a:ext cx="200880" cy="237600"/>
            <a:chOff x="1202124" y="5352807"/>
            <a:chExt cx="20088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B30847D-9813-4F24-80D6-6EDECB601933}"/>
                    </a:ext>
                  </a:extLst>
                </p14:cNvPr>
                <p14:cNvContentPartPr/>
                <p14:nvPr/>
              </p14:nvContentPartPr>
              <p14:xfrm>
                <a:off x="1261524" y="5352807"/>
                <a:ext cx="95760" cy="223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B30847D-9813-4F24-80D6-6EDECB60193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52524" y="5344167"/>
                  <a:ext cx="113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790E455-1EC7-4911-A34F-E48EE8ED6883}"/>
                    </a:ext>
                  </a:extLst>
                </p14:cNvPr>
                <p14:cNvContentPartPr/>
                <p14:nvPr/>
              </p14:nvContentPartPr>
              <p14:xfrm>
                <a:off x="1202124" y="5379447"/>
                <a:ext cx="200880" cy="210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790E455-1EC7-4911-A34F-E48EE8ED688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93124" y="5370807"/>
                  <a:ext cx="218520" cy="22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1F662156-7E7C-4DAB-A0DB-17F14F338EDA}"/>
                  </a:ext>
                </a:extLst>
              </p14:cNvPr>
              <p14:cNvContentPartPr/>
              <p14:nvPr/>
            </p14:nvContentPartPr>
            <p14:xfrm>
              <a:off x="1089804" y="5765727"/>
              <a:ext cx="298440" cy="11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1F662156-7E7C-4DAB-A0DB-17F14F338ED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81164" y="5757087"/>
                <a:ext cx="3160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D7F4EA9-F72E-4CC7-B8A6-B29BEA7B895D}"/>
                  </a:ext>
                </a:extLst>
              </p14:cNvPr>
              <p14:cNvContentPartPr/>
              <p14:nvPr/>
            </p14:nvContentPartPr>
            <p14:xfrm>
              <a:off x="1120764" y="6039687"/>
              <a:ext cx="228960" cy="104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D7F4EA9-F72E-4CC7-B8A6-B29BEA7B895D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11764" y="6030687"/>
                <a:ext cx="24660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0DF2B60-3605-41D8-AA87-BBD87C7A5B4C}"/>
              </a:ext>
            </a:extLst>
          </p:cNvPr>
          <p:cNvGrpSpPr/>
          <p:nvPr/>
        </p:nvGrpSpPr>
        <p:grpSpPr>
          <a:xfrm>
            <a:off x="2043444" y="5672847"/>
            <a:ext cx="300600" cy="337320"/>
            <a:chOff x="2043444" y="5672847"/>
            <a:chExt cx="30060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1F7E38A-0E8D-4BD8-87F9-A619CA0D5D1E}"/>
                    </a:ext>
                  </a:extLst>
                </p14:cNvPr>
                <p14:cNvContentPartPr/>
                <p14:nvPr/>
              </p14:nvContentPartPr>
              <p14:xfrm>
                <a:off x="2043444" y="5676447"/>
                <a:ext cx="70560" cy="109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1F7E38A-0E8D-4BD8-87F9-A619CA0D5D1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34444" y="5667447"/>
                  <a:ext cx="88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2D293D6-9B4B-4BB5-A683-3A190F3C8405}"/>
                    </a:ext>
                  </a:extLst>
                </p14:cNvPr>
                <p14:cNvContentPartPr/>
                <p14:nvPr/>
              </p14:nvContentPartPr>
              <p14:xfrm>
                <a:off x="2151084" y="5672847"/>
                <a:ext cx="192960" cy="337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2D293D6-9B4B-4BB5-A683-3A190F3C840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42444" y="5664207"/>
                  <a:ext cx="210600" cy="35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586F22D-832E-4CC5-861E-9ED6C03F5A27}"/>
              </a:ext>
            </a:extLst>
          </p:cNvPr>
          <p:cNvGrpSpPr/>
          <p:nvPr/>
        </p:nvGrpSpPr>
        <p:grpSpPr>
          <a:xfrm>
            <a:off x="2832564" y="5481327"/>
            <a:ext cx="1208520" cy="618480"/>
            <a:chOff x="2832564" y="5481327"/>
            <a:chExt cx="120852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3DD31BE-0CFD-40D6-A096-525DFA171628}"/>
                    </a:ext>
                  </a:extLst>
                </p14:cNvPr>
                <p14:cNvContentPartPr/>
                <p14:nvPr/>
              </p14:nvContentPartPr>
              <p14:xfrm>
                <a:off x="2832564" y="5517687"/>
                <a:ext cx="154440" cy="285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3DD31BE-0CFD-40D6-A096-525DFA17162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23564" y="5508687"/>
                  <a:ext cx="1720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818C031-FA2A-4A59-AB01-DB72248E8774}"/>
                    </a:ext>
                  </a:extLst>
                </p14:cNvPr>
                <p14:cNvContentPartPr/>
                <p14:nvPr/>
              </p14:nvContentPartPr>
              <p14:xfrm>
                <a:off x="3008964" y="5679327"/>
                <a:ext cx="260640" cy="138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818C031-FA2A-4A59-AB01-DB72248E877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00324" y="5670687"/>
                  <a:ext cx="278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4E45EEF-CF45-476F-8F6A-C7E2F70634DC}"/>
                    </a:ext>
                  </a:extLst>
                </p14:cNvPr>
                <p14:cNvContentPartPr/>
                <p14:nvPr/>
              </p14:nvContentPartPr>
              <p14:xfrm>
                <a:off x="3546444" y="5537847"/>
                <a:ext cx="114840" cy="168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4E45EEF-CF45-476F-8F6A-C7E2F70634D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37804" y="5529207"/>
                  <a:ext cx="132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D3CDB00-CA53-49BD-8DE0-7777D8081F2E}"/>
                    </a:ext>
                  </a:extLst>
                </p14:cNvPr>
                <p14:cNvContentPartPr/>
                <p14:nvPr/>
              </p14:nvContentPartPr>
              <p14:xfrm>
                <a:off x="3541044" y="5523447"/>
                <a:ext cx="132120" cy="147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D3CDB00-CA53-49BD-8DE0-7777D8081F2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532044" y="5514807"/>
                  <a:ext cx="149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B237F3F-AC65-4425-9F96-4DEE6ADDF1EE}"/>
                    </a:ext>
                  </a:extLst>
                </p14:cNvPr>
                <p14:cNvContentPartPr/>
                <p14:nvPr/>
              </p14:nvContentPartPr>
              <p14:xfrm>
                <a:off x="3489204" y="5752767"/>
                <a:ext cx="234000" cy="33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B237F3F-AC65-4425-9F96-4DEE6ADDF1E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80564" y="5744127"/>
                  <a:ext cx="251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23A7EB1-1DE5-477C-A404-C61BA883A38D}"/>
                    </a:ext>
                  </a:extLst>
                </p14:cNvPr>
                <p14:cNvContentPartPr/>
                <p14:nvPr/>
              </p14:nvContentPartPr>
              <p14:xfrm>
                <a:off x="3498924" y="5944647"/>
                <a:ext cx="160200" cy="111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23A7EB1-1DE5-477C-A404-C61BA883A38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490284" y="5936007"/>
                  <a:ext cx="177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384470C-52CA-4C34-8A30-5C5D14DADBBF}"/>
                    </a:ext>
                  </a:extLst>
                </p14:cNvPr>
                <p14:cNvContentPartPr/>
                <p14:nvPr/>
              </p14:nvContentPartPr>
              <p14:xfrm>
                <a:off x="3962964" y="5732607"/>
                <a:ext cx="78120" cy="21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384470C-52CA-4C34-8A30-5C5D14DADBB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954324" y="5723967"/>
                  <a:ext cx="95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9D8723D-06B7-4D63-BEDF-0CC24FA07467}"/>
                    </a:ext>
                  </a:extLst>
                </p14:cNvPr>
                <p14:cNvContentPartPr/>
                <p14:nvPr/>
              </p14:nvContentPartPr>
              <p14:xfrm>
                <a:off x="3942444" y="5795967"/>
                <a:ext cx="85320" cy="24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9D8723D-06B7-4D63-BEDF-0CC24FA0746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33444" y="5787327"/>
                  <a:ext cx="102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BCD79AE-887D-4783-94B4-A358EEA02EFC}"/>
                    </a:ext>
                  </a:extLst>
                </p14:cNvPr>
                <p14:cNvContentPartPr/>
                <p14:nvPr/>
              </p14:nvContentPartPr>
              <p14:xfrm>
                <a:off x="3387324" y="5481327"/>
                <a:ext cx="172440" cy="618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BCD79AE-887D-4783-94B4-A358EEA02EF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78684" y="5472327"/>
                  <a:ext cx="19008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CB35875-D01A-4242-B179-15F3E6212303}"/>
                    </a:ext>
                  </a:extLst>
                </p14:cNvPr>
                <p14:cNvContentPartPr/>
                <p14:nvPr/>
              </p14:nvContentPartPr>
              <p14:xfrm>
                <a:off x="3688284" y="5576007"/>
                <a:ext cx="119520" cy="519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CB35875-D01A-4242-B179-15F3E621230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79284" y="5567367"/>
                  <a:ext cx="137160" cy="53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2DD9F12-6507-4FB4-8889-839F7983FC5F}"/>
              </a:ext>
            </a:extLst>
          </p:cNvPr>
          <p:cNvGrpSpPr/>
          <p:nvPr/>
        </p:nvGrpSpPr>
        <p:grpSpPr>
          <a:xfrm>
            <a:off x="4452924" y="5517327"/>
            <a:ext cx="1510560" cy="587520"/>
            <a:chOff x="4452924" y="5517327"/>
            <a:chExt cx="151056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8199F74-8CE6-40E9-9B16-AB3C3F02C725}"/>
                    </a:ext>
                  </a:extLst>
                </p14:cNvPr>
                <p14:cNvContentPartPr/>
                <p14:nvPr/>
              </p14:nvContentPartPr>
              <p14:xfrm>
                <a:off x="4625004" y="5549007"/>
                <a:ext cx="28080" cy="148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8199F74-8CE6-40E9-9B16-AB3C3F02C72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16004" y="5540367"/>
                  <a:ext cx="45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A1E997F-664F-4B6C-A358-AEF30A7FA11F}"/>
                    </a:ext>
                  </a:extLst>
                </p14:cNvPr>
                <p14:cNvContentPartPr/>
                <p14:nvPr/>
              </p14:nvContentPartPr>
              <p14:xfrm>
                <a:off x="4452924" y="5776527"/>
                <a:ext cx="252720" cy="33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A1E997F-664F-4B6C-A358-AEF30A7FA11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44284" y="5767527"/>
                  <a:ext cx="270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D6C2B17-7F5A-4201-B58F-35047FF104E3}"/>
                    </a:ext>
                  </a:extLst>
                </p14:cNvPr>
                <p14:cNvContentPartPr/>
                <p14:nvPr/>
              </p14:nvContentPartPr>
              <p14:xfrm>
                <a:off x="4460124" y="5984247"/>
                <a:ext cx="173880" cy="120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D6C2B17-7F5A-4201-B58F-35047FF104E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51484" y="5975247"/>
                  <a:ext cx="191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ED4190F-BA6C-44B5-9A26-60365747E6E6}"/>
                    </a:ext>
                  </a:extLst>
                </p14:cNvPr>
                <p14:cNvContentPartPr/>
                <p14:nvPr/>
              </p14:nvContentPartPr>
              <p14:xfrm>
                <a:off x="4651644" y="5901447"/>
                <a:ext cx="90720" cy="95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ED4190F-BA6C-44B5-9A26-60365747E6E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42644" y="5892807"/>
                  <a:ext cx="108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8E1B6C9-433B-4F53-9BDB-FCFA45EF8D81}"/>
                    </a:ext>
                  </a:extLst>
                </p14:cNvPr>
                <p14:cNvContentPartPr/>
                <p14:nvPr/>
              </p14:nvContentPartPr>
              <p14:xfrm>
                <a:off x="4931004" y="5582487"/>
                <a:ext cx="173520" cy="220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8E1B6C9-433B-4F53-9BDB-FCFA45EF8D8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22364" y="5573847"/>
                  <a:ext cx="191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9E74F6D-BE33-4A06-A99A-240E40CF576B}"/>
                    </a:ext>
                  </a:extLst>
                </p14:cNvPr>
                <p14:cNvContentPartPr/>
                <p14:nvPr/>
              </p14:nvContentPartPr>
              <p14:xfrm>
                <a:off x="5108484" y="5680047"/>
                <a:ext cx="271080" cy="147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9E74F6D-BE33-4A06-A99A-240E40CF576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99484" y="5671407"/>
                  <a:ext cx="288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4E32794-5737-40A1-A5E3-F937B76FF5A8}"/>
                    </a:ext>
                  </a:extLst>
                </p14:cNvPr>
                <p14:cNvContentPartPr/>
                <p14:nvPr/>
              </p14:nvContentPartPr>
              <p14:xfrm>
                <a:off x="5449764" y="5559807"/>
                <a:ext cx="142560" cy="335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4E32794-5737-40A1-A5E3-F937B76FF5A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440764" y="5550807"/>
                  <a:ext cx="1602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2A4A573-CE9C-4108-B50B-0FA999D8BFDB}"/>
                    </a:ext>
                  </a:extLst>
                </p14:cNvPr>
                <p14:cNvContentPartPr/>
                <p14:nvPr/>
              </p14:nvContentPartPr>
              <p14:xfrm>
                <a:off x="5624364" y="5693007"/>
                <a:ext cx="131040" cy="144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2A4A573-CE9C-4108-B50B-0FA999D8BFD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15364" y="5684007"/>
                  <a:ext cx="148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7516FE4-4AA4-45FF-8CAD-2CC70A14BD48}"/>
                    </a:ext>
                  </a:extLst>
                </p14:cNvPr>
                <p14:cNvContentPartPr/>
                <p14:nvPr/>
              </p14:nvContentPartPr>
              <p14:xfrm>
                <a:off x="5643444" y="5691927"/>
                <a:ext cx="111960" cy="150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7516FE4-4AA4-45FF-8CAD-2CC70A14BD4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34444" y="5682927"/>
                  <a:ext cx="129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7CCD761-5BC9-4433-9DF5-3321750D24FD}"/>
                    </a:ext>
                  </a:extLst>
                </p14:cNvPr>
                <p14:cNvContentPartPr/>
                <p14:nvPr/>
              </p14:nvContentPartPr>
              <p14:xfrm>
                <a:off x="5808324" y="5517327"/>
                <a:ext cx="155160" cy="433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7CCD761-5BC9-4433-9DF5-3321750D24F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99684" y="5508687"/>
                  <a:ext cx="17280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A7A22AB-4EB9-406B-8AEE-2722D9199872}"/>
              </a:ext>
            </a:extLst>
          </p:cNvPr>
          <p:cNvGrpSpPr/>
          <p:nvPr/>
        </p:nvGrpSpPr>
        <p:grpSpPr>
          <a:xfrm>
            <a:off x="6296124" y="5619567"/>
            <a:ext cx="130680" cy="141480"/>
            <a:chOff x="6296124" y="5619567"/>
            <a:chExt cx="13068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6C455A1-2A81-4083-9160-DD5273C45BE4}"/>
                    </a:ext>
                  </a:extLst>
                </p14:cNvPr>
                <p14:cNvContentPartPr/>
                <p14:nvPr/>
              </p14:nvContentPartPr>
              <p14:xfrm>
                <a:off x="6305124" y="5619567"/>
                <a:ext cx="74160" cy="29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6C455A1-2A81-4083-9160-DD5273C45BE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296124" y="5610927"/>
                  <a:ext cx="91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4ADFB14-A3A0-460F-9779-0AD4F28ABB85}"/>
                    </a:ext>
                  </a:extLst>
                </p14:cNvPr>
                <p14:cNvContentPartPr/>
                <p14:nvPr/>
              </p14:nvContentPartPr>
              <p14:xfrm>
                <a:off x="6296124" y="5727207"/>
                <a:ext cx="130680" cy="33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4ADFB14-A3A0-460F-9779-0AD4F28ABB8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287124" y="5718567"/>
                  <a:ext cx="1483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52D4067-1916-49E0-A71D-0EFF1214B460}"/>
              </a:ext>
            </a:extLst>
          </p:cNvPr>
          <p:cNvGrpSpPr/>
          <p:nvPr/>
        </p:nvGrpSpPr>
        <p:grpSpPr>
          <a:xfrm>
            <a:off x="6925404" y="5533527"/>
            <a:ext cx="1010520" cy="491400"/>
            <a:chOff x="6925404" y="5533527"/>
            <a:chExt cx="101052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0F8D28E-8ADD-4F2B-AC0E-92B97A9EF89D}"/>
                    </a:ext>
                  </a:extLst>
                </p14:cNvPr>
                <p14:cNvContentPartPr/>
                <p14:nvPr/>
              </p14:nvContentPartPr>
              <p14:xfrm>
                <a:off x="6932244" y="5572047"/>
                <a:ext cx="148320" cy="274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0F8D28E-8ADD-4F2B-AC0E-92B97A9EF89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23244" y="5563047"/>
                  <a:ext cx="165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2DABDFC-3AAA-4279-8E2B-6DAE53759570}"/>
                    </a:ext>
                  </a:extLst>
                </p14:cNvPr>
                <p14:cNvContentPartPr/>
                <p14:nvPr/>
              </p14:nvContentPartPr>
              <p14:xfrm>
                <a:off x="7185324" y="5548287"/>
                <a:ext cx="75960" cy="231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2DABDFC-3AAA-4279-8E2B-6DAE5375957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176684" y="5539287"/>
                  <a:ext cx="93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FDE300B-FD36-4C6F-99EC-1E9ACFF6405D}"/>
                    </a:ext>
                  </a:extLst>
                </p14:cNvPr>
                <p14:cNvContentPartPr/>
                <p14:nvPr/>
              </p14:nvContentPartPr>
              <p14:xfrm>
                <a:off x="7363164" y="5609127"/>
                <a:ext cx="17280" cy="111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FDE300B-FD36-4C6F-99EC-1E9ACFF6405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54524" y="5600127"/>
                  <a:ext cx="34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1A945D6-A722-4A05-87FD-C5E4AF1EA70D}"/>
                    </a:ext>
                  </a:extLst>
                </p14:cNvPr>
                <p14:cNvContentPartPr/>
                <p14:nvPr/>
              </p14:nvContentPartPr>
              <p14:xfrm>
                <a:off x="7476564" y="5644047"/>
                <a:ext cx="86040" cy="12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1A945D6-A722-4A05-87FD-C5E4AF1EA70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67564" y="5635047"/>
                  <a:ext cx="103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6C28A26-D848-4AB6-B3EA-53580461CCD1}"/>
                    </a:ext>
                  </a:extLst>
                </p14:cNvPr>
                <p14:cNvContentPartPr/>
                <p14:nvPr/>
              </p14:nvContentPartPr>
              <p14:xfrm>
                <a:off x="7677804" y="5640447"/>
                <a:ext cx="103320" cy="182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6C28A26-D848-4AB6-B3EA-53580461CCD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68804" y="5631447"/>
                  <a:ext cx="120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A6F4794-8726-4123-9C12-85D00DCCD4F0}"/>
                    </a:ext>
                  </a:extLst>
                </p14:cNvPr>
                <p14:cNvContentPartPr/>
                <p14:nvPr/>
              </p14:nvContentPartPr>
              <p14:xfrm>
                <a:off x="7849884" y="5533527"/>
                <a:ext cx="86040" cy="232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A6F4794-8726-4123-9C12-85D00DCCD4F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41244" y="5524527"/>
                  <a:ext cx="103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B5A2688-975A-45D2-AF12-BC38478280FC}"/>
                    </a:ext>
                  </a:extLst>
                </p14:cNvPr>
                <p14:cNvContentPartPr/>
                <p14:nvPr/>
              </p14:nvContentPartPr>
              <p14:xfrm>
                <a:off x="6925404" y="5877687"/>
                <a:ext cx="1010160" cy="147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B5A2688-975A-45D2-AF12-BC38478280F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916764" y="5869047"/>
                  <a:ext cx="102780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129D4CA-24F0-48A8-AF0E-9F864DF2532E}"/>
                  </a:ext>
                </a:extLst>
              </p14:cNvPr>
              <p14:cNvContentPartPr/>
              <p14:nvPr/>
            </p14:nvContentPartPr>
            <p14:xfrm>
              <a:off x="7302324" y="6181167"/>
              <a:ext cx="204480" cy="928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129D4CA-24F0-48A8-AF0E-9F864DF2532E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293324" y="6172527"/>
                <a:ext cx="222120" cy="1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97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1E284-5E14-4B38-B620-D155ED54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Forventing til </a:t>
            </a:r>
            <a:r>
              <a:rPr lang="nb-NO" sz="3600" dirty="0" err="1">
                <a:solidFill>
                  <a:srgbClr val="00B0F0"/>
                </a:solidFill>
              </a:rPr>
              <a:t>lineærkombinasjonar</a:t>
            </a:r>
            <a:r>
              <a:rPr lang="nb-NO" sz="3600" dirty="0">
                <a:solidFill>
                  <a:srgbClr val="00B0F0"/>
                </a:solidFill>
              </a:rPr>
              <a:t> av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98240AD-9478-40BC-9C07-0073B2789F1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6271" y="1825625"/>
                <a:ext cx="5181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 3.9.2 </a:t>
                </a:r>
              </a:p>
              <a:p>
                <a:pPr marL="0" indent="0">
                  <a:buNone/>
                </a:pPr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og Y tilfeldige variable, a og  b, </a:t>
                </a:r>
                <a:r>
                  <a:rPr lang="nb-NO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konstantar</a:t>
                </a:r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Då er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nb-NO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𝑏𝑌</m:t>
                          </m:r>
                        </m:e>
                      </m:d>
                      <m:r>
                        <a:rPr lang="nb-NO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𝑎𝐸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𝑏𝐸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nb-NO" dirty="0"/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Generelt:                 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nb-NO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b-NO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nb-NO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nb-NO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b-NO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nb-NO" dirty="0"/>
              </a:p>
              <a:p>
                <a:pPr marL="0" indent="0">
                  <a:buNone/>
                </a:pPr>
                <a:endParaRPr lang="nb-NO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98240AD-9478-40BC-9C07-0073B2789F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6271" y="1825625"/>
                <a:ext cx="5181600" cy="4351338"/>
              </a:xfrm>
              <a:blipFill>
                <a:blip r:embed="rId3"/>
                <a:stretch>
                  <a:fillRect l="-2471" t="-2381" r="-11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C74A7E-A4F7-4FE3-9DEE-12A88FB9E1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6923AD0-57B2-48BB-8894-35E111F93D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5350" y="1624013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28600" progId="Equation.DSMT4">
                  <p:embed/>
                </p:oleObj>
              </mc:Choice>
              <mc:Fallback>
                <p:oleObj name="Equation" r:id="rId4" imgW="13968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6923AD0-57B2-48BB-8894-35E111F93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5350" y="1624013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0259A8-BD5D-4ED1-AB22-D904694BCB0F}"/>
                  </a:ext>
                </a:extLst>
              </p14:cNvPr>
              <p14:cNvContentPartPr/>
              <p14:nvPr/>
            </p14:nvContentPartPr>
            <p14:xfrm>
              <a:off x="6783616" y="2061245"/>
              <a:ext cx="1080" cy="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0259A8-BD5D-4ED1-AB22-D904694BCB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74976" y="2052605"/>
                <a:ext cx="1872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7AEDD74-852B-477F-AC1A-1E99965AB6D2}"/>
              </a:ext>
            </a:extLst>
          </p:cNvPr>
          <p:cNvGrpSpPr/>
          <p:nvPr/>
        </p:nvGrpSpPr>
        <p:grpSpPr>
          <a:xfrm>
            <a:off x="7093936" y="1858205"/>
            <a:ext cx="553320" cy="297360"/>
            <a:chOff x="7093936" y="1858205"/>
            <a:chExt cx="55332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2D6F4EB-CD6B-476D-8239-EA642B995EE6}"/>
                    </a:ext>
                  </a:extLst>
                </p14:cNvPr>
                <p14:cNvContentPartPr/>
                <p14:nvPr/>
              </p14:nvContentPartPr>
              <p14:xfrm>
                <a:off x="7098976" y="1902485"/>
                <a:ext cx="148320" cy="170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2D6F4EB-CD6B-476D-8239-EA642B995EE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90336" y="1893845"/>
                  <a:ext cx="165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1543F4D-FB4F-4C33-8D4D-B3E7E43954F8}"/>
                    </a:ext>
                  </a:extLst>
                </p14:cNvPr>
                <p14:cNvContentPartPr/>
                <p14:nvPr/>
              </p14:nvContentPartPr>
              <p14:xfrm>
                <a:off x="7093936" y="1888445"/>
                <a:ext cx="152640" cy="177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1543F4D-FB4F-4C33-8D4D-B3E7E43954F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85296" y="1879805"/>
                  <a:ext cx="170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D0B17E-5696-466D-81CA-4B6DC561D6A0}"/>
                    </a:ext>
                  </a:extLst>
                </p14:cNvPr>
                <p14:cNvContentPartPr/>
                <p14:nvPr/>
              </p14:nvContentPartPr>
              <p14:xfrm>
                <a:off x="7319296" y="2053325"/>
                <a:ext cx="39240" cy="102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D0B17E-5696-466D-81CA-4B6DC561D6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10296" y="2044685"/>
                  <a:ext cx="56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C6637F-1D64-459C-9C70-E069E6EB204C}"/>
                    </a:ext>
                  </a:extLst>
                </p14:cNvPr>
                <p14:cNvContentPartPr/>
                <p14:nvPr/>
              </p14:nvContentPartPr>
              <p14:xfrm>
                <a:off x="7520176" y="1858205"/>
                <a:ext cx="127080" cy="247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C6637F-1D64-459C-9C70-E069E6EB204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11536" y="1849565"/>
                  <a:ext cx="14472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EBFF09-B546-4AA9-8F54-698F0B94ED0A}"/>
              </a:ext>
            </a:extLst>
          </p:cNvPr>
          <p:cNvGrpSpPr/>
          <p:nvPr/>
        </p:nvGrpSpPr>
        <p:grpSpPr>
          <a:xfrm>
            <a:off x="7860736" y="1827965"/>
            <a:ext cx="1033560" cy="266040"/>
            <a:chOff x="7860736" y="1827965"/>
            <a:chExt cx="103356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A09568A-28AE-49F2-A6B9-AAFFFFB00545}"/>
                    </a:ext>
                  </a:extLst>
                </p14:cNvPr>
                <p14:cNvContentPartPr/>
                <p14:nvPr/>
              </p14:nvContentPartPr>
              <p14:xfrm>
                <a:off x="7860736" y="1858925"/>
                <a:ext cx="353880" cy="235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09568A-28AE-49F2-A6B9-AAFFFFB0054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51736" y="1850285"/>
                  <a:ext cx="371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2CA95C-51F8-46E7-946E-BDF137D2AFF5}"/>
                    </a:ext>
                  </a:extLst>
                </p14:cNvPr>
                <p14:cNvContentPartPr/>
                <p14:nvPr/>
              </p14:nvContentPartPr>
              <p14:xfrm>
                <a:off x="8095096" y="1871525"/>
                <a:ext cx="40320" cy="1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2CA95C-51F8-46E7-946E-BDF137D2AF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86096" y="1862885"/>
                  <a:ext cx="57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53D001-26EF-4A9B-AFA4-3E9A70C2BA1D}"/>
                    </a:ext>
                  </a:extLst>
                </p14:cNvPr>
                <p14:cNvContentPartPr/>
                <p14:nvPr/>
              </p14:nvContentPartPr>
              <p14:xfrm>
                <a:off x="8284456" y="1827965"/>
                <a:ext cx="572400" cy="253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53D001-26EF-4A9B-AFA4-3E9A70C2BA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75456" y="1819325"/>
                  <a:ext cx="5900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3144852-28CE-4B4B-BD74-D75FA1C6F393}"/>
                    </a:ext>
                  </a:extLst>
                </p14:cNvPr>
                <p14:cNvContentPartPr/>
                <p14:nvPr/>
              </p14:nvContentPartPr>
              <p14:xfrm>
                <a:off x="8741296" y="1903205"/>
                <a:ext cx="153000" cy="22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3144852-28CE-4B4B-BD74-D75FA1C6F39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32656" y="1894205"/>
                  <a:ext cx="1706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F7FA55-8B71-432B-B745-453EA313FC0B}"/>
                  </a:ext>
                </a:extLst>
              </p14:cNvPr>
              <p14:cNvContentPartPr/>
              <p14:nvPr/>
            </p14:nvContentPartPr>
            <p14:xfrm>
              <a:off x="9002296" y="2049725"/>
              <a:ext cx="1296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F7FA55-8B71-432B-B745-453EA313FC0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93656" y="2041085"/>
                <a:ext cx="3060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96B8A81-C4E0-427B-ACA3-67A55771D3B6}"/>
              </a:ext>
            </a:extLst>
          </p:cNvPr>
          <p:cNvGrpSpPr/>
          <p:nvPr/>
        </p:nvGrpSpPr>
        <p:grpSpPr>
          <a:xfrm>
            <a:off x="9228376" y="1894205"/>
            <a:ext cx="292680" cy="198360"/>
            <a:chOff x="9228376" y="1894205"/>
            <a:chExt cx="29268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D67A71D-97FB-40F4-AD63-57919921E10A}"/>
                    </a:ext>
                  </a:extLst>
                </p14:cNvPr>
                <p14:cNvContentPartPr/>
                <p14:nvPr/>
              </p14:nvContentPartPr>
              <p14:xfrm>
                <a:off x="9228376" y="1894205"/>
                <a:ext cx="67320" cy="165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D67A71D-97FB-40F4-AD63-57919921E1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19736" y="1885205"/>
                  <a:ext cx="84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E59E78-1981-42D6-A748-328CA8B23E71}"/>
                    </a:ext>
                  </a:extLst>
                </p14:cNvPr>
                <p14:cNvContentPartPr/>
                <p14:nvPr/>
              </p14:nvContentPartPr>
              <p14:xfrm>
                <a:off x="9402616" y="1987085"/>
                <a:ext cx="118440" cy="10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E59E78-1981-42D6-A748-328CA8B23E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93976" y="1978085"/>
                  <a:ext cx="1360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EB98FB-B9A6-4044-BF1D-3A06700D4735}"/>
              </a:ext>
            </a:extLst>
          </p:cNvPr>
          <p:cNvGrpSpPr/>
          <p:nvPr/>
        </p:nvGrpSpPr>
        <p:grpSpPr>
          <a:xfrm>
            <a:off x="9798976" y="1847405"/>
            <a:ext cx="1439280" cy="403920"/>
            <a:chOff x="9798976" y="1847405"/>
            <a:chExt cx="143928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2236BA-626B-4483-ABEF-8ED096B9437F}"/>
                    </a:ext>
                  </a:extLst>
                </p14:cNvPr>
                <p14:cNvContentPartPr/>
                <p14:nvPr/>
              </p14:nvContentPartPr>
              <p14:xfrm>
                <a:off x="9798976" y="1899605"/>
                <a:ext cx="153000" cy="174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2236BA-626B-4483-ABEF-8ED096B943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89976" y="1890965"/>
                  <a:ext cx="170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1759C8A-0DF2-4BEE-AC36-B9DEC2C29D85}"/>
                    </a:ext>
                  </a:extLst>
                </p14:cNvPr>
                <p14:cNvContentPartPr/>
                <p14:nvPr/>
              </p14:nvContentPartPr>
              <p14:xfrm>
                <a:off x="10089496" y="1975925"/>
                <a:ext cx="96840" cy="8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1759C8A-0DF2-4BEE-AC36-B9DEC2C29D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80856" y="1966925"/>
                  <a:ext cx="114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F61D4FA-9D0D-4B4F-83E8-F0310DB554BB}"/>
                    </a:ext>
                  </a:extLst>
                </p14:cNvPr>
                <p14:cNvContentPartPr/>
                <p14:nvPr/>
              </p14:nvContentPartPr>
              <p14:xfrm>
                <a:off x="10067896" y="2063045"/>
                <a:ext cx="85320" cy="7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F61D4FA-9D0D-4B4F-83E8-F0310DB554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58896" y="2054405"/>
                  <a:ext cx="102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D3BB39-298B-4232-AED2-6DCD785B512C}"/>
                    </a:ext>
                  </a:extLst>
                </p14:cNvPr>
                <p14:cNvContentPartPr/>
                <p14:nvPr/>
              </p14:nvContentPartPr>
              <p14:xfrm>
                <a:off x="10333936" y="1955405"/>
                <a:ext cx="190440" cy="295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2D3BB39-298B-4232-AED2-6DCD785B51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24936" y="1946405"/>
                  <a:ext cx="2080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D61700-4142-4D27-8629-07E3FFCFB4ED}"/>
                    </a:ext>
                  </a:extLst>
                </p14:cNvPr>
                <p14:cNvContentPartPr/>
                <p14:nvPr/>
              </p14:nvContentPartPr>
              <p14:xfrm>
                <a:off x="10598176" y="1882685"/>
                <a:ext cx="102240" cy="210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D61700-4142-4D27-8629-07E3FFCFB4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89536" y="1874045"/>
                  <a:ext cx="119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AC6E70D-F20F-4ECB-884B-504AAD8B06A7}"/>
                    </a:ext>
                  </a:extLst>
                </p14:cNvPr>
                <p14:cNvContentPartPr/>
                <p14:nvPr/>
              </p14:nvContentPartPr>
              <p14:xfrm>
                <a:off x="10739656" y="1949285"/>
                <a:ext cx="82080" cy="110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AC6E70D-F20F-4ECB-884B-504AAD8B06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30656" y="1940645"/>
                  <a:ext cx="99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6957293-D3BF-4B2A-B6C5-126569D71B7A}"/>
                    </a:ext>
                  </a:extLst>
                </p14:cNvPr>
                <p14:cNvContentPartPr/>
                <p14:nvPr/>
              </p14:nvContentPartPr>
              <p14:xfrm>
                <a:off x="10726336" y="1940285"/>
                <a:ext cx="120600" cy="129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6957293-D3BF-4B2A-B6C5-126569D71B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17336" y="1931285"/>
                  <a:ext cx="138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6EA47C-1E92-49D5-8193-FD211F139B62}"/>
                    </a:ext>
                  </a:extLst>
                </p14:cNvPr>
                <p14:cNvContentPartPr/>
                <p14:nvPr/>
              </p14:nvContentPartPr>
              <p14:xfrm>
                <a:off x="10854136" y="2047925"/>
                <a:ext cx="42120" cy="68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6EA47C-1E92-49D5-8193-FD211F139B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45136" y="2039285"/>
                  <a:ext cx="59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CCEDE15-257B-4A9B-9DCE-A10C8AA81F97}"/>
                    </a:ext>
                  </a:extLst>
                </p14:cNvPr>
                <p14:cNvContentPartPr/>
                <p14:nvPr/>
              </p14:nvContentPartPr>
              <p14:xfrm>
                <a:off x="10997776" y="1926965"/>
                <a:ext cx="87480" cy="167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CCEDE15-257B-4A9B-9DCE-A10C8AA81F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88776" y="1917965"/>
                  <a:ext cx="105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64F0E05-C40B-485B-86DD-1BDA8CB2BEAB}"/>
                    </a:ext>
                  </a:extLst>
                </p14:cNvPr>
                <p14:cNvContentPartPr/>
                <p14:nvPr/>
              </p14:nvContentPartPr>
              <p14:xfrm>
                <a:off x="11168776" y="1847405"/>
                <a:ext cx="69480" cy="246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64F0E05-C40B-485B-86DD-1BDA8CB2BEA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60136" y="1838765"/>
                  <a:ext cx="8712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96A3C8A-17E0-4DDA-A895-8D9DE421E55B}"/>
              </a:ext>
            </a:extLst>
          </p:cNvPr>
          <p:cNvGrpSpPr/>
          <p:nvPr/>
        </p:nvGrpSpPr>
        <p:grpSpPr>
          <a:xfrm>
            <a:off x="6202216" y="2424125"/>
            <a:ext cx="122760" cy="120240"/>
            <a:chOff x="6202216" y="2424125"/>
            <a:chExt cx="12276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CD32DA-7332-4B43-88A6-F1B83087A067}"/>
                    </a:ext>
                  </a:extLst>
                </p14:cNvPr>
                <p14:cNvContentPartPr/>
                <p14:nvPr/>
              </p14:nvContentPartPr>
              <p14:xfrm>
                <a:off x="6257296" y="2424125"/>
                <a:ext cx="67680" cy="29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CD32DA-7332-4B43-88A6-F1B83087A0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48656" y="2415125"/>
                  <a:ext cx="85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6505C38-07E4-45A7-8756-6C0B72940731}"/>
                    </a:ext>
                  </a:extLst>
                </p14:cNvPr>
                <p14:cNvContentPartPr/>
                <p14:nvPr/>
              </p14:nvContentPartPr>
              <p14:xfrm>
                <a:off x="6202216" y="2523485"/>
                <a:ext cx="74880" cy="20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6505C38-07E4-45A7-8756-6C0B729407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93576" y="2514485"/>
                  <a:ext cx="9252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A458850-13F9-4D25-AAD1-25B9D1E5CD15}"/>
              </a:ext>
            </a:extLst>
          </p:cNvPr>
          <p:cNvGrpSpPr/>
          <p:nvPr/>
        </p:nvGrpSpPr>
        <p:grpSpPr>
          <a:xfrm>
            <a:off x="6593896" y="2438525"/>
            <a:ext cx="1135080" cy="217440"/>
            <a:chOff x="6593896" y="2438525"/>
            <a:chExt cx="113508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418E4D3-BC22-4B5F-8A6E-C472BDCAA753}"/>
                    </a:ext>
                  </a:extLst>
                </p14:cNvPr>
                <p14:cNvContentPartPr/>
                <p14:nvPr/>
              </p14:nvContentPartPr>
              <p14:xfrm>
                <a:off x="6593896" y="2447885"/>
                <a:ext cx="172080" cy="160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418E4D3-BC22-4B5F-8A6E-C472BDCAA75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85256" y="2439245"/>
                  <a:ext cx="189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C545BBC-1568-46E2-987E-F4E22400C07B}"/>
                    </a:ext>
                  </a:extLst>
                </p14:cNvPr>
                <p14:cNvContentPartPr/>
                <p14:nvPr/>
              </p14:nvContentPartPr>
              <p14:xfrm>
                <a:off x="6868576" y="2465885"/>
                <a:ext cx="90360" cy="139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C545BBC-1568-46E2-987E-F4E22400C07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59576" y="2457245"/>
                  <a:ext cx="108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D7D28DF-45F7-4EAD-8D0B-69F807FA600B}"/>
                    </a:ext>
                  </a:extLst>
                </p14:cNvPr>
                <p14:cNvContentPartPr/>
                <p14:nvPr/>
              </p14:nvContentPartPr>
              <p14:xfrm>
                <a:off x="6840856" y="2451485"/>
                <a:ext cx="128880" cy="165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D7D28DF-45F7-4EAD-8D0B-69F807FA60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32216" y="2442485"/>
                  <a:ext cx="146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69BD623-084C-4F5A-A514-D36C53BFA7C5}"/>
                    </a:ext>
                  </a:extLst>
                </p14:cNvPr>
                <p14:cNvContentPartPr/>
                <p14:nvPr/>
              </p14:nvContentPartPr>
              <p14:xfrm>
                <a:off x="7113736" y="2544725"/>
                <a:ext cx="106920" cy="9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69BD623-084C-4F5A-A514-D36C53BFA7C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05096" y="2535725"/>
                  <a:ext cx="124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661AF6-236C-4C23-B30C-78A07220B525}"/>
                    </a:ext>
                  </a:extLst>
                </p14:cNvPr>
                <p14:cNvContentPartPr/>
                <p14:nvPr/>
              </p14:nvContentPartPr>
              <p14:xfrm>
                <a:off x="7147936" y="2514125"/>
                <a:ext cx="26280" cy="106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661AF6-236C-4C23-B30C-78A07220B52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38936" y="2505485"/>
                  <a:ext cx="43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0227B37-BBB3-40C6-A4FD-2EEB95B88574}"/>
                    </a:ext>
                  </a:extLst>
                </p14:cNvPr>
                <p14:cNvContentPartPr/>
                <p14:nvPr/>
              </p14:nvContentPartPr>
              <p14:xfrm>
                <a:off x="7352416" y="2484605"/>
                <a:ext cx="143280" cy="151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0227B37-BBB3-40C6-A4FD-2EEB95B885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43776" y="2475965"/>
                  <a:ext cx="160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F11FC49-DDBB-4F74-B6D8-0FAFFACC8C7D}"/>
                    </a:ext>
                  </a:extLst>
                </p14:cNvPr>
                <p14:cNvContentPartPr/>
                <p14:nvPr/>
              </p14:nvContentPartPr>
              <p14:xfrm>
                <a:off x="7616656" y="2438525"/>
                <a:ext cx="112320" cy="217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F11FC49-DDBB-4F74-B6D8-0FAFFACC8C7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07656" y="2429885"/>
                  <a:ext cx="12996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8FF7F36-2CC7-470A-84F6-E1B8E53DBF1A}"/>
                  </a:ext>
                </a:extLst>
              </p14:cNvPr>
              <p14:cNvContentPartPr/>
              <p14:nvPr/>
            </p14:nvContentPartPr>
            <p14:xfrm>
              <a:off x="7840576" y="2620685"/>
              <a:ext cx="16560" cy="21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8FF7F36-2CC7-470A-84F6-E1B8E53DBF1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831936" y="2611685"/>
                <a:ext cx="3420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3957F794-3F0F-4778-9453-7D1E7D185AAA}"/>
              </a:ext>
            </a:extLst>
          </p:cNvPr>
          <p:cNvGrpSpPr/>
          <p:nvPr/>
        </p:nvGrpSpPr>
        <p:grpSpPr>
          <a:xfrm>
            <a:off x="6213376" y="2875925"/>
            <a:ext cx="939600" cy="284040"/>
            <a:chOff x="6213376" y="2875925"/>
            <a:chExt cx="93960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B632287-DA6A-450C-B39B-BEBCD09473C2}"/>
                    </a:ext>
                  </a:extLst>
                </p14:cNvPr>
                <p14:cNvContentPartPr/>
                <p14:nvPr/>
              </p14:nvContentPartPr>
              <p14:xfrm>
                <a:off x="6213376" y="2902205"/>
                <a:ext cx="106560" cy="163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B632287-DA6A-450C-B39B-BEBCD09473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04736" y="2893205"/>
                  <a:ext cx="124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204CD99-BA63-4E89-8B70-36FB6D36BE8A}"/>
                    </a:ext>
                  </a:extLst>
                </p14:cNvPr>
                <p14:cNvContentPartPr/>
                <p14:nvPr/>
              </p14:nvContentPartPr>
              <p14:xfrm>
                <a:off x="6242896" y="2972045"/>
                <a:ext cx="76680" cy="26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204CD99-BA63-4E89-8B70-36FB6D36BE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34256" y="2963405"/>
                  <a:ext cx="94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2408B17-3F1C-4572-B1D2-1571734B4EC5}"/>
                    </a:ext>
                  </a:extLst>
                </p14:cNvPr>
                <p14:cNvContentPartPr/>
                <p14:nvPr/>
              </p14:nvContentPartPr>
              <p14:xfrm>
                <a:off x="6241096" y="2875925"/>
                <a:ext cx="100440" cy="34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2408B17-3F1C-4572-B1D2-1571734B4EC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32096" y="2866925"/>
                  <a:ext cx="118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77503F0-512E-4004-83BC-B5DFAA60E696}"/>
                    </a:ext>
                  </a:extLst>
                </p14:cNvPr>
                <p14:cNvContentPartPr/>
                <p14:nvPr/>
              </p14:nvContentPartPr>
              <p14:xfrm>
                <a:off x="6452416" y="2888885"/>
                <a:ext cx="77760" cy="210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77503F0-512E-4004-83BC-B5DFAA60E6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43776" y="2879885"/>
                  <a:ext cx="95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8A302EF-0D45-4EF6-9945-8827276A3205}"/>
                    </a:ext>
                  </a:extLst>
                </p14:cNvPr>
                <p14:cNvContentPartPr/>
                <p14:nvPr/>
              </p14:nvContentPartPr>
              <p14:xfrm>
                <a:off x="6629176" y="2963405"/>
                <a:ext cx="109440" cy="125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8A302EF-0D45-4EF6-9945-8827276A320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20176" y="2954405"/>
                  <a:ext cx="127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A4F570-883E-4666-A50D-EE6A4580A1B1}"/>
                    </a:ext>
                  </a:extLst>
                </p14:cNvPr>
                <p14:cNvContentPartPr/>
                <p14:nvPr/>
              </p14:nvContentPartPr>
              <p14:xfrm>
                <a:off x="6830416" y="2901485"/>
                <a:ext cx="95400" cy="258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A4F570-883E-4666-A50D-EE6A4580A1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21416" y="2892485"/>
                  <a:ext cx="113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F9905E9-75CF-49BA-9A96-D26541948E00}"/>
                    </a:ext>
                  </a:extLst>
                </p14:cNvPr>
                <p14:cNvContentPartPr/>
                <p14:nvPr/>
              </p14:nvContentPartPr>
              <p14:xfrm>
                <a:off x="7062256" y="3025685"/>
                <a:ext cx="90720" cy="18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F9905E9-75CF-49BA-9A96-D26541948E0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53616" y="3016685"/>
                  <a:ext cx="108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4158EA-5A11-4B08-A378-5D651852D8DF}"/>
                    </a:ext>
                  </a:extLst>
                </p14:cNvPr>
                <p14:cNvContentPartPr/>
                <p14:nvPr/>
              </p14:nvContentPartPr>
              <p14:xfrm>
                <a:off x="7066216" y="3073205"/>
                <a:ext cx="76320" cy="24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4158EA-5A11-4B08-A378-5D651852D8D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57576" y="3064565"/>
                  <a:ext cx="939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F27D9A-1377-4D74-91A8-1098C93457E0}"/>
              </a:ext>
            </a:extLst>
          </p:cNvPr>
          <p:cNvGrpSpPr/>
          <p:nvPr/>
        </p:nvGrpSpPr>
        <p:grpSpPr>
          <a:xfrm>
            <a:off x="7389496" y="2871245"/>
            <a:ext cx="1734480" cy="302400"/>
            <a:chOff x="7389496" y="2871245"/>
            <a:chExt cx="173448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E559371-81B4-405D-85FF-C8B6062806BB}"/>
                    </a:ext>
                  </a:extLst>
                </p14:cNvPr>
                <p14:cNvContentPartPr/>
                <p14:nvPr/>
              </p14:nvContentPartPr>
              <p14:xfrm>
                <a:off x="7389496" y="2946845"/>
                <a:ext cx="11700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E559371-81B4-405D-85FF-C8B6062806B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80856" y="2937845"/>
                  <a:ext cx="134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ADFF85A-935C-4EDD-81A0-80C6996E1171}"/>
                    </a:ext>
                  </a:extLst>
                </p14:cNvPr>
                <p14:cNvContentPartPr/>
                <p14:nvPr/>
              </p14:nvContentPartPr>
              <p14:xfrm>
                <a:off x="7424776" y="2977805"/>
                <a:ext cx="69120" cy="51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ADFF85A-935C-4EDD-81A0-80C6996E117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15776" y="2968805"/>
                  <a:ext cx="86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D6B126E-F563-4A0A-A9E4-6911AB0CA71A}"/>
                    </a:ext>
                  </a:extLst>
                </p14:cNvPr>
                <p14:cNvContentPartPr/>
                <p14:nvPr/>
              </p14:nvContentPartPr>
              <p14:xfrm>
                <a:off x="7406416" y="2873405"/>
                <a:ext cx="97200" cy="40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D6B126E-F563-4A0A-A9E4-6911AB0CA71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97776" y="2864765"/>
                  <a:ext cx="114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2DC87F2-AEB4-4021-B551-EC0C4D9BBCEB}"/>
                    </a:ext>
                  </a:extLst>
                </p14:cNvPr>
                <p14:cNvContentPartPr/>
                <p14:nvPr/>
              </p14:nvContentPartPr>
              <p14:xfrm>
                <a:off x="7601536" y="2889245"/>
                <a:ext cx="104760" cy="284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2DC87F2-AEB4-4021-B551-EC0C4D9BBCE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92536" y="2880605"/>
                  <a:ext cx="1224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BE4E132-6CE4-4836-8714-1CA1B83E5359}"/>
                    </a:ext>
                  </a:extLst>
                </p14:cNvPr>
                <p14:cNvContentPartPr/>
                <p14:nvPr/>
              </p14:nvContentPartPr>
              <p14:xfrm>
                <a:off x="7765696" y="2969525"/>
                <a:ext cx="150840" cy="161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BE4E132-6CE4-4836-8714-1CA1B83E53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57056" y="2960525"/>
                  <a:ext cx="168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EAA0D35-6DE9-4859-841C-56D659189D23}"/>
                    </a:ext>
                  </a:extLst>
                </p14:cNvPr>
                <p14:cNvContentPartPr/>
                <p14:nvPr/>
              </p14:nvContentPartPr>
              <p14:xfrm>
                <a:off x="7998256" y="2954045"/>
                <a:ext cx="119160" cy="120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EAA0D35-6DE9-4859-841C-56D659189D2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89256" y="2945405"/>
                  <a:ext cx="136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D5FF34A-C5D6-40E8-8785-E5B7B0465C60}"/>
                    </a:ext>
                  </a:extLst>
                </p14:cNvPr>
                <p14:cNvContentPartPr/>
                <p14:nvPr/>
              </p14:nvContentPartPr>
              <p14:xfrm>
                <a:off x="8013376" y="2931005"/>
                <a:ext cx="108000" cy="198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D5FF34A-C5D6-40E8-8785-E5B7B0465C6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04376" y="2922005"/>
                  <a:ext cx="125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6AF1B01-0336-40DE-B08E-ED6C2E64C957}"/>
                    </a:ext>
                  </a:extLst>
                </p14:cNvPr>
                <p14:cNvContentPartPr/>
                <p14:nvPr/>
              </p14:nvContentPartPr>
              <p14:xfrm>
                <a:off x="8207776" y="3025685"/>
                <a:ext cx="123480" cy="15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6AF1B01-0336-40DE-B08E-ED6C2E64C9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98776" y="3016685"/>
                  <a:ext cx="141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AD4DEB5-C4CB-45FC-AF9A-4C75720CD1EF}"/>
                    </a:ext>
                  </a:extLst>
                </p14:cNvPr>
                <p14:cNvContentPartPr/>
                <p14:nvPr/>
              </p14:nvContentPartPr>
              <p14:xfrm>
                <a:off x="8271496" y="2995445"/>
                <a:ext cx="19080" cy="106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AD4DEB5-C4CB-45FC-AF9A-4C75720CD1E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62496" y="2986445"/>
                  <a:ext cx="36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A81EF75-4422-4C41-A070-7A9AC06B8634}"/>
                    </a:ext>
                  </a:extLst>
                </p14:cNvPr>
                <p14:cNvContentPartPr/>
                <p14:nvPr/>
              </p14:nvContentPartPr>
              <p14:xfrm>
                <a:off x="8400376" y="2930285"/>
                <a:ext cx="151560" cy="195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A81EF75-4422-4C41-A070-7A9AC06B863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91376" y="2921645"/>
                  <a:ext cx="169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F1BE5A4-291B-4B5A-A5E7-EB03C36F8EBD}"/>
                    </a:ext>
                  </a:extLst>
                </p14:cNvPr>
                <p14:cNvContentPartPr/>
                <p14:nvPr/>
              </p14:nvContentPartPr>
              <p14:xfrm>
                <a:off x="8645896" y="2918765"/>
                <a:ext cx="132120" cy="196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F1BE5A4-291B-4B5A-A5E7-EB03C36F8EB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36896" y="2910125"/>
                  <a:ext cx="149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AC22343-B706-4E7A-994F-70CCA6B40E83}"/>
                    </a:ext>
                  </a:extLst>
                </p14:cNvPr>
                <p14:cNvContentPartPr/>
                <p14:nvPr/>
              </p14:nvContentPartPr>
              <p14:xfrm>
                <a:off x="8792776" y="2871245"/>
                <a:ext cx="118800" cy="297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AC22343-B706-4E7A-994F-70CCA6B40E8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84136" y="2862245"/>
                  <a:ext cx="1364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1B7BC57-46F0-41AC-8D4C-40C3629F0347}"/>
                    </a:ext>
                  </a:extLst>
                </p14:cNvPr>
                <p14:cNvContentPartPr/>
                <p14:nvPr/>
              </p14:nvContentPartPr>
              <p14:xfrm>
                <a:off x="9067096" y="2957645"/>
                <a:ext cx="56880" cy="19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1B7BC57-46F0-41AC-8D4C-40C3629F034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58096" y="2949005"/>
                  <a:ext cx="74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24A84D2-C327-4D70-B73A-2E1B2E880FA6}"/>
                    </a:ext>
                  </a:extLst>
                </p14:cNvPr>
                <p14:cNvContentPartPr/>
                <p14:nvPr/>
              </p14:nvContentPartPr>
              <p14:xfrm>
                <a:off x="9017416" y="3043685"/>
                <a:ext cx="89640" cy="16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24A84D2-C327-4D70-B73A-2E1B2E880FA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08776" y="3034685"/>
                  <a:ext cx="1072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7256A90-87D8-44AB-8D6E-464725908306}"/>
              </a:ext>
            </a:extLst>
          </p:cNvPr>
          <p:cNvGrpSpPr/>
          <p:nvPr/>
        </p:nvGrpSpPr>
        <p:grpSpPr>
          <a:xfrm>
            <a:off x="9281656" y="2868005"/>
            <a:ext cx="1450080" cy="610920"/>
            <a:chOff x="9281656" y="2868005"/>
            <a:chExt cx="145008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F11D083-6015-4F8B-B77F-43F299A82F9B}"/>
                    </a:ext>
                  </a:extLst>
                </p14:cNvPr>
                <p14:cNvContentPartPr/>
                <p14:nvPr/>
              </p14:nvContentPartPr>
              <p14:xfrm>
                <a:off x="9282376" y="2868005"/>
                <a:ext cx="239760" cy="193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F11D083-6015-4F8B-B77F-43F299A82F9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73376" y="2859005"/>
                  <a:ext cx="257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1B1CDDB-E636-4DE7-A368-26D332F2784A}"/>
                    </a:ext>
                  </a:extLst>
                </p14:cNvPr>
                <p14:cNvContentPartPr/>
                <p14:nvPr/>
              </p14:nvContentPartPr>
              <p14:xfrm>
                <a:off x="9314776" y="3167885"/>
                <a:ext cx="75240" cy="96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1B1CDDB-E636-4DE7-A368-26D332F2784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06136" y="3158885"/>
                  <a:ext cx="92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043DFDE-72AB-4C4E-B142-20201C155B82}"/>
                    </a:ext>
                  </a:extLst>
                </p14:cNvPr>
                <p14:cNvContentPartPr/>
                <p14:nvPr/>
              </p14:nvContentPartPr>
              <p14:xfrm>
                <a:off x="9281656" y="3181205"/>
                <a:ext cx="92520" cy="106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043DFDE-72AB-4C4E-B142-20201C155B8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72656" y="3172205"/>
                  <a:ext cx="110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9484F3F-5BF1-4C08-B7C2-DC1DC162AEBB}"/>
                    </a:ext>
                  </a:extLst>
                </p14:cNvPr>
                <p14:cNvContentPartPr/>
                <p14:nvPr/>
              </p14:nvContentPartPr>
              <p14:xfrm>
                <a:off x="9585856" y="2907605"/>
                <a:ext cx="153360" cy="187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9484F3F-5BF1-4C08-B7C2-DC1DC162AEB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77216" y="2898605"/>
                  <a:ext cx="171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8FA40F-5B50-459E-8050-4AEB5D3D296B}"/>
                    </a:ext>
                  </a:extLst>
                </p14:cNvPr>
                <p14:cNvContentPartPr/>
                <p14:nvPr/>
              </p14:nvContentPartPr>
              <p14:xfrm>
                <a:off x="9507016" y="3255005"/>
                <a:ext cx="177480" cy="223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78FA40F-5B50-459E-8050-4AEB5D3D29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98016" y="3246005"/>
                  <a:ext cx="195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F7F8D7D-1002-4B85-A6B9-725DC9CCBE9C}"/>
                    </a:ext>
                  </a:extLst>
                </p14:cNvPr>
                <p14:cNvContentPartPr/>
                <p14:nvPr/>
              </p14:nvContentPartPr>
              <p14:xfrm>
                <a:off x="9876376" y="2966645"/>
                <a:ext cx="109440" cy="109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F7F8D7D-1002-4B85-A6B9-725DC9CCBE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67376" y="2957645"/>
                  <a:ext cx="127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F884182-04D9-49CE-B6B3-959C97B77A27}"/>
                    </a:ext>
                  </a:extLst>
                </p14:cNvPr>
                <p14:cNvContentPartPr/>
                <p14:nvPr/>
              </p14:nvContentPartPr>
              <p14:xfrm>
                <a:off x="10044136" y="2988965"/>
                <a:ext cx="99000" cy="7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F884182-04D9-49CE-B6B3-959C97B77A2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35496" y="2979965"/>
                  <a:ext cx="116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09297AE-3505-4362-BFF0-8545FE89EC4B}"/>
                    </a:ext>
                  </a:extLst>
                </p14:cNvPr>
                <p14:cNvContentPartPr/>
                <p14:nvPr/>
              </p14:nvContentPartPr>
              <p14:xfrm>
                <a:off x="10035136" y="2974925"/>
                <a:ext cx="119160" cy="117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09297AE-3505-4362-BFF0-8545FE89EC4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26136" y="2965925"/>
                  <a:ext cx="136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A42A30F-08CB-4CAB-97B6-5225526F9DFA}"/>
                    </a:ext>
                  </a:extLst>
                </p14:cNvPr>
                <p14:cNvContentPartPr/>
                <p14:nvPr/>
              </p14:nvContentPartPr>
              <p14:xfrm>
                <a:off x="10213336" y="3032885"/>
                <a:ext cx="127440" cy="10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A42A30F-08CB-4CAB-97B6-5225526F9DF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04336" y="3024245"/>
                  <a:ext cx="145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BDD005E-DDE1-47F4-90A9-5A857EF14B16}"/>
                    </a:ext>
                  </a:extLst>
                </p14:cNvPr>
                <p14:cNvContentPartPr/>
                <p14:nvPr/>
              </p14:nvContentPartPr>
              <p14:xfrm>
                <a:off x="10256536" y="3009125"/>
                <a:ext cx="23040" cy="93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BDD005E-DDE1-47F4-90A9-5A857EF14B1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47896" y="3000485"/>
                  <a:ext cx="40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35247B2-C086-436F-8D10-C3AD31324C27}"/>
                    </a:ext>
                  </a:extLst>
                </p14:cNvPr>
                <p14:cNvContentPartPr/>
                <p14:nvPr/>
              </p14:nvContentPartPr>
              <p14:xfrm>
                <a:off x="10390816" y="2937845"/>
                <a:ext cx="101520" cy="150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35247B2-C086-436F-8D10-C3AD31324C2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81816" y="2928845"/>
                  <a:ext cx="119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B052B53-AD60-47F8-A2B5-C0814BC5D20C}"/>
                    </a:ext>
                  </a:extLst>
                </p14:cNvPr>
                <p14:cNvContentPartPr/>
                <p14:nvPr/>
              </p14:nvContentPartPr>
              <p14:xfrm>
                <a:off x="10545976" y="3026045"/>
                <a:ext cx="101520" cy="160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B052B53-AD60-47F8-A2B5-C0814BC5D2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536976" y="3017405"/>
                  <a:ext cx="119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B798ECB-88A6-498D-98F5-1BFA11A20DAF}"/>
                    </a:ext>
                  </a:extLst>
                </p14:cNvPr>
                <p14:cNvContentPartPr/>
                <p14:nvPr/>
              </p14:nvContentPartPr>
              <p14:xfrm>
                <a:off x="9819136" y="2881325"/>
                <a:ext cx="83880" cy="254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B798ECB-88A6-498D-98F5-1BFA11A20D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10136" y="2872685"/>
                  <a:ext cx="101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7CD0150-733E-4E15-B9E8-F7636BF5C27D}"/>
                    </a:ext>
                  </a:extLst>
                </p14:cNvPr>
                <p14:cNvContentPartPr/>
                <p14:nvPr/>
              </p14:nvContentPartPr>
              <p14:xfrm>
                <a:off x="10662616" y="2880965"/>
                <a:ext cx="69120" cy="248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7CD0150-733E-4E15-B9E8-F7636BF5C27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53616" y="2871965"/>
                  <a:ext cx="8676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8183D78-849D-4CA3-AA4A-BFAF1601A008}"/>
              </a:ext>
            </a:extLst>
          </p:cNvPr>
          <p:cNvGrpSpPr/>
          <p:nvPr/>
        </p:nvGrpSpPr>
        <p:grpSpPr>
          <a:xfrm>
            <a:off x="10836136" y="2907245"/>
            <a:ext cx="1043280" cy="355680"/>
            <a:chOff x="10836136" y="2907245"/>
            <a:chExt cx="104328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67178B6-DC66-4B65-9C4E-8A3DD1B6355E}"/>
                    </a:ext>
                  </a:extLst>
                </p14:cNvPr>
                <p14:cNvContentPartPr/>
                <p14:nvPr/>
              </p14:nvContentPartPr>
              <p14:xfrm>
                <a:off x="10836136" y="2945405"/>
                <a:ext cx="163080" cy="317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67178B6-DC66-4B65-9C4E-8A3DD1B6355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827496" y="2936765"/>
                  <a:ext cx="180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45BEA29-6C6B-403C-8097-DA7DAEB9F180}"/>
                    </a:ext>
                  </a:extLst>
                </p14:cNvPr>
                <p14:cNvContentPartPr/>
                <p14:nvPr/>
              </p14:nvContentPartPr>
              <p14:xfrm>
                <a:off x="11020816" y="3109565"/>
                <a:ext cx="50400" cy="104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45BEA29-6C6B-403C-8097-DA7DAEB9F18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11816" y="3100925"/>
                  <a:ext cx="68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6E4FB37-F92B-4E20-8DF4-B2C582251376}"/>
                    </a:ext>
                  </a:extLst>
                </p14:cNvPr>
                <p14:cNvContentPartPr/>
                <p14:nvPr/>
              </p14:nvContentPartPr>
              <p14:xfrm>
                <a:off x="10986616" y="3117125"/>
                <a:ext cx="104040" cy="90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6E4FB37-F92B-4E20-8DF4-B2C58225137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77616" y="3108125"/>
                  <a:ext cx="121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CACF776-2A13-4086-97CB-3B5C18FD5D86}"/>
                    </a:ext>
                  </a:extLst>
                </p14:cNvPr>
                <p14:cNvContentPartPr/>
                <p14:nvPr/>
              </p14:nvContentPartPr>
              <p14:xfrm>
                <a:off x="11096416" y="3186605"/>
                <a:ext cx="31680" cy="65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CACF776-2A13-4086-97CB-3B5C18FD5D8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87416" y="3177965"/>
                  <a:ext cx="49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C751E9E-0268-496E-8E63-71648264BBF3}"/>
                    </a:ext>
                  </a:extLst>
                </p14:cNvPr>
                <p14:cNvContentPartPr/>
                <p14:nvPr/>
              </p14:nvContentPartPr>
              <p14:xfrm>
                <a:off x="11198656" y="3111365"/>
                <a:ext cx="84240" cy="150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C751E9E-0268-496E-8E63-71648264BBF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89656" y="3102725"/>
                  <a:ext cx="101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9D0A243-A7B2-4119-AD50-E4461D783E2D}"/>
                    </a:ext>
                  </a:extLst>
                </p14:cNvPr>
                <p14:cNvContentPartPr/>
                <p14:nvPr/>
              </p14:nvContentPartPr>
              <p14:xfrm>
                <a:off x="11362456" y="2907245"/>
                <a:ext cx="47520" cy="188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9D0A243-A7B2-4119-AD50-E4461D783E2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53456" y="2898605"/>
                  <a:ext cx="65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7FF314-8DCA-41AC-B3A8-A667FE4B016C}"/>
                    </a:ext>
                  </a:extLst>
                </p14:cNvPr>
                <p14:cNvContentPartPr/>
                <p14:nvPr/>
              </p14:nvContentPartPr>
              <p14:xfrm>
                <a:off x="11451376" y="2987885"/>
                <a:ext cx="71280" cy="92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7FF314-8DCA-41AC-B3A8-A667FE4B016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42376" y="2978885"/>
                  <a:ext cx="88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7E82793-8735-465C-B5E1-D1AFE50FD23D}"/>
                    </a:ext>
                  </a:extLst>
                </p14:cNvPr>
                <p14:cNvContentPartPr/>
                <p14:nvPr/>
              </p14:nvContentPartPr>
              <p14:xfrm>
                <a:off x="11445616" y="2987525"/>
                <a:ext cx="78840" cy="103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7E82793-8735-465C-B5E1-D1AFE50FD23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36976" y="2978525"/>
                  <a:ext cx="96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A1EC72E-4D59-480E-909D-C4DBF670FA42}"/>
                    </a:ext>
                  </a:extLst>
                </p14:cNvPr>
                <p14:cNvContentPartPr/>
                <p14:nvPr/>
              </p14:nvContentPartPr>
              <p14:xfrm>
                <a:off x="11550016" y="3072125"/>
                <a:ext cx="15840" cy="60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A1EC72E-4D59-480E-909D-C4DBF670FA4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41016" y="3063485"/>
                  <a:ext cx="33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DCAEC79-2A6F-45D4-9E37-C361CD49B82B}"/>
                    </a:ext>
                  </a:extLst>
                </p14:cNvPr>
                <p14:cNvContentPartPr/>
                <p14:nvPr/>
              </p14:nvContentPartPr>
              <p14:xfrm>
                <a:off x="11636776" y="3023525"/>
                <a:ext cx="93240" cy="221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DCAEC79-2A6F-45D4-9E37-C361CD49B82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28136" y="3014525"/>
                  <a:ext cx="110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1C65674-BC12-4F92-996A-4244A3B50FBA}"/>
                    </a:ext>
                  </a:extLst>
                </p14:cNvPr>
                <p14:cNvContentPartPr/>
                <p14:nvPr/>
              </p14:nvContentPartPr>
              <p14:xfrm>
                <a:off x="11809936" y="2941805"/>
                <a:ext cx="69480" cy="231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1C65674-BC12-4F92-996A-4244A3B50FB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800936" y="2933165"/>
                  <a:ext cx="8712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B49550C-D570-4EEA-916E-64162F5C99BE}"/>
              </a:ext>
            </a:extLst>
          </p:cNvPr>
          <p:cNvGrpSpPr/>
          <p:nvPr/>
        </p:nvGrpSpPr>
        <p:grpSpPr>
          <a:xfrm>
            <a:off x="5971456" y="3601685"/>
            <a:ext cx="115560" cy="106200"/>
            <a:chOff x="5971456" y="3601685"/>
            <a:chExt cx="11556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C061913-58E7-47AC-97C9-EEC96944B2C3}"/>
                    </a:ext>
                  </a:extLst>
                </p14:cNvPr>
                <p14:cNvContentPartPr/>
                <p14:nvPr/>
              </p14:nvContentPartPr>
              <p14:xfrm>
                <a:off x="5989816" y="3601685"/>
                <a:ext cx="97200" cy="38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C061913-58E7-47AC-97C9-EEC96944B2C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80816" y="3592685"/>
                  <a:ext cx="114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5C0C6A8-476A-4EB6-AED5-A7B72CE6BD5B}"/>
                    </a:ext>
                  </a:extLst>
                </p14:cNvPr>
                <p14:cNvContentPartPr/>
                <p14:nvPr/>
              </p14:nvContentPartPr>
              <p14:xfrm>
                <a:off x="5971456" y="3705725"/>
                <a:ext cx="62280" cy="2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5C0C6A8-476A-4EB6-AED5-A7B72CE6BD5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62816" y="3696725"/>
                  <a:ext cx="7992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262DC75-9598-42BD-B0C1-196799FBAD32}"/>
              </a:ext>
            </a:extLst>
          </p:cNvPr>
          <p:cNvGrpSpPr/>
          <p:nvPr/>
        </p:nvGrpSpPr>
        <p:grpSpPr>
          <a:xfrm>
            <a:off x="6264136" y="3544085"/>
            <a:ext cx="466200" cy="215640"/>
            <a:chOff x="6264136" y="3544085"/>
            <a:chExt cx="46620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6473FFF-74FB-420C-A23B-E9CA64EA4D42}"/>
                    </a:ext>
                  </a:extLst>
                </p14:cNvPr>
                <p14:cNvContentPartPr/>
                <p14:nvPr/>
              </p14:nvContentPartPr>
              <p14:xfrm>
                <a:off x="6264136" y="3544085"/>
                <a:ext cx="200880" cy="215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6473FFF-74FB-420C-A23B-E9CA64EA4D4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55136" y="3535085"/>
                  <a:ext cx="218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52A19D8-99DC-4232-9301-35906AC6D3BA}"/>
                    </a:ext>
                  </a:extLst>
                </p14:cNvPr>
                <p14:cNvContentPartPr/>
                <p14:nvPr/>
              </p14:nvContentPartPr>
              <p14:xfrm>
                <a:off x="6606496" y="3568565"/>
                <a:ext cx="123840" cy="173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52A19D8-99DC-4232-9301-35906AC6D3B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97856" y="3559565"/>
                  <a:ext cx="14148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2A4730-44B3-4559-A2AE-D388C461F856}"/>
              </a:ext>
            </a:extLst>
          </p:cNvPr>
          <p:cNvGrpSpPr/>
          <p:nvPr/>
        </p:nvGrpSpPr>
        <p:grpSpPr>
          <a:xfrm>
            <a:off x="6233176" y="3892205"/>
            <a:ext cx="375120" cy="191160"/>
            <a:chOff x="6233176" y="3892205"/>
            <a:chExt cx="37512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D550CD6-40CF-4E58-BB3F-F76B4A7FF2F1}"/>
                    </a:ext>
                  </a:extLst>
                </p14:cNvPr>
                <p14:cNvContentPartPr/>
                <p14:nvPr/>
              </p14:nvContentPartPr>
              <p14:xfrm>
                <a:off x="6233176" y="3899765"/>
                <a:ext cx="66240" cy="66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D550CD6-40CF-4E58-BB3F-F76B4A7FF2F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224536" y="3891125"/>
                  <a:ext cx="83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0BA42F3-F0F1-4F55-9AA7-1A282AF12E8D}"/>
                    </a:ext>
                  </a:extLst>
                </p14:cNvPr>
                <p14:cNvContentPartPr/>
                <p14:nvPr/>
              </p14:nvContentPartPr>
              <p14:xfrm>
                <a:off x="6243616" y="3892205"/>
                <a:ext cx="68040" cy="95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0BA42F3-F0F1-4F55-9AA7-1A282AF12E8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34616" y="3883205"/>
                  <a:ext cx="85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21DB80A-CBF4-4366-B674-BA9018D5FE44}"/>
                    </a:ext>
                  </a:extLst>
                </p14:cNvPr>
                <p14:cNvContentPartPr/>
                <p14:nvPr/>
              </p14:nvContentPartPr>
              <p14:xfrm>
                <a:off x="6465736" y="3899765"/>
                <a:ext cx="142560" cy="183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21DB80A-CBF4-4366-B674-BA9018D5FE4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57096" y="3890765"/>
                  <a:ext cx="16020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F61523E-25FB-48A6-9B0E-F3FE2FD98D94}"/>
              </a:ext>
            </a:extLst>
          </p:cNvPr>
          <p:cNvGrpSpPr/>
          <p:nvPr/>
        </p:nvGrpSpPr>
        <p:grpSpPr>
          <a:xfrm>
            <a:off x="6886216" y="3598445"/>
            <a:ext cx="2375640" cy="650520"/>
            <a:chOff x="6886216" y="3598445"/>
            <a:chExt cx="237564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5908A3A-9F97-4F8B-AD85-25EC6BF33AB9}"/>
                    </a:ext>
                  </a:extLst>
                </p14:cNvPr>
                <p14:cNvContentPartPr/>
                <p14:nvPr/>
              </p14:nvContentPartPr>
              <p14:xfrm>
                <a:off x="6886216" y="3633725"/>
                <a:ext cx="125640" cy="130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5908A3A-9F97-4F8B-AD85-25EC6BF33AB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77576" y="3625085"/>
                  <a:ext cx="143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5FC11F5-7A6B-46D9-924E-31C38C05EDB8}"/>
                    </a:ext>
                  </a:extLst>
                </p14:cNvPr>
                <p14:cNvContentPartPr/>
                <p14:nvPr/>
              </p14:nvContentPartPr>
              <p14:xfrm>
                <a:off x="7093216" y="3628325"/>
                <a:ext cx="93960" cy="127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5FC11F5-7A6B-46D9-924E-31C38C05EDB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84576" y="3619325"/>
                  <a:ext cx="111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E08F416-87F6-4F73-888A-CB6E6802B696}"/>
                    </a:ext>
                  </a:extLst>
                </p14:cNvPr>
                <p14:cNvContentPartPr/>
                <p14:nvPr/>
              </p14:nvContentPartPr>
              <p14:xfrm>
                <a:off x="7070896" y="3603485"/>
                <a:ext cx="154080" cy="171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E08F416-87F6-4F73-888A-CB6E6802B69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61896" y="3594845"/>
                  <a:ext cx="171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023D1F7-3CED-4928-90C3-659777215D3E}"/>
                    </a:ext>
                  </a:extLst>
                </p14:cNvPr>
                <p14:cNvContentPartPr/>
                <p14:nvPr/>
              </p14:nvContentPartPr>
              <p14:xfrm>
                <a:off x="7284376" y="3613925"/>
                <a:ext cx="167040" cy="301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023D1F7-3CED-4928-90C3-659777215D3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75736" y="3604925"/>
                  <a:ext cx="1846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DA23977-00FA-486C-9EC4-0A3D5BBCC3A6}"/>
                    </a:ext>
                  </a:extLst>
                </p14:cNvPr>
                <p14:cNvContentPartPr/>
                <p14:nvPr/>
              </p14:nvContentPartPr>
              <p14:xfrm>
                <a:off x="7483456" y="3759725"/>
                <a:ext cx="38520" cy="102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DA23977-00FA-486C-9EC4-0A3D5BBCC3A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74456" y="3750725"/>
                  <a:ext cx="56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1BB178C-BFF2-43A4-878C-B61CA661B3F5}"/>
                    </a:ext>
                  </a:extLst>
                </p14:cNvPr>
                <p14:cNvContentPartPr/>
                <p14:nvPr/>
              </p14:nvContentPartPr>
              <p14:xfrm>
                <a:off x="7462576" y="3764405"/>
                <a:ext cx="77760" cy="94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1BB178C-BFF2-43A4-878C-B61CA661B3F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53936" y="3755765"/>
                  <a:ext cx="95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979EB69-7F54-42C7-8620-66D59020E056}"/>
                    </a:ext>
                  </a:extLst>
                </p14:cNvPr>
                <p14:cNvContentPartPr/>
                <p14:nvPr/>
              </p14:nvContentPartPr>
              <p14:xfrm>
                <a:off x="7586776" y="3826685"/>
                <a:ext cx="31680" cy="72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979EB69-7F54-42C7-8620-66D59020E05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78136" y="3818045"/>
                  <a:ext cx="49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8D40E55-BAA2-4309-A2D4-A8B538219495}"/>
                    </a:ext>
                  </a:extLst>
                </p14:cNvPr>
                <p14:cNvContentPartPr/>
                <p14:nvPr/>
              </p14:nvContentPartPr>
              <p14:xfrm>
                <a:off x="7689376" y="3760805"/>
                <a:ext cx="64080" cy="141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8D40E55-BAA2-4309-A2D4-A8B53821949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80376" y="3752165"/>
                  <a:ext cx="81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C4E429C-3ACC-4B71-B3E3-9A170A08E251}"/>
                    </a:ext>
                  </a:extLst>
                </p14:cNvPr>
                <p14:cNvContentPartPr/>
                <p14:nvPr/>
              </p14:nvContentPartPr>
              <p14:xfrm>
                <a:off x="7839136" y="3598445"/>
                <a:ext cx="72360" cy="202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C4E429C-3ACC-4B71-B3E3-9A170A08E25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30136" y="3589805"/>
                  <a:ext cx="90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0CF3FBE-053E-4452-8937-ECC9D58F5C60}"/>
                    </a:ext>
                  </a:extLst>
                </p14:cNvPr>
                <p14:cNvContentPartPr/>
                <p14:nvPr/>
              </p14:nvContentPartPr>
              <p14:xfrm>
                <a:off x="7961896" y="3673325"/>
                <a:ext cx="67680" cy="98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0CF3FBE-053E-4452-8937-ECC9D58F5C6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52896" y="3664685"/>
                  <a:ext cx="85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83FC6A4-70E3-4578-8CFF-CD47F8278A66}"/>
                    </a:ext>
                  </a:extLst>
                </p14:cNvPr>
                <p14:cNvContentPartPr/>
                <p14:nvPr/>
              </p14:nvContentPartPr>
              <p14:xfrm>
                <a:off x="7966216" y="3672605"/>
                <a:ext cx="82080" cy="120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83FC6A4-70E3-4578-8CFF-CD47F8278A6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57576" y="3663965"/>
                  <a:ext cx="99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164595D-31DD-44E3-AE41-A97AFAD6BFC7}"/>
                    </a:ext>
                  </a:extLst>
                </p14:cNvPr>
                <p14:cNvContentPartPr/>
                <p14:nvPr/>
              </p14:nvContentPartPr>
              <p14:xfrm>
                <a:off x="8084296" y="3757925"/>
                <a:ext cx="24120" cy="60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164595D-31DD-44E3-AE41-A97AFAD6BFC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75296" y="3748925"/>
                  <a:ext cx="41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C6C2645-E06C-4182-B693-67F96FBD902B}"/>
                    </a:ext>
                  </a:extLst>
                </p14:cNvPr>
                <p14:cNvContentPartPr/>
                <p14:nvPr/>
              </p14:nvContentPartPr>
              <p14:xfrm>
                <a:off x="8185456" y="3696365"/>
                <a:ext cx="104400" cy="244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C6C2645-E06C-4182-B693-67F96FBD902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76456" y="3687725"/>
                  <a:ext cx="122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FB90C7A-2B14-41EB-BF81-AC8522002925}"/>
                    </a:ext>
                  </a:extLst>
                </p14:cNvPr>
                <p14:cNvContentPartPr/>
                <p14:nvPr/>
              </p14:nvContentPartPr>
              <p14:xfrm>
                <a:off x="8353576" y="3642725"/>
                <a:ext cx="53640" cy="223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FB90C7A-2B14-41EB-BF81-AC852200292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44936" y="3633725"/>
                  <a:ext cx="71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7EC1E15-9FD6-4883-AEA3-CB1E87118411}"/>
                    </a:ext>
                  </a:extLst>
                </p14:cNvPr>
                <p14:cNvContentPartPr/>
                <p14:nvPr/>
              </p14:nvContentPartPr>
              <p14:xfrm>
                <a:off x="8530696" y="3721925"/>
                <a:ext cx="160200" cy="40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7EC1E15-9FD6-4883-AEA3-CB1E8711841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21696" y="3713285"/>
                  <a:ext cx="177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9349550-4653-4066-B215-E92CE0E4E5BB}"/>
                    </a:ext>
                  </a:extLst>
                </p14:cNvPr>
                <p14:cNvContentPartPr/>
                <p14:nvPr/>
              </p14:nvContentPartPr>
              <p14:xfrm>
                <a:off x="8568136" y="3672245"/>
                <a:ext cx="33480" cy="156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9349550-4653-4066-B215-E92CE0E4E5B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559496" y="3663245"/>
                  <a:ext cx="51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7547D15-03C2-46BE-8AEA-3E47C8F60E00}"/>
                    </a:ext>
                  </a:extLst>
                </p14:cNvPr>
                <p14:cNvContentPartPr/>
                <p14:nvPr/>
              </p14:nvContentPartPr>
              <p14:xfrm>
                <a:off x="8815816" y="3633365"/>
                <a:ext cx="258480" cy="228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7547D15-03C2-46BE-8AEA-3E47C8F60E0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807176" y="3624725"/>
                  <a:ext cx="276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CE4B038-9C70-4FE4-A610-A8F9E5067361}"/>
                    </a:ext>
                  </a:extLst>
                </p14:cNvPr>
                <p14:cNvContentPartPr/>
                <p14:nvPr/>
              </p14:nvContentPartPr>
              <p14:xfrm>
                <a:off x="9097336" y="3688085"/>
                <a:ext cx="164520" cy="184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CE4B038-9C70-4FE4-A610-A8F9E506736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88696" y="3679445"/>
                  <a:ext cx="182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C2CBB6A-D2BF-4BA9-ABB7-17B6078C3B0F}"/>
                    </a:ext>
                  </a:extLst>
                </p14:cNvPr>
                <p14:cNvContentPartPr/>
                <p14:nvPr/>
              </p14:nvContentPartPr>
              <p14:xfrm>
                <a:off x="8783056" y="4036565"/>
                <a:ext cx="91800" cy="78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C2CBB6A-D2BF-4BA9-ABB7-17B6078C3B0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74416" y="4027925"/>
                  <a:ext cx="109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F07D5ED-FE02-4C8F-8A36-A1FE855A1E1E}"/>
                    </a:ext>
                  </a:extLst>
                </p14:cNvPr>
                <p14:cNvContentPartPr/>
                <p14:nvPr/>
              </p14:nvContentPartPr>
              <p14:xfrm>
                <a:off x="8799616" y="4025405"/>
                <a:ext cx="80280" cy="97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F07D5ED-FE02-4C8F-8A36-A1FE855A1E1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790616" y="4016405"/>
                  <a:ext cx="97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A489D80-B7F1-4D82-866B-0440D871FB69}"/>
                    </a:ext>
                  </a:extLst>
                </p14:cNvPr>
                <p14:cNvContentPartPr/>
                <p14:nvPr/>
              </p14:nvContentPartPr>
              <p14:xfrm>
                <a:off x="9015616" y="4027205"/>
                <a:ext cx="151920" cy="221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A489D80-B7F1-4D82-866B-0440D871FB6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006976" y="4018565"/>
                  <a:ext cx="16956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B74E9C8-8140-4DB8-87B1-DC5F05027668}"/>
              </a:ext>
            </a:extLst>
          </p:cNvPr>
          <p:cNvGrpSpPr/>
          <p:nvPr/>
        </p:nvGrpSpPr>
        <p:grpSpPr>
          <a:xfrm>
            <a:off x="5864896" y="4313765"/>
            <a:ext cx="421560" cy="213480"/>
            <a:chOff x="5864896" y="4313765"/>
            <a:chExt cx="42156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5905876-41DD-47D9-92BF-884C1528F3E6}"/>
                    </a:ext>
                  </a:extLst>
                </p14:cNvPr>
                <p14:cNvContentPartPr/>
                <p14:nvPr/>
              </p14:nvContentPartPr>
              <p14:xfrm>
                <a:off x="5902696" y="4313765"/>
                <a:ext cx="64440" cy="29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5905876-41DD-47D9-92BF-884C1528F3E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94056" y="4305125"/>
                  <a:ext cx="82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DE091FA-ADE6-4B96-B098-1538A83059E5}"/>
                    </a:ext>
                  </a:extLst>
                </p14:cNvPr>
                <p14:cNvContentPartPr/>
                <p14:nvPr/>
              </p14:nvContentPartPr>
              <p14:xfrm>
                <a:off x="5864896" y="4395125"/>
                <a:ext cx="100800" cy="16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DE091FA-ADE6-4B96-B098-1538A83059E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56256" y="4386125"/>
                  <a:ext cx="118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23748EB-FE59-4AE7-AF88-8FE38DF91BE0}"/>
                    </a:ext>
                  </a:extLst>
                </p14:cNvPr>
                <p14:cNvContentPartPr/>
                <p14:nvPr/>
              </p14:nvContentPartPr>
              <p14:xfrm>
                <a:off x="6098176" y="4354445"/>
                <a:ext cx="188280" cy="172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23748EB-FE59-4AE7-AF88-8FE38DF91BE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89176" y="4345805"/>
                  <a:ext cx="20592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369D827-BA97-4EA9-A1E0-C19FF46F1D9B}"/>
              </a:ext>
            </a:extLst>
          </p:cNvPr>
          <p:cNvGrpSpPr/>
          <p:nvPr/>
        </p:nvGrpSpPr>
        <p:grpSpPr>
          <a:xfrm>
            <a:off x="6033376" y="4666925"/>
            <a:ext cx="134640" cy="124560"/>
            <a:chOff x="6033376" y="4666925"/>
            <a:chExt cx="134640" cy="12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67AD625-65D5-4652-AFCD-6F43A9625DF9}"/>
                    </a:ext>
                  </a:extLst>
                </p14:cNvPr>
                <p14:cNvContentPartPr/>
                <p14:nvPr/>
              </p14:nvContentPartPr>
              <p14:xfrm>
                <a:off x="6099256" y="4666925"/>
                <a:ext cx="57960" cy="97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67AD625-65D5-4652-AFCD-6F43A9625DF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090616" y="4657925"/>
                  <a:ext cx="75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9366452-563F-4764-99EC-D25A1872CEDF}"/>
                    </a:ext>
                  </a:extLst>
                </p14:cNvPr>
                <p14:cNvContentPartPr/>
                <p14:nvPr/>
              </p14:nvContentPartPr>
              <p14:xfrm>
                <a:off x="6033376" y="4688885"/>
                <a:ext cx="134640" cy="102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9366452-563F-4764-99EC-D25A1872CED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24376" y="4679885"/>
                  <a:ext cx="15228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37C7EF43-5B00-42B0-8FB7-5AFDD4A1F8B5}"/>
                  </a:ext>
                </a:extLst>
              </p14:cNvPr>
              <p14:cNvContentPartPr/>
              <p14:nvPr/>
            </p14:nvContentPartPr>
            <p14:xfrm>
              <a:off x="6828256" y="4335725"/>
              <a:ext cx="162360" cy="1789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37C7EF43-5B00-42B0-8FB7-5AFDD4A1F8B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819616" y="4326725"/>
                <a:ext cx="18000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2DC7624-1517-401F-84BE-F366C13B7310}"/>
              </a:ext>
            </a:extLst>
          </p:cNvPr>
          <p:cNvGrpSpPr/>
          <p:nvPr/>
        </p:nvGrpSpPr>
        <p:grpSpPr>
          <a:xfrm>
            <a:off x="6335416" y="4427885"/>
            <a:ext cx="255600" cy="123120"/>
            <a:chOff x="6335416" y="4427885"/>
            <a:chExt cx="25560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6D67A5B-5FEB-435C-B86C-4023D44E2CD8}"/>
                    </a:ext>
                  </a:extLst>
                </p14:cNvPr>
                <p14:cNvContentPartPr/>
                <p14:nvPr/>
              </p14:nvContentPartPr>
              <p14:xfrm>
                <a:off x="6335416" y="4427885"/>
                <a:ext cx="137520" cy="95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6D67A5B-5FEB-435C-B86C-4023D44E2CD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26416" y="4419245"/>
                  <a:ext cx="155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A8EF806-CBC0-4F71-BDC2-6BE6DEDE338C}"/>
                    </a:ext>
                  </a:extLst>
                </p14:cNvPr>
                <p14:cNvContentPartPr/>
                <p14:nvPr/>
              </p14:nvContentPartPr>
              <p14:xfrm>
                <a:off x="6511816" y="4430405"/>
                <a:ext cx="79200" cy="87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A8EF806-CBC0-4F71-BDC2-6BE6DEDE338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03176" y="4421405"/>
                  <a:ext cx="96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3DA6B59-70A2-41F9-89A1-672A361ED71F}"/>
                    </a:ext>
                  </a:extLst>
                </p14:cNvPr>
                <p14:cNvContentPartPr/>
                <p14:nvPr/>
              </p14:nvContentPartPr>
              <p14:xfrm>
                <a:off x="6503176" y="4453805"/>
                <a:ext cx="72360" cy="97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3DA6B59-70A2-41F9-89A1-672A361ED71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94536" y="4444805"/>
                  <a:ext cx="90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B4BD4CD-8CFD-46FB-B589-492867D6AD7E}"/>
                    </a:ext>
                  </a:extLst>
                </p14:cNvPr>
                <p14:cNvContentPartPr/>
                <p14:nvPr/>
              </p14:nvContentPartPr>
              <p14:xfrm>
                <a:off x="6520816" y="4435085"/>
                <a:ext cx="51120" cy="64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B4BD4CD-8CFD-46FB-B589-492867D6AD7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12176" y="4426085"/>
                  <a:ext cx="6876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B629FA1E-D35A-40C4-AB07-5AA36E7D3A57}"/>
                  </a:ext>
                </a:extLst>
              </p14:cNvPr>
              <p14:cNvContentPartPr/>
              <p14:nvPr/>
            </p14:nvContentPartPr>
            <p14:xfrm>
              <a:off x="6736456" y="4642085"/>
              <a:ext cx="146160" cy="1814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B629FA1E-D35A-40C4-AB07-5AA36E7D3A5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727816" y="4633085"/>
                <a:ext cx="16380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9098A4E-358E-45BA-AC63-DF3C30E594E7}"/>
              </a:ext>
            </a:extLst>
          </p:cNvPr>
          <p:cNvGrpSpPr/>
          <p:nvPr/>
        </p:nvGrpSpPr>
        <p:grpSpPr>
          <a:xfrm>
            <a:off x="7043176" y="4402685"/>
            <a:ext cx="1175040" cy="376200"/>
            <a:chOff x="7043176" y="4402685"/>
            <a:chExt cx="117504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14DBB48-0BB1-4E0C-92C1-F1BD367B78FD}"/>
                    </a:ext>
                  </a:extLst>
                </p14:cNvPr>
                <p14:cNvContentPartPr/>
                <p14:nvPr/>
              </p14:nvContentPartPr>
              <p14:xfrm>
                <a:off x="7043176" y="4402685"/>
                <a:ext cx="177840" cy="242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14DBB48-0BB1-4E0C-92C1-F1BD367B78F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34176" y="4394045"/>
                  <a:ext cx="195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B4CF6BB-DE50-4115-9417-C56BAE6A79E9}"/>
                    </a:ext>
                  </a:extLst>
                </p14:cNvPr>
                <p14:cNvContentPartPr/>
                <p14:nvPr/>
              </p14:nvContentPartPr>
              <p14:xfrm>
                <a:off x="7267816" y="4494845"/>
                <a:ext cx="74520" cy="98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B4CF6BB-DE50-4115-9417-C56BAE6A79E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58816" y="4486205"/>
                  <a:ext cx="92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8125BDF-AC22-4DF6-8519-658AF9DAD6D8}"/>
                    </a:ext>
                  </a:extLst>
                </p14:cNvPr>
                <p14:cNvContentPartPr/>
                <p14:nvPr/>
              </p14:nvContentPartPr>
              <p14:xfrm>
                <a:off x="7233256" y="4507085"/>
                <a:ext cx="124560" cy="115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8125BDF-AC22-4DF6-8519-658AF9DAD6D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24256" y="4498085"/>
                  <a:ext cx="142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811F8DB-25BC-4DB8-BBFE-63CEEC719B5E}"/>
                    </a:ext>
                  </a:extLst>
                </p14:cNvPr>
                <p14:cNvContentPartPr/>
                <p14:nvPr/>
              </p14:nvContentPartPr>
              <p14:xfrm>
                <a:off x="7377256" y="4601765"/>
                <a:ext cx="36000" cy="71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811F8DB-25BC-4DB8-BBFE-63CEEC719B5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68616" y="4592765"/>
                  <a:ext cx="53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A9B4BB1-79E1-4E23-8EFF-CA750F0715B2}"/>
                    </a:ext>
                  </a:extLst>
                </p14:cNvPr>
                <p14:cNvContentPartPr/>
                <p14:nvPr/>
              </p14:nvContentPartPr>
              <p14:xfrm>
                <a:off x="7468336" y="4524365"/>
                <a:ext cx="105840" cy="149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A9B4BB1-79E1-4E23-8EFF-CA750F0715B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59336" y="4515725"/>
                  <a:ext cx="123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EE50D5D-2A4B-406C-8440-88DB95277316}"/>
                    </a:ext>
                  </a:extLst>
                </p14:cNvPr>
                <p14:cNvContentPartPr/>
                <p14:nvPr/>
              </p14:nvContentPartPr>
              <p14:xfrm>
                <a:off x="7663096" y="4427525"/>
                <a:ext cx="65160" cy="211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EE50D5D-2A4B-406C-8440-88DB9527731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54456" y="4418885"/>
                  <a:ext cx="82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7DC8D11-2031-46F1-9861-809CCB0F726B}"/>
                    </a:ext>
                  </a:extLst>
                </p14:cNvPr>
                <p14:cNvContentPartPr/>
                <p14:nvPr/>
              </p14:nvContentPartPr>
              <p14:xfrm>
                <a:off x="7759576" y="4516085"/>
                <a:ext cx="66960" cy="97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7DC8D11-2031-46F1-9861-809CCB0F726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50576" y="4507445"/>
                  <a:ext cx="84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8180B58-F745-40B2-9132-3C6D8ECFA56D}"/>
                    </a:ext>
                  </a:extLst>
                </p14:cNvPr>
                <p14:cNvContentPartPr/>
                <p14:nvPr/>
              </p14:nvContentPartPr>
              <p14:xfrm>
                <a:off x="7757056" y="4501685"/>
                <a:ext cx="84600" cy="108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8180B58-F745-40B2-9132-3C6D8ECFA56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48416" y="4492685"/>
                  <a:ext cx="102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E5C5C8E-56A7-4DE0-9232-1A308BE4ED1C}"/>
                    </a:ext>
                  </a:extLst>
                </p14:cNvPr>
                <p14:cNvContentPartPr/>
                <p14:nvPr/>
              </p14:nvContentPartPr>
              <p14:xfrm>
                <a:off x="7875856" y="4571885"/>
                <a:ext cx="20160" cy="62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E5C5C8E-56A7-4DE0-9232-1A308BE4ED1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66856" y="4562885"/>
                  <a:ext cx="37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8A9B27E-BF6A-495D-90A5-F7F3A209F05C}"/>
                    </a:ext>
                  </a:extLst>
                </p14:cNvPr>
                <p14:cNvContentPartPr/>
                <p14:nvPr/>
              </p14:nvContentPartPr>
              <p14:xfrm>
                <a:off x="7952536" y="4507445"/>
                <a:ext cx="125640" cy="271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8A9B27E-BF6A-495D-90A5-F7F3A209F05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943536" y="4498805"/>
                  <a:ext cx="1432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5542347-4EAB-45D0-8155-36777F593276}"/>
                    </a:ext>
                  </a:extLst>
                </p14:cNvPr>
                <p14:cNvContentPartPr/>
                <p14:nvPr/>
              </p14:nvContentPartPr>
              <p14:xfrm>
                <a:off x="8175736" y="4443365"/>
                <a:ext cx="42480" cy="240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5542347-4EAB-45D0-8155-36777F59327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66736" y="4434365"/>
                  <a:ext cx="601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FF06A5E-D178-4E1E-84E4-5728423646C2}"/>
              </a:ext>
            </a:extLst>
          </p:cNvPr>
          <p:cNvGrpSpPr/>
          <p:nvPr/>
        </p:nvGrpSpPr>
        <p:grpSpPr>
          <a:xfrm>
            <a:off x="8464096" y="4484765"/>
            <a:ext cx="121680" cy="154800"/>
            <a:chOff x="8464096" y="4484765"/>
            <a:chExt cx="12168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0735988-19AA-4DA1-8F24-AF8B447D6129}"/>
                    </a:ext>
                  </a:extLst>
                </p14:cNvPr>
                <p14:cNvContentPartPr/>
                <p14:nvPr/>
              </p14:nvContentPartPr>
              <p14:xfrm>
                <a:off x="8464096" y="4519685"/>
                <a:ext cx="121680" cy="33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0735988-19AA-4DA1-8F24-AF8B447D612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455096" y="4511045"/>
                  <a:ext cx="139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86515EF-C2B2-4195-BAAF-836E5DD16461}"/>
                    </a:ext>
                  </a:extLst>
                </p14:cNvPr>
                <p14:cNvContentPartPr/>
                <p14:nvPr/>
              </p14:nvContentPartPr>
              <p14:xfrm>
                <a:off x="8500816" y="4484765"/>
                <a:ext cx="24480" cy="154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86515EF-C2B2-4195-BAAF-836E5DD1646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491816" y="4475765"/>
                  <a:ext cx="4212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20ED20AF-6004-4C26-BF20-78CFE0E295A2}"/>
                  </a:ext>
                </a:extLst>
              </p14:cNvPr>
              <p14:cNvContentPartPr/>
              <p14:nvPr/>
            </p14:nvContentPartPr>
            <p14:xfrm>
              <a:off x="8823016" y="4461365"/>
              <a:ext cx="184680" cy="1677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20ED20AF-6004-4C26-BF20-78CFE0E295A2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814376" y="4452725"/>
                <a:ext cx="2023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9319F29-63A8-4B03-8DCC-FC09E4694C64}"/>
                  </a:ext>
                </a:extLst>
              </p14:cNvPr>
              <p14:cNvContentPartPr/>
              <p14:nvPr/>
            </p14:nvContentPartPr>
            <p14:xfrm>
              <a:off x="8767576" y="4762325"/>
              <a:ext cx="100440" cy="126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9319F29-63A8-4B03-8DCC-FC09E4694C6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758576" y="4753325"/>
                <a:ext cx="11808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A34FDAB-B44D-468C-9CAE-B4C6B3EC6FBF}"/>
              </a:ext>
            </a:extLst>
          </p:cNvPr>
          <p:cNvGrpSpPr/>
          <p:nvPr/>
        </p:nvGrpSpPr>
        <p:grpSpPr>
          <a:xfrm>
            <a:off x="9074656" y="4510325"/>
            <a:ext cx="217440" cy="298800"/>
            <a:chOff x="9074656" y="4510325"/>
            <a:chExt cx="21744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0B09B0F-2837-44BF-87D7-7F0596C3A85C}"/>
                    </a:ext>
                  </a:extLst>
                </p14:cNvPr>
                <p14:cNvContentPartPr/>
                <p14:nvPr/>
              </p14:nvContentPartPr>
              <p14:xfrm>
                <a:off x="9074656" y="4510325"/>
                <a:ext cx="84960" cy="151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0B09B0F-2837-44BF-87D7-7F0596C3A85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065656" y="4501685"/>
                  <a:ext cx="102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39F76D4-A1E7-42B8-9E87-5E75F6450098}"/>
                    </a:ext>
                  </a:extLst>
                </p14:cNvPr>
                <p14:cNvContentPartPr/>
                <p14:nvPr/>
              </p14:nvContentPartPr>
              <p14:xfrm>
                <a:off x="9166456" y="4603205"/>
                <a:ext cx="125640" cy="205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39F76D4-A1E7-42B8-9E87-5E75F645009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57816" y="4594565"/>
                  <a:ext cx="14328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2668689-D6D6-42EC-AB45-5A3B96725402}"/>
              </a:ext>
            </a:extLst>
          </p:cNvPr>
          <p:cNvGrpSpPr/>
          <p:nvPr/>
        </p:nvGrpSpPr>
        <p:grpSpPr>
          <a:xfrm>
            <a:off x="9489376" y="4453805"/>
            <a:ext cx="518400" cy="413640"/>
            <a:chOff x="9489376" y="4453805"/>
            <a:chExt cx="51840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B463993-9AFA-4B57-94EB-AE4EDEDAD9FA}"/>
                    </a:ext>
                  </a:extLst>
                </p14:cNvPr>
                <p14:cNvContentPartPr/>
                <p14:nvPr/>
              </p14:nvContentPartPr>
              <p14:xfrm>
                <a:off x="9491176" y="4453805"/>
                <a:ext cx="223920" cy="188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B463993-9AFA-4B57-94EB-AE4EDEDAD9F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482536" y="4444805"/>
                  <a:ext cx="241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41A74CD-9C02-4DE1-AF07-24E307FB6F44}"/>
                    </a:ext>
                  </a:extLst>
                </p14:cNvPr>
                <p14:cNvContentPartPr/>
                <p14:nvPr/>
              </p14:nvContentPartPr>
              <p14:xfrm>
                <a:off x="9539056" y="4758005"/>
                <a:ext cx="79200" cy="93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41A74CD-9C02-4DE1-AF07-24E307FB6F4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530056" y="4749005"/>
                  <a:ext cx="96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151C6C2-1BD0-47D4-80F8-5F9E61CB8F3F}"/>
                    </a:ext>
                  </a:extLst>
                </p14:cNvPr>
                <p14:cNvContentPartPr/>
                <p14:nvPr/>
              </p14:nvContentPartPr>
              <p14:xfrm>
                <a:off x="9489376" y="4768085"/>
                <a:ext cx="145080" cy="99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151C6C2-1BD0-47D4-80F8-5F9E61CB8F3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80736" y="4759085"/>
                  <a:ext cx="162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55DA93C-40F3-407F-A10B-57E63B59D482}"/>
                    </a:ext>
                  </a:extLst>
                </p14:cNvPr>
                <p14:cNvContentPartPr/>
                <p14:nvPr/>
              </p14:nvContentPartPr>
              <p14:xfrm>
                <a:off x="9824536" y="4502765"/>
                <a:ext cx="183240" cy="294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55DA93C-40F3-407F-A10B-57E63B59D48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815896" y="4494125"/>
                  <a:ext cx="20088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0DD1D50-CB3B-4F3B-A706-E722FDF82257}"/>
              </a:ext>
            </a:extLst>
          </p:cNvPr>
          <p:cNvGrpSpPr/>
          <p:nvPr/>
        </p:nvGrpSpPr>
        <p:grpSpPr>
          <a:xfrm>
            <a:off x="9387496" y="3676565"/>
            <a:ext cx="1747080" cy="359640"/>
            <a:chOff x="9387496" y="3676565"/>
            <a:chExt cx="174708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7897468-5DD6-41F4-8F6D-94D8B74FD2F4}"/>
                    </a:ext>
                  </a:extLst>
                </p14:cNvPr>
                <p14:cNvContentPartPr/>
                <p14:nvPr/>
              </p14:nvContentPartPr>
              <p14:xfrm>
                <a:off x="9387496" y="3702485"/>
                <a:ext cx="94680" cy="17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7897468-5DD6-41F4-8F6D-94D8B74FD2F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78496" y="3693845"/>
                  <a:ext cx="112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89EC21E-D1E5-49CE-A960-DBBA63AA3A99}"/>
                    </a:ext>
                  </a:extLst>
                </p14:cNvPr>
                <p14:cNvContentPartPr/>
                <p14:nvPr/>
              </p14:nvContentPartPr>
              <p14:xfrm>
                <a:off x="9483976" y="3773405"/>
                <a:ext cx="188640" cy="215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89EC21E-D1E5-49CE-A960-DBBA63AA3A9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474976" y="3764405"/>
                  <a:ext cx="206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4A1A0A2-F1D7-469D-B558-B3C4411A5C87}"/>
                    </a:ext>
                  </a:extLst>
                </p14:cNvPr>
                <p14:cNvContentPartPr/>
                <p14:nvPr/>
              </p14:nvContentPartPr>
              <p14:xfrm>
                <a:off x="9761176" y="3676565"/>
                <a:ext cx="212040" cy="312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4A1A0A2-F1D7-469D-B558-B3C4411A5C8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52176" y="3667565"/>
                  <a:ext cx="2296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BB5DC91-AC02-4CFA-8C42-6CC9A9010DF1}"/>
                    </a:ext>
                  </a:extLst>
                </p14:cNvPr>
                <p14:cNvContentPartPr/>
                <p14:nvPr/>
              </p14:nvContentPartPr>
              <p14:xfrm>
                <a:off x="9990856" y="3820205"/>
                <a:ext cx="80280" cy="122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BB5DC91-AC02-4CFA-8C42-6CC9A9010DF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82216" y="3811205"/>
                  <a:ext cx="97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0FFFAF3-65B0-40B6-9860-30BE0669A197}"/>
                    </a:ext>
                  </a:extLst>
                </p14:cNvPr>
                <p14:cNvContentPartPr/>
                <p14:nvPr/>
              </p14:nvContentPartPr>
              <p14:xfrm>
                <a:off x="9981136" y="3837125"/>
                <a:ext cx="104400" cy="99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0FFFAF3-65B0-40B6-9860-30BE0669A19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972496" y="3828485"/>
                  <a:ext cx="122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A5368D5-727E-4009-8E3B-7EC91649D1BC}"/>
                    </a:ext>
                  </a:extLst>
                </p14:cNvPr>
                <p14:cNvContentPartPr/>
                <p14:nvPr/>
              </p14:nvContentPartPr>
              <p14:xfrm>
                <a:off x="10114336" y="3952685"/>
                <a:ext cx="48960" cy="79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A5368D5-727E-4009-8E3B-7EC91649D1B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105696" y="3944045"/>
                  <a:ext cx="66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08BF2B7-B03C-4B57-9E6B-936EFDF3C3F5}"/>
                    </a:ext>
                  </a:extLst>
                </p14:cNvPr>
                <p14:cNvContentPartPr/>
                <p14:nvPr/>
              </p14:nvContentPartPr>
              <p14:xfrm>
                <a:off x="10230256" y="3822005"/>
                <a:ext cx="114840" cy="184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08BF2B7-B03C-4B57-9E6B-936EFDF3C3F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221256" y="3813365"/>
                  <a:ext cx="132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9335B43-D9E8-416B-88D1-D06A595947C9}"/>
                    </a:ext>
                  </a:extLst>
                </p14:cNvPr>
                <p14:cNvContentPartPr/>
                <p14:nvPr/>
              </p14:nvContentPartPr>
              <p14:xfrm>
                <a:off x="10444096" y="3735245"/>
                <a:ext cx="54720" cy="168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9335B43-D9E8-416B-88D1-D06A595947C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435456" y="3726245"/>
                  <a:ext cx="72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BE5C2D1-E2D9-4FBB-85CF-6B0C8DEF2F33}"/>
                    </a:ext>
                  </a:extLst>
                </p14:cNvPr>
                <p14:cNvContentPartPr/>
                <p14:nvPr/>
              </p14:nvContentPartPr>
              <p14:xfrm>
                <a:off x="10598896" y="3779525"/>
                <a:ext cx="82440" cy="91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BE5C2D1-E2D9-4FBB-85CF-6B0C8DEF2F3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89896" y="3770885"/>
                  <a:ext cx="100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80646CD-1BEF-4412-ABDE-CD4ACFE8B7FB}"/>
                    </a:ext>
                  </a:extLst>
                </p14:cNvPr>
                <p14:cNvContentPartPr/>
                <p14:nvPr/>
              </p14:nvContentPartPr>
              <p14:xfrm>
                <a:off x="10596736" y="3768725"/>
                <a:ext cx="177120" cy="132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80646CD-1BEF-4412-ABDE-CD4ACFE8B7F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587736" y="3759725"/>
                  <a:ext cx="194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62808C1-B297-4304-9C29-30617BFE41C7}"/>
                    </a:ext>
                  </a:extLst>
                </p14:cNvPr>
                <p14:cNvContentPartPr/>
                <p14:nvPr/>
              </p14:nvContentPartPr>
              <p14:xfrm>
                <a:off x="10803376" y="3770525"/>
                <a:ext cx="131040" cy="265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62808C1-B297-4304-9C29-30617BFE41C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794376" y="3761525"/>
                  <a:ext cx="148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7A6A36D-82CF-4A89-AF2F-3F8984BF7D03}"/>
                    </a:ext>
                  </a:extLst>
                </p14:cNvPr>
                <p14:cNvContentPartPr/>
                <p14:nvPr/>
              </p14:nvContentPartPr>
              <p14:xfrm>
                <a:off x="11044216" y="3734885"/>
                <a:ext cx="90360" cy="231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7A6A36D-82CF-4A89-AF2F-3F8984BF7D0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35216" y="3725885"/>
                  <a:ext cx="10800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C9ABD20-28A0-4E5F-9B45-4E17876A838A}"/>
              </a:ext>
            </a:extLst>
          </p:cNvPr>
          <p:cNvGrpSpPr/>
          <p:nvPr/>
        </p:nvGrpSpPr>
        <p:grpSpPr>
          <a:xfrm>
            <a:off x="10058176" y="4474685"/>
            <a:ext cx="1235160" cy="357480"/>
            <a:chOff x="10058176" y="4474685"/>
            <a:chExt cx="12351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5E74D3B-63B4-4C01-8EEA-84A227B921C6}"/>
                    </a:ext>
                  </a:extLst>
                </p14:cNvPr>
                <p14:cNvContentPartPr/>
                <p14:nvPr/>
              </p14:nvContentPartPr>
              <p14:xfrm>
                <a:off x="10089856" y="4672325"/>
                <a:ext cx="70200" cy="117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5E74D3B-63B4-4C01-8EEA-84A227B921C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081216" y="4663685"/>
                  <a:ext cx="87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228D26F-0CB7-4F21-A1FF-CE2DD9000050}"/>
                    </a:ext>
                  </a:extLst>
                </p14:cNvPr>
                <p14:cNvContentPartPr/>
                <p14:nvPr/>
              </p14:nvContentPartPr>
              <p14:xfrm>
                <a:off x="10058176" y="4657205"/>
                <a:ext cx="132840" cy="140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228D26F-0CB7-4F21-A1FF-CE2DD900005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49176" y="4648565"/>
                  <a:ext cx="150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3CB72C8-E341-4180-84CA-2EBF4454680C}"/>
                    </a:ext>
                  </a:extLst>
                </p14:cNvPr>
                <p14:cNvContentPartPr/>
                <p14:nvPr/>
              </p14:nvContentPartPr>
              <p14:xfrm>
                <a:off x="10201096" y="4747925"/>
                <a:ext cx="27720" cy="69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3CB72C8-E341-4180-84CA-2EBF4454680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192096" y="4739285"/>
                  <a:ext cx="45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8308CDD-FF72-4421-AEC4-2AA3E303F41C}"/>
                    </a:ext>
                  </a:extLst>
                </p14:cNvPr>
                <p14:cNvContentPartPr/>
                <p14:nvPr/>
              </p14:nvContentPartPr>
              <p14:xfrm>
                <a:off x="10292536" y="4644965"/>
                <a:ext cx="121680" cy="179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8308CDD-FF72-4421-AEC4-2AA3E303F41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83536" y="4636325"/>
                  <a:ext cx="139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0A7E280-7C32-4F8A-9923-656A94CFF499}"/>
                    </a:ext>
                  </a:extLst>
                </p14:cNvPr>
                <p14:cNvContentPartPr/>
                <p14:nvPr/>
              </p14:nvContentPartPr>
              <p14:xfrm>
                <a:off x="10536616" y="4530485"/>
                <a:ext cx="42120" cy="197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0A7E280-7C32-4F8A-9923-656A94CFF49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27616" y="4521485"/>
                  <a:ext cx="59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5829B67-8916-45E2-8134-67C513FFF8EE}"/>
                    </a:ext>
                  </a:extLst>
                </p14:cNvPr>
                <p14:cNvContentPartPr/>
                <p14:nvPr/>
              </p14:nvContentPartPr>
              <p14:xfrm>
                <a:off x="10666216" y="4574765"/>
                <a:ext cx="110160" cy="144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5829B67-8916-45E2-8134-67C513FFF8E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57576" y="4566125"/>
                  <a:ext cx="127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1AD52E7-9283-41C1-B5E2-2DC51544A1B2}"/>
                    </a:ext>
                  </a:extLst>
                </p14:cNvPr>
                <p14:cNvContentPartPr/>
                <p14:nvPr/>
              </p14:nvContentPartPr>
              <p14:xfrm>
                <a:off x="10837216" y="4631645"/>
                <a:ext cx="64440" cy="89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1AD52E7-9283-41C1-B5E2-2DC51544A1B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28216" y="4623005"/>
                  <a:ext cx="82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20BFA7A-32AA-4921-BB46-81488810D799}"/>
                    </a:ext>
                  </a:extLst>
                </p14:cNvPr>
                <p14:cNvContentPartPr/>
                <p14:nvPr/>
              </p14:nvContentPartPr>
              <p14:xfrm>
                <a:off x="10945216" y="4588445"/>
                <a:ext cx="135360" cy="243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20BFA7A-32AA-4921-BB46-81488810D79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36216" y="4579805"/>
                  <a:ext cx="1530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5F2A1F1-AE7A-4166-9213-491463F7A24D}"/>
                    </a:ext>
                  </a:extLst>
                </p14:cNvPr>
                <p14:cNvContentPartPr/>
                <p14:nvPr/>
              </p14:nvContentPartPr>
              <p14:xfrm>
                <a:off x="11222776" y="4474685"/>
                <a:ext cx="70560" cy="290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5F2A1F1-AE7A-4166-9213-491463F7A24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214136" y="4465685"/>
                  <a:ext cx="8820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905ED3C-4D17-42A1-BC02-38F300DBC9DF}"/>
              </a:ext>
            </a:extLst>
          </p:cNvPr>
          <p:cNvGrpSpPr/>
          <p:nvPr/>
        </p:nvGrpSpPr>
        <p:grpSpPr>
          <a:xfrm>
            <a:off x="5759056" y="5137445"/>
            <a:ext cx="116640" cy="100440"/>
            <a:chOff x="5759056" y="5137445"/>
            <a:chExt cx="116640" cy="1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C635A66-EC92-462B-82B1-5A5D3A7FF50F}"/>
                    </a:ext>
                  </a:extLst>
                </p14:cNvPr>
                <p14:cNvContentPartPr/>
                <p14:nvPr/>
              </p14:nvContentPartPr>
              <p14:xfrm>
                <a:off x="5759056" y="5137445"/>
                <a:ext cx="116640" cy="18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C635A66-EC92-462B-82B1-5A5D3A7FF50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750056" y="5128805"/>
                  <a:ext cx="134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ED3D446-682F-4F22-A73C-12BCFCAF5675}"/>
                    </a:ext>
                  </a:extLst>
                </p14:cNvPr>
                <p14:cNvContentPartPr/>
                <p14:nvPr/>
              </p14:nvContentPartPr>
              <p14:xfrm>
                <a:off x="5767336" y="5226725"/>
                <a:ext cx="105120" cy="11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ED3D446-682F-4F22-A73C-12BCFCAF567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758696" y="5217725"/>
                  <a:ext cx="1227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5CE040A-4C88-47C2-9E10-A6E80F124C6F}"/>
              </a:ext>
            </a:extLst>
          </p:cNvPr>
          <p:cNvGrpSpPr/>
          <p:nvPr/>
        </p:nvGrpSpPr>
        <p:grpSpPr>
          <a:xfrm>
            <a:off x="6042016" y="5143205"/>
            <a:ext cx="1635120" cy="482400"/>
            <a:chOff x="6042016" y="5143205"/>
            <a:chExt cx="163512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CE73D99-8ACE-4D99-9D02-63B23CA2D66F}"/>
                    </a:ext>
                  </a:extLst>
                </p14:cNvPr>
                <p14:cNvContentPartPr/>
                <p14:nvPr/>
              </p14:nvContentPartPr>
              <p14:xfrm>
                <a:off x="6338656" y="5531285"/>
                <a:ext cx="83160" cy="94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CE73D99-8ACE-4D99-9D02-63B23CA2D66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29656" y="5522285"/>
                  <a:ext cx="100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28CBA0E-0B66-4DD2-9A78-003903C2E022}"/>
                    </a:ext>
                  </a:extLst>
                </p14:cNvPr>
                <p14:cNvContentPartPr/>
                <p14:nvPr/>
              </p14:nvContentPartPr>
              <p14:xfrm>
                <a:off x="6351976" y="5540285"/>
                <a:ext cx="83880" cy="75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28CBA0E-0B66-4DD2-9A78-003903C2E02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42976" y="5531645"/>
                  <a:ext cx="101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6A4004C-3162-4746-A681-72A80AA7EF4B}"/>
                    </a:ext>
                  </a:extLst>
                </p14:cNvPr>
                <p14:cNvContentPartPr/>
                <p14:nvPr/>
              </p14:nvContentPartPr>
              <p14:xfrm>
                <a:off x="6042016" y="5230325"/>
                <a:ext cx="196560" cy="153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6A4004C-3162-4746-A681-72A80AA7EF4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33016" y="5221685"/>
                  <a:ext cx="214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6C59842-9853-4373-9BE4-BA502E102485}"/>
                    </a:ext>
                  </a:extLst>
                </p14:cNvPr>
                <p14:cNvContentPartPr/>
                <p14:nvPr/>
              </p14:nvContentPartPr>
              <p14:xfrm>
                <a:off x="6396256" y="5143205"/>
                <a:ext cx="208440" cy="246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6C59842-9853-4373-9BE4-BA502E10248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87616" y="5134205"/>
                  <a:ext cx="226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15B7AC0-9D00-4CB5-8988-CD0A79FA4FB7}"/>
                    </a:ext>
                  </a:extLst>
                </p14:cNvPr>
                <p14:cNvContentPartPr/>
                <p14:nvPr/>
              </p14:nvContentPartPr>
              <p14:xfrm>
                <a:off x="6712336" y="5243285"/>
                <a:ext cx="88920" cy="141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15B7AC0-9D00-4CB5-8988-CD0A79FA4FB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703696" y="5234645"/>
                  <a:ext cx="106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05AB3CB-7BF7-4F93-B8FB-E6D356F6A364}"/>
                    </a:ext>
                  </a:extLst>
                </p14:cNvPr>
                <p14:cNvContentPartPr/>
                <p14:nvPr/>
              </p14:nvContentPartPr>
              <p14:xfrm>
                <a:off x="6696136" y="5274605"/>
                <a:ext cx="103320" cy="119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05AB3CB-7BF7-4F93-B8FB-E6D356F6A36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687136" y="5265965"/>
                  <a:ext cx="120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6BC2B10-3933-434F-94E3-60093459E67F}"/>
                    </a:ext>
                  </a:extLst>
                </p14:cNvPr>
                <p14:cNvContentPartPr/>
                <p14:nvPr/>
              </p14:nvContentPartPr>
              <p14:xfrm>
                <a:off x="6728176" y="5235005"/>
                <a:ext cx="75600" cy="108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6BC2B10-3933-434F-94E3-60093459E67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719176" y="5226365"/>
                  <a:ext cx="93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4180B16-243D-4691-9CEE-EAEB5403C9BB}"/>
                    </a:ext>
                  </a:extLst>
                </p14:cNvPr>
                <p14:cNvContentPartPr/>
                <p14:nvPr/>
              </p14:nvContentPartPr>
              <p14:xfrm>
                <a:off x="6947056" y="5213405"/>
                <a:ext cx="141840" cy="319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4180B16-243D-4691-9CEE-EAEB5403C9B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938416" y="5204765"/>
                  <a:ext cx="1594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5884096-070D-4FB7-AC7F-A67A1AA9B1E1}"/>
                    </a:ext>
                  </a:extLst>
                </p14:cNvPr>
                <p14:cNvContentPartPr/>
                <p14:nvPr/>
              </p14:nvContentPartPr>
              <p14:xfrm>
                <a:off x="7154056" y="5321405"/>
                <a:ext cx="82440" cy="133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5884096-070D-4FB7-AC7F-A67A1AA9B1E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145056" y="5312405"/>
                  <a:ext cx="100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1C39908-7826-4D68-896A-873161F14A10}"/>
                    </a:ext>
                  </a:extLst>
                </p14:cNvPr>
                <p14:cNvContentPartPr/>
                <p14:nvPr/>
              </p14:nvContentPartPr>
              <p14:xfrm>
                <a:off x="7141096" y="5356325"/>
                <a:ext cx="96480" cy="117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1C39908-7826-4D68-896A-873161F14A1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32456" y="5347685"/>
                  <a:ext cx="114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A84A223-D6B2-4C7F-B42A-39876E3BCA49}"/>
                    </a:ext>
                  </a:extLst>
                </p14:cNvPr>
                <p14:cNvContentPartPr/>
                <p14:nvPr/>
              </p14:nvContentPartPr>
              <p14:xfrm>
                <a:off x="7325776" y="5211965"/>
                <a:ext cx="90000" cy="190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A84A223-D6B2-4C7F-B42A-39876E3BCA4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316776" y="5203325"/>
                  <a:ext cx="107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C7330F6-20BD-4A31-A91E-B6CF3DCCFBAD}"/>
                    </a:ext>
                  </a:extLst>
                </p14:cNvPr>
                <p14:cNvContentPartPr/>
                <p14:nvPr/>
              </p14:nvContentPartPr>
              <p14:xfrm>
                <a:off x="7447096" y="5278205"/>
                <a:ext cx="86400" cy="68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C7330F6-20BD-4A31-A91E-B6CF3DCCFBA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438096" y="5269205"/>
                  <a:ext cx="104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6601745-AE30-436A-B385-D6203A53C1CC}"/>
                    </a:ext>
                  </a:extLst>
                </p14:cNvPr>
                <p14:cNvContentPartPr/>
                <p14:nvPr/>
              </p14:nvContentPartPr>
              <p14:xfrm>
                <a:off x="7446376" y="5268845"/>
                <a:ext cx="93600" cy="142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6601745-AE30-436A-B385-D6203A53C1C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437736" y="5260205"/>
                  <a:ext cx="111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E5025BE-2C4C-42C8-939D-D92A45855E4E}"/>
                    </a:ext>
                  </a:extLst>
                </p14:cNvPr>
                <p14:cNvContentPartPr/>
                <p14:nvPr/>
              </p14:nvContentPartPr>
              <p14:xfrm>
                <a:off x="7591816" y="5237525"/>
                <a:ext cx="85320" cy="186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E5025BE-2C4C-42C8-939D-D92A45855E4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582816" y="5228525"/>
                  <a:ext cx="10296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DBAA603-9BCC-4C7A-85EF-71E12C11B822}"/>
              </a:ext>
            </a:extLst>
          </p:cNvPr>
          <p:cNvGrpSpPr/>
          <p:nvPr/>
        </p:nvGrpSpPr>
        <p:grpSpPr>
          <a:xfrm>
            <a:off x="7999696" y="5347685"/>
            <a:ext cx="180360" cy="128160"/>
            <a:chOff x="7999696" y="5347685"/>
            <a:chExt cx="18036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25B11F6-869E-45C2-AA50-2051A2126D1D}"/>
                    </a:ext>
                  </a:extLst>
                </p14:cNvPr>
                <p14:cNvContentPartPr/>
                <p14:nvPr/>
              </p14:nvContentPartPr>
              <p14:xfrm>
                <a:off x="7999696" y="5364605"/>
                <a:ext cx="180360" cy="29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25B11F6-869E-45C2-AA50-2051A2126D1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991056" y="5355965"/>
                  <a:ext cx="198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CC13807-1E8F-4BB5-BC57-AD181F99EF3E}"/>
                    </a:ext>
                  </a:extLst>
                </p14:cNvPr>
                <p14:cNvContentPartPr/>
                <p14:nvPr/>
              </p14:nvContentPartPr>
              <p14:xfrm>
                <a:off x="8079256" y="5347685"/>
                <a:ext cx="20520" cy="128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CC13807-1E8F-4BB5-BC57-AD181F99EF3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070616" y="5338685"/>
                  <a:ext cx="3816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8D309318-B779-4338-A157-93FFF54BC924}"/>
                  </a:ext>
                </a:extLst>
              </p14:cNvPr>
              <p14:cNvContentPartPr/>
              <p14:nvPr/>
            </p14:nvContentPartPr>
            <p14:xfrm>
              <a:off x="8541496" y="5258765"/>
              <a:ext cx="150480" cy="1767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8D309318-B779-4338-A157-93FFF54BC924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532856" y="5250125"/>
                <a:ext cx="16812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3C1A4DB3-AC03-4E8C-95A5-0E3DEDA36C50}"/>
              </a:ext>
            </a:extLst>
          </p:cNvPr>
          <p:cNvGrpSpPr/>
          <p:nvPr/>
        </p:nvGrpSpPr>
        <p:grpSpPr>
          <a:xfrm>
            <a:off x="8866216" y="5258045"/>
            <a:ext cx="354240" cy="351000"/>
            <a:chOff x="8866216" y="5258045"/>
            <a:chExt cx="35424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B3E00CD-EAB1-4207-9396-0923B0EA9C66}"/>
                    </a:ext>
                  </a:extLst>
                </p14:cNvPr>
                <p14:cNvContentPartPr/>
                <p14:nvPr/>
              </p14:nvContentPartPr>
              <p14:xfrm>
                <a:off x="8866216" y="5258045"/>
                <a:ext cx="183600" cy="193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B3E00CD-EAB1-4207-9396-0923B0EA9C6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857576" y="5249045"/>
                  <a:ext cx="201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0863316-7365-40BE-9A3D-6ACA22558F8D}"/>
                    </a:ext>
                  </a:extLst>
                </p14:cNvPr>
                <p14:cNvContentPartPr/>
                <p14:nvPr/>
              </p14:nvContentPartPr>
              <p14:xfrm>
                <a:off x="9066736" y="5348405"/>
                <a:ext cx="153720" cy="260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0863316-7365-40BE-9A3D-6ACA22558F8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057736" y="5339405"/>
                  <a:ext cx="17136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D9F0C11B-635E-496D-94B4-DE0921B8A9EF}"/>
              </a:ext>
            </a:extLst>
          </p:cNvPr>
          <p:cNvGrpSpPr/>
          <p:nvPr/>
        </p:nvGrpSpPr>
        <p:grpSpPr>
          <a:xfrm>
            <a:off x="9461656" y="5290805"/>
            <a:ext cx="815760" cy="330480"/>
            <a:chOff x="9461656" y="5290805"/>
            <a:chExt cx="81576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D204C22-27FA-40F1-A8ED-63AD50A59D39}"/>
                    </a:ext>
                  </a:extLst>
                </p14:cNvPr>
                <p14:cNvContentPartPr/>
                <p14:nvPr/>
              </p14:nvContentPartPr>
              <p14:xfrm>
                <a:off x="9461656" y="5309165"/>
                <a:ext cx="136800" cy="246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D204C22-27FA-40F1-A8ED-63AD50A59D3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452656" y="5300165"/>
                  <a:ext cx="1544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E5E93D8-6793-4A14-95FA-7C2BCCD4EC0D}"/>
                    </a:ext>
                  </a:extLst>
                </p14:cNvPr>
                <p14:cNvContentPartPr/>
                <p14:nvPr/>
              </p14:nvContentPartPr>
              <p14:xfrm>
                <a:off x="9666136" y="5385845"/>
                <a:ext cx="95400" cy="193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E5E93D8-6793-4A14-95FA-7C2BCCD4EC0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657496" y="5377205"/>
                  <a:ext cx="113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6F85907-338F-49C5-B57A-9324A7364C38}"/>
                    </a:ext>
                  </a:extLst>
                </p14:cNvPr>
                <p14:cNvContentPartPr/>
                <p14:nvPr/>
              </p14:nvContentPartPr>
              <p14:xfrm>
                <a:off x="9873496" y="5290805"/>
                <a:ext cx="74880" cy="194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6F85907-338F-49C5-B57A-9324A7364C3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864856" y="5281805"/>
                  <a:ext cx="92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D42D250-C96A-4DDC-B99F-36BF600208E7}"/>
                    </a:ext>
                  </a:extLst>
                </p14:cNvPr>
                <p14:cNvContentPartPr/>
                <p14:nvPr/>
              </p14:nvContentPartPr>
              <p14:xfrm>
                <a:off x="9973936" y="5379005"/>
                <a:ext cx="166320" cy="242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D42D250-C96A-4DDC-B99F-36BF600208E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964936" y="5370365"/>
                  <a:ext cx="183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A75EEB7-E392-4C43-AFC6-5F664EEE8B63}"/>
                    </a:ext>
                  </a:extLst>
                </p14:cNvPr>
                <p14:cNvContentPartPr/>
                <p14:nvPr/>
              </p14:nvContentPartPr>
              <p14:xfrm>
                <a:off x="10199296" y="5306285"/>
                <a:ext cx="78120" cy="239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A75EEB7-E392-4C43-AFC6-5F664EEE8B6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190296" y="5297285"/>
                  <a:ext cx="9576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436E012B-3D9E-46EE-85EA-088D5AC1941D}"/>
              </a:ext>
            </a:extLst>
          </p:cNvPr>
          <p:cNvGrpSpPr/>
          <p:nvPr/>
        </p:nvGrpSpPr>
        <p:grpSpPr>
          <a:xfrm>
            <a:off x="10360216" y="5272445"/>
            <a:ext cx="1810440" cy="402480"/>
            <a:chOff x="10360216" y="5272445"/>
            <a:chExt cx="181044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13CEF1B-89B8-429C-8231-194327D74FB3}"/>
                    </a:ext>
                  </a:extLst>
                </p14:cNvPr>
                <p14:cNvContentPartPr/>
                <p14:nvPr/>
              </p14:nvContentPartPr>
              <p14:xfrm>
                <a:off x="10366336" y="5422925"/>
                <a:ext cx="79920" cy="18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13CEF1B-89B8-429C-8231-194327D74FB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357336" y="5413925"/>
                  <a:ext cx="97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134F72E-0BCE-46DA-BE5E-F359A571044C}"/>
                    </a:ext>
                  </a:extLst>
                </p14:cNvPr>
                <p14:cNvContentPartPr/>
                <p14:nvPr/>
              </p14:nvContentPartPr>
              <p14:xfrm>
                <a:off x="10360216" y="5501045"/>
                <a:ext cx="82080" cy="7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134F72E-0BCE-46DA-BE5E-F359A571044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351576" y="5492405"/>
                  <a:ext cx="99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F4832AE-87B1-4CFC-A875-9EF6244DD108}"/>
                    </a:ext>
                  </a:extLst>
                </p14:cNvPr>
                <p14:cNvContentPartPr/>
                <p14:nvPr/>
              </p14:nvContentPartPr>
              <p14:xfrm>
                <a:off x="10557856" y="5377205"/>
                <a:ext cx="121680" cy="145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F4832AE-87B1-4CFC-A875-9EF6244DD10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548856" y="5368565"/>
                  <a:ext cx="139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666CAF3-9129-4F87-A326-CABA6371A4E8}"/>
                    </a:ext>
                  </a:extLst>
                </p14:cNvPr>
                <p14:cNvContentPartPr/>
                <p14:nvPr/>
              </p14:nvContentPartPr>
              <p14:xfrm>
                <a:off x="10773496" y="5352005"/>
                <a:ext cx="120240" cy="169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666CAF3-9129-4F87-A326-CABA6371A4E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764496" y="5343365"/>
                  <a:ext cx="137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3F03C7D-80C2-4B33-877D-27DC376F9D80}"/>
                    </a:ext>
                  </a:extLst>
                </p14:cNvPr>
                <p14:cNvContentPartPr/>
                <p14:nvPr/>
              </p14:nvContentPartPr>
              <p14:xfrm>
                <a:off x="10787896" y="5435525"/>
                <a:ext cx="70560" cy="37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3F03C7D-80C2-4B33-877D-27DC376F9D8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779256" y="5426885"/>
                  <a:ext cx="88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3F35718-3C09-4008-A409-9C491E920C40}"/>
                    </a:ext>
                  </a:extLst>
                </p14:cNvPr>
                <p14:cNvContentPartPr/>
                <p14:nvPr/>
              </p14:nvContentPartPr>
              <p14:xfrm>
                <a:off x="10796536" y="5317445"/>
                <a:ext cx="130680" cy="28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3F35718-3C09-4008-A409-9C491E920C4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787536" y="5308445"/>
                  <a:ext cx="148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5C632CB-AB8F-4CFD-9979-C9D7DEDDDD81}"/>
                    </a:ext>
                  </a:extLst>
                </p14:cNvPr>
                <p14:cNvContentPartPr/>
                <p14:nvPr/>
              </p14:nvContentPartPr>
              <p14:xfrm>
                <a:off x="11008216" y="5272445"/>
                <a:ext cx="80640" cy="278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5C632CB-AB8F-4CFD-9979-C9D7DEDDDD8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999576" y="5263445"/>
                  <a:ext cx="98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BF5A427-10BA-48EF-B6CC-2A8B0470F1CB}"/>
                    </a:ext>
                  </a:extLst>
                </p14:cNvPr>
                <p14:cNvContentPartPr/>
                <p14:nvPr/>
              </p14:nvContentPartPr>
              <p14:xfrm>
                <a:off x="11089936" y="5384045"/>
                <a:ext cx="103320" cy="133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BF5A427-10BA-48EF-B6CC-2A8B0470F1C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081296" y="5375405"/>
                  <a:ext cx="120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9B5FD97-0E77-4F5A-B92A-A38C2C671A72}"/>
                    </a:ext>
                  </a:extLst>
                </p14:cNvPr>
                <p14:cNvContentPartPr/>
                <p14:nvPr/>
              </p14:nvContentPartPr>
              <p14:xfrm>
                <a:off x="11112976" y="5396285"/>
                <a:ext cx="75240" cy="140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9B5FD97-0E77-4F5A-B92A-A38C2C671A7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104336" y="5387285"/>
                  <a:ext cx="92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2DB8524-904C-480E-BB23-1AAA11C400AA}"/>
                    </a:ext>
                  </a:extLst>
                </p14:cNvPr>
                <p14:cNvContentPartPr/>
                <p14:nvPr/>
              </p14:nvContentPartPr>
              <p14:xfrm>
                <a:off x="11193256" y="5281085"/>
                <a:ext cx="132480" cy="289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2DB8524-904C-480E-BB23-1AAA11C400A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184256" y="5272085"/>
                  <a:ext cx="150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552766D-B208-4AE5-9C8A-D83D80DA65E6}"/>
                    </a:ext>
                  </a:extLst>
                </p14:cNvPr>
                <p14:cNvContentPartPr/>
                <p14:nvPr/>
              </p14:nvContentPartPr>
              <p14:xfrm>
                <a:off x="11373256" y="5439845"/>
                <a:ext cx="122760" cy="15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552766D-B208-4AE5-9C8A-D83D80DA65E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364256" y="5431205"/>
                  <a:ext cx="140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DBF960B-8C1A-4C39-8FD8-4386EEA17C19}"/>
                    </a:ext>
                  </a:extLst>
                </p14:cNvPr>
                <p14:cNvContentPartPr/>
                <p14:nvPr/>
              </p14:nvContentPartPr>
              <p14:xfrm>
                <a:off x="11453176" y="5393045"/>
                <a:ext cx="10440" cy="102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DBF960B-8C1A-4C39-8FD8-4386EEA17C1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444176" y="5384405"/>
                  <a:ext cx="28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CF5927B-E0C6-439F-BD71-0E6D18B617EA}"/>
                    </a:ext>
                  </a:extLst>
                </p14:cNvPr>
                <p14:cNvContentPartPr/>
                <p14:nvPr/>
              </p14:nvContentPartPr>
              <p14:xfrm>
                <a:off x="11557216" y="5326805"/>
                <a:ext cx="114120" cy="225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CF5927B-E0C6-439F-BD71-0E6D18B617E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548216" y="5317805"/>
                  <a:ext cx="1317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05C588A-D3BB-476F-B472-BAB3A0555854}"/>
                    </a:ext>
                  </a:extLst>
                </p14:cNvPr>
                <p14:cNvContentPartPr/>
                <p14:nvPr/>
              </p14:nvContentPartPr>
              <p14:xfrm>
                <a:off x="11723896" y="5409605"/>
                <a:ext cx="66240" cy="151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05C588A-D3BB-476F-B472-BAB3A055585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714896" y="5400965"/>
                  <a:ext cx="83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872B5CA-4C60-48BD-9AB9-9C2717BD2141}"/>
                    </a:ext>
                  </a:extLst>
                </p14:cNvPr>
                <p14:cNvContentPartPr/>
                <p14:nvPr/>
              </p14:nvContentPartPr>
              <p14:xfrm>
                <a:off x="11736856" y="5484485"/>
                <a:ext cx="38520" cy="13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872B5CA-4C60-48BD-9AB9-9C2717BD214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727856" y="5475845"/>
                  <a:ext cx="56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C64B808-3CAA-4A06-9435-E080F69B615D}"/>
                    </a:ext>
                  </a:extLst>
                </p14:cNvPr>
                <p14:cNvContentPartPr/>
                <p14:nvPr/>
              </p14:nvContentPartPr>
              <p14:xfrm>
                <a:off x="11731816" y="5393045"/>
                <a:ext cx="67680" cy="22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C64B808-3CAA-4A06-9435-E080F69B615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722816" y="5384405"/>
                  <a:ext cx="85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459A0C5-171A-4426-A1D6-5AEA757B06D8}"/>
                    </a:ext>
                  </a:extLst>
                </p14:cNvPr>
                <p14:cNvContentPartPr/>
                <p14:nvPr/>
              </p14:nvContentPartPr>
              <p14:xfrm>
                <a:off x="11830096" y="5360285"/>
                <a:ext cx="119160" cy="225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459A0C5-171A-4426-A1D6-5AEA757B06D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821096" y="5351645"/>
                  <a:ext cx="136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C9FD825-CC40-4B3F-8A8B-84ED9EB39379}"/>
                    </a:ext>
                  </a:extLst>
                </p14:cNvPr>
                <p14:cNvContentPartPr/>
                <p14:nvPr/>
              </p14:nvContentPartPr>
              <p14:xfrm>
                <a:off x="11979856" y="5421485"/>
                <a:ext cx="63720" cy="165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C9FD825-CC40-4B3F-8A8B-84ED9EB3937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970856" y="5412485"/>
                  <a:ext cx="81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CE02B90-ADF1-48EF-906B-7FE11A76856E}"/>
                    </a:ext>
                  </a:extLst>
                </p14:cNvPr>
                <p14:cNvContentPartPr/>
                <p14:nvPr/>
              </p14:nvContentPartPr>
              <p14:xfrm>
                <a:off x="12052576" y="5329685"/>
                <a:ext cx="118080" cy="345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CE02B90-ADF1-48EF-906B-7FE11A76856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2043936" y="5320685"/>
                  <a:ext cx="135720" cy="36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484928E9-9D78-43A9-9214-6F35E37D04BC}"/>
                  </a:ext>
                </a:extLst>
              </p14:cNvPr>
              <p14:cNvContentPartPr/>
              <p14:nvPr/>
            </p14:nvContentPartPr>
            <p14:xfrm>
              <a:off x="527536" y="5143565"/>
              <a:ext cx="4263480" cy="9612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484928E9-9D78-43A9-9214-6F35E37D04BC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518536" y="5134925"/>
                <a:ext cx="428112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7FF2CEF8-EDBF-4447-895A-541E17695EBB}"/>
              </a:ext>
            </a:extLst>
          </p:cNvPr>
          <p:cNvGrpSpPr/>
          <p:nvPr/>
        </p:nvGrpSpPr>
        <p:grpSpPr>
          <a:xfrm>
            <a:off x="491176" y="5417885"/>
            <a:ext cx="3067200" cy="698760"/>
            <a:chOff x="491176" y="5417885"/>
            <a:chExt cx="3067200" cy="69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9BCA687-4121-47FB-946E-947D89A84D03}"/>
                    </a:ext>
                  </a:extLst>
                </p14:cNvPr>
                <p14:cNvContentPartPr/>
                <p14:nvPr/>
              </p14:nvContentPartPr>
              <p14:xfrm>
                <a:off x="491176" y="5417885"/>
                <a:ext cx="223920" cy="179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9BCA687-4121-47FB-946E-947D89A84D0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82536" y="5409245"/>
                  <a:ext cx="241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B467D66-200A-4632-A167-DB3CB3A74610}"/>
                    </a:ext>
                  </a:extLst>
                </p14:cNvPr>
                <p14:cNvContentPartPr/>
                <p14:nvPr/>
              </p14:nvContentPartPr>
              <p14:xfrm>
                <a:off x="795376" y="5507165"/>
                <a:ext cx="111240" cy="25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B467D66-200A-4632-A167-DB3CB3A7461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86376" y="5498525"/>
                  <a:ext cx="128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A59F0A9-3DA9-4D35-8044-FE583B94975E}"/>
                    </a:ext>
                  </a:extLst>
                </p14:cNvPr>
                <p14:cNvContentPartPr/>
                <p14:nvPr/>
              </p14:nvContentPartPr>
              <p14:xfrm>
                <a:off x="785656" y="5592485"/>
                <a:ext cx="109080" cy="316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A59F0A9-3DA9-4D35-8044-FE583B94975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76656" y="5583485"/>
                  <a:ext cx="126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066F44E-4D5A-49C7-8B41-6B44F59A37A4}"/>
                    </a:ext>
                  </a:extLst>
                </p14:cNvPr>
                <p14:cNvContentPartPr/>
                <p14:nvPr/>
              </p14:nvContentPartPr>
              <p14:xfrm>
                <a:off x="1198576" y="5454245"/>
                <a:ext cx="137520" cy="159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066F44E-4D5A-49C7-8B41-6B44F59A37A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89576" y="5445245"/>
                  <a:ext cx="155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A7B06AE-CAF1-477D-9E8D-C23866E24E9C}"/>
                    </a:ext>
                  </a:extLst>
                </p14:cNvPr>
                <p14:cNvContentPartPr/>
                <p14:nvPr/>
              </p14:nvContentPartPr>
              <p14:xfrm>
                <a:off x="1415656" y="5463965"/>
                <a:ext cx="104400" cy="129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A7B06AE-CAF1-477D-9E8D-C23866E24E9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406656" y="5454965"/>
                  <a:ext cx="122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9244E82-1AF3-4988-819D-AB8780BAE2D2}"/>
                    </a:ext>
                  </a:extLst>
                </p14:cNvPr>
                <p14:cNvContentPartPr/>
                <p14:nvPr/>
              </p14:nvContentPartPr>
              <p14:xfrm>
                <a:off x="1432936" y="5480525"/>
                <a:ext cx="92880" cy="1296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9244E82-1AF3-4988-819D-AB8780BAE2D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423936" y="5471885"/>
                  <a:ext cx="110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F7A473B-06BC-4587-9042-CA816A3CA123}"/>
                    </a:ext>
                  </a:extLst>
                </p14:cNvPr>
                <p14:cNvContentPartPr/>
                <p14:nvPr/>
              </p14:nvContentPartPr>
              <p14:xfrm>
                <a:off x="1587016" y="5555405"/>
                <a:ext cx="26280" cy="936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F7A473B-06BC-4587-9042-CA816A3CA12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578376" y="5546765"/>
                  <a:ext cx="43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0C981DA-30E3-4D32-BEEE-3E0F2748076E}"/>
                    </a:ext>
                  </a:extLst>
                </p14:cNvPr>
                <p14:cNvContentPartPr/>
                <p14:nvPr/>
              </p14:nvContentPartPr>
              <p14:xfrm>
                <a:off x="1776736" y="5568725"/>
                <a:ext cx="127800" cy="18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0C981DA-30E3-4D32-BEEE-3E0F2748076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768096" y="5560085"/>
                  <a:ext cx="145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0C43281-C6F1-4CF3-92A5-BD2C7AE76C79}"/>
                    </a:ext>
                  </a:extLst>
                </p14:cNvPr>
                <p14:cNvContentPartPr/>
                <p14:nvPr/>
              </p14:nvContentPartPr>
              <p14:xfrm>
                <a:off x="1815976" y="5545325"/>
                <a:ext cx="18360" cy="92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0C43281-C6F1-4CF3-92A5-BD2C7AE76C7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806976" y="5536325"/>
                  <a:ext cx="36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1DA408C-A21A-4E59-80D3-7E44F3AFD219}"/>
                    </a:ext>
                  </a:extLst>
                </p14:cNvPr>
                <p14:cNvContentPartPr/>
                <p14:nvPr/>
              </p14:nvContentPartPr>
              <p14:xfrm>
                <a:off x="1324576" y="5611925"/>
                <a:ext cx="52200" cy="110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1DA408C-A21A-4E59-80D3-7E44F3AFD21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315936" y="5602925"/>
                  <a:ext cx="69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82A4768-910F-4BF3-B7B9-FD6268AB71A7}"/>
                    </a:ext>
                  </a:extLst>
                </p14:cNvPr>
                <p14:cNvContentPartPr/>
                <p14:nvPr/>
              </p14:nvContentPartPr>
              <p14:xfrm>
                <a:off x="2070856" y="5521925"/>
                <a:ext cx="98280" cy="1206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82A4768-910F-4BF3-B7B9-FD6268AB71A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061856" y="5512925"/>
                  <a:ext cx="115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3B2637A-B230-4C23-B813-448B656FFBC4}"/>
                    </a:ext>
                  </a:extLst>
                </p14:cNvPr>
                <p14:cNvContentPartPr/>
                <p14:nvPr/>
              </p14:nvContentPartPr>
              <p14:xfrm>
                <a:off x="2197936" y="5579165"/>
                <a:ext cx="57960" cy="127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3B2637A-B230-4C23-B813-448B656FFBC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189296" y="5570165"/>
                  <a:ext cx="75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6871AC9-7E87-4C3B-80FA-E17C0721A988}"/>
                    </a:ext>
                  </a:extLst>
                </p14:cNvPr>
                <p14:cNvContentPartPr/>
                <p14:nvPr/>
              </p14:nvContentPartPr>
              <p14:xfrm>
                <a:off x="2358136" y="5511845"/>
                <a:ext cx="99720" cy="1368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6871AC9-7E87-4C3B-80FA-E17C0721A98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349136" y="5502845"/>
                  <a:ext cx="117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486ACBC-F3DE-4387-8378-A5A722AB6A9D}"/>
                    </a:ext>
                  </a:extLst>
                </p14:cNvPr>
                <p14:cNvContentPartPr/>
                <p14:nvPr/>
              </p14:nvContentPartPr>
              <p14:xfrm>
                <a:off x="2364976" y="5487365"/>
                <a:ext cx="118440" cy="166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486ACBC-F3DE-4387-8378-A5A722AB6A9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355976" y="5478365"/>
                  <a:ext cx="136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5BE420B-100F-4B5F-A9FD-1CA294EBC0A2}"/>
                    </a:ext>
                  </a:extLst>
                </p14:cNvPr>
                <p14:cNvContentPartPr/>
                <p14:nvPr/>
              </p14:nvContentPartPr>
              <p14:xfrm>
                <a:off x="2488816" y="5588525"/>
                <a:ext cx="94680" cy="138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5BE420B-100F-4B5F-A9FD-1CA294EBC0A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480176" y="5579885"/>
                  <a:ext cx="112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E50FDB1-A49E-4C57-B281-4E26F04E7705}"/>
                    </a:ext>
                  </a:extLst>
                </p14:cNvPr>
                <p14:cNvContentPartPr/>
                <p14:nvPr/>
              </p14:nvContentPartPr>
              <p14:xfrm>
                <a:off x="2729296" y="5587085"/>
                <a:ext cx="122760" cy="64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E50FDB1-A49E-4C57-B281-4E26F04E770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720656" y="5578085"/>
                  <a:ext cx="140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3290A46-37FF-41C1-B932-7B0B62A54DBF}"/>
                    </a:ext>
                  </a:extLst>
                </p14:cNvPr>
                <p14:cNvContentPartPr/>
                <p14:nvPr/>
              </p14:nvContentPartPr>
              <p14:xfrm>
                <a:off x="2767456" y="5566565"/>
                <a:ext cx="11520" cy="91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3290A46-37FF-41C1-B932-7B0B62A54DB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758456" y="5557925"/>
                  <a:ext cx="29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5D7787A-A753-4B98-83DB-1A805088C2FF}"/>
                    </a:ext>
                  </a:extLst>
                </p14:cNvPr>
                <p14:cNvContentPartPr/>
                <p14:nvPr/>
              </p14:nvContentPartPr>
              <p14:xfrm>
                <a:off x="2963656" y="5476925"/>
                <a:ext cx="109800" cy="173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5D7787A-A753-4B98-83DB-1A805088C2F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955016" y="5467925"/>
                  <a:ext cx="127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FF9BF56-1103-47F2-9D08-CE3FE3DAC717}"/>
                    </a:ext>
                  </a:extLst>
                </p14:cNvPr>
                <p14:cNvContentPartPr/>
                <p14:nvPr/>
              </p14:nvContentPartPr>
              <p14:xfrm>
                <a:off x="3075256" y="5557205"/>
                <a:ext cx="115200" cy="149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FF9BF56-1103-47F2-9D08-CE3FE3DAC71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066256" y="5548565"/>
                  <a:ext cx="132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6C04E5F-A2EB-4944-8318-78243AA27EB0}"/>
                    </a:ext>
                  </a:extLst>
                </p14:cNvPr>
                <p14:cNvContentPartPr/>
                <p14:nvPr/>
              </p14:nvContentPartPr>
              <p14:xfrm>
                <a:off x="3300976" y="5492405"/>
                <a:ext cx="127080" cy="1332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6C04E5F-A2EB-4944-8318-78243AA27EB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292336" y="5483405"/>
                  <a:ext cx="144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744AE20-63F8-4560-B665-6A1418153B23}"/>
                    </a:ext>
                  </a:extLst>
                </p14:cNvPr>
                <p14:cNvContentPartPr/>
                <p14:nvPr/>
              </p14:nvContentPartPr>
              <p14:xfrm>
                <a:off x="3291616" y="5484485"/>
                <a:ext cx="139320" cy="172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744AE20-63F8-4560-B665-6A1418153B2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282616" y="5475485"/>
                  <a:ext cx="156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16879BF-9FF7-4DE0-8AA4-5F714009EC08}"/>
                    </a:ext>
                  </a:extLst>
                </p14:cNvPr>
                <p14:cNvContentPartPr/>
                <p14:nvPr/>
              </p14:nvContentPartPr>
              <p14:xfrm>
                <a:off x="3442096" y="5564045"/>
                <a:ext cx="116280" cy="165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16879BF-9FF7-4DE0-8AA4-5F714009EC0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433456" y="5555045"/>
                  <a:ext cx="133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9C61635-CE6D-42BD-A719-44BFF495BE70}"/>
                    </a:ext>
                  </a:extLst>
                </p14:cNvPr>
                <p14:cNvContentPartPr/>
                <p14:nvPr/>
              </p14:nvContentPartPr>
              <p14:xfrm>
                <a:off x="1216936" y="5753765"/>
                <a:ext cx="1437840" cy="144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9C61635-CE6D-42BD-A719-44BFF495BE7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207936" y="5745125"/>
                  <a:ext cx="1455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0808DEE-F90C-459B-B530-A4891DEC3C52}"/>
                    </a:ext>
                  </a:extLst>
                </p14:cNvPr>
                <p14:cNvContentPartPr/>
                <p14:nvPr/>
              </p14:nvContentPartPr>
              <p14:xfrm>
                <a:off x="1864936" y="5967965"/>
                <a:ext cx="67320" cy="1310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0808DEE-F90C-459B-B530-A4891DEC3C5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856296" y="5958965"/>
                  <a:ext cx="84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DA7CDB1-A4D7-48FC-8A22-A04B3AAA85EE}"/>
                    </a:ext>
                  </a:extLst>
                </p14:cNvPr>
                <p14:cNvContentPartPr/>
                <p14:nvPr/>
              </p14:nvContentPartPr>
              <p14:xfrm>
                <a:off x="1821016" y="5972645"/>
                <a:ext cx="149400" cy="144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DA7CDB1-A4D7-48FC-8A22-A04B3AAA85E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812376" y="5964005"/>
                  <a:ext cx="16704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D0F663E6-B9EA-4F30-8178-B565D78F155B}"/>
              </a:ext>
            </a:extLst>
          </p:cNvPr>
          <p:cNvGrpSpPr/>
          <p:nvPr/>
        </p:nvGrpSpPr>
        <p:grpSpPr>
          <a:xfrm>
            <a:off x="2902456" y="5805605"/>
            <a:ext cx="553680" cy="351720"/>
            <a:chOff x="2902456" y="5805605"/>
            <a:chExt cx="55368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8282655-540F-4B1F-851E-FE44C698C840}"/>
                    </a:ext>
                  </a:extLst>
                </p14:cNvPr>
                <p14:cNvContentPartPr/>
                <p14:nvPr/>
              </p14:nvContentPartPr>
              <p14:xfrm>
                <a:off x="2902456" y="5805605"/>
                <a:ext cx="553680" cy="867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8282655-540F-4B1F-851E-FE44C698C84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893816" y="5796605"/>
                  <a:ext cx="571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83F273E-1783-44C3-A4ED-FB2C5991A755}"/>
                    </a:ext>
                  </a:extLst>
                </p14:cNvPr>
                <p14:cNvContentPartPr/>
                <p14:nvPr/>
              </p14:nvContentPartPr>
              <p14:xfrm>
                <a:off x="3065896" y="5966885"/>
                <a:ext cx="135720" cy="190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83F273E-1783-44C3-A4ED-FB2C5991A75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056896" y="5958245"/>
                  <a:ext cx="15336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A60F166-E5D8-4EE4-B4E9-8FBF6231AA12}"/>
                  </a:ext>
                </a:extLst>
              </p14:cNvPr>
              <p14:cNvContentPartPr/>
              <p14:nvPr/>
            </p14:nvContentPartPr>
            <p14:xfrm>
              <a:off x="3767896" y="5756285"/>
              <a:ext cx="84240" cy="13284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A60F166-E5D8-4EE4-B4E9-8FBF6231AA12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3759256" y="5747285"/>
                <a:ext cx="101880" cy="1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oup 312">
            <a:extLst>
              <a:ext uri="{FF2B5EF4-FFF2-40B4-BE49-F238E27FC236}">
                <a16:creationId xmlns:a16="http://schemas.microsoft.com/office/drawing/2014/main" id="{8FE30E27-4AE2-4A75-B760-765E8DC55EA2}"/>
              </a:ext>
            </a:extLst>
          </p:cNvPr>
          <p:cNvGrpSpPr/>
          <p:nvPr/>
        </p:nvGrpSpPr>
        <p:grpSpPr>
          <a:xfrm>
            <a:off x="4214296" y="5604365"/>
            <a:ext cx="963720" cy="322920"/>
            <a:chOff x="4214296" y="5604365"/>
            <a:chExt cx="96372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1F913DA-2360-4448-BD06-BCE213451C8E}"/>
                    </a:ext>
                  </a:extLst>
                </p14:cNvPr>
                <p14:cNvContentPartPr/>
                <p14:nvPr/>
              </p14:nvContentPartPr>
              <p14:xfrm>
                <a:off x="4229776" y="5668445"/>
                <a:ext cx="78840" cy="1296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1F913DA-2360-4448-BD06-BCE213451C8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220776" y="5659805"/>
                  <a:ext cx="96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B6D90D2-103F-416C-A598-0B8833100936}"/>
                    </a:ext>
                  </a:extLst>
                </p14:cNvPr>
                <p14:cNvContentPartPr/>
                <p14:nvPr/>
              </p14:nvContentPartPr>
              <p14:xfrm>
                <a:off x="4214296" y="5706245"/>
                <a:ext cx="78480" cy="298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B6D90D2-103F-416C-A598-0B883310093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205296" y="5697245"/>
                  <a:ext cx="96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C7A5228-B082-4317-B364-1A7A71C7AB02}"/>
                    </a:ext>
                  </a:extLst>
                </p14:cNvPr>
                <p14:cNvContentPartPr/>
                <p14:nvPr/>
              </p14:nvContentPartPr>
              <p14:xfrm>
                <a:off x="4217536" y="5635325"/>
                <a:ext cx="114120" cy="158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C7A5228-B082-4317-B364-1A7A71C7AB0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208536" y="5626685"/>
                  <a:ext cx="131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87F1E5C-3448-4A67-B835-F92BBF943404}"/>
                    </a:ext>
                  </a:extLst>
                </p14:cNvPr>
                <p14:cNvContentPartPr/>
                <p14:nvPr/>
              </p14:nvContentPartPr>
              <p14:xfrm>
                <a:off x="4422016" y="5604365"/>
                <a:ext cx="129240" cy="253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87F1E5C-3448-4A67-B835-F92BBF94340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413016" y="5595725"/>
                  <a:ext cx="146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536F579-B858-4C83-9630-AE0407FAD705}"/>
                    </a:ext>
                  </a:extLst>
                </p14:cNvPr>
                <p14:cNvContentPartPr/>
                <p14:nvPr/>
              </p14:nvContentPartPr>
              <p14:xfrm>
                <a:off x="4553776" y="5703365"/>
                <a:ext cx="113760" cy="1026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536F579-B858-4C83-9630-AE0407FAD70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544776" y="5694365"/>
                  <a:ext cx="131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6E3F90F-F66D-4CBC-ACB1-FDE97A1EFA1E}"/>
                    </a:ext>
                  </a:extLst>
                </p14:cNvPr>
                <p14:cNvContentPartPr/>
                <p14:nvPr/>
              </p14:nvContentPartPr>
              <p14:xfrm>
                <a:off x="4554136" y="5684285"/>
                <a:ext cx="146880" cy="1753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6E3F90F-F66D-4CBC-ACB1-FDE97A1EFA1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545496" y="5675645"/>
                  <a:ext cx="164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C1A09AD-53F8-4E8E-B204-605ECB2B01F1}"/>
                    </a:ext>
                  </a:extLst>
                </p14:cNvPr>
                <p14:cNvContentPartPr/>
                <p14:nvPr/>
              </p14:nvContentPartPr>
              <p14:xfrm>
                <a:off x="4736296" y="5798045"/>
                <a:ext cx="63720" cy="666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C1A09AD-53F8-4E8E-B204-605ECB2B01F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727656" y="5789405"/>
                  <a:ext cx="81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90B86C0-FA47-4FCD-948E-3078B5431CD6}"/>
                    </a:ext>
                  </a:extLst>
                </p14:cNvPr>
                <p14:cNvContentPartPr/>
                <p14:nvPr/>
              </p14:nvContentPartPr>
              <p14:xfrm>
                <a:off x="4797136" y="5688245"/>
                <a:ext cx="17280" cy="25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90B86C0-FA47-4FCD-948E-3078B5431CD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788136" y="5679245"/>
                  <a:ext cx="34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01E0240-4211-46FD-9685-C2CED12F14A1}"/>
                    </a:ext>
                  </a:extLst>
                </p14:cNvPr>
                <p14:cNvContentPartPr/>
                <p14:nvPr/>
              </p14:nvContentPartPr>
              <p14:xfrm>
                <a:off x="4893256" y="5627045"/>
                <a:ext cx="93600" cy="3002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01E0240-4211-46FD-9685-C2CED12F14A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884616" y="5618405"/>
                  <a:ext cx="1112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23589F6-DE8F-496A-9802-B7955A5D40F1}"/>
                    </a:ext>
                  </a:extLst>
                </p14:cNvPr>
                <p14:cNvContentPartPr/>
                <p14:nvPr/>
              </p14:nvContentPartPr>
              <p14:xfrm>
                <a:off x="5063176" y="5740805"/>
                <a:ext cx="114840" cy="1051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23589F6-DE8F-496A-9802-B7955A5D40F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054176" y="5731805"/>
                  <a:ext cx="13248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E2D361EB-18E7-4045-8C7F-479298D1ACCA}"/>
                  </a:ext>
                </a:extLst>
              </p14:cNvPr>
              <p14:cNvContentPartPr/>
              <p14:nvPr/>
            </p14:nvContentPartPr>
            <p14:xfrm>
              <a:off x="5341816" y="5696165"/>
              <a:ext cx="305280" cy="1695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E2D361EB-18E7-4045-8C7F-479298D1ACCA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5332816" y="5687525"/>
                <a:ext cx="32292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88F9BE13-9EE1-4F3F-A96B-64ACDF70CE3F}"/>
              </a:ext>
            </a:extLst>
          </p:cNvPr>
          <p:cNvGrpSpPr/>
          <p:nvPr/>
        </p:nvGrpSpPr>
        <p:grpSpPr>
          <a:xfrm>
            <a:off x="536536" y="6361085"/>
            <a:ext cx="939960" cy="280080"/>
            <a:chOff x="536536" y="6361085"/>
            <a:chExt cx="9399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9FAAB47-C9FD-4AF8-920F-F4987BE17691}"/>
                    </a:ext>
                  </a:extLst>
                </p14:cNvPr>
                <p14:cNvContentPartPr/>
                <p14:nvPr/>
              </p14:nvContentPartPr>
              <p14:xfrm>
                <a:off x="536536" y="6384125"/>
                <a:ext cx="118800" cy="173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9FAAB47-C9FD-4AF8-920F-F4987BE1769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27896" y="6375125"/>
                  <a:ext cx="136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F8B3AAE-30A5-4031-8BB0-905517C20DD4}"/>
                    </a:ext>
                  </a:extLst>
                </p14:cNvPr>
                <p14:cNvContentPartPr/>
                <p14:nvPr/>
              </p14:nvContentPartPr>
              <p14:xfrm>
                <a:off x="551296" y="6438485"/>
                <a:ext cx="94680" cy="42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F8B3AAE-30A5-4031-8BB0-905517C20DD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42296" y="6429845"/>
                  <a:ext cx="11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43DB038-2B19-462A-A479-F957DC4C187E}"/>
                    </a:ext>
                  </a:extLst>
                </p14:cNvPr>
                <p14:cNvContentPartPr/>
                <p14:nvPr/>
              </p14:nvContentPartPr>
              <p14:xfrm>
                <a:off x="547696" y="6366845"/>
                <a:ext cx="142560" cy="172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43DB038-2B19-462A-A479-F957DC4C187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39056" y="6358205"/>
                  <a:ext cx="160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3BA6091-883E-4334-8B53-2DA4A7BAB700}"/>
                    </a:ext>
                  </a:extLst>
                </p14:cNvPr>
                <p14:cNvContentPartPr/>
                <p14:nvPr/>
              </p14:nvContentPartPr>
              <p14:xfrm>
                <a:off x="726976" y="6372245"/>
                <a:ext cx="106920" cy="2689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3BA6091-883E-4334-8B53-2DA4A7BAB70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18336" y="6363245"/>
                  <a:ext cx="124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7F07D43-049F-4314-B3F9-ABF97E80DF9D}"/>
                    </a:ext>
                  </a:extLst>
                </p14:cNvPr>
                <p14:cNvContentPartPr/>
                <p14:nvPr/>
              </p14:nvContentPartPr>
              <p14:xfrm>
                <a:off x="897256" y="6439205"/>
                <a:ext cx="174240" cy="1328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7F07D43-049F-4314-B3F9-ABF97E80DF9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88256" y="6430205"/>
                  <a:ext cx="191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86FF3B7-B87A-4997-BA05-547EF04F4BFD}"/>
                    </a:ext>
                  </a:extLst>
                </p14:cNvPr>
                <p14:cNvContentPartPr/>
                <p14:nvPr/>
              </p14:nvContentPartPr>
              <p14:xfrm>
                <a:off x="1123696" y="6361085"/>
                <a:ext cx="97920" cy="2772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86FF3B7-B87A-4997-BA05-547EF04F4BF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14696" y="6352085"/>
                  <a:ext cx="1155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FF20FE0-79BA-485E-B381-77C43000C843}"/>
                    </a:ext>
                  </a:extLst>
                </p14:cNvPr>
                <p14:cNvContentPartPr/>
                <p14:nvPr/>
              </p14:nvContentPartPr>
              <p14:xfrm>
                <a:off x="1373896" y="6492125"/>
                <a:ext cx="102600" cy="19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FF20FE0-79BA-485E-B381-77C43000C84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364896" y="6483125"/>
                  <a:ext cx="120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C1D5B2D-B935-4CD8-B8CA-4BBD0CDDE704}"/>
                    </a:ext>
                  </a:extLst>
                </p14:cNvPr>
                <p14:cNvContentPartPr/>
                <p14:nvPr/>
              </p14:nvContentPartPr>
              <p14:xfrm>
                <a:off x="1378576" y="6545765"/>
                <a:ext cx="97920" cy="23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C1D5B2D-B935-4CD8-B8CA-4BBD0CDDE70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369936" y="6536765"/>
                  <a:ext cx="1155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8F051B8C-7ECE-4D21-B7C0-0A42CDFF4CA9}"/>
              </a:ext>
            </a:extLst>
          </p:cNvPr>
          <p:cNvGrpSpPr/>
          <p:nvPr/>
        </p:nvGrpSpPr>
        <p:grpSpPr>
          <a:xfrm>
            <a:off x="1694296" y="6406805"/>
            <a:ext cx="1806120" cy="271800"/>
            <a:chOff x="1694296" y="6406805"/>
            <a:chExt cx="18061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4504DB7-7C83-40B1-9E52-7296354D586A}"/>
                    </a:ext>
                  </a:extLst>
                </p14:cNvPr>
                <p14:cNvContentPartPr/>
                <p14:nvPr/>
              </p14:nvContentPartPr>
              <p14:xfrm>
                <a:off x="1704016" y="6510485"/>
                <a:ext cx="108360" cy="1627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4504DB7-7C83-40B1-9E52-7296354D586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695376" y="6501845"/>
                  <a:ext cx="126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116800F-DD8D-48F5-B835-BC9FB2FB5DD0}"/>
                    </a:ext>
                  </a:extLst>
                </p14:cNvPr>
                <p14:cNvContentPartPr/>
                <p14:nvPr/>
              </p14:nvContentPartPr>
              <p14:xfrm>
                <a:off x="1694296" y="6545765"/>
                <a:ext cx="97920" cy="262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116800F-DD8D-48F5-B835-BC9FB2FB5DD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685296" y="6536765"/>
                  <a:ext cx="115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10C0AE6-EB97-4CBD-BB3D-8E80395CF417}"/>
                    </a:ext>
                  </a:extLst>
                </p14:cNvPr>
                <p14:cNvContentPartPr/>
                <p14:nvPr/>
              </p14:nvContentPartPr>
              <p14:xfrm>
                <a:off x="1740736" y="6470885"/>
                <a:ext cx="120240" cy="18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10C0AE6-EB97-4CBD-BB3D-8E80395CF41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732096" y="6461885"/>
                  <a:ext cx="137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B2694FE-8E44-4205-8A14-2E620E1A642C}"/>
                    </a:ext>
                  </a:extLst>
                </p14:cNvPr>
                <p14:cNvContentPartPr/>
                <p14:nvPr/>
              </p14:nvContentPartPr>
              <p14:xfrm>
                <a:off x="1950616" y="6439925"/>
                <a:ext cx="108000" cy="225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B2694FE-8E44-4205-8A14-2E620E1A642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941616" y="6430925"/>
                  <a:ext cx="125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C5AA7D3-78F9-4F7E-A91C-25D570BE4359}"/>
                    </a:ext>
                  </a:extLst>
                </p14:cNvPr>
                <p14:cNvContentPartPr/>
                <p14:nvPr/>
              </p14:nvContentPartPr>
              <p14:xfrm>
                <a:off x="2135296" y="6505445"/>
                <a:ext cx="79200" cy="1087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C5AA7D3-78F9-4F7E-A91C-25D570BE435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126296" y="6496445"/>
                  <a:ext cx="96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21663FA-B9E9-4A8A-8F07-03404DE83B24}"/>
                    </a:ext>
                  </a:extLst>
                </p14:cNvPr>
                <p14:cNvContentPartPr/>
                <p14:nvPr/>
              </p14:nvContentPartPr>
              <p14:xfrm>
                <a:off x="2137096" y="6519845"/>
                <a:ext cx="78480" cy="1184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21663FA-B9E9-4A8A-8F07-03404DE83B2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128096" y="6510845"/>
                  <a:ext cx="96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F5153F4-4025-4579-90A3-3B688D6BB409}"/>
                    </a:ext>
                  </a:extLst>
                </p14:cNvPr>
                <p14:cNvContentPartPr/>
                <p14:nvPr/>
              </p14:nvContentPartPr>
              <p14:xfrm>
                <a:off x="2271376" y="6442805"/>
                <a:ext cx="113040" cy="2138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F5153F4-4025-4579-90A3-3B688D6BB40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262736" y="6433805"/>
                  <a:ext cx="130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41AE101-B367-43AD-981C-D666E6DA1A0C}"/>
                    </a:ext>
                  </a:extLst>
                </p14:cNvPr>
                <p14:cNvContentPartPr/>
                <p14:nvPr/>
              </p14:nvContentPartPr>
              <p14:xfrm>
                <a:off x="2542096" y="6542165"/>
                <a:ext cx="129960" cy="342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41AE101-B367-43AD-981C-D666E6DA1A0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533456" y="6533165"/>
                  <a:ext cx="147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E14842E-6E25-4576-BFB4-CC39258D532E}"/>
                    </a:ext>
                  </a:extLst>
                </p14:cNvPr>
                <p14:cNvContentPartPr/>
                <p14:nvPr/>
              </p14:nvContentPartPr>
              <p14:xfrm>
                <a:off x="2577736" y="6517325"/>
                <a:ext cx="9360" cy="1087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E14842E-6E25-4576-BFB4-CC39258D532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569096" y="6508325"/>
                  <a:ext cx="27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25345C8-CA7C-4F0E-A9F8-A87A6ADF68BF}"/>
                    </a:ext>
                  </a:extLst>
                </p14:cNvPr>
                <p14:cNvContentPartPr/>
                <p14:nvPr/>
              </p14:nvContentPartPr>
              <p14:xfrm>
                <a:off x="2856736" y="6514085"/>
                <a:ext cx="130680" cy="1386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25345C8-CA7C-4F0E-A9F8-A87A6ADF68B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848096" y="6505085"/>
                  <a:ext cx="148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28F0AAF-2F96-44AA-9391-AB5FC7D5F3EF}"/>
                    </a:ext>
                  </a:extLst>
                </p14:cNvPr>
                <p14:cNvContentPartPr/>
                <p14:nvPr/>
              </p14:nvContentPartPr>
              <p14:xfrm>
                <a:off x="2898856" y="6509405"/>
                <a:ext cx="100800" cy="489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28F0AAF-2F96-44AA-9391-AB5FC7D5F3E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890216" y="6500405"/>
                  <a:ext cx="118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846E3A80-57C5-4CCF-A579-1195B1F99564}"/>
                    </a:ext>
                  </a:extLst>
                </p14:cNvPr>
                <p14:cNvContentPartPr/>
                <p14:nvPr/>
              </p14:nvContentPartPr>
              <p14:xfrm>
                <a:off x="2885536" y="6422645"/>
                <a:ext cx="111240" cy="284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846E3A80-57C5-4CCF-A579-1195B1F9956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876896" y="6414005"/>
                  <a:ext cx="128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975A42F-C0DF-4ECD-B219-4E7BC22E3406}"/>
                    </a:ext>
                  </a:extLst>
                </p14:cNvPr>
                <p14:cNvContentPartPr/>
                <p14:nvPr/>
              </p14:nvContentPartPr>
              <p14:xfrm>
                <a:off x="3085336" y="6406805"/>
                <a:ext cx="153360" cy="2350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975A42F-C0DF-4ECD-B219-4E7BC22E340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076336" y="6397805"/>
                  <a:ext cx="171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1AF9495-2CBB-448B-9C17-178F7948DE31}"/>
                    </a:ext>
                  </a:extLst>
                </p14:cNvPr>
                <p14:cNvContentPartPr/>
                <p14:nvPr/>
              </p14:nvContentPartPr>
              <p14:xfrm>
                <a:off x="3254896" y="6487085"/>
                <a:ext cx="119160" cy="1584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1AF9495-2CBB-448B-9C17-178F7948DE3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245896" y="6478445"/>
                  <a:ext cx="136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507AC88-2D80-46D7-99F8-55CDC1F30133}"/>
                    </a:ext>
                  </a:extLst>
                </p14:cNvPr>
                <p14:cNvContentPartPr/>
                <p14:nvPr/>
              </p14:nvContentPartPr>
              <p14:xfrm>
                <a:off x="3389536" y="6411125"/>
                <a:ext cx="110880" cy="2674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507AC88-2D80-46D7-99F8-55CDC1F3013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380536" y="6402485"/>
                  <a:ext cx="12852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DA800AD7-CE5C-47CB-93D8-07F3AFAC6087}"/>
              </a:ext>
            </a:extLst>
          </p:cNvPr>
          <p:cNvGrpSpPr/>
          <p:nvPr/>
        </p:nvGrpSpPr>
        <p:grpSpPr>
          <a:xfrm>
            <a:off x="3611656" y="6518405"/>
            <a:ext cx="131760" cy="90720"/>
            <a:chOff x="3611656" y="6518405"/>
            <a:chExt cx="131760" cy="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C6208D3B-D61F-4A8E-A1D5-510A20E61544}"/>
                    </a:ext>
                  </a:extLst>
                </p14:cNvPr>
                <p14:cNvContentPartPr/>
                <p14:nvPr/>
              </p14:nvContentPartPr>
              <p14:xfrm>
                <a:off x="3611656" y="6518405"/>
                <a:ext cx="94320" cy="136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C6208D3B-D61F-4A8E-A1D5-510A20E6154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603016" y="6509765"/>
                  <a:ext cx="111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9C371A0-35F0-428E-8C9A-8901684A7F92}"/>
                    </a:ext>
                  </a:extLst>
                </p14:cNvPr>
                <p14:cNvContentPartPr/>
                <p14:nvPr/>
              </p14:nvContentPartPr>
              <p14:xfrm>
                <a:off x="3615256" y="6575285"/>
                <a:ext cx="128160" cy="338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9C371A0-35F0-428E-8C9A-8901684A7F9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606616" y="6566645"/>
                  <a:ext cx="1458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9C26E88F-A91F-4BA3-8E00-B34AC8965945}"/>
              </a:ext>
            </a:extLst>
          </p:cNvPr>
          <p:cNvGrpSpPr/>
          <p:nvPr/>
        </p:nvGrpSpPr>
        <p:grpSpPr>
          <a:xfrm>
            <a:off x="3963016" y="6367205"/>
            <a:ext cx="2086200" cy="350280"/>
            <a:chOff x="3963016" y="6367205"/>
            <a:chExt cx="208620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FE78FE9-E8FB-4AB4-9E2B-158803305E44}"/>
                    </a:ext>
                  </a:extLst>
                </p14:cNvPr>
                <p14:cNvContentPartPr/>
                <p14:nvPr/>
              </p14:nvContentPartPr>
              <p14:xfrm>
                <a:off x="3963016" y="6459365"/>
                <a:ext cx="97200" cy="1310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FE78FE9-E8FB-4AB4-9E2B-158803305E4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954016" y="6450725"/>
                  <a:ext cx="114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102C6C4-17F2-4882-970F-99C84865E3AE}"/>
                    </a:ext>
                  </a:extLst>
                </p14:cNvPr>
                <p14:cNvContentPartPr/>
                <p14:nvPr/>
              </p14:nvContentPartPr>
              <p14:xfrm>
                <a:off x="4179736" y="6461525"/>
                <a:ext cx="85320" cy="1440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102C6C4-17F2-4882-970F-99C84865E3A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170736" y="6452525"/>
                  <a:ext cx="102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95E89AE6-255E-4240-870B-163B7628E3F5}"/>
                    </a:ext>
                  </a:extLst>
                </p14:cNvPr>
                <p14:cNvContentPartPr/>
                <p14:nvPr/>
              </p14:nvContentPartPr>
              <p14:xfrm>
                <a:off x="4195936" y="6502205"/>
                <a:ext cx="84240" cy="280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95E89AE6-255E-4240-870B-163B7628E3F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187296" y="6493205"/>
                  <a:ext cx="101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57BE99ED-55D8-4C2D-9118-3F0C31DA7083}"/>
                    </a:ext>
                  </a:extLst>
                </p14:cNvPr>
                <p14:cNvContentPartPr/>
                <p14:nvPr/>
              </p14:nvContentPartPr>
              <p14:xfrm>
                <a:off x="4207096" y="6425885"/>
                <a:ext cx="93600" cy="172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57BE99ED-55D8-4C2D-9118-3F0C31DA708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198456" y="6416885"/>
                  <a:ext cx="111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2E99E1E-47BD-4B5C-8962-04D28E367397}"/>
                    </a:ext>
                  </a:extLst>
                </p14:cNvPr>
                <p14:cNvContentPartPr/>
                <p14:nvPr/>
              </p14:nvContentPartPr>
              <p14:xfrm>
                <a:off x="4345336" y="6400685"/>
                <a:ext cx="123120" cy="2419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2E99E1E-47BD-4B5C-8962-04D28E36739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336696" y="6392045"/>
                  <a:ext cx="140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B5544B5-D9D4-4882-8A58-2D42FFBC0BC9}"/>
                    </a:ext>
                  </a:extLst>
                </p14:cNvPr>
                <p14:cNvContentPartPr/>
                <p14:nvPr/>
              </p14:nvContentPartPr>
              <p14:xfrm>
                <a:off x="4492576" y="6477365"/>
                <a:ext cx="97920" cy="1040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B5544B5-D9D4-4882-8A58-2D42FFBC0BC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483576" y="6468365"/>
                  <a:ext cx="115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ABDFEE2-8DFB-4AC4-A7E3-E16153DDA5BD}"/>
                    </a:ext>
                  </a:extLst>
                </p14:cNvPr>
                <p14:cNvContentPartPr/>
                <p14:nvPr/>
              </p14:nvContentPartPr>
              <p14:xfrm>
                <a:off x="4482856" y="6473765"/>
                <a:ext cx="105840" cy="1306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ABDFEE2-8DFB-4AC4-A7E3-E16153DDA5B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473856" y="6464765"/>
                  <a:ext cx="123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F06E94C-6B38-4B7C-836E-7A6E0C96A675}"/>
                    </a:ext>
                  </a:extLst>
                </p14:cNvPr>
                <p14:cNvContentPartPr/>
                <p14:nvPr/>
              </p14:nvContentPartPr>
              <p14:xfrm>
                <a:off x="4645576" y="6586445"/>
                <a:ext cx="27000" cy="759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F06E94C-6B38-4B7C-836E-7A6E0C96A67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636936" y="6577805"/>
                  <a:ext cx="44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9AA9BB9-3844-4B1C-8769-E8C1EFC4AD6D}"/>
                    </a:ext>
                  </a:extLst>
                </p14:cNvPr>
                <p14:cNvContentPartPr/>
                <p14:nvPr/>
              </p14:nvContentPartPr>
              <p14:xfrm>
                <a:off x="4697056" y="6405365"/>
                <a:ext cx="92880" cy="2649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9AA9BB9-3844-4B1C-8769-E8C1EFC4AD6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688416" y="6396725"/>
                  <a:ext cx="1105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6618C24-9170-42BA-A311-7A6BE71D5374}"/>
                    </a:ext>
                  </a:extLst>
                </p14:cNvPr>
                <p14:cNvContentPartPr/>
                <p14:nvPr/>
              </p14:nvContentPartPr>
              <p14:xfrm>
                <a:off x="4875256" y="6536765"/>
                <a:ext cx="90000" cy="32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6618C24-9170-42BA-A311-7A6BE71D537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866256" y="6527765"/>
                  <a:ext cx="107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766C3F7-684E-450A-8AC6-19F94B95D846}"/>
                    </a:ext>
                  </a:extLst>
                </p14:cNvPr>
                <p14:cNvContentPartPr/>
                <p14:nvPr/>
              </p14:nvContentPartPr>
              <p14:xfrm>
                <a:off x="4898296" y="6507605"/>
                <a:ext cx="25920" cy="1065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766C3F7-684E-450A-8AC6-19F94B95D84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889296" y="6498605"/>
                  <a:ext cx="43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F503562-5689-47C3-BC78-FA33281F6D5D}"/>
                    </a:ext>
                  </a:extLst>
                </p14:cNvPr>
                <p14:cNvContentPartPr/>
                <p14:nvPr/>
              </p14:nvContentPartPr>
              <p14:xfrm>
                <a:off x="4029616" y="6613085"/>
                <a:ext cx="34200" cy="1044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F503562-5689-47C3-BC78-FA33281F6D5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020976" y="6604085"/>
                  <a:ext cx="51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B143BC45-6E60-4C26-94C9-DE0946757C73}"/>
                    </a:ext>
                  </a:extLst>
                </p14:cNvPr>
                <p14:cNvContentPartPr/>
                <p14:nvPr/>
              </p14:nvContentPartPr>
              <p14:xfrm>
                <a:off x="5058856" y="6465125"/>
                <a:ext cx="123840" cy="1548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B143BC45-6E60-4C26-94C9-DE0946757C7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049856" y="6456125"/>
                  <a:ext cx="141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390AD71-EBC6-4515-A745-15D416A526FA}"/>
                    </a:ext>
                  </a:extLst>
                </p14:cNvPr>
                <p14:cNvContentPartPr/>
                <p14:nvPr/>
              </p14:nvContentPartPr>
              <p14:xfrm>
                <a:off x="5235616" y="6543965"/>
                <a:ext cx="54360" cy="1080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390AD71-EBC6-4515-A745-15D416A526F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226976" y="6534965"/>
                  <a:ext cx="72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3DA69C2-8119-47A7-856D-0C0ECD3889FC}"/>
                    </a:ext>
                  </a:extLst>
                </p14:cNvPr>
                <p14:cNvContentPartPr/>
                <p14:nvPr/>
              </p14:nvContentPartPr>
              <p14:xfrm>
                <a:off x="5417416" y="6466205"/>
                <a:ext cx="92520" cy="1306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3DA69C2-8119-47A7-856D-0C0ECD3889F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408416" y="6457205"/>
                  <a:ext cx="110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15DB5DC-B99E-4E6B-A767-B34AE9B25648}"/>
                    </a:ext>
                  </a:extLst>
                </p14:cNvPr>
                <p14:cNvContentPartPr/>
                <p14:nvPr/>
              </p14:nvContentPartPr>
              <p14:xfrm>
                <a:off x="5446576" y="6505805"/>
                <a:ext cx="71640" cy="280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15DB5DC-B99E-4E6B-A767-B34AE9B2564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437576" y="6496805"/>
                  <a:ext cx="89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4302C5F-5F0D-48FD-86B0-4FEFDB2CDE6F}"/>
                    </a:ext>
                  </a:extLst>
                </p14:cNvPr>
                <p14:cNvContentPartPr/>
                <p14:nvPr/>
              </p14:nvContentPartPr>
              <p14:xfrm>
                <a:off x="5408056" y="6390965"/>
                <a:ext cx="95760" cy="583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4302C5F-5F0D-48FD-86B0-4FEFDB2CDE6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399056" y="6381965"/>
                  <a:ext cx="113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BF2E759E-3783-4E6C-A5E5-33979DC4A7D0}"/>
                    </a:ext>
                  </a:extLst>
                </p14:cNvPr>
                <p14:cNvContentPartPr/>
                <p14:nvPr/>
              </p14:nvContentPartPr>
              <p14:xfrm>
                <a:off x="5576176" y="6367205"/>
                <a:ext cx="117000" cy="2527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BF2E759E-3783-4E6C-A5E5-33979DC4A7D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567536" y="6358565"/>
                  <a:ext cx="134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FF2D31D-2E8D-4D20-A04F-5DF47314F1F6}"/>
                    </a:ext>
                  </a:extLst>
                </p14:cNvPr>
                <p14:cNvContentPartPr/>
                <p14:nvPr/>
              </p14:nvContentPartPr>
              <p14:xfrm>
                <a:off x="5715856" y="6452525"/>
                <a:ext cx="96120" cy="1195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FF2D31D-2E8D-4D20-A04F-5DF47314F1F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707216" y="6443525"/>
                  <a:ext cx="113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4138DEC-089F-4D15-8A57-D54978242FAB}"/>
                    </a:ext>
                  </a:extLst>
                </p14:cNvPr>
                <p14:cNvContentPartPr/>
                <p14:nvPr/>
              </p14:nvContentPartPr>
              <p14:xfrm>
                <a:off x="5700736" y="6439205"/>
                <a:ext cx="111240" cy="1663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4138DEC-089F-4D15-8A57-D54978242FA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692096" y="6430565"/>
                  <a:ext cx="128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9A62334-C033-4851-83A1-DFF42D303585}"/>
                    </a:ext>
                  </a:extLst>
                </p14:cNvPr>
                <p14:cNvContentPartPr/>
                <p14:nvPr/>
              </p14:nvContentPartPr>
              <p14:xfrm>
                <a:off x="5840776" y="6534965"/>
                <a:ext cx="75240" cy="1036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9A62334-C033-4851-83A1-DFF42D30358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831776" y="6525965"/>
                  <a:ext cx="92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6E879C9E-8623-4DDD-95C0-737B15CA7592}"/>
                    </a:ext>
                  </a:extLst>
                </p14:cNvPr>
                <p14:cNvContentPartPr/>
                <p14:nvPr/>
              </p14:nvContentPartPr>
              <p14:xfrm>
                <a:off x="5896216" y="6381965"/>
                <a:ext cx="153000" cy="2980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6E879C9E-8623-4DDD-95C0-737B15CA759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887216" y="6372965"/>
                  <a:ext cx="17064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6F446F3-D035-467E-BE52-874A1E841711}"/>
              </a:ext>
            </a:extLst>
          </p:cNvPr>
          <p:cNvGrpSpPr/>
          <p:nvPr/>
        </p:nvGrpSpPr>
        <p:grpSpPr>
          <a:xfrm>
            <a:off x="6152176" y="6395645"/>
            <a:ext cx="1257120" cy="317520"/>
            <a:chOff x="6152176" y="6395645"/>
            <a:chExt cx="125712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F956F55B-66FD-42EE-9F0A-24981568B7D4}"/>
                    </a:ext>
                  </a:extLst>
                </p14:cNvPr>
                <p14:cNvContentPartPr/>
                <p14:nvPr/>
              </p14:nvContentPartPr>
              <p14:xfrm>
                <a:off x="6152176" y="6498965"/>
                <a:ext cx="110520" cy="446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F956F55B-66FD-42EE-9F0A-24981568B7D4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143176" y="6490325"/>
                  <a:ext cx="128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61BAF20D-002B-41EA-9B27-C65C913D5086}"/>
                    </a:ext>
                  </a:extLst>
                </p14:cNvPr>
                <p14:cNvContentPartPr/>
                <p14:nvPr/>
              </p14:nvContentPartPr>
              <p14:xfrm>
                <a:off x="6184216" y="6479525"/>
                <a:ext cx="14760" cy="1281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61BAF20D-002B-41EA-9B27-C65C913D508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175216" y="6470885"/>
                  <a:ext cx="32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0B964E3C-2798-46D7-84C0-FC6043AC53AE}"/>
                    </a:ext>
                  </a:extLst>
                </p14:cNvPr>
                <p14:cNvContentPartPr/>
                <p14:nvPr/>
              </p14:nvContentPartPr>
              <p14:xfrm>
                <a:off x="6338656" y="6452525"/>
                <a:ext cx="114120" cy="1494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0B964E3C-2798-46D7-84C0-FC6043AC53A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329656" y="6443525"/>
                  <a:ext cx="131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9605722-7910-464E-9B03-4D8D66C9CF6F}"/>
                    </a:ext>
                  </a:extLst>
                </p14:cNvPr>
                <p14:cNvContentPartPr/>
                <p14:nvPr/>
              </p14:nvContentPartPr>
              <p14:xfrm>
                <a:off x="6464656" y="6542885"/>
                <a:ext cx="113400" cy="1522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9605722-7910-464E-9B03-4D8D66C9CF6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456016" y="6534245"/>
                  <a:ext cx="131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98BB9BF-9F8D-45E9-9907-D484559AF536}"/>
                    </a:ext>
                  </a:extLst>
                </p14:cNvPr>
                <p14:cNvContentPartPr/>
                <p14:nvPr/>
              </p14:nvContentPartPr>
              <p14:xfrm>
                <a:off x="6697576" y="6469445"/>
                <a:ext cx="84600" cy="1656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98BB9BF-9F8D-45E9-9907-D484559AF53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688936" y="6460805"/>
                  <a:ext cx="102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C7B4B84-8E02-403D-B035-4F4881825F3B}"/>
                    </a:ext>
                  </a:extLst>
                </p14:cNvPr>
                <p14:cNvContentPartPr/>
                <p14:nvPr/>
              </p14:nvContentPartPr>
              <p14:xfrm>
                <a:off x="6718456" y="6534965"/>
                <a:ext cx="77400" cy="252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C7B4B84-8E02-403D-B035-4F4881825F3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709456" y="6525965"/>
                  <a:ext cx="95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CDA43F2-AA6F-4260-801A-51E25FFBA2F0}"/>
                    </a:ext>
                  </a:extLst>
                </p14:cNvPr>
                <p14:cNvContentPartPr/>
                <p14:nvPr/>
              </p14:nvContentPartPr>
              <p14:xfrm>
                <a:off x="6730336" y="6441005"/>
                <a:ext cx="82440" cy="298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CDA43F2-AA6F-4260-801A-51E25FFBA2F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721336" y="6432365"/>
                  <a:ext cx="100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F03844DD-B7F6-4AA7-8517-E4E0F94C8893}"/>
                    </a:ext>
                  </a:extLst>
                </p14:cNvPr>
                <p14:cNvContentPartPr/>
                <p14:nvPr/>
              </p14:nvContentPartPr>
              <p14:xfrm>
                <a:off x="6858496" y="6395645"/>
                <a:ext cx="119520" cy="2307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F03844DD-B7F6-4AA7-8517-E4E0F94C889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849496" y="6386645"/>
                  <a:ext cx="137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B23B1EB-5435-4DD6-A885-1E1604E5CD8A}"/>
                    </a:ext>
                  </a:extLst>
                </p14:cNvPr>
                <p14:cNvContentPartPr/>
                <p14:nvPr/>
              </p14:nvContentPartPr>
              <p14:xfrm>
                <a:off x="7027336" y="6461885"/>
                <a:ext cx="85680" cy="1177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B23B1EB-5435-4DD6-A885-1E1604E5CD8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018336" y="6453245"/>
                  <a:ext cx="103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60CD37F2-41B5-42E6-BC30-8645E5834F4B}"/>
                    </a:ext>
                  </a:extLst>
                </p14:cNvPr>
                <p14:cNvContentPartPr/>
                <p14:nvPr/>
              </p14:nvContentPartPr>
              <p14:xfrm>
                <a:off x="7017256" y="6453245"/>
                <a:ext cx="124920" cy="1461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60CD37F2-41B5-42E6-BC30-8645E5834F4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008256" y="6444245"/>
                  <a:ext cx="142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B874AF4-61CC-4182-8602-700876C8FC9B}"/>
                    </a:ext>
                  </a:extLst>
                </p14:cNvPr>
                <p14:cNvContentPartPr/>
                <p14:nvPr/>
              </p14:nvContentPartPr>
              <p14:xfrm>
                <a:off x="7198696" y="6523445"/>
                <a:ext cx="57600" cy="1224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B874AF4-61CC-4182-8602-700876C8FC9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189696" y="6514445"/>
                  <a:ext cx="75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85675BD-BA14-4A1F-ACAC-4BFD4697EEBB}"/>
                    </a:ext>
                  </a:extLst>
                </p14:cNvPr>
                <p14:cNvContentPartPr/>
                <p14:nvPr/>
              </p14:nvContentPartPr>
              <p14:xfrm>
                <a:off x="7243336" y="6407525"/>
                <a:ext cx="165960" cy="3056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85675BD-BA14-4A1F-ACAC-4BFD4697EEB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234696" y="6398525"/>
                  <a:ext cx="183600" cy="32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003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BFB36-F9E7-4DF1-B277-375E231D2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Eksempel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D300-35D4-4BDC-B8BE-08B7335878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Eks.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Trangbudd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husvære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ECE1E-6577-4DCB-BE81-9691E7F5E7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uavhengige  forsøk</a:t>
            </a:r>
          </a:p>
          <a:p>
            <a:pPr marL="0" indent="0">
              <a:buNone/>
            </a:pPr>
            <a:endParaRPr lang="nb-NO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1A8C0B-B67C-4CCD-ABF3-66444F9B324E}"/>
              </a:ext>
            </a:extLst>
          </p:cNvPr>
          <p:cNvGrpSpPr/>
          <p:nvPr/>
        </p:nvGrpSpPr>
        <p:grpSpPr>
          <a:xfrm>
            <a:off x="506656" y="2444645"/>
            <a:ext cx="699480" cy="410760"/>
            <a:chOff x="506656" y="2444645"/>
            <a:chExt cx="6994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B05395E-0472-4F23-AA58-EEE030B841B5}"/>
                    </a:ext>
                  </a:extLst>
                </p14:cNvPr>
                <p14:cNvContentPartPr/>
                <p14:nvPr/>
              </p14:nvContentPartPr>
              <p14:xfrm>
                <a:off x="506656" y="2444645"/>
                <a:ext cx="63720" cy="232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B05395E-0472-4F23-AA58-EEE030B841B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7656" y="2436005"/>
                  <a:ext cx="81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35522C6-270F-4018-B77C-BE24B1AE1697}"/>
                    </a:ext>
                  </a:extLst>
                </p14:cNvPr>
                <p14:cNvContentPartPr/>
                <p14:nvPr/>
              </p14:nvContentPartPr>
              <p14:xfrm>
                <a:off x="652456" y="2581085"/>
                <a:ext cx="128160" cy="9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35522C6-270F-4018-B77C-BE24B1AE16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3456" y="2572085"/>
                  <a:ext cx="145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5362F7-D7CA-4694-A11E-BB97EDFFEFF8}"/>
                    </a:ext>
                  </a:extLst>
                </p14:cNvPr>
                <p14:cNvContentPartPr/>
                <p14:nvPr/>
              </p14:nvContentPartPr>
              <p14:xfrm>
                <a:off x="855136" y="2504045"/>
                <a:ext cx="202320" cy="172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5362F7-D7CA-4694-A11E-BB97EDFFEF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6136" y="2495405"/>
                  <a:ext cx="219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ADD013-7276-436D-BCCA-3F33CFC121C4}"/>
                    </a:ext>
                  </a:extLst>
                </p14:cNvPr>
                <p14:cNvContentPartPr/>
                <p14:nvPr/>
              </p14:nvContentPartPr>
              <p14:xfrm>
                <a:off x="1081216" y="2490725"/>
                <a:ext cx="50040" cy="1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ADD013-7276-436D-BCCA-3F33CFC121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2576" y="2481725"/>
                  <a:ext cx="67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7353139-7201-4429-965F-18863354C4EA}"/>
                    </a:ext>
                  </a:extLst>
                </p14:cNvPr>
                <p14:cNvContentPartPr/>
                <p14:nvPr/>
              </p14:nvContentPartPr>
              <p14:xfrm>
                <a:off x="1096336" y="2602325"/>
                <a:ext cx="109800" cy="253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7353139-7201-4429-965F-18863354C4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7696" y="2593325"/>
                  <a:ext cx="12744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5E1EF1-4B2D-4557-BB08-9162BE6C3693}"/>
              </a:ext>
            </a:extLst>
          </p:cNvPr>
          <p:cNvGrpSpPr/>
          <p:nvPr/>
        </p:nvGrpSpPr>
        <p:grpSpPr>
          <a:xfrm>
            <a:off x="1504216" y="2515565"/>
            <a:ext cx="2053440" cy="306000"/>
            <a:chOff x="1504216" y="2515565"/>
            <a:chExt cx="205344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307F6A-44EE-4E4D-B4CA-62600E08099D}"/>
                    </a:ext>
                  </a:extLst>
                </p14:cNvPr>
                <p14:cNvContentPartPr/>
                <p14:nvPr/>
              </p14:nvContentPartPr>
              <p14:xfrm>
                <a:off x="1504216" y="2559845"/>
                <a:ext cx="147240" cy="261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307F6A-44EE-4E4D-B4CA-62600E0809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95576" y="2551205"/>
                  <a:ext cx="1648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7D1F6E-56E6-45DD-B71F-C7811175C47C}"/>
                    </a:ext>
                  </a:extLst>
                </p14:cNvPr>
                <p14:cNvContentPartPr/>
                <p14:nvPr/>
              </p14:nvContentPartPr>
              <p14:xfrm>
                <a:off x="1689976" y="2576765"/>
                <a:ext cx="247320" cy="13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7D1F6E-56E6-45DD-B71F-C7811175C47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81336" y="2567765"/>
                  <a:ext cx="264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DFBF268-E6BB-4D7D-85C7-91565D960F66}"/>
                    </a:ext>
                  </a:extLst>
                </p14:cNvPr>
                <p14:cNvContentPartPr/>
                <p14:nvPr/>
              </p14:nvContentPartPr>
              <p14:xfrm>
                <a:off x="1975096" y="2610605"/>
                <a:ext cx="261360" cy="102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DFBF268-E6BB-4D7D-85C7-91565D960F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66456" y="2601605"/>
                  <a:ext cx="279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A02E544-2D09-48DB-9C5C-E18689E4BFAB}"/>
                    </a:ext>
                  </a:extLst>
                </p14:cNvPr>
                <p14:cNvContentPartPr/>
                <p14:nvPr/>
              </p14:nvContentPartPr>
              <p14:xfrm>
                <a:off x="2278216" y="2515565"/>
                <a:ext cx="169920" cy="18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A02E544-2D09-48DB-9C5C-E18689E4BF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69216" y="2506565"/>
                  <a:ext cx="187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688F5F-DCE1-4974-9516-2579305770A7}"/>
                    </a:ext>
                  </a:extLst>
                </p14:cNvPr>
                <p14:cNvContentPartPr/>
                <p14:nvPr/>
              </p14:nvContentPartPr>
              <p14:xfrm>
                <a:off x="2464696" y="2613485"/>
                <a:ext cx="106560" cy="8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688F5F-DCE1-4974-9516-2579305770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6056" y="2604485"/>
                  <a:ext cx="124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EC9ECA-E49C-43AE-9EB2-90902779FA70}"/>
                    </a:ext>
                  </a:extLst>
                </p14:cNvPr>
                <p14:cNvContentPartPr/>
                <p14:nvPr/>
              </p14:nvContentPartPr>
              <p14:xfrm>
                <a:off x="2582776" y="2620325"/>
                <a:ext cx="174600" cy="188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EC9ECA-E49C-43AE-9EB2-90902779FA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73776" y="2611325"/>
                  <a:ext cx="192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C5C6BB3-7965-4F64-8E25-B189C8FE02D5}"/>
                    </a:ext>
                  </a:extLst>
                </p14:cNvPr>
                <p14:cNvContentPartPr/>
                <p14:nvPr/>
              </p14:nvContentPartPr>
              <p14:xfrm>
                <a:off x="2786536" y="2606285"/>
                <a:ext cx="327240" cy="138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C5C6BB3-7965-4F64-8E25-B189C8FE02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77536" y="2597645"/>
                  <a:ext cx="344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05AEB8-AE8C-4917-9D26-2CE313CF0167}"/>
                    </a:ext>
                  </a:extLst>
                </p14:cNvPr>
                <p14:cNvContentPartPr/>
                <p14:nvPr/>
              </p14:nvContentPartPr>
              <p14:xfrm>
                <a:off x="3162376" y="2558045"/>
                <a:ext cx="3960" cy="2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05AEB8-AE8C-4917-9D26-2CE313CF016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53376" y="2549045"/>
                  <a:ext cx="21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308F16-7ABE-4464-970D-3176735AB3D2}"/>
                    </a:ext>
                  </a:extLst>
                </p14:cNvPr>
                <p14:cNvContentPartPr/>
                <p14:nvPr/>
              </p14:nvContentPartPr>
              <p14:xfrm>
                <a:off x="3245896" y="2525285"/>
                <a:ext cx="308880" cy="206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308F16-7ABE-4464-970D-3176735AB3D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36896" y="2516285"/>
                  <a:ext cx="326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D7A5D6-9584-41DD-83E3-AE393AAEFF65}"/>
                    </a:ext>
                  </a:extLst>
                </p14:cNvPr>
                <p14:cNvContentPartPr/>
                <p14:nvPr/>
              </p14:nvContentPartPr>
              <p14:xfrm>
                <a:off x="3433096" y="2586845"/>
                <a:ext cx="124560" cy="25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D7A5D6-9584-41DD-83E3-AE393AAEFF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24456" y="2578205"/>
                  <a:ext cx="1422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6A11740-C72A-4719-AC26-F47BBB0AFF1B}"/>
              </a:ext>
            </a:extLst>
          </p:cNvPr>
          <p:cNvGrpSpPr/>
          <p:nvPr/>
        </p:nvGrpSpPr>
        <p:grpSpPr>
          <a:xfrm>
            <a:off x="698896" y="3037205"/>
            <a:ext cx="430200" cy="187920"/>
            <a:chOff x="698896" y="3037205"/>
            <a:chExt cx="43020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1DFCEAF-AB6E-42EF-9EC2-B42FED844365}"/>
                    </a:ext>
                  </a:extLst>
                </p14:cNvPr>
                <p14:cNvContentPartPr/>
                <p14:nvPr/>
              </p14:nvContentPartPr>
              <p14:xfrm>
                <a:off x="698896" y="3037205"/>
                <a:ext cx="144360" cy="182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1DFCEAF-AB6E-42EF-9EC2-B42FED8443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0256" y="3028565"/>
                  <a:ext cx="162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FC34AF4-DEAE-459A-B508-54A53FB1DB85}"/>
                    </a:ext>
                  </a:extLst>
                </p14:cNvPr>
                <p14:cNvContentPartPr/>
                <p14:nvPr/>
              </p14:nvContentPartPr>
              <p14:xfrm>
                <a:off x="1025056" y="3130085"/>
                <a:ext cx="104040" cy="25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FC34AF4-DEAE-459A-B508-54A53FB1DB8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6056" y="3121445"/>
                  <a:ext cx="121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0A09FA-9C98-4B73-8278-A1B45F298D17}"/>
                    </a:ext>
                  </a:extLst>
                </p14:cNvPr>
                <p14:cNvContentPartPr/>
                <p14:nvPr/>
              </p14:nvContentPartPr>
              <p14:xfrm>
                <a:off x="1021096" y="3216845"/>
                <a:ext cx="96120" cy="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0A09FA-9C98-4B73-8278-A1B45F298D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2456" y="3208205"/>
                  <a:ext cx="1137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FD51DB-A900-4E63-AF86-183B0126DE81}"/>
              </a:ext>
            </a:extLst>
          </p:cNvPr>
          <p:cNvGrpSpPr/>
          <p:nvPr/>
        </p:nvGrpSpPr>
        <p:grpSpPr>
          <a:xfrm>
            <a:off x="1428976" y="3053765"/>
            <a:ext cx="360000" cy="231480"/>
            <a:chOff x="1428976" y="3053765"/>
            <a:chExt cx="36000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AEA197F-926B-4F6E-8A6D-10EC34577D8A}"/>
                    </a:ext>
                  </a:extLst>
                </p14:cNvPr>
                <p14:cNvContentPartPr/>
                <p14:nvPr/>
              </p14:nvContentPartPr>
              <p14:xfrm>
                <a:off x="1428976" y="3053765"/>
                <a:ext cx="133200" cy="227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AEA197F-926B-4F6E-8A6D-10EC34577D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20336" y="3044765"/>
                  <a:ext cx="150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7E0F40-8E03-4C77-BCA6-65ED959B9401}"/>
                    </a:ext>
                  </a:extLst>
                </p14:cNvPr>
                <p14:cNvContentPartPr/>
                <p14:nvPr/>
              </p14:nvContentPartPr>
              <p14:xfrm>
                <a:off x="1691056" y="3078245"/>
                <a:ext cx="97920" cy="207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7E0F40-8E03-4C77-BCA6-65ED959B940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82416" y="3069245"/>
                  <a:ext cx="11556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DFA8CC1-530E-43AD-A8F1-716F002A8C67}"/>
                  </a:ext>
                </a:extLst>
              </p14:cNvPr>
              <p14:cNvContentPartPr/>
              <p14:nvPr/>
            </p14:nvContentPartPr>
            <p14:xfrm>
              <a:off x="1993816" y="3208925"/>
              <a:ext cx="137520" cy="23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DFA8CC1-530E-43AD-A8F1-716F002A8C6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85176" y="3199925"/>
                <a:ext cx="15516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AABD41CD-ED47-42D1-AC78-7ADE6BCEF489}"/>
              </a:ext>
            </a:extLst>
          </p:cNvPr>
          <p:cNvGrpSpPr/>
          <p:nvPr/>
        </p:nvGrpSpPr>
        <p:grpSpPr>
          <a:xfrm>
            <a:off x="2343376" y="3087965"/>
            <a:ext cx="176400" cy="194760"/>
            <a:chOff x="2343376" y="3087965"/>
            <a:chExt cx="17640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5B94426-BFB7-477E-8F76-F8CDE9D9B5A7}"/>
                    </a:ext>
                  </a:extLst>
                </p14:cNvPr>
                <p14:cNvContentPartPr/>
                <p14:nvPr/>
              </p14:nvContentPartPr>
              <p14:xfrm>
                <a:off x="2343376" y="3126485"/>
                <a:ext cx="151920" cy="135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5B94426-BFB7-477E-8F76-F8CDE9D9B5A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34736" y="3117845"/>
                  <a:ext cx="169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BA3A4F1-C7F6-43E6-A065-7656426B2CFB}"/>
                    </a:ext>
                  </a:extLst>
                </p14:cNvPr>
                <p14:cNvContentPartPr/>
                <p14:nvPr/>
              </p14:nvContentPartPr>
              <p14:xfrm>
                <a:off x="2369656" y="3087965"/>
                <a:ext cx="150120" cy="194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BA3A4F1-C7F6-43E6-A065-7656426B2C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61016" y="3078965"/>
                  <a:ext cx="16776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8260090-94A5-4A7B-B10F-97B91F07D49C}"/>
              </a:ext>
            </a:extLst>
          </p:cNvPr>
          <p:cNvGrpSpPr/>
          <p:nvPr/>
        </p:nvGrpSpPr>
        <p:grpSpPr>
          <a:xfrm>
            <a:off x="2723896" y="3212165"/>
            <a:ext cx="128880" cy="20880"/>
            <a:chOff x="2723896" y="3212165"/>
            <a:chExt cx="128880" cy="2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90960D-7919-46A7-BA72-A4204C89EA67}"/>
                    </a:ext>
                  </a:extLst>
                </p14:cNvPr>
                <p14:cNvContentPartPr/>
                <p14:nvPr/>
              </p14:nvContentPartPr>
              <p14:xfrm>
                <a:off x="2728216" y="3216845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90960D-7919-46A7-BA72-A4204C89EA6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19216" y="3208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9034B78-5344-460D-BCB2-45FCACC07089}"/>
                    </a:ext>
                  </a:extLst>
                </p14:cNvPr>
                <p14:cNvContentPartPr/>
                <p14:nvPr/>
              </p14:nvContentPartPr>
              <p14:xfrm>
                <a:off x="2723896" y="3212165"/>
                <a:ext cx="128880" cy="20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9034B78-5344-460D-BCB2-45FCACC070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14896" y="3203165"/>
                  <a:ext cx="14652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0972BA6-E78E-403E-9FB4-0557294ADD5C}"/>
                  </a:ext>
                </a:extLst>
              </p14:cNvPr>
              <p14:cNvContentPartPr/>
              <p14:nvPr/>
            </p14:nvContentPartPr>
            <p14:xfrm>
              <a:off x="3040696" y="3119285"/>
              <a:ext cx="208080" cy="198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0972BA6-E78E-403E-9FB4-0557294ADD5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031696" y="3110645"/>
                <a:ext cx="22572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491FA0C8-DAFC-4150-8820-A1C872BDE06B}"/>
              </a:ext>
            </a:extLst>
          </p:cNvPr>
          <p:cNvGrpSpPr/>
          <p:nvPr/>
        </p:nvGrpSpPr>
        <p:grpSpPr>
          <a:xfrm>
            <a:off x="502696" y="3655325"/>
            <a:ext cx="941760" cy="348120"/>
            <a:chOff x="502696" y="3655325"/>
            <a:chExt cx="94176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E5DBE5-4D52-4A62-AD2B-4E5F2644F6F8}"/>
                    </a:ext>
                  </a:extLst>
                </p14:cNvPr>
                <p14:cNvContentPartPr/>
                <p14:nvPr/>
              </p14:nvContentPartPr>
              <p14:xfrm>
                <a:off x="502696" y="3683405"/>
                <a:ext cx="103320" cy="166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E5DBE5-4D52-4A62-AD2B-4E5F2644F6F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3696" y="3674405"/>
                  <a:ext cx="120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DE7763B-B1FF-4512-A96A-3D19F056477D}"/>
                    </a:ext>
                  </a:extLst>
                </p14:cNvPr>
                <p14:cNvContentPartPr/>
                <p14:nvPr/>
              </p14:nvContentPartPr>
              <p14:xfrm>
                <a:off x="508096" y="3751805"/>
                <a:ext cx="102960" cy="43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DE7763B-B1FF-4512-A96A-3D19F056477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9456" y="3743165"/>
                  <a:ext cx="120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8F8BF2F-E5CF-484E-82B3-87EF2A1507D5}"/>
                    </a:ext>
                  </a:extLst>
                </p14:cNvPr>
                <p14:cNvContentPartPr/>
                <p14:nvPr/>
              </p14:nvContentPartPr>
              <p14:xfrm>
                <a:off x="515656" y="3655325"/>
                <a:ext cx="96480" cy="42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8F8BF2F-E5CF-484E-82B3-87EF2A1507D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6656" y="3646325"/>
                  <a:ext cx="114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DCC7FF3-4E76-4B94-B8C2-A692FD5FC615}"/>
                    </a:ext>
                  </a:extLst>
                </p14:cNvPr>
                <p14:cNvContentPartPr/>
                <p14:nvPr/>
              </p14:nvContentPartPr>
              <p14:xfrm>
                <a:off x="712216" y="3661445"/>
                <a:ext cx="107640" cy="282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DCC7FF3-4E76-4B94-B8C2-A692FD5FC61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3216" y="3652445"/>
                  <a:ext cx="1252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FD45A92-EEFE-4133-A4A3-CC5B2344E9AC}"/>
                    </a:ext>
                  </a:extLst>
                </p14:cNvPr>
                <p14:cNvContentPartPr/>
                <p14:nvPr/>
              </p14:nvContentPartPr>
              <p14:xfrm>
                <a:off x="881056" y="3739565"/>
                <a:ext cx="132120" cy="173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FD45A92-EEFE-4133-A4A3-CC5B2344E9A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2416" y="3730925"/>
                  <a:ext cx="149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96C2590-B840-455D-9F8D-5C51B3372D32}"/>
                    </a:ext>
                  </a:extLst>
                </p14:cNvPr>
                <p14:cNvContentPartPr/>
                <p14:nvPr/>
              </p14:nvContentPartPr>
              <p14:xfrm>
                <a:off x="1045936" y="3705365"/>
                <a:ext cx="136800" cy="298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96C2590-B840-455D-9F8D-5C51B3372D3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7296" y="3696365"/>
                  <a:ext cx="154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CE45C65-E088-4F86-B9A0-C9FD930EC3E7}"/>
                    </a:ext>
                  </a:extLst>
                </p14:cNvPr>
                <p14:cNvContentPartPr/>
                <p14:nvPr/>
              </p14:nvContentPartPr>
              <p14:xfrm>
                <a:off x="1312696" y="3807965"/>
                <a:ext cx="127440" cy="12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E45C65-E088-4F86-B9A0-C9FD930EC3E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303696" y="3799325"/>
                  <a:ext cx="145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1CED70D-79AE-44A2-9919-A15280D6C6D7}"/>
                    </a:ext>
                  </a:extLst>
                </p14:cNvPr>
                <p14:cNvContentPartPr/>
                <p14:nvPr/>
              </p14:nvContentPartPr>
              <p14:xfrm>
                <a:off x="1299376" y="3870965"/>
                <a:ext cx="145080" cy="23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1CED70D-79AE-44A2-9919-A15280D6C6D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90376" y="3862325"/>
                  <a:ext cx="1627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62992CD-316D-4833-9DDE-462EB753676B}"/>
              </a:ext>
            </a:extLst>
          </p:cNvPr>
          <p:cNvGrpSpPr/>
          <p:nvPr/>
        </p:nvGrpSpPr>
        <p:grpSpPr>
          <a:xfrm>
            <a:off x="3461536" y="3110285"/>
            <a:ext cx="79200" cy="95400"/>
            <a:chOff x="3461536" y="3110285"/>
            <a:chExt cx="7920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4994D7B-F11B-4F2B-B039-AD3DC5006ED8}"/>
                    </a:ext>
                  </a:extLst>
                </p14:cNvPr>
                <p14:cNvContentPartPr/>
                <p14:nvPr/>
              </p14:nvContentPartPr>
              <p14:xfrm>
                <a:off x="3471256" y="3110285"/>
                <a:ext cx="69480" cy="45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4994D7B-F11B-4F2B-B039-AD3DC5006ED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62616" y="3101645"/>
                  <a:ext cx="87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A715527-671B-44DE-A5C8-4B755947DF26}"/>
                    </a:ext>
                  </a:extLst>
                </p14:cNvPr>
                <p14:cNvContentPartPr/>
                <p14:nvPr/>
              </p14:nvContentPartPr>
              <p14:xfrm>
                <a:off x="3461536" y="3179405"/>
                <a:ext cx="72360" cy="26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A715527-671B-44DE-A5C8-4B755947DF2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52896" y="3170405"/>
                  <a:ext cx="900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539F50B-5EAF-448A-8355-D1411490139E}"/>
              </a:ext>
            </a:extLst>
          </p:cNvPr>
          <p:cNvGrpSpPr/>
          <p:nvPr/>
        </p:nvGrpSpPr>
        <p:grpSpPr>
          <a:xfrm>
            <a:off x="3826936" y="2963045"/>
            <a:ext cx="1005840" cy="470880"/>
            <a:chOff x="3826936" y="2963045"/>
            <a:chExt cx="100584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3C41962-FDC5-4803-B4E2-F91DBF89E0E0}"/>
                    </a:ext>
                  </a:extLst>
                </p14:cNvPr>
                <p14:cNvContentPartPr/>
                <p14:nvPr/>
              </p14:nvContentPartPr>
              <p14:xfrm>
                <a:off x="3826936" y="3060965"/>
                <a:ext cx="137160" cy="37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3C41962-FDC5-4803-B4E2-F91DBF89E0E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17936" y="3051965"/>
                  <a:ext cx="1548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D96AB9E-3AC1-4FE3-B04E-B3AD86825FDB}"/>
                    </a:ext>
                  </a:extLst>
                </p14:cNvPr>
                <p14:cNvContentPartPr/>
                <p14:nvPr/>
              </p14:nvContentPartPr>
              <p14:xfrm>
                <a:off x="4091176" y="3039005"/>
                <a:ext cx="59040" cy="214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D96AB9E-3AC1-4FE3-B04E-B3AD86825FD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82176" y="3030005"/>
                  <a:ext cx="76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61CE170-ED8B-41F7-9557-5C0195771224}"/>
                    </a:ext>
                  </a:extLst>
                </p14:cNvPr>
                <p14:cNvContentPartPr/>
                <p14:nvPr/>
              </p14:nvContentPartPr>
              <p14:xfrm>
                <a:off x="4240936" y="3091565"/>
                <a:ext cx="100440" cy="123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61CE170-ED8B-41F7-9557-5C019577122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32296" y="3082565"/>
                  <a:ext cx="118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B702135-5216-4593-8616-AD6B03560CA0}"/>
                    </a:ext>
                  </a:extLst>
                </p14:cNvPr>
                <p14:cNvContentPartPr/>
                <p14:nvPr/>
              </p14:nvContentPartPr>
              <p14:xfrm>
                <a:off x="4253536" y="3069605"/>
                <a:ext cx="103680" cy="179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B702135-5216-4593-8616-AD6B03560CA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44896" y="3060965"/>
                  <a:ext cx="121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C6E895D-F7F4-4807-9297-B60C541B852F}"/>
                    </a:ext>
                  </a:extLst>
                </p14:cNvPr>
                <p14:cNvContentPartPr/>
                <p14:nvPr/>
              </p14:nvContentPartPr>
              <p14:xfrm>
                <a:off x="4429576" y="3177605"/>
                <a:ext cx="23040" cy="92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C6E895D-F7F4-4807-9297-B60C541B852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20576" y="3168605"/>
                  <a:ext cx="40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0B45AA0-D2DF-449D-A855-E53A26A40725}"/>
                    </a:ext>
                  </a:extLst>
                </p14:cNvPr>
                <p14:cNvContentPartPr/>
                <p14:nvPr/>
              </p14:nvContentPartPr>
              <p14:xfrm>
                <a:off x="4537216" y="3051965"/>
                <a:ext cx="119520" cy="206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0B45AA0-D2DF-449D-A855-E53A26A407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28216" y="3043325"/>
                  <a:ext cx="137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A02AA05-A770-4EEE-8B5E-06B398B2A535}"/>
                    </a:ext>
                  </a:extLst>
                </p14:cNvPr>
                <p14:cNvContentPartPr/>
                <p14:nvPr/>
              </p14:nvContentPartPr>
              <p14:xfrm>
                <a:off x="4730536" y="2963045"/>
                <a:ext cx="102240" cy="294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A02AA05-A770-4EEE-8B5E-06B398B2A53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21536" y="2954405"/>
                  <a:ext cx="11988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3B7E26D-39F3-40EC-964D-059AB259D5F8}"/>
              </a:ext>
            </a:extLst>
          </p:cNvPr>
          <p:cNvGrpSpPr/>
          <p:nvPr/>
        </p:nvGrpSpPr>
        <p:grpSpPr>
          <a:xfrm>
            <a:off x="1670536" y="3717965"/>
            <a:ext cx="1117440" cy="258120"/>
            <a:chOff x="1670536" y="3717965"/>
            <a:chExt cx="111744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012512B-6BE1-4961-A264-C5C9F28606C4}"/>
                    </a:ext>
                  </a:extLst>
                </p14:cNvPr>
                <p14:cNvContentPartPr/>
                <p14:nvPr/>
              </p14:nvContentPartPr>
              <p14:xfrm>
                <a:off x="1670536" y="3717965"/>
                <a:ext cx="110520" cy="198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012512B-6BE1-4961-A264-C5C9F28606C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61536" y="3708965"/>
                  <a:ext cx="128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F3CB561-B397-4060-9B8C-6AC56A968483}"/>
                    </a:ext>
                  </a:extLst>
                </p14:cNvPr>
                <p14:cNvContentPartPr/>
                <p14:nvPr/>
              </p14:nvContentPartPr>
              <p14:xfrm>
                <a:off x="1904536" y="3762965"/>
                <a:ext cx="82440" cy="155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F3CB561-B397-4060-9B8C-6AC56A96848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95536" y="3753965"/>
                  <a:ext cx="100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2664477-608D-4BC9-B749-E7194AE434B6}"/>
                    </a:ext>
                  </a:extLst>
                </p14:cNvPr>
                <p14:cNvContentPartPr/>
                <p14:nvPr/>
              </p14:nvContentPartPr>
              <p14:xfrm>
                <a:off x="1926136" y="3824885"/>
                <a:ext cx="88560" cy="26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2664477-608D-4BC9-B749-E7194AE434B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17496" y="3816245"/>
                  <a:ext cx="106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C4DD59C-92E4-4A2C-90A3-DC7047B53601}"/>
                    </a:ext>
                  </a:extLst>
                </p14:cNvPr>
                <p14:cNvContentPartPr/>
                <p14:nvPr/>
              </p14:nvContentPartPr>
              <p14:xfrm>
                <a:off x="1930096" y="3756485"/>
                <a:ext cx="96840" cy="30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C4DD59C-92E4-4A2C-90A3-DC7047B5360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21456" y="3747485"/>
                  <a:ext cx="114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5AC97BA-CECC-49A7-8E35-D4BC814E3AB9}"/>
                    </a:ext>
                  </a:extLst>
                </p14:cNvPr>
                <p14:cNvContentPartPr/>
                <p14:nvPr/>
              </p14:nvContentPartPr>
              <p14:xfrm>
                <a:off x="2110456" y="3732005"/>
                <a:ext cx="120600" cy="225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5AC97BA-CECC-49A7-8E35-D4BC814E3AB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01816" y="3723005"/>
                  <a:ext cx="138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687A388-1E8A-41F5-81FF-D494E0EBCAD4}"/>
                    </a:ext>
                  </a:extLst>
                </p14:cNvPr>
                <p14:cNvContentPartPr/>
                <p14:nvPr/>
              </p14:nvContentPartPr>
              <p14:xfrm>
                <a:off x="2274256" y="3792485"/>
                <a:ext cx="105840" cy="141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687A388-1E8A-41F5-81FF-D494E0EBCAD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65616" y="3783485"/>
                  <a:ext cx="123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35E32CD-95BD-4368-8EBE-49064C159CEE}"/>
                    </a:ext>
                  </a:extLst>
                </p14:cNvPr>
                <p14:cNvContentPartPr/>
                <p14:nvPr/>
              </p14:nvContentPartPr>
              <p14:xfrm>
                <a:off x="2407816" y="3737405"/>
                <a:ext cx="118080" cy="238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35E32CD-95BD-4368-8EBE-49064C159CE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399176" y="3728765"/>
                  <a:ext cx="135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1A68F0B-BE63-417F-B483-EB7D25ADFF45}"/>
                    </a:ext>
                  </a:extLst>
                </p14:cNvPr>
                <p14:cNvContentPartPr/>
                <p14:nvPr/>
              </p14:nvContentPartPr>
              <p14:xfrm>
                <a:off x="2665216" y="3849005"/>
                <a:ext cx="122760" cy="15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1A68F0B-BE63-417F-B483-EB7D25ADFF4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56216" y="3840365"/>
                  <a:ext cx="1404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29917BE-EE6F-42BF-B0F2-2775201C8B1C}"/>
              </a:ext>
            </a:extLst>
          </p:cNvPr>
          <p:cNvGrpSpPr/>
          <p:nvPr/>
        </p:nvGrpSpPr>
        <p:grpSpPr>
          <a:xfrm>
            <a:off x="2970856" y="3744965"/>
            <a:ext cx="851760" cy="304200"/>
            <a:chOff x="2970856" y="3744965"/>
            <a:chExt cx="85176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B49B70D-9187-4485-9685-8FEECA28A324}"/>
                    </a:ext>
                  </a:extLst>
                </p14:cNvPr>
                <p14:cNvContentPartPr/>
                <p14:nvPr/>
              </p14:nvContentPartPr>
              <p14:xfrm>
                <a:off x="2976976" y="3815885"/>
                <a:ext cx="92880" cy="150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B49B70D-9187-4485-9685-8FEECA28A32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68336" y="3806885"/>
                  <a:ext cx="110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5D92EE7-1924-48A5-917E-A97252656315}"/>
                    </a:ext>
                  </a:extLst>
                </p14:cNvPr>
                <p14:cNvContentPartPr/>
                <p14:nvPr/>
              </p14:nvContentPartPr>
              <p14:xfrm>
                <a:off x="2970856" y="3872765"/>
                <a:ext cx="88200" cy="23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5D92EE7-1924-48A5-917E-A9725265631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962216" y="3864125"/>
                  <a:ext cx="10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D4902EC-6D8B-4EFE-A6CA-5CB95013D68F}"/>
                    </a:ext>
                  </a:extLst>
                </p14:cNvPr>
                <p14:cNvContentPartPr/>
                <p14:nvPr/>
              </p14:nvContentPartPr>
              <p14:xfrm>
                <a:off x="2974096" y="3783125"/>
                <a:ext cx="115920" cy="24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D4902EC-6D8B-4EFE-A6CA-5CB95013D68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65096" y="3774485"/>
                  <a:ext cx="133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C25B9FF-656C-4A41-AA16-5EC0AD372EC8}"/>
                    </a:ext>
                  </a:extLst>
                </p14:cNvPr>
                <p14:cNvContentPartPr/>
                <p14:nvPr/>
              </p14:nvContentPartPr>
              <p14:xfrm>
                <a:off x="3187936" y="3744965"/>
                <a:ext cx="110520" cy="286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C25B9FF-656C-4A41-AA16-5EC0AD372EC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79296" y="3735965"/>
                  <a:ext cx="1281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E13EF75-4D3D-4941-AE52-CDA69DEB9A75}"/>
                    </a:ext>
                  </a:extLst>
                </p14:cNvPr>
                <p14:cNvContentPartPr/>
                <p14:nvPr/>
              </p14:nvContentPartPr>
              <p14:xfrm>
                <a:off x="3336256" y="3863045"/>
                <a:ext cx="122040" cy="142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E13EF75-4D3D-4941-AE52-CDA69DEB9A7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27256" y="3854045"/>
                  <a:ext cx="139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65A8222-B347-4115-83A7-2F822EEAC442}"/>
                    </a:ext>
                  </a:extLst>
                </p14:cNvPr>
                <p14:cNvContentPartPr/>
                <p14:nvPr/>
              </p14:nvContentPartPr>
              <p14:xfrm>
                <a:off x="3375136" y="3881045"/>
                <a:ext cx="75240" cy="131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65A8222-B347-4115-83A7-2F822EEAC44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66496" y="3872405"/>
                  <a:ext cx="92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DBABFA2-8A62-4B31-A880-BCCA702E31E5}"/>
                    </a:ext>
                  </a:extLst>
                </p14:cNvPr>
                <p14:cNvContentPartPr/>
                <p14:nvPr/>
              </p14:nvContentPartPr>
              <p14:xfrm>
                <a:off x="3442816" y="3761885"/>
                <a:ext cx="158040" cy="287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DBABFA2-8A62-4B31-A880-BCCA702E31E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33816" y="3752885"/>
                  <a:ext cx="1756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13E546E-37B4-42BA-9072-1911347DF6BE}"/>
                    </a:ext>
                  </a:extLst>
                </p14:cNvPr>
                <p14:cNvContentPartPr/>
                <p14:nvPr/>
              </p14:nvContentPartPr>
              <p14:xfrm>
                <a:off x="3738736" y="3891125"/>
                <a:ext cx="83880" cy="9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13E546E-37B4-42BA-9072-1911347DF6B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29736" y="3882125"/>
                  <a:ext cx="10152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CD9E359-CEC2-43D7-900C-20EADA76BEFF}"/>
                  </a:ext>
                </a:extLst>
              </p14:cNvPr>
              <p14:cNvContentPartPr/>
              <p14:nvPr/>
            </p14:nvContentPartPr>
            <p14:xfrm>
              <a:off x="4046536" y="3764765"/>
              <a:ext cx="167040" cy="201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CD9E359-CEC2-43D7-900C-20EADA76BEF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037896" y="3755765"/>
                <a:ext cx="18468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09155865-49FF-44F6-8F41-87FD9A21554B}"/>
              </a:ext>
            </a:extLst>
          </p:cNvPr>
          <p:cNvGrpSpPr/>
          <p:nvPr/>
        </p:nvGrpSpPr>
        <p:grpSpPr>
          <a:xfrm>
            <a:off x="563896" y="4379285"/>
            <a:ext cx="109440" cy="117720"/>
            <a:chOff x="563896" y="4379285"/>
            <a:chExt cx="10944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47F0FE2-C51D-488E-9CBC-D2343AAF5345}"/>
                    </a:ext>
                  </a:extLst>
                </p14:cNvPr>
                <p14:cNvContentPartPr/>
                <p14:nvPr/>
              </p14:nvContentPartPr>
              <p14:xfrm>
                <a:off x="585496" y="4379285"/>
                <a:ext cx="87840" cy="31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47F0FE2-C51D-488E-9CBC-D2343AAF534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76856" y="4370285"/>
                  <a:ext cx="105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78FDB10-9247-4D7F-BBAD-B944CC2ED5B0}"/>
                    </a:ext>
                  </a:extLst>
                </p14:cNvPr>
                <p14:cNvContentPartPr/>
                <p14:nvPr/>
              </p14:nvContentPartPr>
              <p14:xfrm>
                <a:off x="563896" y="4482245"/>
                <a:ext cx="78480" cy="14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78FDB10-9247-4D7F-BBAD-B944CC2ED5B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5256" y="4473245"/>
                  <a:ext cx="961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88717F5-B023-45EA-8D63-2EDBC667B919}"/>
              </a:ext>
            </a:extLst>
          </p:cNvPr>
          <p:cNvGrpSpPr/>
          <p:nvPr/>
        </p:nvGrpSpPr>
        <p:grpSpPr>
          <a:xfrm>
            <a:off x="897976" y="4381085"/>
            <a:ext cx="916200" cy="226440"/>
            <a:chOff x="897976" y="4381085"/>
            <a:chExt cx="91620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96CDF0C-17D4-49E1-B9E1-F56E21593F08}"/>
                    </a:ext>
                  </a:extLst>
                </p14:cNvPr>
                <p14:cNvContentPartPr/>
                <p14:nvPr/>
              </p14:nvContentPartPr>
              <p14:xfrm>
                <a:off x="897976" y="4381085"/>
                <a:ext cx="109080" cy="186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96CDF0C-17D4-49E1-B9E1-F56E21593F0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9336" y="4372085"/>
                  <a:ext cx="126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496676F-4535-4325-94DE-9C051F58FD4A}"/>
                    </a:ext>
                  </a:extLst>
                </p14:cNvPr>
                <p14:cNvContentPartPr/>
                <p14:nvPr/>
              </p14:nvContentPartPr>
              <p14:xfrm>
                <a:off x="1120456" y="4513565"/>
                <a:ext cx="3960" cy="13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496676F-4535-4325-94DE-9C051F58FD4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11816" y="4504925"/>
                  <a:ext cx="21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5B1EE09-CEAA-47E1-84BE-47C2B5C5D1A9}"/>
                    </a:ext>
                  </a:extLst>
                </p14:cNvPr>
                <p14:cNvContentPartPr/>
                <p14:nvPr/>
              </p14:nvContentPartPr>
              <p14:xfrm>
                <a:off x="1212976" y="4394405"/>
                <a:ext cx="145800" cy="198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5B1EE09-CEAA-47E1-84BE-47C2B5C5D1A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204336" y="4385405"/>
                  <a:ext cx="163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C29BD14-D71C-4A0B-B2C3-4316A5080A96}"/>
                    </a:ext>
                  </a:extLst>
                </p14:cNvPr>
                <p14:cNvContentPartPr/>
                <p14:nvPr/>
              </p14:nvContentPartPr>
              <p14:xfrm>
                <a:off x="1421056" y="4560365"/>
                <a:ext cx="4680" cy="9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C29BD14-D71C-4A0B-B2C3-4316A5080A9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12056" y="4551365"/>
                  <a:ext cx="22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64C3640-2D1C-4CF4-8E83-3ED3D9546E0F}"/>
                    </a:ext>
                  </a:extLst>
                </p14:cNvPr>
                <p14:cNvContentPartPr/>
                <p14:nvPr/>
              </p14:nvContentPartPr>
              <p14:xfrm>
                <a:off x="1530136" y="4428965"/>
                <a:ext cx="83160" cy="84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64C3640-2D1C-4CF4-8E83-3ED3D9546E0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21136" y="4419965"/>
                  <a:ext cx="100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08C5007-D6A4-450A-8B14-C5BA267F4615}"/>
                    </a:ext>
                  </a:extLst>
                </p14:cNvPr>
                <p14:cNvContentPartPr/>
                <p14:nvPr/>
              </p14:nvContentPartPr>
              <p14:xfrm>
                <a:off x="1562896" y="4422125"/>
                <a:ext cx="66960" cy="179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08C5007-D6A4-450A-8B14-C5BA267F461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553896" y="4413485"/>
                  <a:ext cx="84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D99719B-F417-4809-983D-3B61E5BC76A3}"/>
                    </a:ext>
                  </a:extLst>
                </p14:cNvPr>
                <p14:cNvContentPartPr/>
                <p14:nvPr/>
              </p14:nvContentPartPr>
              <p14:xfrm>
                <a:off x="1704016" y="4426805"/>
                <a:ext cx="110160" cy="180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D99719B-F417-4809-983D-3B61E5BC76A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695016" y="4417805"/>
                  <a:ext cx="12780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3DD977F-5F50-44CF-ACF7-75185383298C}"/>
                  </a:ext>
                </a:extLst>
              </p14:cNvPr>
              <p14:cNvContentPartPr/>
              <p14:nvPr/>
            </p14:nvContentPartPr>
            <p14:xfrm>
              <a:off x="1999936" y="4521485"/>
              <a:ext cx="97200" cy="82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3DD977F-5F50-44CF-ACF7-75185383298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991296" y="4512845"/>
                <a:ext cx="11484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3319737F-A24C-4A37-80BE-4AE8E9BCF58B}"/>
              </a:ext>
            </a:extLst>
          </p:cNvPr>
          <p:cNvGrpSpPr/>
          <p:nvPr/>
        </p:nvGrpSpPr>
        <p:grpSpPr>
          <a:xfrm>
            <a:off x="2281816" y="4430405"/>
            <a:ext cx="510120" cy="187560"/>
            <a:chOff x="2281816" y="4430405"/>
            <a:chExt cx="51012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90CB8F8-93FC-4BCA-ABC5-5B6A156BECB8}"/>
                    </a:ext>
                  </a:extLst>
                </p14:cNvPr>
                <p14:cNvContentPartPr/>
                <p14:nvPr/>
              </p14:nvContentPartPr>
              <p14:xfrm>
                <a:off x="2281816" y="4448765"/>
                <a:ext cx="45720" cy="165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90CB8F8-93FC-4BCA-ABC5-5B6A156BECB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272816" y="4439765"/>
                  <a:ext cx="63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DCAEFCC-159A-4D99-8A3E-FF3768E71AAE}"/>
                    </a:ext>
                  </a:extLst>
                </p14:cNvPr>
                <p14:cNvContentPartPr/>
                <p14:nvPr/>
              </p14:nvContentPartPr>
              <p14:xfrm>
                <a:off x="2406016" y="4560365"/>
                <a:ext cx="9360" cy="24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DCAEFCC-159A-4D99-8A3E-FF3768E71AA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97016" y="4551365"/>
                  <a:ext cx="27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F61CF39-B309-4A8C-A863-C3FD86C6E2A7}"/>
                    </a:ext>
                  </a:extLst>
                </p14:cNvPr>
                <p14:cNvContentPartPr/>
                <p14:nvPr/>
              </p14:nvContentPartPr>
              <p14:xfrm>
                <a:off x="2480176" y="4438325"/>
                <a:ext cx="106560" cy="159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F61CF39-B309-4A8C-A863-C3FD86C6E2A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471536" y="4429685"/>
                  <a:ext cx="124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DEE6190-17DB-4C54-944E-0B13414E5AC2}"/>
                    </a:ext>
                  </a:extLst>
                </p14:cNvPr>
                <p14:cNvContentPartPr/>
                <p14:nvPr/>
              </p14:nvContentPartPr>
              <p14:xfrm>
                <a:off x="2680336" y="4430405"/>
                <a:ext cx="111600" cy="187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DEE6190-17DB-4C54-944E-0B13414E5AC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671336" y="4421765"/>
                  <a:ext cx="12924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02BA9D2-0136-4760-A3D2-833EB624F4F3}"/>
              </a:ext>
            </a:extLst>
          </p:cNvPr>
          <p:cNvGrpSpPr/>
          <p:nvPr/>
        </p:nvGrpSpPr>
        <p:grpSpPr>
          <a:xfrm>
            <a:off x="2995336" y="4418165"/>
            <a:ext cx="364320" cy="217080"/>
            <a:chOff x="2995336" y="4418165"/>
            <a:chExt cx="36432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060FF4B-DC2D-4A25-852E-149414575E21}"/>
                    </a:ext>
                  </a:extLst>
                </p14:cNvPr>
                <p14:cNvContentPartPr/>
                <p14:nvPr/>
              </p14:nvContentPartPr>
              <p14:xfrm>
                <a:off x="2995336" y="4490525"/>
                <a:ext cx="109440" cy="31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060FF4B-DC2D-4A25-852E-149414575E2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986336" y="4481885"/>
                  <a:ext cx="127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2F4A638-9446-40D3-98EB-FC2A4AF8C04A}"/>
                    </a:ext>
                  </a:extLst>
                </p14:cNvPr>
                <p14:cNvContentPartPr/>
                <p14:nvPr/>
              </p14:nvContentPartPr>
              <p14:xfrm>
                <a:off x="3252016" y="4418165"/>
                <a:ext cx="107640" cy="217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2F4A638-9446-40D3-98EB-FC2A4AF8C04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43376" y="4409165"/>
                  <a:ext cx="12528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39B3A34-F009-401E-8AB1-6149663FC854}"/>
              </a:ext>
            </a:extLst>
          </p:cNvPr>
          <p:cNvGrpSpPr/>
          <p:nvPr/>
        </p:nvGrpSpPr>
        <p:grpSpPr>
          <a:xfrm>
            <a:off x="3695536" y="4475045"/>
            <a:ext cx="138240" cy="82800"/>
            <a:chOff x="3695536" y="4475045"/>
            <a:chExt cx="13824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D56074C-2A72-43F1-9A17-7468FC2B5859}"/>
                    </a:ext>
                  </a:extLst>
                </p14:cNvPr>
                <p14:cNvContentPartPr/>
                <p14:nvPr/>
              </p14:nvContentPartPr>
              <p14:xfrm>
                <a:off x="3745576" y="4475045"/>
                <a:ext cx="88200" cy="25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D56074C-2A72-43F1-9A17-7468FC2B585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736936" y="4466045"/>
                  <a:ext cx="105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CACD3FB-E049-414D-80EC-6946781D8FD8}"/>
                    </a:ext>
                  </a:extLst>
                </p14:cNvPr>
                <p14:cNvContentPartPr/>
                <p14:nvPr/>
              </p14:nvContentPartPr>
              <p14:xfrm>
                <a:off x="3695536" y="4539125"/>
                <a:ext cx="114840" cy="18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CACD3FB-E049-414D-80EC-6946781D8FD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686536" y="4530125"/>
                  <a:ext cx="1324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4F6063D-FD27-4CBA-B9C1-381E106BFEE9}"/>
              </a:ext>
            </a:extLst>
          </p:cNvPr>
          <p:cNvGrpSpPr/>
          <p:nvPr/>
        </p:nvGrpSpPr>
        <p:grpSpPr>
          <a:xfrm>
            <a:off x="4275496" y="4381445"/>
            <a:ext cx="482760" cy="256680"/>
            <a:chOff x="4275496" y="4381445"/>
            <a:chExt cx="48276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9CF4D69-7E65-4EC6-8168-BB08B4F04DDA}"/>
                    </a:ext>
                  </a:extLst>
                </p14:cNvPr>
                <p14:cNvContentPartPr/>
                <p14:nvPr/>
              </p14:nvContentPartPr>
              <p14:xfrm>
                <a:off x="4275496" y="4381445"/>
                <a:ext cx="66600" cy="201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9CF4D69-7E65-4EC6-8168-BB08B4F04DD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66496" y="4372805"/>
                  <a:ext cx="84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F84053C-5C70-4FD4-A067-97A737B82989}"/>
                    </a:ext>
                  </a:extLst>
                </p14:cNvPr>
                <p14:cNvContentPartPr/>
                <p14:nvPr/>
              </p14:nvContentPartPr>
              <p14:xfrm>
                <a:off x="4393216" y="4566485"/>
                <a:ext cx="7560" cy="17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F84053C-5C70-4FD4-A067-97A737B8298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384216" y="4557485"/>
                  <a:ext cx="25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7CB427B-AC2E-4917-9DE4-33E1F83EBDB8}"/>
                    </a:ext>
                  </a:extLst>
                </p14:cNvPr>
                <p14:cNvContentPartPr/>
                <p14:nvPr/>
              </p14:nvContentPartPr>
              <p14:xfrm>
                <a:off x="4478176" y="4415285"/>
                <a:ext cx="86400" cy="181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7CB427B-AC2E-4917-9DE4-33E1F83EBDB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69176" y="4406285"/>
                  <a:ext cx="104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DA183E1-A1A6-479A-8F47-1B81F22A7DA9}"/>
                    </a:ext>
                  </a:extLst>
                </p14:cNvPr>
                <p14:cNvContentPartPr/>
                <p14:nvPr/>
              </p14:nvContentPartPr>
              <p14:xfrm>
                <a:off x="4638016" y="4430405"/>
                <a:ext cx="120240" cy="20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DA183E1-A1A6-479A-8F47-1B81F22A7DA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29016" y="4421405"/>
                  <a:ext cx="13788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D3F57F4-D937-4DE2-85B7-AF711E6621B6}"/>
              </a:ext>
            </a:extLst>
          </p:cNvPr>
          <p:cNvGrpSpPr/>
          <p:nvPr/>
        </p:nvGrpSpPr>
        <p:grpSpPr>
          <a:xfrm>
            <a:off x="6363136" y="2362565"/>
            <a:ext cx="351360" cy="357480"/>
            <a:chOff x="6363136" y="2362565"/>
            <a:chExt cx="3513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A11C91C-D0F8-4CCD-871C-AB35C11617BB}"/>
                    </a:ext>
                  </a:extLst>
                </p14:cNvPr>
                <p14:cNvContentPartPr/>
                <p14:nvPr/>
              </p14:nvContentPartPr>
              <p14:xfrm>
                <a:off x="6363136" y="2362565"/>
                <a:ext cx="261000" cy="189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A11C91C-D0F8-4CCD-871C-AB35C11617B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54496" y="2353565"/>
                  <a:ext cx="278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E61029C-774D-4F96-A24A-F37C09CE418E}"/>
                    </a:ext>
                  </a:extLst>
                </p14:cNvPr>
                <p14:cNvContentPartPr/>
                <p14:nvPr/>
              </p14:nvContentPartPr>
              <p14:xfrm>
                <a:off x="6547096" y="2455085"/>
                <a:ext cx="167400" cy="264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E61029C-774D-4F96-A24A-F37C09CE418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538096" y="2446085"/>
                  <a:ext cx="18504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05AEB25-A40C-4801-BEA1-705530B9BD1F}"/>
              </a:ext>
            </a:extLst>
          </p:cNvPr>
          <p:cNvGrpSpPr/>
          <p:nvPr/>
        </p:nvGrpSpPr>
        <p:grpSpPr>
          <a:xfrm>
            <a:off x="7035976" y="2377685"/>
            <a:ext cx="268920" cy="200160"/>
            <a:chOff x="7035976" y="2377685"/>
            <a:chExt cx="26892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4F43A45-9603-443C-A6A4-BF3FFCF73B56}"/>
                    </a:ext>
                  </a:extLst>
                </p14:cNvPr>
                <p14:cNvContentPartPr/>
                <p14:nvPr/>
              </p14:nvContentPartPr>
              <p14:xfrm>
                <a:off x="7036336" y="2377685"/>
                <a:ext cx="130320" cy="166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4F43A45-9603-443C-A6A4-BF3FFCF73B5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027696" y="2369045"/>
                  <a:ext cx="147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62F7708-E575-423F-BBBE-076F27E6E175}"/>
                    </a:ext>
                  </a:extLst>
                </p14:cNvPr>
                <p14:cNvContentPartPr/>
                <p14:nvPr/>
              </p14:nvContentPartPr>
              <p14:xfrm>
                <a:off x="7035976" y="2461205"/>
                <a:ext cx="113760" cy="21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62F7708-E575-423F-BBBE-076F27E6E17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027336" y="2452205"/>
                  <a:ext cx="131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AC168CB-5F00-4343-8D29-7B33920B2AFC}"/>
                    </a:ext>
                  </a:extLst>
                </p14:cNvPr>
                <p14:cNvContentPartPr/>
                <p14:nvPr/>
              </p14:nvContentPartPr>
              <p14:xfrm>
                <a:off x="7258816" y="2414405"/>
                <a:ext cx="46080" cy="163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AC168CB-5F00-4343-8D29-7B33920B2AF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249816" y="2405405"/>
                  <a:ext cx="6372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9CFD5B1-DE3D-4387-BCE2-3E5F86ECE8C1}"/>
                  </a:ext>
                </a:extLst>
              </p14:cNvPr>
              <p14:cNvContentPartPr/>
              <p14:nvPr/>
            </p14:nvContentPartPr>
            <p14:xfrm>
              <a:off x="7453216" y="2397125"/>
              <a:ext cx="114120" cy="162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9CFD5B1-DE3D-4387-BCE2-3E5F86ECE8C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444216" y="2388485"/>
                <a:ext cx="1317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199F379-1D39-4022-A2F6-1AB8DEA900FB}"/>
                  </a:ext>
                </a:extLst>
              </p14:cNvPr>
              <p14:cNvContentPartPr/>
              <p14:nvPr/>
            </p14:nvContentPartPr>
            <p14:xfrm>
              <a:off x="7706296" y="2355725"/>
              <a:ext cx="92880" cy="1231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199F379-1D39-4022-A2F6-1AB8DEA900F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697656" y="2347085"/>
                <a:ext cx="1105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305CD22-9BD1-4185-A74D-4FC3636CD34B}"/>
                  </a:ext>
                </a:extLst>
              </p14:cNvPr>
              <p14:cNvContentPartPr/>
              <p14:nvPr/>
            </p14:nvContentPartPr>
            <p14:xfrm>
              <a:off x="7340536" y="2952605"/>
              <a:ext cx="196920" cy="2624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305CD22-9BD1-4185-A74D-4FC3636CD34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331896" y="2943965"/>
                <a:ext cx="214560" cy="28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4E136AE-F561-4817-AC34-80A788A58096}"/>
              </a:ext>
            </a:extLst>
          </p:cNvPr>
          <p:cNvGrpSpPr/>
          <p:nvPr/>
        </p:nvGrpSpPr>
        <p:grpSpPr>
          <a:xfrm>
            <a:off x="6330016" y="2879165"/>
            <a:ext cx="840600" cy="260640"/>
            <a:chOff x="6330016" y="2879165"/>
            <a:chExt cx="84060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B871B71-5A44-4E49-A050-B33D7EC2D04D}"/>
                    </a:ext>
                  </a:extLst>
                </p14:cNvPr>
                <p14:cNvContentPartPr/>
                <p14:nvPr/>
              </p14:nvContentPartPr>
              <p14:xfrm>
                <a:off x="6366016" y="2911205"/>
                <a:ext cx="78480" cy="186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B871B71-5A44-4E49-A050-B33D7EC2D04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57016" y="2902205"/>
                  <a:ext cx="96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D8DC69-3C3C-447C-B501-547E6EC080B4}"/>
                    </a:ext>
                  </a:extLst>
                </p14:cNvPr>
                <p14:cNvContentPartPr/>
                <p14:nvPr/>
              </p14:nvContentPartPr>
              <p14:xfrm>
                <a:off x="6330016" y="2879165"/>
                <a:ext cx="160560" cy="152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D8DC69-3C3C-447C-B501-547E6EC080B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321376" y="2870525"/>
                  <a:ext cx="178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25AE3F1-3F37-46B3-B200-498ADE79737D}"/>
                    </a:ext>
                  </a:extLst>
                </p14:cNvPr>
                <p14:cNvContentPartPr/>
                <p14:nvPr/>
              </p14:nvContentPartPr>
              <p14:xfrm>
                <a:off x="6550696" y="2929205"/>
                <a:ext cx="88560" cy="190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25AE3F1-3F37-46B3-B200-498ADE79737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42056" y="2920565"/>
                  <a:ext cx="106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73E14F3-F33E-4890-9A59-6F66FB67FC72}"/>
                    </a:ext>
                  </a:extLst>
                </p14:cNvPr>
                <p14:cNvContentPartPr/>
                <p14:nvPr/>
              </p14:nvContentPartPr>
              <p14:xfrm>
                <a:off x="6697936" y="2986085"/>
                <a:ext cx="133200" cy="136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73E14F3-F33E-4890-9A59-6F66FB67FC7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88936" y="2977445"/>
                  <a:ext cx="150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CAA7364-DF04-4C8E-8939-FF4A05EEF7CD}"/>
                    </a:ext>
                  </a:extLst>
                </p14:cNvPr>
                <p14:cNvContentPartPr/>
                <p14:nvPr/>
              </p14:nvContentPartPr>
              <p14:xfrm>
                <a:off x="6703696" y="3063845"/>
                <a:ext cx="88200" cy="20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CAA7364-DF04-4C8E-8939-FF4A05EEF7C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95056" y="3054845"/>
                  <a:ext cx="105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97D8EE0-CAD8-4A79-91A2-97F572768590}"/>
                    </a:ext>
                  </a:extLst>
                </p14:cNvPr>
                <p14:cNvContentPartPr/>
                <p14:nvPr/>
              </p14:nvContentPartPr>
              <p14:xfrm>
                <a:off x="6859576" y="2963045"/>
                <a:ext cx="311040" cy="176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97D8EE0-CAD8-4A79-91A2-97F57276859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850576" y="2954405"/>
                  <a:ext cx="328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6C7F6F0-C8C5-443C-9085-E41F6A3F9FB6}"/>
                    </a:ext>
                  </a:extLst>
                </p14:cNvPr>
                <p14:cNvContentPartPr/>
                <p14:nvPr/>
              </p14:nvContentPartPr>
              <p14:xfrm>
                <a:off x="7067296" y="3068525"/>
                <a:ext cx="88920" cy="9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6C7F6F0-C8C5-443C-9085-E41F6A3F9FB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58296" y="3059525"/>
                  <a:ext cx="106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9258109-6397-4F8E-B3E6-DE1BDF5E321D}"/>
                    </a:ext>
                  </a:extLst>
                </p14:cNvPr>
                <p14:cNvContentPartPr/>
                <p14:nvPr/>
              </p14:nvContentPartPr>
              <p14:xfrm>
                <a:off x="6666976" y="3061325"/>
                <a:ext cx="77400" cy="16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9258109-6397-4F8E-B3E6-DE1BDF5E321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57976" y="3052325"/>
                  <a:ext cx="950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679C4CA-784D-4434-97EE-5373A13EABBA}"/>
              </a:ext>
            </a:extLst>
          </p:cNvPr>
          <p:cNvGrpSpPr/>
          <p:nvPr/>
        </p:nvGrpSpPr>
        <p:grpSpPr>
          <a:xfrm>
            <a:off x="6186016" y="3359765"/>
            <a:ext cx="2751120" cy="447480"/>
            <a:chOff x="6186016" y="3359765"/>
            <a:chExt cx="275112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3866CD1-9C0F-4500-AEDC-003ADD8DB3D3}"/>
                    </a:ext>
                  </a:extLst>
                </p14:cNvPr>
                <p14:cNvContentPartPr/>
                <p14:nvPr/>
              </p14:nvContentPartPr>
              <p14:xfrm>
                <a:off x="6243616" y="3438605"/>
                <a:ext cx="54720" cy="175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3866CD1-9C0F-4500-AEDC-003ADD8DB3D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34616" y="3429965"/>
                  <a:ext cx="72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FF107D0-10D3-4C66-8B70-DE6E4BF24350}"/>
                    </a:ext>
                  </a:extLst>
                </p14:cNvPr>
                <p14:cNvContentPartPr/>
                <p14:nvPr/>
              </p14:nvContentPartPr>
              <p14:xfrm>
                <a:off x="6186016" y="3437525"/>
                <a:ext cx="166680" cy="172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FF107D0-10D3-4C66-8B70-DE6E4BF2435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177016" y="3428885"/>
                  <a:ext cx="184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3EB320E-A66D-41F9-983A-E59A76A7F493}"/>
                    </a:ext>
                  </a:extLst>
                </p14:cNvPr>
                <p14:cNvContentPartPr/>
                <p14:nvPr/>
              </p14:nvContentPartPr>
              <p14:xfrm>
                <a:off x="6416776" y="3537245"/>
                <a:ext cx="97920" cy="13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3EB320E-A66D-41F9-983A-E59A76A7F49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407776" y="3528245"/>
                  <a:ext cx="115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FC4D91E-B5C6-4E5B-94ED-A121ABF7CC2A}"/>
                    </a:ext>
                  </a:extLst>
                </p14:cNvPr>
                <p14:cNvContentPartPr/>
                <p14:nvPr/>
              </p14:nvContentPartPr>
              <p14:xfrm>
                <a:off x="6431896" y="3602765"/>
                <a:ext cx="82080" cy="6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FC4D91E-B5C6-4E5B-94ED-A121ABF7CC2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22896" y="3593765"/>
                  <a:ext cx="99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CAAEF9D-EA45-4408-BADF-158923A32BB7}"/>
                    </a:ext>
                  </a:extLst>
                </p14:cNvPr>
                <p14:cNvContentPartPr/>
                <p14:nvPr/>
              </p14:nvContentPartPr>
              <p14:xfrm>
                <a:off x="6715936" y="3455165"/>
                <a:ext cx="83520" cy="181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CAAEF9D-EA45-4408-BADF-158923A32BB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707296" y="3446525"/>
                  <a:ext cx="101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4EF643C-2153-49A5-9758-44D37FF297A8}"/>
                    </a:ext>
                  </a:extLst>
                </p14:cNvPr>
                <p14:cNvContentPartPr/>
                <p14:nvPr/>
              </p14:nvContentPartPr>
              <p14:xfrm>
                <a:off x="6671656" y="3537965"/>
                <a:ext cx="135360" cy="16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4EF643C-2153-49A5-9758-44D37FF297A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663016" y="3529325"/>
                  <a:ext cx="153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41C5C86-65D9-45D2-B961-3B58B252CC7C}"/>
                    </a:ext>
                  </a:extLst>
                </p14:cNvPr>
                <p14:cNvContentPartPr/>
                <p14:nvPr/>
              </p14:nvContentPartPr>
              <p14:xfrm>
                <a:off x="6841576" y="3471365"/>
                <a:ext cx="493920" cy="191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41C5C86-65D9-45D2-B961-3B58B252CC7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32576" y="3462365"/>
                  <a:ext cx="511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A4E05F5-1D17-4B8B-B2C3-8C74417CC585}"/>
                    </a:ext>
                  </a:extLst>
                </p14:cNvPr>
                <p14:cNvContentPartPr/>
                <p14:nvPr/>
              </p14:nvContentPartPr>
              <p14:xfrm>
                <a:off x="7514056" y="3563165"/>
                <a:ext cx="174240" cy="214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A4E05F5-1D17-4B8B-B2C3-8C74417CC58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505416" y="3554165"/>
                  <a:ext cx="191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CA5CF23-3E07-4461-82C1-A5A316656A58}"/>
                    </a:ext>
                  </a:extLst>
                </p14:cNvPr>
                <p14:cNvContentPartPr/>
                <p14:nvPr/>
              </p14:nvContentPartPr>
              <p14:xfrm>
                <a:off x="7701256" y="3548045"/>
                <a:ext cx="100080" cy="113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CA5CF23-3E07-4461-82C1-A5A316656A5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92256" y="3539405"/>
                  <a:ext cx="117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B522175-5C1D-4C47-BC85-2319BEFC9046}"/>
                    </a:ext>
                  </a:extLst>
                </p14:cNvPr>
                <p14:cNvContentPartPr/>
                <p14:nvPr/>
              </p14:nvContentPartPr>
              <p14:xfrm>
                <a:off x="7768216" y="3359765"/>
                <a:ext cx="80640" cy="71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B522175-5C1D-4C47-BC85-2319BEFC904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759576" y="3350765"/>
                  <a:ext cx="98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EFC4D2A-8276-4ECB-966F-46E2D02ECD43}"/>
                    </a:ext>
                  </a:extLst>
                </p14:cNvPr>
                <p14:cNvContentPartPr/>
                <p14:nvPr/>
              </p14:nvContentPartPr>
              <p14:xfrm>
                <a:off x="7919056" y="3521405"/>
                <a:ext cx="500760" cy="268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EFC4D2A-8276-4ECB-966F-46E2D02ECD4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910416" y="3512765"/>
                  <a:ext cx="5184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C128301-3465-42AB-9C31-A190892AD14E}"/>
                    </a:ext>
                  </a:extLst>
                </p14:cNvPr>
                <p14:cNvContentPartPr/>
                <p14:nvPr/>
              </p14:nvContentPartPr>
              <p14:xfrm>
                <a:off x="8385256" y="3545525"/>
                <a:ext cx="551880" cy="261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C128301-3465-42AB-9C31-A190892AD14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376256" y="3536525"/>
                  <a:ext cx="56952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36E3D89-58A3-4706-9F43-EF459D7DBD89}"/>
              </a:ext>
            </a:extLst>
          </p:cNvPr>
          <p:cNvGrpSpPr/>
          <p:nvPr/>
        </p:nvGrpSpPr>
        <p:grpSpPr>
          <a:xfrm>
            <a:off x="9254296" y="3409805"/>
            <a:ext cx="1136520" cy="318960"/>
            <a:chOff x="9254296" y="3409805"/>
            <a:chExt cx="113652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82D9F0-27AC-4CA4-97A5-E764990D8212}"/>
                    </a:ext>
                  </a:extLst>
                </p14:cNvPr>
                <p14:cNvContentPartPr/>
                <p14:nvPr/>
              </p14:nvContentPartPr>
              <p14:xfrm>
                <a:off x="9254296" y="3409805"/>
                <a:ext cx="182160" cy="173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82D9F0-27AC-4CA4-97A5-E764990D821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245656" y="3401165"/>
                  <a:ext cx="199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3C6A534-8AAC-4C12-BF67-B88B33197671}"/>
                    </a:ext>
                  </a:extLst>
                </p14:cNvPr>
                <p14:cNvContentPartPr/>
                <p14:nvPr/>
              </p14:nvContentPartPr>
              <p14:xfrm>
                <a:off x="9540856" y="3478925"/>
                <a:ext cx="115920" cy="109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3C6A534-8AAC-4C12-BF67-B88B3319767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32216" y="3470285"/>
                  <a:ext cx="133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39101D0-54F0-43AE-9A73-502DC64ED5D6}"/>
                    </a:ext>
                  </a:extLst>
                </p14:cNvPr>
                <p14:cNvContentPartPr/>
                <p14:nvPr/>
              </p14:nvContentPartPr>
              <p14:xfrm>
                <a:off x="9742096" y="3411245"/>
                <a:ext cx="203400" cy="317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39101D0-54F0-43AE-9A73-502DC64ED5D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33096" y="3402605"/>
                  <a:ext cx="2210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C0D36EF-3BCB-4500-99A4-0FBB6BC54EE2}"/>
                    </a:ext>
                  </a:extLst>
                </p14:cNvPr>
                <p14:cNvContentPartPr/>
                <p14:nvPr/>
              </p14:nvContentPartPr>
              <p14:xfrm>
                <a:off x="9967816" y="3433565"/>
                <a:ext cx="52920" cy="19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C0D36EF-3BCB-4500-99A4-0FBB6BC54EE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959176" y="3424925"/>
                  <a:ext cx="70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1FDB7C0-C083-4DFF-822A-D2BF74A1550E}"/>
                    </a:ext>
                  </a:extLst>
                </p14:cNvPr>
                <p14:cNvContentPartPr/>
                <p14:nvPr/>
              </p14:nvContentPartPr>
              <p14:xfrm>
                <a:off x="10001656" y="3512765"/>
                <a:ext cx="389160" cy="149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1FDB7C0-C083-4DFF-822A-D2BF74A1550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93016" y="3503765"/>
                  <a:ext cx="40680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4ADF03C-3747-4FC5-9768-365D78D99F39}"/>
              </a:ext>
            </a:extLst>
          </p:cNvPr>
          <p:cNvGrpSpPr/>
          <p:nvPr/>
        </p:nvGrpSpPr>
        <p:grpSpPr>
          <a:xfrm>
            <a:off x="6244696" y="3974645"/>
            <a:ext cx="381600" cy="154800"/>
            <a:chOff x="6244696" y="3974645"/>
            <a:chExt cx="38160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3E7D869-E986-486C-A6D6-22B5ED227AEE}"/>
                    </a:ext>
                  </a:extLst>
                </p14:cNvPr>
                <p14:cNvContentPartPr/>
                <p14:nvPr/>
              </p14:nvContentPartPr>
              <p14:xfrm>
                <a:off x="6265216" y="3981845"/>
                <a:ext cx="68400" cy="147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3E7D869-E986-486C-A6D6-22B5ED227AE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56216" y="3973205"/>
                  <a:ext cx="86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98BEA5B-AC01-40D9-9CB6-ADECC85FE223}"/>
                    </a:ext>
                  </a:extLst>
                </p14:cNvPr>
                <p14:cNvContentPartPr/>
                <p14:nvPr/>
              </p14:nvContentPartPr>
              <p14:xfrm>
                <a:off x="6244696" y="3974645"/>
                <a:ext cx="147600" cy="154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98BEA5B-AC01-40D9-9CB6-ADECC85FE22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36056" y="3965645"/>
                  <a:ext cx="165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514DEFC-7E40-4A42-A160-3ADAC36FF7C4}"/>
                    </a:ext>
                  </a:extLst>
                </p14:cNvPr>
                <p14:cNvContentPartPr/>
                <p14:nvPr/>
              </p14:nvContentPartPr>
              <p14:xfrm>
                <a:off x="6462496" y="4033325"/>
                <a:ext cx="163800" cy="68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514DEFC-7E40-4A42-A160-3ADAC36FF7C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453496" y="4024685"/>
                  <a:ext cx="1814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F8CF202-10EB-49D7-A19D-5C118DB322DA}"/>
              </a:ext>
            </a:extLst>
          </p:cNvPr>
          <p:cNvGrpSpPr/>
          <p:nvPr/>
        </p:nvGrpSpPr>
        <p:grpSpPr>
          <a:xfrm>
            <a:off x="6844816" y="3932165"/>
            <a:ext cx="979200" cy="326520"/>
            <a:chOff x="6844816" y="3932165"/>
            <a:chExt cx="97920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A08CE5E-74EF-4CF3-8DE5-E4286784CA49}"/>
                    </a:ext>
                  </a:extLst>
                </p14:cNvPr>
                <p14:cNvContentPartPr/>
                <p14:nvPr/>
              </p14:nvContentPartPr>
              <p14:xfrm>
                <a:off x="6844816" y="4005965"/>
                <a:ext cx="71280" cy="120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A08CE5E-74EF-4CF3-8DE5-E4286784CA4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35816" y="3997325"/>
                  <a:ext cx="88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BD87C49-E54C-4A6F-8A4E-B32CAADF3F1F}"/>
                    </a:ext>
                  </a:extLst>
                </p14:cNvPr>
                <p14:cNvContentPartPr/>
                <p14:nvPr/>
              </p14:nvContentPartPr>
              <p14:xfrm>
                <a:off x="6854176" y="3932165"/>
                <a:ext cx="167040" cy="206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BD87C49-E54C-4A6F-8A4E-B32CAADF3F1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45536" y="3923525"/>
                  <a:ext cx="184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E4EE06C-0019-4BED-9054-E03379564F1F}"/>
                    </a:ext>
                  </a:extLst>
                </p14:cNvPr>
                <p14:cNvContentPartPr/>
                <p14:nvPr/>
              </p14:nvContentPartPr>
              <p14:xfrm>
                <a:off x="7044976" y="3968525"/>
                <a:ext cx="123840" cy="196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E4EE06C-0019-4BED-9054-E03379564F1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35976" y="3959885"/>
                  <a:ext cx="141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8CE71E5-81DF-44D2-9532-7CFB4B4BF661}"/>
                    </a:ext>
                  </a:extLst>
                </p14:cNvPr>
                <p14:cNvContentPartPr/>
                <p14:nvPr/>
              </p14:nvContentPartPr>
              <p14:xfrm>
                <a:off x="7197616" y="4051685"/>
                <a:ext cx="147240" cy="78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8CE71E5-81DF-44D2-9532-7CFB4B4BF66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188976" y="4042685"/>
                  <a:ext cx="164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268F100-7A55-4B11-BE27-D0007BF70DAB}"/>
                    </a:ext>
                  </a:extLst>
                </p14:cNvPr>
                <p14:cNvContentPartPr/>
                <p14:nvPr/>
              </p14:nvContentPartPr>
              <p14:xfrm>
                <a:off x="7454296" y="4074005"/>
                <a:ext cx="5760" cy="64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268F100-7A55-4B11-BE27-D0007BF70DA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445656" y="4065005"/>
                  <a:ext cx="23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A4CAC12-70E7-48E1-BB0C-F2231180635A}"/>
                    </a:ext>
                  </a:extLst>
                </p14:cNvPr>
                <p14:cNvContentPartPr/>
                <p14:nvPr/>
              </p14:nvContentPartPr>
              <p14:xfrm>
                <a:off x="7518016" y="4053485"/>
                <a:ext cx="165240" cy="205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A4CAC12-70E7-48E1-BB0C-F2231180635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509016" y="4044485"/>
                  <a:ext cx="182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5593233-3505-4F05-ABF4-6BD7062E8736}"/>
                    </a:ext>
                  </a:extLst>
                </p14:cNvPr>
                <p14:cNvContentPartPr/>
                <p14:nvPr/>
              </p14:nvContentPartPr>
              <p14:xfrm>
                <a:off x="7755256" y="4012805"/>
                <a:ext cx="68760" cy="177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5593233-3505-4F05-ABF4-6BD7062E873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746616" y="4003805"/>
                  <a:ext cx="8640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8B445D79-7AA0-4BB3-8EF8-6B14193C6C8A}"/>
                  </a:ext>
                </a:extLst>
              </p14:cNvPr>
              <p14:cNvContentPartPr/>
              <p14:nvPr/>
            </p14:nvContentPartPr>
            <p14:xfrm>
              <a:off x="8026336" y="4138085"/>
              <a:ext cx="6840" cy="151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8B445D79-7AA0-4BB3-8EF8-6B14193C6C8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017336" y="4129445"/>
                <a:ext cx="2448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A7D5E96-5C6F-40AF-9ADC-71EB01F50581}"/>
              </a:ext>
            </a:extLst>
          </p:cNvPr>
          <p:cNvGrpSpPr/>
          <p:nvPr/>
        </p:nvGrpSpPr>
        <p:grpSpPr>
          <a:xfrm>
            <a:off x="8428816" y="3962765"/>
            <a:ext cx="874080" cy="237240"/>
            <a:chOff x="8428816" y="3962765"/>
            <a:chExt cx="87408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003C8E8-E4F2-4D2E-8974-DFEB8D7B53B2}"/>
                    </a:ext>
                  </a:extLst>
                </p14:cNvPr>
                <p14:cNvContentPartPr/>
                <p14:nvPr/>
              </p14:nvContentPartPr>
              <p14:xfrm>
                <a:off x="8428816" y="4023605"/>
                <a:ext cx="93600" cy="124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003C8E8-E4F2-4D2E-8974-DFEB8D7B53B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420176" y="4014605"/>
                  <a:ext cx="111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68AA9D7-8237-46D3-972B-2E590EC722D0}"/>
                    </a:ext>
                  </a:extLst>
                </p14:cNvPr>
                <p14:cNvContentPartPr/>
                <p14:nvPr/>
              </p14:nvContentPartPr>
              <p14:xfrm>
                <a:off x="8428816" y="4044845"/>
                <a:ext cx="108000" cy="32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68AA9D7-8237-46D3-972B-2E590EC722D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420176" y="4036205"/>
                  <a:ext cx="125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0DFB4FE-9FC9-45BC-A9FD-6E7211CEA4FD}"/>
                    </a:ext>
                  </a:extLst>
                </p14:cNvPr>
                <p14:cNvContentPartPr/>
                <p14:nvPr/>
              </p14:nvContentPartPr>
              <p14:xfrm>
                <a:off x="8465176" y="3982925"/>
                <a:ext cx="102600" cy="27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0DFB4FE-9FC9-45BC-A9FD-6E7211CEA4F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56176" y="3973925"/>
                  <a:ext cx="120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22C723E-6B18-4D6B-9D1D-86B3F4C2954E}"/>
                    </a:ext>
                  </a:extLst>
                </p14:cNvPr>
                <p14:cNvContentPartPr/>
                <p14:nvPr/>
              </p14:nvContentPartPr>
              <p14:xfrm>
                <a:off x="8641936" y="3962765"/>
                <a:ext cx="151920" cy="236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22C723E-6B18-4D6B-9D1D-86B3F4C2954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632936" y="3954125"/>
                  <a:ext cx="169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055C8F9-F4F5-4AD3-8AE1-4337DCC12D97}"/>
                    </a:ext>
                  </a:extLst>
                </p14:cNvPr>
                <p14:cNvContentPartPr/>
                <p14:nvPr/>
              </p14:nvContentPartPr>
              <p14:xfrm>
                <a:off x="8821216" y="4043765"/>
                <a:ext cx="113040" cy="129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055C8F9-F4F5-4AD3-8AE1-4337DCC12D9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12576" y="4034765"/>
                  <a:ext cx="130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CBBE279-ABA3-4BC6-A4A6-522E0635BB07}"/>
                    </a:ext>
                  </a:extLst>
                </p14:cNvPr>
                <p14:cNvContentPartPr/>
                <p14:nvPr/>
              </p14:nvContentPartPr>
              <p14:xfrm>
                <a:off x="8854696" y="4036565"/>
                <a:ext cx="121320" cy="129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CBBE279-ABA3-4BC6-A4A6-522E0635BB0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845696" y="4027565"/>
                  <a:ext cx="138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5930C85-E1EB-4553-A586-8F845D7A27AA}"/>
                    </a:ext>
                  </a:extLst>
                </p14:cNvPr>
                <p14:cNvContentPartPr/>
                <p14:nvPr/>
              </p14:nvContentPartPr>
              <p14:xfrm>
                <a:off x="8978896" y="3989045"/>
                <a:ext cx="160920" cy="210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5930C85-E1EB-4553-A586-8F845D7A27A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969896" y="3980405"/>
                  <a:ext cx="178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A295284-F037-4183-A758-546614A98C1F}"/>
                    </a:ext>
                  </a:extLst>
                </p14:cNvPr>
                <p14:cNvContentPartPr/>
                <p14:nvPr/>
              </p14:nvContentPartPr>
              <p14:xfrm>
                <a:off x="9208216" y="4093805"/>
                <a:ext cx="94680" cy="28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A295284-F037-4183-A758-546614A98C1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199576" y="4084805"/>
                  <a:ext cx="112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B9F276C-F49B-456D-8071-BD421436140B}"/>
                    </a:ext>
                  </a:extLst>
                </p14:cNvPr>
                <p14:cNvContentPartPr/>
                <p14:nvPr/>
              </p14:nvContentPartPr>
              <p14:xfrm>
                <a:off x="9178696" y="4175165"/>
                <a:ext cx="74160" cy="19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B9F276C-F49B-456D-8071-BD421436140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169696" y="4166165"/>
                  <a:ext cx="918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984CDC1-D20B-4CF1-AC14-C734036C720D}"/>
              </a:ext>
            </a:extLst>
          </p:cNvPr>
          <p:cNvGrpSpPr/>
          <p:nvPr/>
        </p:nvGrpSpPr>
        <p:grpSpPr>
          <a:xfrm>
            <a:off x="9515296" y="3983645"/>
            <a:ext cx="493560" cy="328320"/>
            <a:chOff x="9515296" y="3983645"/>
            <a:chExt cx="49356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CB26722-A70A-43C1-B7C6-D0FA23A4D6BB}"/>
                    </a:ext>
                  </a:extLst>
                </p14:cNvPr>
                <p14:cNvContentPartPr/>
                <p14:nvPr/>
              </p14:nvContentPartPr>
              <p14:xfrm>
                <a:off x="9515296" y="4048445"/>
                <a:ext cx="150120" cy="120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CB26722-A70A-43C1-B7C6-D0FA23A4D6B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06656" y="4039805"/>
                  <a:ext cx="167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8BD0A6B-3129-4445-8CB9-B3365865AA09}"/>
                    </a:ext>
                  </a:extLst>
                </p14:cNvPr>
                <p14:cNvContentPartPr/>
                <p14:nvPr/>
              </p14:nvContentPartPr>
              <p14:xfrm>
                <a:off x="9725176" y="3983645"/>
                <a:ext cx="283680" cy="328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8BD0A6B-3129-4445-8CB9-B3365865AA0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716176" y="3975005"/>
                  <a:ext cx="301320" cy="34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8EE8393-EE5C-4F8E-9251-48D9E7046B72}"/>
              </a:ext>
            </a:extLst>
          </p:cNvPr>
          <p:cNvGrpSpPr/>
          <p:nvPr/>
        </p:nvGrpSpPr>
        <p:grpSpPr>
          <a:xfrm>
            <a:off x="5913856" y="4553885"/>
            <a:ext cx="318600" cy="173880"/>
            <a:chOff x="5913856" y="4553885"/>
            <a:chExt cx="31860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4D4FE79-6063-477D-A016-AE80CD4A9E2C}"/>
                    </a:ext>
                  </a:extLst>
                </p14:cNvPr>
                <p14:cNvContentPartPr/>
                <p14:nvPr/>
              </p14:nvContentPartPr>
              <p14:xfrm>
                <a:off x="5913856" y="4553885"/>
                <a:ext cx="73800" cy="167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4D4FE79-6063-477D-A016-AE80CD4A9E2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905216" y="4544885"/>
                  <a:ext cx="91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3B451AB-6E52-46AF-98DD-DB508483B593}"/>
                    </a:ext>
                  </a:extLst>
                </p14:cNvPr>
                <p14:cNvContentPartPr/>
                <p14:nvPr/>
              </p14:nvContentPartPr>
              <p14:xfrm>
                <a:off x="6089176" y="4627685"/>
                <a:ext cx="143280" cy="100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3B451AB-6E52-46AF-98DD-DB508483B59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080176" y="4618685"/>
                  <a:ext cx="16092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4193017-0755-4879-9E8A-CEE9821B72E6}"/>
              </a:ext>
            </a:extLst>
          </p:cNvPr>
          <p:cNvGrpSpPr/>
          <p:nvPr/>
        </p:nvGrpSpPr>
        <p:grpSpPr>
          <a:xfrm>
            <a:off x="6514336" y="4555325"/>
            <a:ext cx="527400" cy="235080"/>
            <a:chOff x="6514336" y="4555325"/>
            <a:chExt cx="52740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7DF3ECB-BD6D-4A8C-B261-26F8CDC2DC18}"/>
                    </a:ext>
                  </a:extLst>
                </p14:cNvPr>
                <p14:cNvContentPartPr/>
                <p14:nvPr/>
              </p14:nvContentPartPr>
              <p14:xfrm>
                <a:off x="6545656" y="4566125"/>
                <a:ext cx="145080" cy="175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7DF3ECB-BD6D-4A8C-B261-26F8CDC2DC1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537016" y="4557125"/>
                  <a:ext cx="162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6BD7A06-4BD1-4AB3-85D4-2DF2C01C5EED}"/>
                    </a:ext>
                  </a:extLst>
                </p14:cNvPr>
                <p14:cNvContentPartPr/>
                <p14:nvPr/>
              </p14:nvContentPartPr>
              <p14:xfrm>
                <a:off x="6514336" y="4555325"/>
                <a:ext cx="192240" cy="200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6BD7A06-4BD1-4AB3-85D4-2DF2C01C5EE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05336" y="4546685"/>
                  <a:ext cx="209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95AA1EB-75DE-4D88-9429-43B920080F60}"/>
                    </a:ext>
                  </a:extLst>
                </p14:cNvPr>
                <p14:cNvContentPartPr/>
                <p14:nvPr/>
              </p14:nvContentPartPr>
              <p14:xfrm>
                <a:off x="6759496" y="4715525"/>
                <a:ext cx="56520" cy="74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95AA1EB-75DE-4D88-9429-43B920080F6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750856" y="4706525"/>
                  <a:ext cx="74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0657461-0AA6-4720-B7D6-A87D76F79B36}"/>
                    </a:ext>
                  </a:extLst>
                </p14:cNvPr>
                <p14:cNvContentPartPr/>
                <p14:nvPr/>
              </p14:nvContentPartPr>
              <p14:xfrm>
                <a:off x="6802696" y="4585565"/>
                <a:ext cx="11880" cy="21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0657461-0AA6-4720-B7D6-A87D76F79B3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793696" y="4576925"/>
                  <a:ext cx="29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B4185F1-15A1-4F61-8A77-E5A8F4D6EB9F}"/>
                    </a:ext>
                  </a:extLst>
                </p14:cNvPr>
                <p14:cNvContentPartPr/>
                <p14:nvPr/>
              </p14:nvContentPartPr>
              <p14:xfrm>
                <a:off x="6955336" y="4709405"/>
                <a:ext cx="86400" cy="24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B4185F1-15A1-4F61-8A77-E5A8F4D6EB9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946336" y="4700405"/>
                  <a:ext cx="104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E069ABC-BDCB-428A-B834-93256177EF73}"/>
                    </a:ext>
                  </a:extLst>
                </p14:cNvPr>
                <p14:cNvContentPartPr/>
                <p14:nvPr/>
              </p14:nvContentPartPr>
              <p14:xfrm>
                <a:off x="6936976" y="4782485"/>
                <a:ext cx="59760" cy="6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E069ABC-BDCB-428A-B834-93256177EF7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928336" y="4773845"/>
                  <a:ext cx="7740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B81C4D59-C5A8-483A-9496-6C44772B0311}"/>
                  </a:ext>
                </a:extLst>
              </p14:cNvPr>
              <p14:cNvContentPartPr/>
              <p14:nvPr/>
            </p14:nvContentPartPr>
            <p14:xfrm>
              <a:off x="7209136" y="4471445"/>
              <a:ext cx="84240" cy="4874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B81C4D59-C5A8-483A-9496-6C44772B031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200136" y="4462805"/>
                <a:ext cx="10188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EC0931F1-53DB-421E-B293-111D62F114C1}"/>
                  </a:ext>
                </a:extLst>
              </p14:cNvPr>
              <p14:cNvContentPartPr/>
              <p14:nvPr/>
            </p14:nvContentPartPr>
            <p14:xfrm>
              <a:off x="7491376" y="4531205"/>
              <a:ext cx="45360" cy="1602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EC0931F1-53DB-421E-B293-111D62F114C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7482376" y="4522205"/>
                <a:ext cx="6300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4326483-9A71-4ACA-96F2-034F7530535D}"/>
              </a:ext>
            </a:extLst>
          </p:cNvPr>
          <p:cNvGrpSpPr/>
          <p:nvPr/>
        </p:nvGrpSpPr>
        <p:grpSpPr>
          <a:xfrm>
            <a:off x="7798456" y="4518605"/>
            <a:ext cx="1955160" cy="330480"/>
            <a:chOff x="7798456" y="4518605"/>
            <a:chExt cx="195516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CCF25FE-E662-480C-865B-8EB3DAD9DF29}"/>
                    </a:ext>
                  </a:extLst>
                </p14:cNvPr>
                <p14:cNvContentPartPr/>
                <p14:nvPr/>
              </p14:nvContentPartPr>
              <p14:xfrm>
                <a:off x="7798456" y="4518605"/>
                <a:ext cx="813600" cy="210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CCF25FE-E662-480C-865B-8EB3DAD9DF2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789456" y="4509965"/>
                  <a:ext cx="831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9FEBB82-E3CA-48F6-9E91-4EA3717E6515}"/>
                    </a:ext>
                  </a:extLst>
                </p14:cNvPr>
                <p14:cNvContentPartPr/>
                <p14:nvPr/>
              </p14:nvContentPartPr>
              <p14:xfrm>
                <a:off x="8797096" y="4547045"/>
                <a:ext cx="161280" cy="177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9FEBB82-E3CA-48F6-9E91-4EA3717E651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788096" y="4538045"/>
                  <a:ext cx="178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FEFDA86-F51B-42CA-ACC7-D6608CE77DFD}"/>
                    </a:ext>
                  </a:extLst>
                </p14:cNvPr>
                <p14:cNvContentPartPr/>
                <p14:nvPr/>
              </p14:nvContentPartPr>
              <p14:xfrm>
                <a:off x="8818696" y="4648925"/>
                <a:ext cx="96840" cy="10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FEFDA86-F51B-42CA-ACC7-D6608CE77DF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810056" y="4639925"/>
                  <a:ext cx="114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C5D2595-9D08-407C-807E-10640E841714}"/>
                    </a:ext>
                  </a:extLst>
                </p14:cNvPr>
                <p14:cNvContentPartPr/>
                <p14:nvPr/>
              </p14:nvContentPartPr>
              <p14:xfrm>
                <a:off x="9006616" y="4588085"/>
                <a:ext cx="104400" cy="133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C5D2595-9D08-407C-807E-10640E84171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997976" y="4579445"/>
                  <a:ext cx="122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449BF60-A5DD-4427-82E6-9705C2F10B6F}"/>
                    </a:ext>
                  </a:extLst>
                </p14:cNvPr>
                <p14:cNvContentPartPr/>
                <p14:nvPr/>
              </p14:nvContentPartPr>
              <p14:xfrm>
                <a:off x="9147736" y="4565765"/>
                <a:ext cx="174240" cy="283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449BF60-A5DD-4427-82E6-9705C2F10B6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139096" y="4556765"/>
                  <a:ext cx="191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7F2C138-570A-4C49-B22F-252AFD747224}"/>
                    </a:ext>
                  </a:extLst>
                </p14:cNvPr>
                <p14:cNvContentPartPr/>
                <p14:nvPr/>
              </p14:nvContentPartPr>
              <p14:xfrm>
                <a:off x="9280576" y="4569365"/>
                <a:ext cx="106200" cy="17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7F2C138-570A-4C49-B22F-252AFD74722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271576" y="4560365"/>
                  <a:ext cx="123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300EC52-ADE2-4E41-8E05-8C7432A91ED9}"/>
                    </a:ext>
                  </a:extLst>
                </p14:cNvPr>
                <p14:cNvContentPartPr/>
                <p14:nvPr/>
              </p14:nvContentPartPr>
              <p14:xfrm>
                <a:off x="9359056" y="4628765"/>
                <a:ext cx="197280" cy="120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300EC52-ADE2-4E41-8E05-8C7432A91ED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350056" y="4620125"/>
                  <a:ext cx="214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0FF6023-6CC7-458D-B2FE-CB7D5BA8561D}"/>
                    </a:ext>
                  </a:extLst>
                </p14:cNvPr>
                <p14:cNvContentPartPr/>
                <p14:nvPr/>
              </p14:nvContentPartPr>
              <p14:xfrm>
                <a:off x="9691696" y="4643885"/>
                <a:ext cx="36720" cy="86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0FF6023-6CC7-458D-B2FE-CB7D5BA8561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82696" y="4635245"/>
                  <a:ext cx="54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2C308BB-8FE2-4A84-AD1A-99855C8300BB}"/>
                    </a:ext>
                  </a:extLst>
                </p14:cNvPr>
                <p14:cNvContentPartPr/>
                <p14:nvPr/>
              </p14:nvContentPartPr>
              <p14:xfrm>
                <a:off x="9737056" y="4527605"/>
                <a:ext cx="16560" cy="21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2C308BB-8FE2-4A84-AD1A-99855C8300B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728416" y="4518605"/>
                  <a:ext cx="342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FBC7FEC1-9448-4B59-B443-117B71264F97}"/>
              </a:ext>
            </a:extLst>
          </p:cNvPr>
          <p:cNvGrpSpPr/>
          <p:nvPr/>
        </p:nvGrpSpPr>
        <p:grpSpPr>
          <a:xfrm>
            <a:off x="9959176" y="4513565"/>
            <a:ext cx="1319400" cy="373320"/>
            <a:chOff x="9959176" y="4513565"/>
            <a:chExt cx="131940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C010C38-1A77-47CA-9E56-AF7A24F5D636}"/>
                    </a:ext>
                  </a:extLst>
                </p14:cNvPr>
                <p14:cNvContentPartPr/>
                <p14:nvPr/>
              </p14:nvContentPartPr>
              <p14:xfrm>
                <a:off x="9959176" y="4634165"/>
                <a:ext cx="42840" cy="101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C010C38-1A77-47CA-9E56-AF7A24F5D63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950536" y="4625525"/>
                  <a:ext cx="60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6AADADC-E2B6-4C2F-A58D-A1F2F0F2B8AB}"/>
                    </a:ext>
                  </a:extLst>
                </p14:cNvPr>
                <p14:cNvContentPartPr/>
                <p14:nvPr/>
              </p14:nvContentPartPr>
              <p14:xfrm>
                <a:off x="10058176" y="4679165"/>
                <a:ext cx="83880" cy="21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6AADADC-E2B6-4C2F-A58D-A1F2F0F2B8A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049176" y="4670165"/>
                  <a:ext cx="101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7E6E234-6885-449A-84E3-918E659FB62B}"/>
                    </a:ext>
                  </a:extLst>
                </p14:cNvPr>
                <p14:cNvContentPartPr/>
                <p14:nvPr/>
              </p14:nvContentPartPr>
              <p14:xfrm>
                <a:off x="10218016" y="4568285"/>
                <a:ext cx="175320" cy="189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7E6E234-6885-449A-84E3-918E659FB62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209376" y="4559285"/>
                  <a:ext cx="192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6B96712-B08B-44EE-8E30-FAB46800FFFA}"/>
                    </a:ext>
                  </a:extLst>
                </p14:cNvPr>
                <p14:cNvContentPartPr/>
                <p14:nvPr/>
              </p14:nvContentPartPr>
              <p14:xfrm>
                <a:off x="10008496" y="4513565"/>
                <a:ext cx="15120" cy="25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6B96712-B08B-44EE-8E30-FAB46800FFF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999496" y="4504925"/>
                  <a:ext cx="32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415CE4B-2169-48A7-AC18-CC85694F1804}"/>
                    </a:ext>
                  </a:extLst>
                </p14:cNvPr>
                <p14:cNvContentPartPr/>
                <p14:nvPr/>
              </p14:nvContentPartPr>
              <p14:xfrm>
                <a:off x="10498456" y="4524005"/>
                <a:ext cx="780120" cy="362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415CE4B-2169-48A7-AC18-CC85694F180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489816" y="4515365"/>
                  <a:ext cx="79776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0EF2D031-B02D-4378-9CFC-18A44FCF41F3}"/>
                  </a:ext>
                </a:extLst>
              </p14:cNvPr>
              <p14:cNvContentPartPr/>
              <p14:nvPr/>
            </p14:nvContentPartPr>
            <p14:xfrm>
              <a:off x="7451056" y="4924325"/>
              <a:ext cx="117360" cy="1519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0EF2D031-B02D-4378-9CFC-18A44FCF41F3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7442056" y="4915325"/>
                <a:ext cx="1350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D60A3023-1221-4486-AD2F-4016D875A8FC}"/>
                  </a:ext>
                </a:extLst>
              </p14:cNvPr>
              <p14:cNvContentPartPr/>
              <p14:nvPr/>
            </p14:nvContentPartPr>
            <p14:xfrm>
              <a:off x="7970176" y="4927925"/>
              <a:ext cx="455760" cy="1911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D60A3023-1221-4486-AD2F-4016D875A8FC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7961176" y="4919285"/>
                <a:ext cx="47340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643A0A7-90F3-4859-8E3F-072AFAF6AAE9}"/>
              </a:ext>
            </a:extLst>
          </p:cNvPr>
          <p:cNvGrpSpPr/>
          <p:nvPr/>
        </p:nvGrpSpPr>
        <p:grpSpPr>
          <a:xfrm>
            <a:off x="6050296" y="5215205"/>
            <a:ext cx="377280" cy="264240"/>
            <a:chOff x="6050296" y="5215205"/>
            <a:chExt cx="3772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CA24B91-E242-4CFC-A032-9E4A6852D85B}"/>
                    </a:ext>
                  </a:extLst>
                </p14:cNvPr>
                <p14:cNvContentPartPr/>
                <p14:nvPr/>
              </p14:nvContentPartPr>
              <p14:xfrm>
                <a:off x="6084136" y="5215205"/>
                <a:ext cx="92160" cy="220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CA24B91-E242-4CFC-A032-9E4A6852D85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075496" y="5206205"/>
                  <a:ext cx="109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8EF1829-C7F0-4D74-958D-23B62B46BFD0}"/>
                    </a:ext>
                  </a:extLst>
                </p14:cNvPr>
                <p14:cNvContentPartPr/>
                <p14:nvPr/>
              </p14:nvContentPartPr>
              <p14:xfrm>
                <a:off x="6050296" y="5251925"/>
                <a:ext cx="160560" cy="201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8EF1829-C7F0-4D74-958D-23B62B46BFD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041656" y="5243285"/>
                  <a:ext cx="178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95495A3-2E5F-4A01-896B-09CA7CAA0532}"/>
                    </a:ext>
                  </a:extLst>
                </p14:cNvPr>
                <p14:cNvContentPartPr/>
                <p14:nvPr/>
              </p14:nvContentPartPr>
              <p14:xfrm>
                <a:off x="6341176" y="5362085"/>
                <a:ext cx="86400" cy="13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95495A3-2E5F-4A01-896B-09CA7CAA053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332176" y="5353445"/>
                  <a:ext cx="104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99A8285-CB0C-41BA-A8C0-619DE463E6CC}"/>
                    </a:ext>
                  </a:extLst>
                </p14:cNvPr>
                <p14:cNvContentPartPr/>
                <p14:nvPr/>
              </p14:nvContentPartPr>
              <p14:xfrm>
                <a:off x="6333616" y="5453525"/>
                <a:ext cx="77040" cy="25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99A8285-CB0C-41BA-A8C0-619DE463E6C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324976" y="5444885"/>
                  <a:ext cx="946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8F9750D-3745-48C6-9B39-93ECBA3BC763}"/>
              </a:ext>
            </a:extLst>
          </p:cNvPr>
          <p:cNvGrpSpPr/>
          <p:nvPr/>
        </p:nvGrpSpPr>
        <p:grpSpPr>
          <a:xfrm>
            <a:off x="6618016" y="5664485"/>
            <a:ext cx="287280" cy="98280"/>
            <a:chOff x="6618016" y="5664485"/>
            <a:chExt cx="28728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944621A-8A97-4B34-9D69-7C47FD7BD9F7}"/>
                    </a:ext>
                  </a:extLst>
                </p14:cNvPr>
                <p14:cNvContentPartPr/>
                <p14:nvPr/>
              </p14:nvContentPartPr>
              <p14:xfrm>
                <a:off x="6618016" y="5664485"/>
                <a:ext cx="45000" cy="83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944621A-8A97-4B34-9D69-7C47FD7BD9F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609016" y="5655485"/>
                  <a:ext cx="62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F725BCB-2151-4E6A-A43A-D43ED1DEF32A}"/>
                    </a:ext>
                  </a:extLst>
                </p14:cNvPr>
                <p14:cNvContentPartPr/>
                <p14:nvPr/>
              </p14:nvContentPartPr>
              <p14:xfrm>
                <a:off x="6710536" y="5691125"/>
                <a:ext cx="65880" cy="12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F725BCB-2151-4E6A-A43A-D43ED1DEF32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701536" y="5682485"/>
                  <a:ext cx="83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19D7A5A-7B1F-45F9-9995-E63908E6E7C0}"/>
                    </a:ext>
                  </a:extLst>
                </p14:cNvPr>
                <p14:cNvContentPartPr/>
                <p14:nvPr/>
              </p14:nvContentPartPr>
              <p14:xfrm>
                <a:off x="6732856" y="5724245"/>
                <a:ext cx="60480" cy="5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19D7A5A-7B1F-45F9-9995-E63908E6E7C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724216" y="5715605"/>
                  <a:ext cx="78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56AB98B-E69D-48CA-9F8E-419748C2DC82}"/>
                    </a:ext>
                  </a:extLst>
                </p14:cNvPr>
                <p14:cNvContentPartPr/>
                <p14:nvPr/>
              </p14:nvContentPartPr>
              <p14:xfrm>
                <a:off x="6889816" y="5716685"/>
                <a:ext cx="15480" cy="46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56AB98B-E69D-48CA-9F8E-419748C2DC8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880816" y="5708045"/>
                  <a:ext cx="3312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6A60DDA-8A28-4854-A30D-DFFFE0116961}"/>
              </a:ext>
            </a:extLst>
          </p:cNvPr>
          <p:cNvGrpSpPr/>
          <p:nvPr/>
        </p:nvGrpSpPr>
        <p:grpSpPr>
          <a:xfrm>
            <a:off x="6717376" y="5164085"/>
            <a:ext cx="671760" cy="378720"/>
            <a:chOff x="6717376" y="5164085"/>
            <a:chExt cx="67176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715CB88-FEBA-4572-80C5-9595307952D6}"/>
                    </a:ext>
                  </a:extLst>
                </p14:cNvPr>
                <p14:cNvContentPartPr/>
                <p14:nvPr/>
              </p14:nvContentPartPr>
              <p14:xfrm>
                <a:off x="6717376" y="5317805"/>
                <a:ext cx="196200" cy="188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715CB88-FEBA-4572-80C5-9595307952D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708376" y="5308805"/>
                  <a:ext cx="213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67B9632-2D7A-4686-AF36-235EF472DD7A}"/>
                    </a:ext>
                  </a:extLst>
                </p14:cNvPr>
                <p14:cNvContentPartPr/>
                <p14:nvPr/>
              </p14:nvContentPartPr>
              <p14:xfrm>
                <a:off x="7056856" y="5354885"/>
                <a:ext cx="153720" cy="155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67B9632-2D7A-4686-AF36-235EF472DD7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48216" y="5346245"/>
                  <a:ext cx="171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A92621A-1D0E-4911-A6AA-2E961D124E35}"/>
                    </a:ext>
                  </a:extLst>
                </p14:cNvPr>
                <p14:cNvContentPartPr/>
                <p14:nvPr/>
              </p14:nvContentPartPr>
              <p14:xfrm>
                <a:off x="7053616" y="5354885"/>
                <a:ext cx="137520" cy="160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A92621A-1D0E-4911-A6AA-2E961D124E3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44976" y="5346245"/>
                  <a:ext cx="155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27BD8EC-BA30-401C-A8F6-A0D3B8AFC1E0}"/>
                    </a:ext>
                  </a:extLst>
                </p14:cNvPr>
                <p14:cNvContentPartPr/>
                <p14:nvPr/>
              </p14:nvContentPartPr>
              <p14:xfrm>
                <a:off x="7264216" y="5476565"/>
                <a:ext cx="61560" cy="66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27BD8EC-BA30-401C-A8F6-A0D3B8AFC1E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55216" y="5467925"/>
                  <a:ext cx="79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9112B7D-DE94-4F6A-9C5C-95B978E245E6}"/>
                    </a:ext>
                  </a:extLst>
                </p14:cNvPr>
                <p14:cNvContentPartPr/>
                <p14:nvPr/>
              </p14:nvContentPartPr>
              <p14:xfrm>
                <a:off x="7366816" y="5366405"/>
                <a:ext cx="22320" cy="23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9112B7D-DE94-4F6A-9C5C-95B978E245E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358176" y="5357765"/>
                  <a:ext cx="39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F28BC76-B6C4-4D95-BEA6-C143CE7C2386}"/>
                    </a:ext>
                  </a:extLst>
                </p14:cNvPr>
                <p14:cNvContentPartPr/>
                <p14:nvPr/>
              </p14:nvContentPartPr>
              <p14:xfrm>
                <a:off x="6758056" y="5164085"/>
                <a:ext cx="171360" cy="113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F28BC76-B6C4-4D95-BEA6-C143CE7C238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749416" y="5155085"/>
                  <a:ext cx="18900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081FCD0-0D96-4F67-809E-0DD505279386}"/>
                  </a:ext>
                </a:extLst>
              </p14:cNvPr>
              <p14:cNvContentPartPr/>
              <p14:nvPr/>
            </p14:nvContentPartPr>
            <p14:xfrm>
              <a:off x="9446896" y="5278205"/>
              <a:ext cx="980280" cy="7488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081FCD0-0D96-4F67-809E-0DD505279386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9438256" y="5269205"/>
                <a:ext cx="997920" cy="9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563CE117-29AA-42C7-A7B2-F04ED1EC663A}"/>
              </a:ext>
            </a:extLst>
          </p:cNvPr>
          <p:cNvGrpSpPr/>
          <p:nvPr/>
        </p:nvGrpSpPr>
        <p:grpSpPr>
          <a:xfrm>
            <a:off x="9099856" y="5058605"/>
            <a:ext cx="1747440" cy="734760"/>
            <a:chOff x="9099856" y="5058605"/>
            <a:chExt cx="1747440" cy="73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E9F9131-FABE-4235-94E8-7F88FB2B8A82}"/>
                    </a:ext>
                  </a:extLst>
                </p14:cNvPr>
                <p14:cNvContentPartPr/>
                <p14:nvPr/>
              </p14:nvContentPartPr>
              <p14:xfrm>
                <a:off x="9856576" y="5085965"/>
                <a:ext cx="54000" cy="571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E9F9131-FABE-4235-94E8-7F88FB2B8A8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847936" y="5077325"/>
                  <a:ext cx="7164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E978F6E-28A3-4E64-919A-F0265E6E3196}"/>
                    </a:ext>
                  </a:extLst>
                </p14:cNvPr>
                <p14:cNvContentPartPr/>
                <p14:nvPr/>
              </p14:nvContentPartPr>
              <p14:xfrm>
                <a:off x="9554176" y="5165165"/>
                <a:ext cx="79560" cy="87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E978F6E-28A3-4E64-919A-F0265E6E319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545536" y="5156525"/>
                  <a:ext cx="97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AD81DFF-10D5-4B7D-B221-AE533794D76D}"/>
                    </a:ext>
                  </a:extLst>
                </p14:cNvPr>
                <p14:cNvContentPartPr/>
                <p14:nvPr/>
              </p14:nvContentPartPr>
              <p14:xfrm>
                <a:off x="9554896" y="5146085"/>
                <a:ext cx="105120" cy="102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AD81DFF-10D5-4B7D-B221-AE533794D76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545896" y="5137445"/>
                  <a:ext cx="122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AE90F7E-AD07-4311-A508-D27C19E87C93}"/>
                    </a:ext>
                  </a:extLst>
                </p14:cNvPr>
                <p14:cNvContentPartPr/>
                <p14:nvPr/>
              </p14:nvContentPartPr>
              <p14:xfrm>
                <a:off x="9684496" y="5261645"/>
                <a:ext cx="27720" cy="42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AE90F7E-AD07-4311-A508-D27C19E87C9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675496" y="5253005"/>
                  <a:ext cx="45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73F98C1-3F74-4071-976B-85E2260B8D1A}"/>
                    </a:ext>
                  </a:extLst>
                </p14:cNvPr>
                <p14:cNvContentPartPr/>
                <p14:nvPr/>
              </p14:nvContentPartPr>
              <p14:xfrm>
                <a:off x="9755056" y="5112245"/>
                <a:ext cx="16200" cy="14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73F98C1-3F74-4071-976B-85E2260B8D1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746056" y="5103245"/>
                  <a:ext cx="33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B85AEE3-6614-434B-8040-E0D001B9CF4F}"/>
                    </a:ext>
                  </a:extLst>
                </p14:cNvPr>
                <p14:cNvContentPartPr/>
                <p14:nvPr/>
              </p14:nvContentPartPr>
              <p14:xfrm>
                <a:off x="9131896" y="5539565"/>
                <a:ext cx="41400" cy="158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B85AEE3-6614-434B-8040-E0D001B9CF4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123256" y="5530925"/>
                  <a:ext cx="59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283CC03-6B40-4864-9907-18B241E0559B}"/>
                    </a:ext>
                  </a:extLst>
                </p14:cNvPr>
                <p14:cNvContentPartPr/>
                <p14:nvPr/>
              </p14:nvContentPartPr>
              <p14:xfrm>
                <a:off x="9099856" y="5488085"/>
                <a:ext cx="118440" cy="109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283CC03-6B40-4864-9907-18B241E0559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091216" y="5479445"/>
                  <a:ext cx="136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E4BAC09-05AF-42F6-8E5B-8672B0EF408A}"/>
                    </a:ext>
                  </a:extLst>
                </p14:cNvPr>
                <p14:cNvContentPartPr/>
                <p14:nvPr/>
              </p14:nvContentPartPr>
              <p14:xfrm>
                <a:off x="9276976" y="5525165"/>
                <a:ext cx="17640" cy="225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E4BAC09-05AF-42F6-8E5B-8672B0EF408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268336" y="5516165"/>
                  <a:ext cx="35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C71A990-DD5A-4D70-B7A1-D95FAB847440}"/>
                    </a:ext>
                  </a:extLst>
                </p14:cNvPr>
                <p14:cNvContentPartPr/>
                <p14:nvPr/>
              </p14:nvContentPartPr>
              <p14:xfrm>
                <a:off x="9359056" y="5577005"/>
                <a:ext cx="109440" cy="120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C71A990-DD5A-4D70-B7A1-D95FAB84744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350416" y="5568365"/>
                  <a:ext cx="127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217CEF9-9CDC-4F13-8E40-AB93D329F1C6}"/>
                    </a:ext>
                  </a:extLst>
                </p14:cNvPr>
                <p14:cNvContentPartPr/>
                <p14:nvPr/>
              </p14:nvContentPartPr>
              <p14:xfrm>
                <a:off x="9372376" y="5551085"/>
                <a:ext cx="114840" cy="167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217CEF9-9CDC-4F13-8E40-AB93D329F1C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363736" y="5542445"/>
                  <a:ext cx="132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32C2EDE-5003-4025-B956-24046DAD7D82}"/>
                    </a:ext>
                  </a:extLst>
                </p14:cNvPr>
                <p14:cNvContentPartPr/>
                <p14:nvPr/>
              </p14:nvContentPartPr>
              <p14:xfrm>
                <a:off x="9502696" y="5728205"/>
                <a:ext cx="18360" cy="47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32C2EDE-5003-4025-B956-24046DAD7D8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494056" y="5719205"/>
                  <a:ext cx="36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7363D41-4A12-4F3F-9C33-00113E6808E1}"/>
                    </a:ext>
                  </a:extLst>
                </p14:cNvPr>
                <p14:cNvContentPartPr/>
                <p14:nvPr/>
              </p14:nvContentPartPr>
              <p14:xfrm>
                <a:off x="9520336" y="5633165"/>
                <a:ext cx="7560" cy="1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7363D41-4A12-4F3F-9C33-00113E6808E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511336" y="5624165"/>
                  <a:ext cx="25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670AE33-58EF-4D62-8529-3A67D92F93BB}"/>
                    </a:ext>
                  </a:extLst>
                </p14:cNvPr>
                <p14:cNvContentPartPr/>
                <p14:nvPr/>
              </p14:nvContentPartPr>
              <p14:xfrm>
                <a:off x="9648856" y="5653685"/>
                <a:ext cx="24120" cy="2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670AE33-58EF-4D62-8529-3A67D92F93B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639856" y="5644685"/>
                  <a:ext cx="41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4210CBC-29B5-40E7-B065-19529BE65C8A}"/>
                    </a:ext>
                  </a:extLst>
                </p14:cNvPr>
                <p14:cNvContentPartPr/>
                <p14:nvPr/>
              </p14:nvContentPartPr>
              <p14:xfrm>
                <a:off x="9619696" y="5710925"/>
                <a:ext cx="45360" cy="9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4210CBC-29B5-40E7-B065-19529BE65C8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610696" y="5702285"/>
                  <a:ext cx="63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42BBB5D-344D-4EFF-8442-C7849FD50DD2}"/>
                    </a:ext>
                  </a:extLst>
                </p14:cNvPr>
                <p14:cNvContentPartPr/>
                <p14:nvPr/>
              </p14:nvContentPartPr>
              <p14:xfrm>
                <a:off x="9712216" y="5631005"/>
                <a:ext cx="38520" cy="68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42BBB5D-344D-4EFF-8442-C7849FD50DD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703576" y="5622005"/>
                  <a:ext cx="56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9548DBD-612F-49F4-BFB6-8545C7CB036C}"/>
                    </a:ext>
                  </a:extLst>
                </p14:cNvPr>
                <p14:cNvContentPartPr/>
                <p14:nvPr/>
              </p14:nvContentPartPr>
              <p14:xfrm>
                <a:off x="9725176" y="5617325"/>
                <a:ext cx="50040" cy="96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9548DBD-612F-49F4-BFB6-8545C7CB036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716176" y="5608325"/>
                  <a:ext cx="67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86D60A5-25B2-4C9E-B7C7-F93E1371E8D1}"/>
                    </a:ext>
                  </a:extLst>
                </p14:cNvPr>
                <p14:cNvContentPartPr/>
                <p14:nvPr/>
              </p14:nvContentPartPr>
              <p14:xfrm>
                <a:off x="9791056" y="5709125"/>
                <a:ext cx="16560" cy="43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86D60A5-25B2-4C9E-B7C7-F93E1371E8D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782056" y="5700125"/>
                  <a:ext cx="34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2B0276B-1DE3-49FF-9725-5B2F3EAA184A}"/>
                    </a:ext>
                  </a:extLst>
                </p14:cNvPr>
                <p14:cNvContentPartPr/>
                <p14:nvPr/>
              </p14:nvContentPartPr>
              <p14:xfrm>
                <a:off x="9790336" y="5645765"/>
                <a:ext cx="21240" cy="10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2B0276B-1DE3-49FF-9725-5B2F3EAA184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781696" y="5637125"/>
                  <a:ext cx="3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18236B3-DF04-4E23-B449-798B0919B364}"/>
                    </a:ext>
                  </a:extLst>
                </p14:cNvPr>
                <p14:cNvContentPartPr/>
                <p14:nvPr/>
              </p14:nvContentPartPr>
              <p14:xfrm>
                <a:off x="9759016" y="5476205"/>
                <a:ext cx="108720" cy="317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18236B3-DF04-4E23-B449-798B0919B36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750016" y="5467205"/>
                  <a:ext cx="1263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A1F7CD1-EA33-43FC-9018-034F860DBEAE}"/>
                    </a:ext>
                  </a:extLst>
                </p14:cNvPr>
                <p14:cNvContentPartPr/>
                <p14:nvPr/>
              </p14:nvContentPartPr>
              <p14:xfrm>
                <a:off x="10348336" y="5058605"/>
                <a:ext cx="65880" cy="595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A1F7CD1-EA33-43FC-9018-034F860DBEA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339696" y="5049965"/>
                  <a:ext cx="8352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B783812-AB92-4B3A-9A74-06658EBD0D8D}"/>
                    </a:ext>
                  </a:extLst>
                </p14:cNvPr>
                <p14:cNvContentPartPr/>
                <p14:nvPr/>
              </p14:nvContentPartPr>
              <p14:xfrm>
                <a:off x="10056016" y="5138525"/>
                <a:ext cx="122760" cy="145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B783812-AB92-4B3A-9A74-06658EBD0D8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047016" y="5129525"/>
                  <a:ext cx="140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1BF9FBE-5C54-4AC0-99BD-71E0D162FEA6}"/>
                    </a:ext>
                  </a:extLst>
                </p14:cNvPr>
                <p14:cNvContentPartPr/>
                <p14:nvPr/>
              </p14:nvContentPartPr>
              <p14:xfrm>
                <a:off x="10389376" y="5291165"/>
                <a:ext cx="340200" cy="47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1BF9FBE-5C54-4AC0-99BD-71E0D162FEA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380736" y="5282525"/>
                  <a:ext cx="357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0AFA6BE-21CA-4B07-B32B-1CB815781885}"/>
                    </a:ext>
                  </a:extLst>
                </p14:cNvPr>
                <p14:cNvContentPartPr/>
                <p14:nvPr/>
              </p14:nvContentPartPr>
              <p14:xfrm>
                <a:off x="10650016" y="5086685"/>
                <a:ext cx="26280" cy="113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0AFA6BE-21CA-4B07-B32B-1CB81578188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641016" y="5077685"/>
                  <a:ext cx="43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490C379-554E-4F7A-9A73-BE19894D00DF}"/>
                    </a:ext>
                  </a:extLst>
                </p14:cNvPr>
                <p14:cNvContentPartPr/>
                <p14:nvPr/>
              </p14:nvContentPartPr>
              <p14:xfrm>
                <a:off x="10642456" y="5501765"/>
                <a:ext cx="142920" cy="234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490C379-554E-4F7A-9A73-BE19894D00D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633456" y="5492765"/>
                  <a:ext cx="160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EE7E75B-79C4-4388-A53F-1E88306DE258}"/>
                    </a:ext>
                  </a:extLst>
                </p14:cNvPr>
                <p14:cNvContentPartPr/>
                <p14:nvPr/>
              </p14:nvContentPartPr>
              <p14:xfrm>
                <a:off x="10001296" y="5479445"/>
                <a:ext cx="32040" cy="150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EE7E75B-79C4-4388-A53F-1E88306DE25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992296" y="5470445"/>
                  <a:ext cx="49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5538A27-4C3F-43BD-A237-FCDFBA66C5B7}"/>
                    </a:ext>
                  </a:extLst>
                </p14:cNvPr>
                <p14:cNvContentPartPr/>
                <p14:nvPr/>
              </p14:nvContentPartPr>
              <p14:xfrm>
                <a:off x="10066456" y="5579165"/>
                <a:ext cx="51120" cy="13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5538A27-4C3F-43BD-A237-FCDFBA66C5B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057816" y="5570165"/>
                  <a:ext cx="68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7E5E956-4CFE-4D86-BD5F-56265B31F850}"/>
                    </a:ext>
                  </a:extLst>
                </p14:cNvPr>
                <p14:cNvContentPartPr/>
                <p14:nvPr/>
              </p14:nvContentPartPr>
              <p14:xfrm>
                <a:off x="10197496" y="5519765"/>
                <a:ext cx="69120" cy="250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7E5E956-4CFE-4D86-BD5F-56265B31F85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188856" y="5511125"/>
                  <a:ext cx="86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C4A1B53-4A3D-4519-A410-1C61F69803A3}"/>
                    </a:ext>
                  </a:extLst>
                </p14:cNvPr>
                <p14:cNvContentPartPr/>
                <p14:nvPr/>
              </p14:nvContentPartPr>
              <p14:xfrm>
                <a:off x="10431856" y="5299085"/>
                <a:ext cx="415440" cy="45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C4A1B53-4A3D-4519-A410-1C61F69803A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23216" y="5290445"/>
                  <a:ext cx="433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6F08705-AED7-4790-8FD4-5C61A6AB1FB9}"/>
                    </a:ext>
                  </a:extLst>
                </p14:cNvPr>
                <p14:cNvContentPartPr/>
                <p14:nvPr/>
              </p14:nvContentPartPr>
              <p14:xfrm>
                <a:off x="10600696" y="5105405"/>
                <a:ext cx="43920" cy="96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6F08705-AED7-4790-8FD4-5C61A6AB1FB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592056" y="5096765"/>
                  <a:ext cx="615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DAE83DF7-2346-4B95-B97B-28FBB6F2DBB2}"/>
              </a:ext>
            </a:extLst>
          </p:cNvPr>
          <p:cNvGrpSpPr/>
          <p:nvPr/>
        </p:nvGrpSpPr>
        <p:grpSpPr>
          <a:xfrm>
            <a:off x="11067976" y="5089565"/>
            <a:ext cx="899640" cy="468000"/>
            <a:chOff x="11067976" y="5089565"/>
            <a:chExt cx="89964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92AF10F-D627-48CB-A5BE-1B62E610426A}"/>
                    </a:ext>
                  </a:extLst>
                </p14:cNvPr>
                <p14:cNvContentPartPr/>
                <p14:nvPr/>
              </p14:nvContentPartPr>
              <p14:xfrm>
                <a:off x="11070856" y="5183525"/>
                <a:ext cx="87840" cy="162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92AF10F-D627-48CB-A5BE-1B62E610426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061856" y="5174885"/>
                  <a:ext cx="105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B9D59DA-0D08-4A19-830E-3C2F318D6B77}"/>
                    </a:ext>
                  </a:extLst>
                </p14:cNvPr>
                <p14:cNvContentPartPr/>
                <p14:nvPr/>
              </p14:nvContentPartPr>
              <p14:xfrm>
                <a:off x="11074456" y="5230325"/>
                <a:ext cx="85680" cy="198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B9D59DA-0D08-4A19-830E-3C2F318D6B7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065816" y="5221325"/>
                  <a:ext cx="103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D79B5B6-F4BA-4388-9D8C-1E6507F15DDC}"/>
                    </a:ext>
                  </a:extLst>
                </p14:cNvPr>
                <p14:cNvContentPartPr/>
                <p14:nvPr/>
              </p14:nvContentPartPr>
              <p14:xfrm>
                <a:off x="11067976" y="5128805"/>
                <a:ext cx="91080" cy="19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D79B5B6-F4BA-4388-9D8C-1E6507F15DD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058976" y="5119805"/>
                  <a:ext cx="108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199FD98-5606-47CA-92D8-E0D04A087D5F}"/>
                    </a:ext>
                  </a:extLst>
                </p14:cNvPr>
                <p14:cNvContentPartPr/>
                <p14:nvPr/>
              </p14:nvContentPartPr>
              <p14:xfrm>
                <a:off x="11262376" y="5089565"/>
                <a:ext cx="53280" cy="2919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199FD98-5606-47CA-92D8-E0D04A087D5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253736" y="5080925"/>
                  <a:ext cx="709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6A710BB-20AC-49E8-812D-6D318AA2B1B0}"/>
                    </a:ext>
                  </a:extLst>
                </p14:cNvPr>
                <p14:cNvContentPartPr/>
                <p14:nvPr/>
              </p14:nvContentPartPr>
              <p14:xfrm>
                <a:off x="11316736" y="5213045"/>
                <a:ext cx="104400" cy="121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6A710BB-20AC-49E8-812D-6D318AA2B1B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308096" y="5204405"/>
                  <a:ext cx="122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763562E-C727-4AB9-9128-B713CF9C5F81}"/>
                    </a:ext>
                  </a:extLst>
                </p14:cNvPr>
                <p14:cNvContentPartPr/>
                <p14:nvPr/>
              </p14:nvContentPartPr>
              <p14:xfrm>
                <a:off x="11346616" y="5157605"/>
                <a:ext cx="102240" cy="194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763562E-C727-4AB9-9128-B713CF9C5F8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337976" y="5148605"/>
                  <a:ext cx="119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0005376-CE73-4065-B735-712D08098AD3}"/>
                    </a:ext>
                  </a:extLst>
                </p14:cNvPr>
                <p14:cNvContentPartPr/>
                <p14:nvPr/>
              </p14:nvContentPartPr>
              <p14:xfrm>
                <a:off x="11476936" y="5320685"/>
                <a:ext cx="30240" cy="70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0005376-CE73-4065-B735-712D08098AD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468296" y="5312045"/>
                  <a:ext cx="47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0F02AF0-D72B-40E0-AD74-1235E8893427}"/>
                    </a:ext>
                  </a:extLst>
                </p14:cNvPr>
                <p14:cNvContentPartPr/>
                <p14:nvPr/>
              </p14:nvContentPartPr>
              <p14:xfrm>
                <a:off x="11497816" y="5252645"/>
                <a:ext cx="360" cy="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0F02AF0-D72B-40E0-AD74-1235E88934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489176" y="5243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3AB4CD3-C76B-4A7D-A74B-F5B19CCE6957}"/>
                    </a:ext>
                  </a:extLst>
                </p14:cNvPr>
                <p14:cNvContentPartPr/>
                <p14:nvPr/>
              </p14:nvContentPartPr>
              <p14:xfrm>
                <a:off x="11505016" y="5112605"/>
                <a:ext cx="106200" cy="295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3AB4CD3-C76B-4A7D-A74B-F5B19CCE695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496376" y="5103965"/>
                  <a:ext cx="123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7ED850D-7A11-4ACB-AB26-2D89A2B2F606}"/>
                    </a:ext>
                  </a:extLst>
                </p14:cNvPr>
                <p14:cNvContentPartPr/>
                <p14:nvPr/>
              </p14:nvContentPartPr>
              <p14:xfrm>
                <a:off x="11664496" y="5272445"/>
                <a:ext cx="55080" cy="15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7ED850D-7A11-4ACB-AB26-2D89A2B2F60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655496" y="5263805"/>
                  <a:ext cx="72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A01F973-D536-44BB-B68B-D803DEC3F43B}"/>
                    </a:ext>
                  </a:extLst>
                </p14:cNvPr>
                <p14:cNvContentPartPr/>
                <p14:nvPr/>
              </p14:nvContentPartPr>
              <p14:xfrm>
                <a:off x="11649736" y="5319245"/>
                <a:ext cx="66240" cy="16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A01F973-D536-44BB-B68B-D803DEC3F43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641096" y="5310605"/>
                  <a:ext cx="83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117DCD5-306B-4220-92C5-9490D5F16FF9}"/>
                    </a:ext>
                  </a:extLst>
                </p14:cNvPr>
                <p14:cNvContentPartPr/>
                <p14:nvPr/>
              </p14:nvContentPartPr>
              <p14:xfrm>
                <a:off x="11839456" y="5236085"/>
                <a:ext cx="128160" cy="321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117DCD5-306B-4220-92C5-9490D5F16FF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830816" y="5227445"/>
                  <a:ext cx="14580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13ADF05-42E3-474F-9C45-38D547B93FBA}"/>
              </a:ext>
            </a:extLst>
          </p:cNvPr>
          <p:cNvGrpSpPr/>
          <p:nvPr/>
        </p:nvGrpSpPr>
        <p:grpSpPr>
          <a:xfrm>
            <a:off x="5557816" y="6241925"/>
            <a:ext cx="229320" cy="221400"/>
            <a:chOff x="5557816" y="6241925"/>
            <a:chExt cx="22932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ECA77DC-FCED-4EA3-825D-F79AB3FC6FAE}"/>
                    </a:ext>
                  </a:extLst>
                </p14:cNvPr>
                <p14:cNvContentPartPr/>
                <p14:nvPr/>
              </p14:nvContentPartPr>
              <p14:xfrm>
                <a:off x="5557816" y="6287285"/>
                <a:ext cx="117360" cy="122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ECA77DC-FCED-4EA3-825D-F79AB3FC6FA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549176" y="6278285"/>
                  <a:ext cx="135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1B29029-E4C1-47D6-AF44-BE89A213F698}"/>
                    </a:ext>
                  </a:extLst>
                </p14:cNvPr>
                <p14:cNvContentPartPr/>
                <p14:nvPr/>
              </p14:nvContentPartPr>
              <p14:xfrm>
                <a:off x="5574376" y="6365765"/>
                <a:ext cx="75960" cy="21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1B29029-E4C1-47D6-AF44-BE89A213F69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565376" y="6357125"/>
                  <a:ext cx="93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9D25978-1E52-40A5-B8C9-DD1C3F8733D8}"/>
                    </a:ext>
                  </a:extLst>
                </p14:cNvPr>
                <p14:cNvContentPartPr/>
                <p14:nvPr/>
              </p14:nvContentPartPr>
              <p14:xfrm>
                <a:off x="5683096" y="6241925"/>
                <a:ext cx="104040" cy="221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9D25978-1E52-40A5-B8C9-DD1C3F8733D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674456" y="6232925"/>
                  <a:ext cx="12168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4F486BDC-C895-4CD1-840A-A90DFBA3EF7D}"/>
              </a:ext>
            </a:extLst>
          </p:cNvPr>
          <p:cNvGrpSpPr/>
          <p:nvPr/>
        </p:nvGrpSpPr>
        <p:grpSpPr>
          <a:xfrm>
            <a:off x="5981896" y="6034925"/>
            <a:ext cx="2795400" cy="659880"/>
            <a:chOff x="5981896" y="6034925"/>
            <a:chExt cx="279540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18D8A57-D66D-4D91-84C6-8800A068FC27}"/>
                    </a:ext>
                  </a:extLst>
                </p14:cNvPr>
                <p14:cNvContentPartPr/>
                <p14:nvPr/>
              </p14:nvContentPartPr>
              <p14:xfrm>
                <a:off x="5981896" y="6259925"/>
                <a:ext cx="116280" cy="2019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18D8A57-D66D-4D91-84C6-8800A068FC2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973256" y="6251285"/>
                  <a:ext cx="133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DD81C99-FB0C-4354-A950-C8254A9EACAF}"/>
                    </a:ext>
                  </a:extLst>
                </p14:cNvPr>
                <p14:cNvContentPartPr/>
                <p14:nvPr/>
              </p14:nvContentPartPr>
              <p14:xfrm>
                <a:off x="6029416" y="6345965"/>
                <a:ext cx="80640" cy="27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DD81C99-FB0C-4354-A950-C8254A9EACA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020416" y="6336965"/>
                  <a:ext cx="98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2BAE63C-C7FD-4C1D-9D74-2064CD1081F5}"/>
                    </a:ext>
                  </a:extLst>
                </p14:cNvPr>
                <p14:cNvContentPartPr/>
                <p14:nvPr/>
              </p14:nvContentPartPr>
              <p14:xfrm>
                <a:off x="6049216" y="6253085"/>
                <a:ext cx="82080" cy="23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2BAE63C-C7FD-4C1D-9D74-2064CD1081F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040216" y="6244445"/>
                  <a:ext cx="99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E433B75-1552-420B-8F72-764851886EC0}"/>
                    </a:ext>
                  </a:extLst>
                </p14:cNvPr>
                <p14:cNvContentPartPr/>
                <p14:nvPr/>
              </p14:nvContentPartPr>
              <p14:xfrm>
                <a:off x="6209056" y="6222485"/>
                <a:ext cx="123480" cy="297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E433B75-1552-420B-8F72-764851886EC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200056" y="6213845"/>
                  <a:ext cx="1411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A7CED41-8BFB-40C0-AE2A-61BB9B306143}"/>
                    </a:ext>
                  </a:extLst>
                </p14:cNvPr>
                <p14:cNvContentPartPr/>
                <p14:nvPr/>
              </p14:nvContentPartPr>
              <p14:xfrm>
                <a:off x="6342256" y="6342005"/>
                <a:ext cx="68400" cy="117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A7CED41-8BFB-40C0-AE2A-61BB9B30614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333616" y="6333005"/>
                  <a:ext cx="86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70BA9BE-7BC0-4665-B1B3-389A1EBE4FA9}"/>
                    </a:ext>
                  </a:extLst>
                </p14:cNvPr>
                <p14:cNvContentPartPr/>
                <p14:nvPr/>
              </p14:nvContentPartPr>
              <p14:xfrm>
                <a:off x="6343336" y="6324725"/>
                <a:ext cx="96840" cy="1260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70BA9BE-7BC0-4665-B1B3-389A1EBE4FA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334696" y="6315725"/>
                  <a:ext cx="114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025BBEF-3C53-4A97-AB71-6BA34A637D68}"/>
                    </a:ext>
                  </a:extLst>
                </p14:cNvPr>
                <p14:cNvContentPartPr/>
                <p14:nvPr/>
              </p14:nvContentPartPr>
              <p14:xfrm>
                <a:off x="6438376" y="6249845"/>
                <a:ext cx="106920" cy="255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025BBEF-3C53-4A97-AB71-6BA34A637D6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429736" y="6241205"/>
                  <a:ext cx="1245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A74E56B-BF19-4BC3-8923-D4842DBC5733}"/>
                    </a:ext>
                  </a:extLst>
                </p14:cNvPr>
                <p14:cNvContentPartPr/>
                <p14:nvPr/>
              </p14:nvContentPartPr>
              <p14:xfrm>
                <a:off x="6655816" y="6331205"/>
                <a:ext cx="63360" cy="14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A74E56B-BF19-4BC3-8923-D4842DBC573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647176" y="6322565"/>
                  <a:ext cx="81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5034896-88F2-437F-9CDC-FAE9AE956190}"/>
                    </a:ext>
                  </a:extLst>
                </p14:cNvPr>
                <p14:cNvContentPartPr/>
                <p14:nvPr/>
              </p14:nvContentPartPr>
              <p14:xfrm>
                <a:off x="6606856" y="6401045"/>
                <a:ext cx="86400" cy="165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5034896-88F2-437F-9CDC-FAE9AE95619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598216" y="6392045"/>
                  <a:ext cx="104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88F970F-EE0D-4F38-84CB-9A523FB6749B}"/>
                    </a:ext>
                  </a:extLst>
                </p14:cNvPr>
                <p14:cNvContentPartPr/>
                <p14:nvPr/>
              </p14:nvContentPartPr>
              <p14:xfrm>
                <a:off x="6901336" y="6177125"/>
                <a:ext cx="226800" cy="247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88F970F-EE0D-4F38-84CB-9A523FB6749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892336" y="6168125"/>
                  <a:ext cx="244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C645CF5-DA02-4CD2-9ABD-DF55A19A8E09}"/>
                    </a:ext>
                  </a:extLst>
                </p14:cNvPr>
                <p14:cNvContentPartPr/>
                <p14:nvPr/>
              </p14:nvContentPartPr>
              <p14:xfrm>
                <a:off x="6774976" y="6571325"/>
                <a:ext cx="55080" cy="114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C645CF5-DA02-4CD2-9ABD-DF55A19A8E0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766336" y="6562325"/>
                  <a:ext cx="72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1ABFDDA-58E6-4D45-9DE0-C47530A97559}"/>
                    </a:ext>
                  </a:extLst>
                </p14:cNvPr>
                <p14:cNvContentPartPr/>
                <p14:nvPr/>
              </p14:nvContentPartPr>
              <p14:xfrm>
                <a:off x="6911416" y="6606965"/>
                <a:ext cx="66960" cy="626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1ABFDDA-58E6-4D45-9DE0-C47530A9755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902776" y="6598325"/>
                  <a:ext cx="84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7DEE1A4-8E86-414F-B95B-F98D661EE66E}"/>
                    </a:ext>
                  </a:extLst>
                </p14:cNvPr>
                <p14:cNvContentPartPr/>
                <p14:nvPr/>
              </p14:nvContentPartPr>
              <p14:xfrm>
                <a:off x="7053976" y="6631805"/>
                <a:ext cx="18360" cy="622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7DEE1A4-8E86-414F-B95B-F98D661EE66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044976" y="6622805"/>
                  <a:ext cx="36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DF2A340-3BC1-46E4-A4FE-4F8C6364E54A}"/>
                    </a:ext>
                  </a:extLst>
                </p14:cNvPr>
                <p14:cNvContentPartPr/>
                <p14:nvPr/>
              </p14:nvContentPartPr>
              <p14:xfrm>
                <a:off x="6983776" y="6034925"/>
                <a:ext cx="149760" cy="982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DF2A340-3BC1-46E4-A4FE-4F8C6364E54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974776" y="6025925"/>
                  <a:ext cx="167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CFE0422-9322-49C8-A921-0233AC252954}"/>
                    </a:ext>
                  </a:extLst>
                </p14:cNvPr>
                <p14:cNvContentPartPr/>
                <p14:nvPr/>
              </p14:nvContentPartPr>
              <p14:xfrm>
                <a:off x="7159456" y="6273245"/>
                <a:ext cx="90360" cy="1652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CFE0422-9322-49C8-A921-0233AC25295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150816" y="6264245"/>
                  <a:ext cx="108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53DBF27-EF04-4046-8FE8-58B9596AC016}"/>
                    </a:ext>
                  </a:extLst>
                </p14:cNvPr>
                <p14:cNvContentPartPr/>
                <p14:nvPr/>
              </p14:nvContentPartPr>
              <p14:xfrm>
                <a:off x="7186456" y="6308885"/>
                <a:ext cx="83160" cy="493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53DBF27-EF04-4046-8FE8-58B9596AC01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177816" y="6300245"/>
                  <a:ext cx="100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C16BE31-97E4-400C-979E-5650252D3490}"/>
                    </a:ext>
                  </a:extLst>
                </p14:cNvPr>
                <p14:cNvContentPartPr/>
                <p14:nvPr/>
              </p14:nvContentPartPr>
              <p14:xfrm>
                <a:off x="7204816" y="6252365"/>
                <a:ext cx="73800" cy="2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C16BE31-97E4-400C-979E-5650252D349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195816" y="6243365"/>
                  <a:ext cx="91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D3A81A6-F420-4E43-B264-E71D79A9E51D}"/>
                    </a:ext>
                  </a:extLst>
                </p14:cNvPr>
                <p14:cNvContentPartPr/>
                <p14:nvPr/>
              </p14:nvContentPartPr>
              <p14:xfrm>
                <a:off x="7311376" y="6231845"/>
                <a:ext cx="133200" cy="2199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D3A81A6-F420-4E43-B264-E71D79A9E51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302376" y="6222845"/>
                  <a:ext cx="1508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D5A28CF-0781-472B-9FD3-8BD87050A9E7}"/>
                    </a:ext>
                  </a:extLst>
                </p14:cNvPr>
                <p14:cNvContentPartPr/>
                <p14:nvPr/>
              </p14:nvContentPartPr>
              <p14:xfrm>
                <a:off x="7474096" y="6318605"/>
                <a:ext cx="88920" cy="1137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D5A28CF-0781-472B-9FD3-8BD87050A9E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465456" y="6309605"/>
                  <a:ext cx="106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204A18E-7773-422F-A842-396DCC7AEADA}"/>
                    </a:ext>
                  </a:extLst>
                </p14:cNvPr>
                <p14:cNvContentPartPr/>
                <p14:nvPr/>
              </p14:nvContentPartPr>
              <p14:xfrm>
                <a:off x="7466896" y="6269645"/>
                <a:ext cx="117360" cy="1789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204A18E-7773-422F-A842-396DCC7AEAD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458256" y="6260645"/>
                  <a:ext cx="135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5965939-2B18-43FD-A704-B1E27D8599ED}"/>
                    </a:ext>
                  </a:extLst>
                </p14:cNvPr>
                <p14:cNvContentPartPr/>
                <p14:nvPr/>
              </p14:nvContentPartPr>
              <p14:xfrm>
                <a:off x="7655536" y="6388085"/>
                <a:ext cx="47520" cy="65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5965939-2B18-43FD-A704-B1E27D8599E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646536" y="6379445"/>
                  <a:ext cx="65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4F6B8FB-1127-4231-AC98-FED9EAFD8748}"/>
                    </a:ext>
                  </a:extLst>
                </p14:cNvPr>
                <p14:cNvContentPartPr/>
                <p14:nvPr/>
              </p14:nvContentPartPr>
              <p14:xfrm>
                <a:off x="7713496" y="6266045"/>
                <a:ext cx="6480" cy="198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4F6B8FB-1127-4231-AC98-FED9EAFD874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704496" y="6257045"/>
                  <a:ext cx="24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9986E28-A478-4126-9A10-5F363D21D93B}"/>
                    </a:ext>
                  </a:extLst>
                </p14:cNvPr>
                <p14:cNvContentPartPr/>
                <p14:nvPr/>
              </p14:nvContentPartPr>
              <p14:xfrm>
                <a:off x="7765336" y="6188285"/>
                <a:ext cx="121680" cy="3254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9986E28-A478-4126-9A10-5F363D21D93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756336" y="6179645"/>
                  <a:ext cx="1393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137CCBB-9812-41F5-A1B0-6FB3446B6FDC}"/>
                    </a:ext>
                  </a:extLst>
                </p14:cNvPr>
                <p14:cNvContentPartPr/>
                <p14:nvPr/>
              </p14:nvContentPartPr>
              <p14:xfrm>
                <a:off x="8070976" y="6324005"/>
                <a:ext cx="81000" cy="219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137CCBB-9812-41F5-A1B0-6FB3446B6FD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061976" y="6315365"/>
                  <a:ext cx="98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1EFB904-D837-4F2F-B0A1-21394DB6F1AF}"/>
                    </a:ext>
                  </a:extLst>
                </p14:cNvPr>
                <p14:cNvContentPartPr/>
                <p14:nvPr/>
              </p14:nvContentPartPr>
              <p14:xfrm>
                <a:off x="8055856" y="6379085"/>
                <a:ext cx="72000" cy="13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1EFB904-D837-4F2F-B0A1-21394DB6F1A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046856" y="6370085"/>
                  <a:ext cx="89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7987E44-0DC7-4317-94B7-57B3F9CF8505}"/>
                    </a:ext>
                  </a:extLst>
                </p14:cNvPr>
                <p14:cNvContentPartPr/>
                <p14:nvPr/>
              </p14:nvContentPartPr>
              <p14:xfrm>
                <a:off x="8368696" y="6193685"/>
                <a:ext cx="218520" cy="2264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7987E44-0DC7-4317-94B7-57B3F9CF850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359696" y="6185045"/>
                  <a:ext cx="2361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0D3CA67-3704-4F0E-8970-A926338C18B9}"/>
                    </a:ext>
                  </a:extLst>
                </p14:cNvPr>
                <p14:cNvContentPartPr/>
                <p14:nvPr/>
              </p14:nvContentPartPr>
              <p14:xfrm>
                <a:off x="8243416" y="6568085"/>
                <a:ext cx="69480" cy="1170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0D3CA67-3704-4F0E-8970-A926338C18B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234776" y="6559445"/>
                  <a:ext cx="87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9CFAA5F-DB18-4556-8D37-26F595119F11}"/>
                    </a:ext>
                  </a:extLst>
                </p14:cNvPr>
                <p14:cNvContentPartPr/>
                <p14:nvPr/>
              </p14:nvContentPartPr>
              <p14:xfrm>
                <a:off x="8329816" y="6611285"/>
                <a:ext cx="86040" cy="61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9CFAA5F-DB18-4556-8D37-26F595119F1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320816" y="6602285"/>
                  <a:ext cx="103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77A2950-6A06-4963-BF3C-7AA3BCBA060E}"/>
                    </a:ext>
                  </a:extLst>
                </p14:cNvPr>
                <p14:cNvContentPartPr/>
                <p14:nvPr/>
              </p14:nvContentPartPr>
              <p14:xfrm>
                <a:off x="8470936" y="6626405"/>
                <a:ext cx="28800" cy="68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77A2950-6A06-4963-BF3C-7AA3BCBA060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461936" y="6617405"/>
                  <a:ext cx="46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58D6497-41C8-4027-9978-E6B21CAFD825}"/>
                    </a:ext>
                  </a:extLst>
                </p14:cNvPr>
                <p14:cNvContentPartPr/>
                <p14:nvPr/>
              </p14:nvContentPartPr>
              <p14:xfrm>
                <a:off x="8427016" y="6050405"/>
                <a:ext cx="135720" cy="972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58D6497-41C8-4027-9978-E6B21CAFD82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418016" y="6041405"/>
                  <a:ext cx="153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477DC4D-BB4D-40CA-96C1-E1F79C9BA456}"/>
                    </a:ext>
                  </a:extLst>
                </p14:cNvPr>
                <p14:cNvContentPartPr/>
                <p14:nvPr/>
              </p14:nvContentPartPr>
              <p14:xfrm>
                <a:off x="8618536" y="6290165"/>
                <a:ext cx="158760" cy="245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477DC4D-BB4D-40CA-96C1-E1F79C9BA45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609896" y="6281525"/>
                  <a:ext cx="17640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79CB33D2-6A88-486C-AD04-AF2AAF2F4A62}"/>
              </a:ext>
            </a:extLst>
          </p:cNvPr>
          <p:cNvGrpSpPr/>
          <p:nvPr/>
        </p:nvGrpSpPr>
        <p:grpSpPr>
          <a:xfrm>
            <a:off x="9028936" y="6319325"/>
            <a:ext cx="81360" cy="85680"/>
            <a:chOff x="9028936" y="6319325"/>
            <a:chExt cx="81360" cy="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CA5D718-8C34-478C-B04B-F3FD97ED81DF}"/>
                    </a:ext>
                  </a:extLst>
                </p14:cNvPr>
                <p14:cNvContentPartPr/>
                <p14:nvPr/>
              </p14:nvContentPartPr>
              <p14:xfrm>
                <a:off x="9028936" y="6319325"/>
                <a:ext cx="78480" cy="27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CA5D718-8C34-478C-B04B-F3FD97ED81D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020296" y="6310685"/>
                  <a:ext cx="96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6C3F8FC-2416-483E-94FF-65DA735C13BA}"/>
                    </a:ext>
                  </a:extLst>
                </p14:cNvPr>
                <p14:cNvContentPartPr/>
                <p14:nvPr/>
              </p14:nvContentPartPr>
              <p14:xfrm>
                <a:off x="9040096" y="6385925"/>
                <a:ext cx="70200" cy="190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6C3F8FC-2416-483E-94FF-65DA735C13B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031456" y="6376925"/>
                  <a:ext cx="878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23A1FD3C-FA5B-436B-9A5A-BD944CF74963}"/>
              </a:ext>
            </a:extLst>
          </p:cNvPr>
          <p:cNvGrpSpPr/>
          <p:nvPr/>
        </p:nvGrpSpPr>
        <p:grpSpPr>
          <a:xfrm>
            <a:off x="9367696" y="6358205"/>
            <a:ext cx="441000" cy="271080"/>
            <a:chOff x="9367696" y="6358205"/>
            <a:chExt cx="44100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2F26EB7-F3CC-4602-9422-94347F7110E2}"/>
                    </a:ext>
                  </a:extLst>
                </p14:cNvPr>
                <p14:cNvContentPartPr/>
                <p14:nvPr/>
              </p14:nvContentPartPr>
              <p14:xfrm>
                <a:off x="9367696" y="6358205"/>
                <a:ext cx="192960" cy="1062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2F26EB7-F3CC-4602-9422-94347F7110E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358696" y="6349565"/>
                  <a:ext cx="210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259F78B-AF21-4086-A37B-682D7CE9DA4F}"/>
                    </a:ext>
                  </a:extLst>
                </p14:cNvPr>
                <p14:cNvContentPartPr/>
                <p14:nvPr/>
              </p14:nvContentPartPr>
              <p14:xfrm>
                <a:off x="9619696" y="6359645"/>
                <a:ext cx="189000" cy="269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259F78B-AF21-4086-A37B-682D7CE9DA4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611056" y="6350645"/>
                  <a:ext cx="206640" cy="28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56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EDA1-F34F-47DB-8981-F357AE47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Forventing til </a:t>
            </a:r>
            <a:r>
              <a:rPr lang="nb-NO" sz="3600" dirty="0" err="1">
                <a:solidFill>
                  <a:srgbClr val="00B0F0"/>
                </a:solidFill>
              </a:rPr>
              <a:t>eit</a:t>
            </a:r>
            <a:r>
              <a:rPr lang="nb-NO" sz="3600" dirty="0">
                <a:solidFill>
                  <a:srgbClr val="00B0F0"/>
                </a:solidFill>
              </a:rPr>
              <a:t> produkt av uavhengige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E4EB36-3E09-45C3-924A-B4C4629EC2E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Z=g(X,Y)=XY</a:t>
                </a: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 3.9. 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Z=XY,   X og Y er uavhengige. 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nb-NO" sz="2000" dirty="0"/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E4EB36-3E09-45C3-924A-B4C4629EC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294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CE7A5-A0A5-4E36-B7CD-BA1C8B2FBF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F6E82A8-EBBD-4D13-B484-E8FC480BCB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5350" y="1624013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28600" progId="Equation.DSMT4">
                  <p:embed/>
                </p:oleObj>
              </mc:Choice>
              <mc:Fallback>
                <p:oleObj name="Equation" r:id="rId4" imgW="13968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F6E82A8-EBBD-4D13-B484-E8FC480BCB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5350" y="1624013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3833BE5-4DEE-4670-A505-A1D35B3DD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538" y="2497169"/>
            <a:ext cx="3204000" cy="13556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0DED41-2104-4121-A39D-9F90D0FDC1EB}"/>
                  </a:ext>
                </a:extLst>
              </p14:cNvPr>
              <p14:cNvContentPartPr/>
              <p14:nvPr/>
            </p14:nvContentPartPr>
            <p14:xfrm>
              <a:off x="4137976" y="2775845"/>
              <a:ext cx="73800" cy="105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0DED41-2104-4121-A39D-9F90D0FDC1E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29336" y="2767205"/>
                <a:ext cx="9144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7C0F1E3-A98F-40F5-8B9D-523B12D800C8}"/>
              </a:ext>
            </a:extLst>
          </p:cNvPr>
          <p:cNvGrpSpPr/>
          <p:nvPr/>
        </p:nvGrpSpPr>
        <p:grpSpPr>
          <a:xfrm>
            <a:off x="4565656" y="2554445"/>
            <a:ext cx="871920" cy="246240"/>
            <a:chOff x="4565656" y="2554445"/>
            <a:chExt cx="87192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81F1360-3E1A-473C-8BD1-B08A9FE51C39}"/>
                    </a:ext>
                  </a:extLst>
                </p14:cNvPr>
                <p14:cNvContentPartPr/>
                <p14:nvPr/>
              </p14:nvContentPartPr>
              <p14:xfrm>
                <a:off x="4565656" y="2563805"/>
                <a:ext cx="288720" cy="23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81F1360-3E1A-473C-8BD1-B08A9FE51C3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57016" y="2554805"/>
                  <a:ext cx="306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BE4D1F-C16F-4C1E-A3F7-BFF9B3246C7B}"/>
                    </a:ext>
                  </a:extLst>
                </p14:cNvPr>
                <p14:cNvContentPartPr/>
                <p14:nvPr/>
              </p14:nvContentPartPr>
              <p14:xfrm>
                <a:off x="4798576" y="2572445"/>
                <a:ext cx="17280" cy="21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BBE4D1F-C16F-4C1E-A3F7-BFF9B3246C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89576" y="2563805"/>
                  <a:ext cx="34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6EDE7A-973F-4989-BA0E-1D5D8145E205}"/>
                    </a:ext>
                  </a:extLst>
                </p14:cNvPr>
                <p14:cNvContentPartPr/>
                <p14:nvPr/>
              </p14:nvContentPartPr>
              <p14:xfrm>
                <a:off x="4940416" y="2554445"/>
                <a:ext cx="497160" cy="230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6EDE7A-973F-4989-BA0E-1D5D8145E20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31776" y="2545445"/>
                  <a:ext cx="514800" cy="24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72DBDE6-AA9C-4D35-A595-3F0075523577}"/>
                  </a:ext>
                </a:extLst>
              </p14:cNvPr>
              <p14:cNvContentPartPr/>
              <p14:nvPr/>
            </p14:nvContentPartPr>
            <p14:xfrm>
              <a:off x="4321576" y="3528605"/>
              <a:ext cx="86760" cy="192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72DBDE6-AA9C-4D35-A595-3F007552357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12936" y="3519605"/>
                <a:ext cx="10440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721B67F-0907-472A-A41C-966CE66F78CC}"/>
              </a:ext>
            </a:extLst>
          </p:cNvPr>
          <p:cNvGrpSpPr/>
          <p:nvPr/>
        </p:nvGrpSpPr>
        <p:grpSpPr>
          <a:xfrm>
            <a:off x="4761496" y="3258245"/>
            <a:ext cx="560880" cy="239760"/>
            <a:chOff x="4761496" y="3258245"/>
            <a:chExt cx="56088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34F2BC-7160-4011-BEEE-A6E3B3BE39C1}"/>
                    </a:ext>
                  </a:extLst>
                </p14:cNvPr>
                <p14:cNvContentPartPr/>
                <p14:nvPr/>
              </p14:nvContentPartPr>
              <p14:xfrm>
                <a:off x="4761496" y="3258245"/>
                <a:ext cx="494640" cy="239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34F2BC-7160-4011-BEEE-A6E3B3BE39C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52496" y="3249245"/>
                  <a:ext cx="512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AB8AA4E-145D-4FE1-BCDE-223F4E3E7009}"/>
                    </a:ext>
                  </a:extLst>
                </p14:cNvPr>
                <p14:cNvContentPartPr/>
                <p14:nvPr/>
              </p14:nvContentPartPr>
              <p14:xfrm>
                <a:off x="5310856" y="3451565"/>
                <a:ext cx="11520" cy="18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AB8AA4E-145D-4FE1-BCDE-223F4E3E70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01856" y="3442925"/>
                  <a:ext cx="2916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F15AAB8-E954-4707-9932-2BF087C18F5C}"/>
                  </a:ext>
                </a:extLst>
              </p14:cNvPr>
              <p14:cNvContentPartPr/>
              <p14:nvPr/>
            </p14:nvContentPartPr>
            <p14:xfrm>
              <a:off x="11188576" y="2001125"/>
              <a:ext cx="23040" cy="38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F15AAB8-E954-4707-9932-2BF087C18F5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179936" y="1992125"/>
                <a:ext cx="406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190711A-CB2E-41F7-9BF1-126664D778A6}"/>
                  </a:ext>
                </a:extLst>
              </p14:cNvPr>
              <p14:cNvContentPartPr/>
              <p14:nvPr/>
            </p14:nvContentPartPr>
            <p14:xfrm>
              <a:off x="6244696" y="2623925"/>
              <a:ext cx="83880" cy="171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190711A-CB2E-41F7-9BF1-126664D778A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36056" y="2615285"/>
                <a:ext cx="1015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9834F58-5231-4254-B67C-12208C13522A}"/>
                  </a:ext>
                </a:extLst>
              </p14:cNvPr>
              <p14:cNvContentPartPr/>
              <p14:nvPr/>
            </p14:nvContentPartPr>
            <p14:xfrm>
              <a:off x="6270256" y="2693765"/>
              <a:ext cx="66960" cy="43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9834F58-5231-4254-B67C-12208C13522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61256" y="2684765"/>
                <a:ext cx="84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D8A2ED1-B1B8-4072-A7A7-1B5F46BF2FF8}"/>
                  </a:ext>
                </a:extLst>
              </p14:cNvPr>
              <p14:cNvContentPartPr/>
              <p14:nvPr/>
            </p14:nvContentPartPr>
            <p14:xfrm>
              <a:off x="6287176" y="2574965"/>
              <a:ext cx="97200" cy="19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D8A2ED1-B1B8-4072-A7A7-1B5F46BF2FF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78176" y="2566325"/>
                <a:ext cx="1148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0547227-2724-4057-9EEE-810B6BA0C2F0}"/>
                  </a:ext>
                </a:extLst>
              </p14:cNvPr>
              <p14:cNvContentPartPr/>
              <p14:nvPr/>
            </p14:nvContentPartPr>
            <p14:xfrm>
              <a:off x="6459256" y="2537885"/>
              <a:ext cx="113760" cy="324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0547227-2724-4057-9EEE-810B6BA0C2F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50616" y="2528885"/>
                <a:ext cx="13140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A84AD27-4A9D-4B64-BE55-207B941C929C}"/>
                  </a:ext>
                </a:extLst>
              </p14:cNvPr>
              <p14:cNvContentPartPr/>
              <p14:nvPr/>
            </p14:nvContentPartPr>
            <p14:xfrm>
              <a:off x="6617656" y="2667485"/>
              <a:ext cx="75960" cy="142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A84AD27-4A9D-4B64-BE55-207B941C929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09016" y="2658485"/>
                <a:ext cx="93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B441A8C-BEB2-4BDD-8C72-8E39BED618F1}"/>
                  </a:ext>
                </a:extLst>
              </p14:cNvPr>
              <p14:cNvContentPartPr/>
              <p14:nvPr/>
            </p14:nvContentPartPr>
            <p14:xfrm>
              <a:off x="6606136" y="2650565"/>
              <a:ext cx="145800" cy="174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B441A8C-BEB2-4BDD-8C72-8E39BED618F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97496" y="2641925"/>
                <a:ext cx="1634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6F94E9A-3709-4D84-843B-FDBD3AE99F7F}"/>
                  </a:ext>
                </a:extLst>
              </p14:cNvPr>
              <p14:cNvContentPartPr/>
              <p14:nvPr/>
            </p14:nvContentPartPr>
            <p14:xfrm>
              <a:off x="6834016" y="2657405"/>
              <a:ext cx="103320" cy="191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6F94E9A-3709-4D84-843B-FDBD3AE99F7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25376" y="2648405"/>
                <a:ext cx="1209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DBCE129-411F-4755-A753-8CB400CCBE6C}"/>
                  </a:ext>
                </a:extLst>
              </p14:cNvPr>
              <p14:cNvContentPartPr/>
              <p14:nvPr/>
            </p14:nvContentPartPr>
            <p14:xfrm>
              <a:off x="6935176" y="2585045"/>
              <a:ext cx="76320" cy="3214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DBCE129-411F-4755-A753-8CB400CCBE6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926536" y="2576405"/>
                <a:ext cx="93960" cy="33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23E96BB-1636-468B-AC81-5005583B3ADC}"/>
              </a:ext>
            </a:extLst>
          </p:cNvPr>
          <p:cNvGrpSpPr/>
          <p:nvPr/>
        </p:nvGrpSpPr>
        <p:grpSpPr>
          <a:xfrm>
            <a:off x="7155496" y="1807445"/>
            <a:ext cx="4822920" cy="1341720"/>
            <a:chOff x="7155496" y="1807445"/>
            <a:chExt cx="4822920" cy="13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550F7D4-D0EA-415D-8234-69A274FA243A}"/>
                    </a:ext>
                  </a:extLst>
                </p14:cNvPr>
                <p14:cNvContentPartPr/>
                <p14:nvPr/>
              </p14:nvContentPartPr>
              <p14:xfrm>
                <a:off x="7242976" y="1861085"/>
                <a:ext cx="64800" cy="18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550F7D4-D0EA-415D-8234-69A274FA24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34336" y="1852445"/>
                  <a:ext cx="82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C01B62-FEA0-4B16-ABFB-AF0B3DCA605D}"/>
                    </a:ext>
                  </a:extLst>
                </p14:cNvPr>
                <p14:cNvContentPartPr/>
                <p14:nvPr/>
              </p14:nvContentPartPr>
              <p14:xfrm>
                <a:off x="7196896" y="1862165"/>
                <a:ext cx="138240" cy="173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C01B62-FEA0-4B16-ABFB-AF0B3DCA605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88256" y="1853525"/>
                  <a:ext cx="155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D39A44-7652-4CFB-B005-5D72DE2096CE}"/>
                    </a:ext>
                  </a:extLst>
                </p14:cNvPr>
                <p14:cNvContentPartPr/>
                <p14:nvPr/>
              </p14:nvContentPartPr>
              <p14:xfrm>
                <a:off x="7377256" y="1984925"/>
                <a:ext cx="28800" cy="89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D39A44-7652-4CFB-B005-5D72DE2096C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68616" y="1976285"/>
                  <a:ext cx="46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2D2CBF-E976-431E-B7C1-4D8AE1BE375E}"/>
                    </a:ext>
                  </a:extLst>
                </p14:cNvPr>
                <p14:cNvContentPartPr/>
                <p14:nvPr/>
              </p14:nvContentPartPr>
              <p14:xfrm>
                <a:off x="7561936" y="1868285"/>
                <a:ext cx="103320" cy="18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2D2CBF-E976-431E-B7C1-4D8AE1BE375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53296" y="1859645"/>
                  <a:ext cx="120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C49F7DB-0372-4EEB-B1F1-9D6D04449E8C}"/>
                    </a:ext>
                  </a:extLst>
                </p14:cNvPr>
                <p14:cNvContentPartPr/>
                <p14:nvPr/>
              </p14:nvContentPartPr>
              <p14:xfrm>
                <a:off x="7845616" y="1962605"/>
                <a:ext cx="213480" cy="127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C49F7DB-0372-4EEB-B1F1-9D6D04449E8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36616" y="1953605"/>
                  <a:ext cx="231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8089D3-2766-402D-8C9B-B52D89011CC6}"/>
                    </a:ext>
                  </a:extLst>
                </p14:cNvPr>
                <p14:cNvContentPartPr/>
                <p14:nvPr/>
              </p14:nvContentPartPr>
              <p14:xfrm>
                <a:off x="8090776" y="1844165"/>
                <a:ext cx="459360" cy="224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8089D3-2766-402D-8C9B-B52D89011CC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82136" y="1835165"/>
                  <a:ext cx="477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F9E100A-37DA-4CD9-8108-6AB72F2E6B9C}"/>
                    </a:ext>
                  </a:extLst>
                </p14:cNvPr>
                <p14:cNvContentPartPr/>
                <p14:nvPr/>
              </p14:nvContentPartPr>
              <p14:xfrm>
                <a:off x="8777656" y="1965485"/>
                <a:ext cx="166320" cy="10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F9E100A-37DA-4CD9-8108-6AB72F2E6B9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69016" y="1956845"/>
                  <a:ext cx="183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F071FEA-87ED-429A-97FD-C138360C789E}"/>
                    </a:ext>
                  </a:extLst>
                </p14:cNvPr>
                <p14:cNvContentPartPr/>
                <p14:nvPr/>
              </p14:nvContentPartPr>
              <p14:xfrm>
                <a:off x="8767936" y="2037125"/>
                <a:ext cx="138600" cy="13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F071FEA-87ED-429A-97FD-C138360C789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59296" y="2028125"/>
                  <a:ext cx="156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77D4A36-60F6-4B21-A9F6-2F767DDFDD44}"/>
                    </a:ext>
                  </a:extLst>
                </p14:cNvPr>
                <p14:cNvContentPartPr/>
                <p14:nvPr/>
              </p14:nvContentPartPr>
              <p14:xfrm>
                <a:off x="8952616" y="1902485"/>
                <a:ext cx="172800" cy="185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77D4A36-60F6-4B21-A9F6-2F767DDFDD4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43976" y="1893485"/>
                  <a:ext cx="190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6C7DFB2-AF47-403B-800D-54170FBBFF84}"/>
                    </a:ext>
                  </a:extLst>
                </p14:cNvPr>
                <p14:cNvContentPartPr/>
                <p14:nvPr/>
              </p14:nvContentPartPr>
              <p14:xfrm>
                <a:off x="9241696" y="1807445"/>
                <a:ext cx="193320" cy="415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C7DFB2-AF47-403B-800D-54170FBBFF8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32696" y="1798445"/>
                  <a:ext cx="2109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139FB42-3088-4604-8C09-87E2EED332C2}"/>
                    </a:ext>
                  </a:extLst>
                </p14:cNvPr>
                <p14:cNvContentPartPr/>
                <p14:nvPr/>
              </p14:nvContentPartPr>
              <p14:xfrm>
                <a:off x="9440416" y="2071685"/>
                <a:ext cx="6696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139FB42-3088-4604-8C09-87E2EED332C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31416" y="2063045"/>
                  <a:ext cx="84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18AA42-90F0-4D34-9B48-1DC6D9C5D3B3}"/>
                    </a:ext>
                  </a:extLst>
                </p14:cNvPr>
                <p14:cNvContentPartPr/>
                <p14:nvPr/>
              </p14:nvContentPartPr>
              <p14:xfrm>
                <a:off x="9399736" y="2073845"/>
                <a:ext cx="120600" cy="122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18AA42-90F0-4D34-9B48-1DC6D9C5D3B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91096" y="2065205"/>
                  <a:ext cx="138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8B2AD0-F72F-4E33-A5CC-A32C80BDB151}"/>
                    </a:ext>
                  </a:extLst>
                </p14:cNvPr>
                <p14:cNvContentPartPr/>
                <p14:nvPr/>
              </p14:nvContentPartPr>
              <p14:xfrm>
                <a:off x="9550576" y="2157005"/>
                <a:ext cx="19440" cy="76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08B2AD0-F72F-4E33-A5CC-A32C80BDB15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41576" y="2148005"/>
                  <a:ext cx="37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F7129C8-71E6-44DA-870C-760502C473C8}"/>
                    </a:ext>
                  </a:extLst>
                </p14:cNvPr>
                <p14:cNvContentPartPr/>
                <p14:nvPr/>
              </p14:nvContentPartPr>
              <p14:xfrm>
                <a:off x="9667936" y="2081405"/>
                <a:ext cx="62640" cy="180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F7129C8-71E6-44DA-870C-760502C473C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59296" y="2072405"/>
                  <a:ext cx="80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02C75FD-1A5F-4A93-B355-9E3DB968CA3A}"/>
                    </a:ext>
                  </a:extLst>
                </p14:cNvPr>
                <p14:cNvContentPartPr/>
                <p14:nvPr/>
              </p14:nvContentPartPr>
              <p14:xfrm>
                <a:off x="9806176" y="1839485"/>
                <a:ext cx="75600" cy="18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02C75FD-1A5F-4A93-B355-9E3DB968CA3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97536" y="1830485"/>
                  <a:ext cx="93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9C0501-54B0-4FF7-9288-E097CF8B373E}"/>
                    </a:ext>
                  </a:extLst>
                </p14:cNvPr>
                <p14:cNvContentPartPr/>
                <p14:nvPr/>
              </p14:nvContentPartPr>
              <p14:xfrm>
                <a:off x="9917056" y="1909325"/>
                <a:ext cx="77400" cy="107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9C0501-54B0-4FF7-9288-E097CF8B373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08056" y="1900685"/>
                  <a:ext cx="95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15DFB40-C217-4558-AC3E-BD0EEA71D6D9}"/>
                    </a:ext>
                  </a:extLst>
                </p14:cNvPr>
                <p14:cNvContentPartPr/>
                <p14:nvPr/>
              </p14:nvContentPartPr>
              <p14:xfrm>
                <a:off x="9910216" y="1907165"/>
                <a:ext cx="88200" cy="123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15DFB40-C217-4558-AC3E-BD0EEA71D6D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01576" y="1898165"/>
                  <a:ext cx="105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27007CF-B1C8-4971-B5BA-9D7F21ECF4C8}"/>
                    </a:ext>
                  </a:extLst>
                </p14:cNvPr>
                <p14:cNvContentPartPr/>
                <p14:nvPr/>
              </p14:nvContentPartPr>
              <p14:xfrm>
                <a:off x="10026136" y="1998965"/>
                <a:ext cx="7560" cy="65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27007CF-B1C8-4971-B5BA-9D7F21ECF4C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17136" y="1989965"/>
                  <a:ext cx="25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13AE3E1-5FD9-4A1C-9E2E-A7A5C5117842}"/>
                    </a:ext>
                  </a:extLst>
                </p14:cNvPr>
                <p14:cNvContentPartPr/>
                <p14:nvPr/>
              </p14:nvContentPartPr>
              <p14:xfrm>
                <a:off x="10099936" y="1953605"/>
                <a:ext cx="15480" cy="37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13AE3E1-5FD9-4A1C-9E2E-A7A5C511784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90936" y="1944605"/>
                  <a:ext cx="33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C6B2C24-8678-4F60-808E-BE390C9FFB93}"/>
                    </a:ext>
                  </a:extLst>
                </p14:cNvPr>
                <p14:cNvContentPartPr/>
                <p14:nvPr/>
              </p14:nvContentPartPr>
              <p14:xfrm>
                <a:off x="10028296" y="1949645"/>
                <a:ext cx="113040" cy="257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C6B2C24-8678-4F60-808E-BE390C9FFB9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019656" y="1940645"/>
                  <a:ext cx="130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6AAB21A-680B-470D-84E9-76AF9D921760}"/>
                    </a:ext>
                  </a:extLst>
                </p14:cNvPr>
                <p14:cNvContentPartPr/>
                <p14:nvPr/>
              </p14:nvContentPartPr>
              <p14:xfrm>
                <a:off x="10168336" y="1879445"/>
                <a:ext cx="82080" cy="227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6AAB21A-680B-470D-84E9-76AF9D92176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59696" y="1870445"/>
                  <a:ext cx="99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6309372-12FF-43BC-836C-36FDB3F59136}"/>
                    </a:ext>
                  </a:extLst>
                </p14:cNvPr>
                <p14:cNvContentPartPr/>
                <p14:nvPr/>
              </p14:nvContentPartPr>
              <p14:xfrm>
                <a:off x="10350856" y="1951805"/>
                <a:ext cx="85680" cy="17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6309372-12FF-43BC-836C-36FDB3F5913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41856" y="1942805"/>
                  <a:ext cx="103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99D5A8B-C140-4E4C-8517-ADBAF4ABD8DA}"/>
                    </a:ext>
                  </a:extLst>
                </p14:cNvPr>
                <p14:cNvContentPartPr/>
                <p14:nvPr/>
              </p14:nvContentPartPr>
              <p14:xfrm>
                <a:off x="10342216" y="2016605"/>
                <a:ext cx="64440" cy="12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99D5A8B-C140-4E4C-8517-ADBAF4ABD8D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33216" y="2007605"/>
                  <a:ext cx="82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097A0B6-769B-41DA-B878-3872897758E6}"/>
                    </a:ext>
                  </a:extLst>
                </p14:cNvPr>
                <p14:cNvContentPartPr/>
                <p14:nvPr/>
              </p14:nvContentPartPr>
              <p14:xfrm>
                <a:off x="10525816" y="1813565"/>
                <a:ext cx="203760" cy="356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097A0B6-769B-41DA-B878-3872897758E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16816" y="1804925"/>
                  <a:ext cx="2214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3192958-5C0F-4709-9C6E-0B0C512815A5}"/>
                    </a:ext>
                  </a:extLst>
                </p14:cNvPr>
                <p14:cNvContentPartPr/>
                <p14:nvPr/>
              </p14:nvContentPartPr>
              <p14:xfrm>
                <a:off x="10719496" y="2068085"/>
                <a:ext cx="47160" cy="129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3192958-5C0F-4709-9C6E-0B0C512815A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10856" y="2059085"/>
                  <a:ext cx="64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1461D34-604C-471E-9265-B3D2755A3434}"/>
                    </a:ext>
                  </a:extLst>
                </p14:cNvPr>
                <p14:cNvContentPartPr/>
                <p14:nvPr/>
              </p14:nvContentPartPr>
              <p14:xfrm>
                <a:off x="10711576" y="2083205"/>
                <a:ext cx="82080" cy="117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1461D34-604C-471E-9265-B3D2755A34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02936" y="2074205"/>
                  <a:ext cx="99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0E124DA-2810-418E-B3FF-5204F740DD8A}"/>
                    </a:ext>
                  </a:extLst>
                </p14:cNvPr>
                <p14:cNvContentPartPr/>
                <p14:nvPr/>
              </p14:nvContentPartPr>
              <p14:xfrm>
                <a:off x="10857736" y="1894205"/>
                <a:ext cx="48240" cy="187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0E124DA-2810-418E-B3FF-5204F740DD8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48736" y="1885565"/>
                  <a:ext cx="65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6C017B8-9250-4468-8AA0-1A1D58EEB3F8}"/>
                    </a:ext>
                  </a:extLst>
                </p14:cNvPr>
                <p14:cNvContentPartPr/>
                <p14:nvPr/>
              </p14:nvContentPartPr>
              <p14:xfrm>
                <a:off x="10932256" y="1965125"/>
                <a:ext cx="68040" cy="94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6C017B8-9250-4468-8AA0-1A1D58EEB3F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23256" y="1956125"/>
                  <a:ext cx="85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E90E28B-0796-4E92-B4BD-78D5DB17A617}"/>
                    </a:ext>
                  </a:extLst>
                </p14:cNvPr>
                <p14:cNvContentPartPr/>
                <p14:nvPr/>
              </p14:nvContentPartPr>
              <p14:xfrm>
                <a:off x="10935856" y="1967285"/>
                <a:ext cx="75960" cy="117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E90E28B-0796-4E92-B4BD-78D5DB17A61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26856" y="1958645"/>
                  <a:ext cx="93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23270F3-6957-42E5-8792-8DB226CE124F}"/>
                    </a:ext>
                  </a:extLst>
                </p14:cNvPr>
                <p14:cNvContentPartPr/>
                <p14:nvPr/>
              </p14:nvContentPartPr>
              <p14:xfrm>
                <a:off x="11039896" y="1894205"/>
                <a:ext cx="70560" cy="217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23270F3-6957-42E5-8792-8DB226CE124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31256" y="1885205"/>
                  <a:ext cx="88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32328B1-D070-4A27-8DF8-0F8B98CC2E0E}"/>
                    </a:ext>
                  </a:extLst>
                </p14:cNvPr>
                <p14:cNvContentPartPr/>
                <p14:nvPr/>
              </p14:nvContentPartPr>
              <p14:xfrm>
                <a:off x="11202256" y="2028125"/>
                <a:ext cx="3960" cy="8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32328B1-D070-4A27-8DF8-0F8B98CC2E0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93616" y="2019125"/>
                  <a:ext cx="21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7F28CBE-A53A-4EE3-B33D-474E5FBB9B92}"/>
                    </a:ext>
                  </a:extLst>
                </p14:cNvPr>
                <p14:cNvContentPartPr/>
                <p14:nvPr/>
              </p14:nvContentPartPr>
              <p14:xfrm>
                <a:off x="11240056" y="1852805"/>
                <a:ext cx="140760" cy="328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7F28CBE-A53A-4EE3-B33D-474E5FBB9B9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31056" y="1843805"/>
                  <a:ext cx="1584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0B23F0-E2DB-4660-9CBB-F4A8621C91B3}"/>
                    </a:ext>
                  </a:extLst>
                </p14:cNvPr>
                <p14:cNvContentPartPr/>
                <p14:nvPr/>
              </p14:nvContentPartPr>
              <p14:xfrm>
                <a:off x="11416816" y="2004365"/>
                <a:ext cx="86400" cy="164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0B23F0-E2DB-4660-9CBB-F4A8621C91B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07816" y="1995725"/>
                  <a:ext cx="104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8B1AC04-16B5-4ABC-AC55-180D64B6ED14}"/>
                    </a:ext>
                  </a:extLst>
                </p14:cNvPr>
                <p14:cNvContentPartPr/>
                <p14:nvPr/>
              </p14:nvContentPartPr>
              <p14:xfrm>
                <a:off x="11570536" y="1924445"/>
                <a:ext cx="71280" cy="194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8B1AC04-16B5-4ABC-AC55-180D64B6ED1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561896" y="1915445"/>
                  <a:ext cx="88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EC489C6-27A9-475A-9B1E-EC1CABF60927}"/>
                    </a:ext>
                  </a:extLst>
                </p14:cNvPr>
                <p14:cNvContentPartPr/>
                <p14:nvPr/>
              </p14:nvContentPartPr>
              <p14:xfrm>
                <a:off x="11699776" y="1995725"/>
                <a:ext cx="82440" cy="224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EC489C6-27A9-475A-9B1E-EC1CABF6092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691136" y="1987085"/>
                  <a:ext cx="100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7758D46-0151-4275-A179-D03F987F8B34}"/>
                    </a:ext>
                  </a:extLst>
                </p14:cNvPr>
                <p14:cNvContentPartPr/>
                <p14:nvPr/>
              </p14:nvContentPartPr>
              <p14:xfrm>
                <a:off x="11911096" y="1938485"/>
                <a:ext cx="67320" cy="221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7758D46-0151-4275-A179-D03F987F8B3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902096" y="1929485"/>
                  <a:ext cx="84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E83B73D-1235-4482-910A-12182F13845D}"/>
                    </a:ext>
                  </a:extLst>
                </p14:cNvPr>
                <p14:cNvContentPartPr/>
                <p14:nvPr/>
              </p14:nvContentPartPr>
              <p14:xfrm>
                <a:off x="7155496" y="2707085"/>
                <a:ext cx="108720" cy="20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E83B73D-1235-4482-910A-12182F13845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46856" y="2698085"/>
                  <a:ext cx="126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46A8A0E-47C8-4661-A9AC-B9442FC22367}"/>
                    </a:ext>
                  </a:extLst>
                </p14:cNvPr>
                <p14:cNvContentPartPr/>
                <p14:nvPr/>
              </p14:nvContentPartPr>
              <p14:xfrm>
                <a:off x="7165216" y="2785205"/>
                <a:ext cx="59760" cy="3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46A8A0E-47C8-4661-A9AC-B9442FC2236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56576" y="2776205"/>
                  <a:ext cx="77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35E0100-32DF-454D-9D52-E6CC04D2164E}"/>
                    </a:ext>
                  </a:extLst>
                </p14:cNvPr>
                <p14:cNvContentPartPr/>
                <p14:nvPr/>
              </p14:nvContentPartPr>
              <p14:xfrm>
                <a:off x="7279336" y="2948645"/>
                <a:ext cx="47520" cy="11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35E0100-32DF-454D-9D52-E6CC04D2164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70336" y="2939645"/>
                  <a:ext cx="65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FAE995C-5DB1-4340-8B7A-22022E02ECD8}"/>
                    </a:ext>
                  </a:extLst>
                </p14:cNvPr>
                <p14:cNvContentPartPr/>
                <p14:nvPr/>
              </p14:nvContentPartPr>
              <p14:xfrm>
                <a:off x="7322176" y="2983925"/>
                <a:ext cx="216720" cy="121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FAE995C-5DB1-4340-8B7A-22022E02ECD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13536" y="2974925"/>
                  <a:ext cx="234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F65E389-643D-4E54-BD43-93873EA859E4}"/>
                    </a:ext>
                  </a:extLst>
                </p14:cNvPr>
                <p14:cNvContentPartPr/>
                <p14:nvPr/>
              </p14:nvContentPartPr>
              <p14:xfrm>
                <a:off x="7668496" y="2999405"/>
                <a:ext cx="60480" cy="14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65E389-643D-4E54-BD43-93873EA859E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59856" y="2990765"/>
                  <a:ext cx="78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6675F2E-C774-41AD-BB84-7767F83F9E3D}"/>
                    </a:ext>
                  </a:extLst>
                </p14:cNvPr>
                <p14:cNvContentPartPr/>
                <p14:nvPr/>
              </p14:nvContentPartPr>
              <p14:xfrm>
                <a:off x="7684336" y="3041525"/>
                <a:ext cx="231840" cy="107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6675F2E-C774-41AD-BB84-7767F83F9E3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75696" y="3032885"/>
                  <a:ext cx="249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5E15674-9CF3-440B-A189-D0B21961D384}"/>
                    </a:ext>
                  </a:extLst>
                </p14:cNvPr>
                <p14:cNvContentPartPr/>
                <p14:nvPr/>
              </p14:nvContentPartPr>
              <p14:xfrm>
                <a:off x="7429456" y="2497205"/>
                <a:ext cx="166320" cy="289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5E15674-9CF3-440B-A189-D0B21961D38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20456" y="2488565"/>
                  <a:ext cx="183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1B7903A-8544-4485-B356-1ADB72033C55}"/>
                    </a:ext>
                  </a:extLst>
                </p14:cNvPr>
                <p14:cNvContentPartPr/>
                <p14:nvPr/>
              </p14:nvContentPartPr>
              <p14:xfrm>
                <a:off x="7460416" y="2306045"/>
                <a:ext cx="181080" cy="151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1B7903A-8544-4485-B356-1ADB72033C5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51416" y="2297045"/>
                  <a:ext cx="198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2864E61-9F32-475E-9E3E-E850B4B1ED6F}"/>
                    </a:ext>
                  </a:extLst>
                </p14:cNvPr>
                <p14:cNvContentPartPr/>
                <p14:nvPr/>
              </p14:nvContentPartPr>
              <p14:xfrm>
                <a:off x="7744456" y="2521325"/>
                <a:ext cx="163800" cy="279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2864E61-9F32-475E-9E3E-E850B4B1ED6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35456" y="2512685"/>
                  <a:ext cx="181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C497D83-C826-42C3-B9CB-3A084A1EF2C1}"/>
                    </a:ext>
                  </a:extLst>
                </p14:cNvPr>
                <p14:cNvContentPartPr/>
                <p14:nvPr/>
              </p14:nvContentPartPr>
              <p14:xfrm>
                <a:off x="7779376" y="2286965"/>
                <a:ext cx="235800" cy="172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C497D83-C826-42C3-B9CB-3A084A1EF2C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70736" y="2278325"/>
                  <a:ext cx="253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E61E7C8-2914-4F0B-BC13-52F448DAF075}"/>
                    </a:ext>
                  </a:extLst>
                </p14:cNvPr>
                <p14:cNvContentPartPr/>
                <p14:nvPr/>
              </p14:nvContentPartPr>
              <p14:xfrm>
                <a:off x="7998616" y="2627885"/>
                <a:ext cx="61560" cy="131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E61E7C8-2914-4F0B-BC13-52F448DAF07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89976" y="2618885"/>
                  <a:ext cx="79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7C6EF24-B30C-460F-8427-7497140DC40A}"/>
                    </a:ext>
                  </a:extLst>
                </p14:cNvPr>
                <p14:cNvContentPartPr/>
                <p14:nvPr/>
              </p14:nvContentPartPr>
              <p14:xfrm>
                <a:off x="8009056" y="2636165"/>
                <a:ext cx="68760" cy="110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7C6EF24-B30C-460F-8427-7497140DC40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000416" y="2627165"/>
                  <a:ext cx="86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2B66C3B-E037-4CAB-8631-24CCD159321B}"/>
                    </a:ext>
                  </a:extLst>
                </p14:cNvPr>
                <p14:cNvContentPartPr/>
                <p14:nvPr/>
              </p14:nvContentPartPr>
              <p14:xfrm>
                <a:off x="8155576" y="2659925"/>
                <a:ext cx="113760" cy="253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2B66C3B-E037-4CAB-8631-24CCD159321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146936" y="2651285"/>
                  <a:ext cx="1314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F5BF41D-7733-40F9-A59B-9529FD3254E1}"/>
                    </a:ext>
                  </a:extLst>
                </p14:cNvPr>
                <p14:cNvContentPartPr/>
                <p14:nvPr/>
              </p14:nvContentPartPr>
              <p14:xfrm>
                <a:off x="8401096" y="2546885"/>
                <a:ext cx="187200" cy="404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F5BF41D-7733-40F9-A59B-9529FD3254E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92456" y="2538245"/>
                  <a:ext cx="2048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969D87-FC12-4A54-A4F8-D807BC507673}"/>
                    </a:ext>
                  </a:extLst>
                </p14:cNvPr>
                <p14:cNvContentPartPr/>
                <p14:nvPr/>
              </p14:nvContentPartPr>
              <p14:xfrm>
                <a:off x="8581456" y="2770085"/>
                <a:ext cx="122040" cy="120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969D87-FC12-4A54-A4F8-D807BC50767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572816" y="2761445"/>
                  <a:ext cx="139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08FB7FE-5DAF-49D4-AEBB-A9BA99A0C98A}"/>
                    </a:ext>
                  </a:extLst>
                </p14:cNvPr>
                <p14:cNvContentPartPr/>
                <p14:nvPr/>
              </p14:nvContentPartPr>
              <p14:xfrm>
                <a:off x="8597656" y="2763605"/>
                <a:ext cx="109080" cy="117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08FB7FE-5DAF-49D4-AEBB-A9BA99A0C98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589016" y="2754965"/>
                  <a:ext cx="126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E06B3C0-8974-423D-A3BF-9F5819D1A809}"/>
                    </a:ext>
                  </a:extLst>
                </p14:cNvPr>
                <p14:cNvContentPartPr/>
                <p14:nvPr/>
              </p14:nvContentPartPr>
              <p14:xfrm>
                <a:off x="8763256" y="2852165"/>
                <a:ext cx="26280" cy="63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E06B3C0-8974-423D-A3BF-9F5819D1A80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754256" y="2843525"/>
                  <a:ext cx="43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6666C58-C4AE-42B3-B5DE-9B0748BE401B}"/>
                    </a:ext>
                  </a:extLst>
                </p14:cNvPr>
                <p14:cNvContentPartPr/>
                <p14:nvPr/>
              </p14:nvContentPartPr>
              <p14:xfrm>
                <a:off x="8837056" y="2749565"/>
                <a:ext cx="93600" cy="183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6666C58-C4AE-42B3-B5DE-9B0748BE401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828416" y="2740565"/>
                  <a:ext cx="111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5E422B6-53C0-4AED-B0EC-0C4D4AA8C2DB}"/>
                    </a:ext>
                  </a:extLst>
                </p14:cNvPr>
                <p14:cNvContentPartPr/>
                <p14:nvPr/>
              </p14:nvContentPartPr>
              <p14:xfrm>
                <a:off x="8977096" y="2605205"/>
                <a:ext cx="51120" cy="226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5E422B6-53C0-4AED-B0EC-0C4D4AA8C2D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968096" y="2596205"/>
                  <a:ext cx="68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FB47BDC-6737-40FF-9FEF-F4ED12333C83}"/>
                    </a:ext>
                  </a:extLst>
                </p14:cNvPr>
                <p14:cNvContentPartPr/>
                <p14:nvPr/>
              </p14:nvContentPartPr>
              <p14:xfrm>
                <a:off x="9064936" y="2667845"/>
                <a:ext cx="82080" cy="113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FB47BDC-6737-40FF-9FEF-F4ED12333C8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55936" y="2659205"/>
                  <a:ext cx="99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8807D07-034E-49EF-B584-C55445101CF2}"/>
                    </a:ext>
                  </a:extLst>
                </p14:cNvPr>
                <p14:cNvContentPartPr/>
                <p14:nvPr/>
              </p14:nvContentPartPr>
              <p14:xfrm>
                <a:off x="9095176" y="2680445"/>
                <a:ext cx="36720" cy="107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8807D07-034E-49EF-B584-C55445101CF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86176" y="2671445"/>
                  <a:ext cx="54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61D3568-68BD-47F2-82CB-4A92BE555CF9}"/>
                    </a:ext>
                  </a:extLst>
                </p14:cNvPr>
                <p14:cNvContentPartPr/>
                <p14:nvPr/>
              </p14:nvContentPartPr>
              <p14:xfrm>
                <a:off x="9187696" y="2742005"/>
                <a:ext cx="9360" cy="79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61D3568-68BD-47F2-82CB-4A92BE555CF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79056" y="2733365"/>
                  <a:ext cx="27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51518FE-AB70-422D-B1FA-39842CC73FEF}"/>
                    </a:ext>
                  </a:extLst>
                </p14:cNvPr>
                <p14:cNvContentPartPr/>
                <p14:nvPr/>
              </p14:nvContentPartPr>
              <p14:xfrm>
                <a:off x="9240616" y="2709245"/>
                <a:ext cx="97920" cy="177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51518FE-AB70-422D-B1FA-39842CC73FE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31616" y="2700605"/>
                  <a:ext cx="115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0E3F52C-72A6-4CC8-BB7B-380C6D01CA29}"/>
                    </a:ext>
                  </a:extLst>
                </p14:cNvPr>
                <p14:cNvContentPartPr/>
                <p14:nvPr/>
              </p14:nvContentPartPr>
              <p14:xfrm>
                <a:off x="9339616" y="2634365"/>
                <a:ext cx="72360" cy="278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0E3F52C-72A6-4CC8-BB7B-380C6D01CA2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30976" y="2625365"/>
                  <a:ext cx="90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BC4C32B-88E1-4D81-877F-54F4F85BBD35}"/>
                    </a:ext>
                  </a:extLst>
                </p14:cNvPr>
                <p14:cNvContentPartPr/>
                <p14:nvPr/>
              </p14:nvContentPartPr>
              <p14:xfrm>
                <a:off x="9527896" y="2668205"/>
                <a:ext cx="262440" cy="202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BC4C32B-88E1-4D81-877F-54F4F85BBD3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18896" y="2659565"/>
                  <a:ext cx="280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E7161F0-88A0-42E5-B0CE-436DC4E04EA8}"/>
                    </a:ext>
                  </a:extLst>
                </p14:cNvPr>
                <p14:cNvContentPartPr/>
                <p14:nvPr/>
              </p14:nvContentPartPr>
              <p14:xfrm>
                <a:off x="9700696" y="2770085"/>
                <a:ext cx="85680" cy="117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E7161F0-88A0-42E5-B0CE-436DC4E04EA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92056" y="2761085"/>
                  <a:ext cx="103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BF671F9-CBE0-4E47-8443-11FCDA4B112B}"/>
                    </a:ext>
                  </a:extLst>
                </p14:cNvPr>
                <p14:cNvContentPartPr/>
                <p14:nvPr/>
              </p14:nvContentPartPr>
              <p14:xfrm>
                <a:off x="9887896" y="2698085"/>
                <a:ext cx="318240" cy="318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BF671F9-CBE0-4E47-8443-11FCDA4B112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79256" y="2689445"/>
                  <a:ext cx="33588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C0109F2-003E-4A56-9EF0-128E1448E358}"/>
              </a:ext>
            </a:extLst>
          </p:cNvPr>
          <p:cNvGrpSpPr/>
          <p:nvPr/>
        </p:nvGrpSpPr>
        <p:grpSpPr>
          <a:xfrm>
            <a:off x="6253696" y="3226925"/>
            <a:ext cx="3759120" cy="812160"/>
            <a:chOff x="6253696" y="3226925"/>
            <a:chExt cx="3759120" cy="81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E50BF2E-73D2-465A-BD6E-80242BCC556F}"/>
                    </a:ext>
                  </a:extLst>
                </p14:cNvPr>
                <p14:cNvContentPartPr/>
                <p14:nvPr/>
              </p14:nvContentPartPr>
              <p14:xfrm>
                <a:off x="6263416" y="3589085"/>
                <a:ext cx="64440" cy="5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E50BF2E-73D2-465A-BD6E-80242BCC556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54776" y="3580085"/>
                  <a:ext cx="82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CD6FCAE-4B57-411C-9A1E-A91E87214E51}"/>
                    </a:ext>
                  </a:extLst>
                </p14:cNvPr>
                <p14:cNvContentPartPr/>
                <p14:nvPr/>
              </p14:nvContentPartPr>
              <p14:xfrm>
                <a:off x="6253696" y="3643445"/>
                <a:ext cx="77760" cy="10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CD6FCAE-4B57-411C-9A1E-A91E87214E5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245056" y="3634445"/>
                  <a:ext cx="95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4F48CB4-2B85-41CB-BE50-A26D3EB7F7C0}"/>
                    </a:ext>
                  </a:extLst>
                </p14:cNvPr>
                <p14:cNvContentPartPr/>
                <p14:nvPr/>
              </p14:nvContentPartPr>
              <p14:xfrm>
                <a:off x="6530536" y="3432485"/>
                <a:ext cx="121320" cy="284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4F48CB4-2B85-41CB-BE50-A26D3EB7F7C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21896" y="3423845"/>
                  <a:ext cx="1389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8A3DCCF-4B0B-4BB7-8323-C24DA7611562}"/>
                    </a:ext>
                  </a:extLst>
                </p14:cNvPr>
                <p14:cNvContentPartPr/>
                <p14:nvPr/>
              </p14:nvContentPartPr>
              <p14:xfrm>
                <a:off x="6337216" y="3883925"/>
                <a:ext cx="65880" cy="24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8A3DCCF-4B0B-4BB7-8323-C24DA761156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28216" y="3874925"/>
                  <a:ext cx="83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6D506B3-833E-4571-915B-08267EA1C304}"/>
                    </a:ext>
                  </a:extLst>
                </p14:cNvPr>
                <p14:cNvContentPartPr/>
                <p14:nvPr/>
              </p14:nvContentPartPr>
              <p14:xfrm>
                <a:off x="6410656" y="3873125"/>
                <a:ext cx="192600" cy="124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6D506B3-833E-4571-915B-08267EA1C30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02016" y="3864125"/>
                  <a:ext cx="210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DFC7EEB-CFD3-4B10-B81F-A7089443E295}"/>
                    </a:ext>
                  </a:extLst>
                </p14:cNvPr>
                <p14:cNvContentPartPr/>
                <p14:nvPr/>
              </p14:nvContentPartPr>
              <p14:xfrm>
                <a:off x="6517216" y="3262565"/>
                <a:ext cx="192600" cy="105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DFC7EEB-CFD3-4B10-B81F-A7089443E29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08216" y="3253925"/>
                  <a:ext cx="210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A9B8145-BA84-4FC7-8538-C82568D386BC}"/>
                    </a:ext>
                  </a:extLst>
                </p14:cNvPr>
                <p14:cNvContentPartPr/>
                <p14:nvPr/>
              </p14:nvContentPartPr>
              <p14:xfrm>
                <a:off x="6794056" y="3922085"/>
                <a:ext cx="57240" cy="6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A9B8145-BA84-4FC7-8538-C82568D386B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85416" y="3913085"/>
                  <a:ext cx="74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7EF2352-EF01-4B6B-A9EF-A62A366E6F5A}"/>
                    </a:ext>
                  </a:extLst>
                </p14:cNvPr>
                <p14:cNvContentPartPr/>
                <p14:nvPr/>
              </p14:nvContentPartPr>
              <p14:xfrm>
                <a:off x="6877576" y="3899405"/>
                <a:ext cx="169560" cy="139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7EF2352-EF01-4B6B-A9EF-A62A366E6F5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68936" y="3890405"/>
                  <a:ext cx="187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754CC88-E798-478B-AAF6-09A43DA3F5B9}"/>
                    </a:ext>
                  </a:extLst>
                </p14:cNvPr>
                <p14:cNvContentPartPr/>
                <p14:nvPr/>
              </p14:nvContentPartPr>
              <p14:xfrm>
                <a:off x="6821416" y="3445805"/>
                <a:ext cx="181440" cy="315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754CC88-E798-478B-AAF6-09A43DA3F5B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12416" y="3437165"/>
                  <a:ext cx="199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FB5771F-A985-4028-94ED-72FAF98B3A63}"/>
                    </a:ext>
                  </a:extLst>
                </p14:cNvPr>
                <p14:cNvContentPartPr/>
                <p14:nvPr/>
              </p14:nvContentPartPr>
              <p14:xfrm>
                <a:off x="6829696" y="3226925"/>
                <a:ext cx="198360" cy="172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FB5771F-A985-4028-94ED-72FAF98B3A6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21056" y="3217925"/>
                  <a:ext cx="216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B062175-7F85-4812-983A-A174A4686276}"/>
                    </a:ext>
                  </a:extLst>
                </p14:cNvPr>
                <p14:cNvContentPartPr/>
                <p14:nvPr/>
              </p14:nvContentPartPr>
              <p14:xfrm>
                <a:off x="7140016" y="3584405"/>
                <a:ext cx="81000" cy="127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B062175-7F85-4812-983A-A174A468627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31016" y="3575765"/>
                  <a:ext cx="98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7C168D3-5765-4929-AAA7-0440E1FC9A03}"/>
                    </a:ext>
                  </a:extLst>
                </p14:cNvPr>
                <p14:cNvContentPartPr/>
                <p14:nvPr/>
              </p14:nvContentPartPr>
              <p14:xfrm>
                <a:off x="7110136" y="3585485"/>
                <a:ext cx="109440" cy="136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7C168D3-5765-4929-AAA7-0440E1FC9A0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01496" y="3576845"/>
                  <a:ext cx="127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B100E3B-6671-4C0E-A8D1-126FD78D0579}"/>
                    </a:ext>
                  </a:extLst>
                </p14:cNvPr>
                <p14:cNvContentPartPr/>
                <p14:nvPr/>
              </p14:nvContentPartPr>
              <p14:xfrm>
                <a:off x="7286536" y="3626885"/>
                <a:ext cx="125640" cy="203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B100E3B-6671-4C0E-A8D1-126FD78D057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77536" y="3618245"/>
                  <a:ext cx="143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8F52B08-DA41-4A19-8C48-0F39F7C63082}"/>
                    </a:ext>
                  </a:extLst>
                </p14:cNvPr>
                <p14:cNvContentPartPr/>
                <p14:nvPr/>
              </p14:nvContentPartPr>
              <p14:xfrm>
                <a:off x="7553296" y="3518165"/>
                <a:ext cx="159480" cy="299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8F52B08-DA41-4A19-8C48-0F39F7C6308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44656" y="3509525"/>
                  <a:ext cx="1771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69B9EF4-92B8-459E-B19D-7377D47E659A}"/>
                    </a:ext>
                  </a:extLst>
                </p14:cNvPr>
                <p14:cNvContentPartPr/>
                <p14:nvPr/>
              </p14:nvContentPartPr>
              <p14:xfrm>
                <a:off x="7750576" y="3672605"/>
                <a:ext cx="97920" cy="94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69B9EF4-92B8-459E-B19D-7377D47E659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41576" y="3663605"/>
                  <a:ext cx="115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264BC68-70D4-432B-9688-D5DE237476C4}"/>
                    </a:ext>
                  </a:extLst>
                </p14:cNvPr>
                <p14:cNvContentPartPr/>
                <p14:nvPr/>
              </p14:nvContentPartPr>
              <p14:xfrm>
                <a:off x="7763176" y="3685205"/>
                <a:ext cx="72000" cy="94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264BC68-70D4-432B-9688-D5DE237476C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54536" y="3676205"/>
                  <a:ext cx="89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385B980-69EF-4736-A6DA-824764777028}"/>
                    </a:ext>
                  </a:extLst>
                </p14:cNvPr>
                <p14:cNvContentPartPr/>
                <p14:nvPr/>
              </p14:nvContentPartPr>
              <p14:xfrm>
                <a:off x="7918696" y="3563885"/>
                <a:ext cx="80280" cy="187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385B980-69EF-4736-A6DA-82476477702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10056" y="3555245"/>
                  <a:ext cx="97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B187E17-D3DC-4FB2-BC26-1858190087F6}"/>
                    </a:ext>
                  </a:extLst>
                </p14:cNvPr>
                <p14:cNvContentPartPr/>
                <p14:nvPr/>
              </p14:nvContentPartPr>
              <p14:xfrm>
                <a:off x="8036056" y="3609965"/>
                <a:ext cx="109440" cy="108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B187E17-D3DC-4FB2-BC26-1858190087F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27416" y="3601325"/>
                  <a:ext cx="127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07F8A0D-45A4-43CA-822B-C8634862518A}"/>
                    </a:ext>
                  </a:extLst>
                </p14:cNvPr>
                <p14:cNvContentPartPr/>
                <p14:nvPr/>
              </p14:nvContentPartPr>
              <p14:xfrm>
                <a:off x="8208856" y="3559565"/>
                <a:ext cx="50760" cy="196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07F8A0D-45A4-43CA-822B-C8634862518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00216" y="3550925"/>
                  <a:ext cx="68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DD6D0AE-6043-41B2-A959-145C03A65338}"/>
                    </a:ext>
                  </a:extLst>
                </p14:cNvPr>
                <p14:cNvContentPartPr/>
                <p14:nvPr/>
              </p14:nvContentPartPr>
              <p14:xfrm>
                <a:off x="8384536" y="3665045"/>
                <a:ext cx="11880" cy="10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DD6D0AE-6043-41B2-A959-145C03A6533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375896" y="3656405"/>
                  <a:ext cx="29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0F014A5-DC18-4C20-9140-F20B4C151330}"/>
                    </a:ext>
                  </a:extLst>
                </p14:cNvPr>
                <p14:cNvContentPartPr/>
                <p14:nvPr/>
              </p14:nvContentPartPr>
              <p14:xfrm>
                <a:off x="8411896" y="3535805"/>
                <a:ext cx="159120" cy="302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0F014A5-DC18-4C20-9140-F20B4C15133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03256" y="3526805"/>
                  <a:ext cx="1767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B9B6222-0931-4CE0-AFD6-2F10D75CE34C}"/>
                    </a:ext>
                  </a:extLst>
                </p14:cNvPr>
                <p14:cNvContentPartPr/>
                <p14:nvPr/>
              </p14:nvContentPartPr>
              <p14:xfrm>
                <a:off x="8610256" y="3675485"/>
                <a:ext cx="85680" cy="156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B9B6222-0931-4CE0-AFD6-2F10D75CE34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601256" y="3666845"/>
                  <a:ext cx="103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067A293-988A-4A91-A2F3-6370748951DF}"/>
                    </a:ext>
                  </a:extLst>
                </p14:cNvPr>
                <p14:cNvContentPartPr/>
                <p14:nvPr/>
              </p14:nvContentPartPr>
              <p14:xfrm>
                <a:off x="8797096" y="3552365"/>
                <a:ext cx="64440" cy="187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067A293-988A-4A91-A2F3-6370748951D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788456" y="3543725"/>
                  <a:ext cx="82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2B3FD26-A374-430F-88FE-5F30D317BD31}"/>
                    </a:ext>
                  </a:extLst>
                </p14:cNvPr>
                <p14:cNvContentPartPr/>
                <p14:nvPr/>
              </p14:nvContentPartPr>
              <p14:xfrm>
                <a:off x="8897176" y="3642725"/>
                <a:ext cx="112680" cy="205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2B3FD26-A374-430F-88FE-5F30D317BD3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888536" y="3633725"/>
                  <a:ext cx="1303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13C69D8-E5CE-4B1F-9023-1353FFDFD114}"/>
                    </a:ext>
                  </a:extLst>
                </p14:cNvPr>
                <p14:cNvContentPartPr/>
                <p14:nvPr/>
              </p14:nvContentPartPr>
              <p14:xfrm>
                <a:off x="9083656" y="3565325"/>
                <a:ext cx="61200" cy="246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13C69D8-E5CE-4B1F-9023-1353FFDFD11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074656" y="3556325"/>
                  <a:ext cx="78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03376D3-4586-4D5A-9594-A9E3799E18CD}"/>
                    </a:ext>
                  </a:extLst>
                </p14:cNvPr>
                <p14:cNvContentPartPr/>
                <p14:nvPr/>
              </p14:nvContentPartPr>
              <p14:xfrm>
                <a:off x="9269776" y="3572165"/>
                <a:ext cx="294120" cy="180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03376D3-4586-4D5A-9594-A9E3799E18C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260776" y="3563525"/>
                  <a:ext cx="31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78EA3E5-4543-4ECA-9BC8-DFF733C7303D}"/>
                    </a:ext>
                  </a:extLst>
                </p14:cNvPr>
                <p14:cNvContentPartPr/>
                <p14:nvPr/>
              </p14:nvContentPartPr>
              <p14:xfrm>
                <a:off x="9474976" y="3643445"/>
                <a:ext cx="90000" cy="125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78EA3E5-4543-4ECA-9BC8-DFF733C7303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465976" y="3634445"/>
                  <a:ext cx="107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D81358A-EA5C-4A60-86A1-E177125F5721}"/>
                    </a:ext>
                  </a:extLst>
                </p14:cNvPr>
                <p14:cNvContentPartPr/>
                <p14:nvPr/>
              </p14:nvContentPartPr>
              <p14:xfrm>
                <a:off x="9688096" y="3548765"/>
                <a:ext cx="324720" cy="312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D81358A-EA5C-4A60-86A1-E177125F572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679456" y="3539765"/>
                  <a:ext cx="34236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FE8D48E-4EF3-4D9E-98AC-4A64868000F1}"/>
              </a:ext>
            </a:extLst>
          </p:cNvPr>
          <p:cNvGrpSpPr/>
          <p:nvPr/>
        </p:nvGrpSpPr>
        <p:grpSpPr>
          <a:xfrm>
            <a:off x="6050296" y="4242845"/>
            <a:ext cx="1482120" cy="707400"/>
            <a:chOff x="6050296" y="4242845"/>
            <a:chExt cx="1482120" cy="70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B984982-34C8-4C89-895F-426A795DD3FC}"/>
                    </a:ext>
                  </a:extLst>
                </p14:cNvPr>
                <p14:cNvContentPartPr/>
                <p14:nvPr/>
              </p14:nvContentPartPr>
              <p14:xfrm>
                <a:off x="6113296" y="4457045"/>
                <a:ext cx="89640" cy="21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B984982-34C8-4C89-895F-426A795DD3F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104296" y="4448045"/>
                  <a:ext cx="107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F0FBB36-EDF6-4C39-AB48-EFB6186F897E}"/>
                    </a:ext>
                  </a:extLst>
                </p14:cNvPr>
                <p14:cNvContentPartPr/>
                <p14:nvPr/>
              </p14:nvContentPartPr>
              <p14:xfrm>
                <a:off x="6050296" y="4563245"/>
                <a:ext cx="74520" cy="16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F0FBB36-EDF6-4C39-AB48-EFB6186F897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041296" y="4554605"/>
                  <a:ext cx="92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E08C56C-7C77-45DD-BD20-516AB5B42F8D}"/>
                    </a:ext>
                  </a:extLst>
                </p14:cNvPr>
                <p14:cNvContentPartPr/>
                <p14:nvPr/>
              </p14:nvContentPartPr>
              <p14:xfrm>
                <a:off x="6202216" y="4814165"/>
                <a:ext cx="64800" cy="33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E08C56C-7C77-45DD-BD20-516AB5B42F8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93576" y="4805165"/>
                  <a:ext cx="82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EF94206-26B7-47A0-A71E-FF1103C45D69}"/>
                    </a:ext>
                  </a:extLst>
                </p14:cNvPr>
                <p14:cNvContentPartPr/>
                <p14:nvPr/>
              </p14:nvContentPartPr>
              <p14:xfrm>
                <a:off x="6259816" y="4820645"/>
                <a:ext cx="211680" cy="129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EF94206-26B7-47A0-A71E-FF1103C45D6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251176" y="4811645"/>
                  <a:ext cx="229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256A633-BF7B-4A51-9577-E738E34717A0}"/>
                    </a:ext>
                  </a:extLst>
                </p14:cNvPr>
                <p14:cNvContentPartPr/>
                <p14:nvPr/>
              </p14:nvContentPartPr>
              <p14:xfrm>
                <a:off x="6396256" y="4381085"/>
                <a:ext cx="161640" cy="268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256A633-BF7B-4A51-9577-E738E34717A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87256" y="4372085"/>
                  <a:ext cx="179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D7BE3E8-061C-400F-A1E3-6C7F9A2B8740}"/>
                    </a:ext>
                  </a:extLst>
                </p14:cNvPr>
                <p14:cNvContentPartPr/>
                <p14:nvPr/>
              </p14:nvContentPartPr>
              <p14:xfrm>
                <a:off x="6391936" y="4242845"/>
                <a:ext cx="163080" cy="106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D7BE3E8-061C-400F-A1E3-6C7F9A2B874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82936" y="4234205"/>
                  <a:ext cx="180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1FA5B66-9FF0-4FAD-A5AD-721D07BE1DE8}"/>
                    </a:ext>
                  </a:extLst>
                </p14:cNvPr>
                <p14:cNvContentPartPr/>
                <p14:nvPr/>
              </p14:nvContentPartPr>
              <p14:xfrm>
                <a:off x="6616576" y="4493045"/>
                <a:ext cx="116640" cy="217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1FA5B66-9FF0-4FAD-A5AD-721D07BE1DE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607936" y="4484405"/>
                  <a:ext cx="134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FC9A029-5E80-4C31-8117-3AE5447810CD}"/>
                    </a:ext>
                  </a:extLst>
                </p14:cNvPr>
                <p14:cNvContentPartPr/>
                <p14:nvPr/>
              </p14:nvContentPartPr>
              <p14:xfrm>
                <a:off x="6841936" y="4419965"/>
                <a:ext cx="165240" cy="305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FC9A029-5E80-4C31-8117-3AE5447810C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33296" y="4411325"/>
                  <a:ext cx="1828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C0F0C7B-1DC4-4357-83A1-A008EE504555}"/>
                    </a:ext>
                  </a:extLst>
                </p14:cNvPr>
                <p14:cNvContentPartPr/>
                <p14:nvPr/>
              </p14:nvContentPartPr>
              <p14:xfrm>
                <a:off x="7024096" y="4554965"/>
                <a:ext cx="89640" cy="186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C0F0C7B-1DC4-4357-83A1-A008EE50455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015096" y="4545965"/>
                  <a:ext cx="107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C497DDA-ED9A-451C-A3BC-49B10412007F}"/>
                    </a:ext>
                  </a:extLst>
                </p14:cNvPr>
                <p14:cNvContentPartPr/>
                <p14:nvPr/>
              </p14:nvContentPartPr>
              <p14:xfrm>
                <a:off x="7211296" y="4440845"/>
                <a:ext cx="33840" cy="187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C497DDA-ED9A-451C-A3BC-49B10412007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202656" y="4432205"/>
                  <a:ext cx="51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79CC019-F83D-4F92-8B8C-3C930DB48D6C}"/>
                    </a:ext>
                  </a:extLst>
                </p14:cNvPr>
                <p14:cNvContentPartPr/>
                <p14:nvPr/>
              </p14:nvContentPartPr>
              <p14:xfrm>
                <a:off x="7284376" y="4524725"/>
                <a:ext cx="91800" cy="190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79CC019-F83D-4F92-8B8C-3C930DB48D6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275736" y="4515725"/>
                  <a:ext cx="109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22A9B42-4B9C-4F47-B63D-1B2DA26490B2}"/>
                    </a:ext>
                  </a:extLst>
                </p14:cNvPr>
                <p14:cNvContentPartPr/>
                <p14:nvPr/>
              </p14:nvContentPartPr>
              <p14:xfrm>
                <a:off x="7471216" y="4432925"/>
                <a:ext cx="61200" cy="221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22A9B42-4B9C-4F47-B63D-1B2DA26490B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462576" y="4424285"/>
                  <a:ext cx="7884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ED2E87D-F235-4396-9021-FFB9E0B93495}"/>
                  </a:ext>
                </a:extLst>
              </p14:cNvPr>
              <p14:cNvContentPartPr/>
              <p14:nvPr/>
            </p14:nvContentPartPr>
            <p14:xfrm>
              <a:off x="9612496" y="4495925"/>
              <a:ext cx="321480" cy="3448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ED2E87D-F235-4396-9021-FFB9E0B93495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603496" y="4487285"/>
                <a:ext cx="339120" cy="36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D4D379A1-4F56-4FB9-9893-C92BAEE3B21B}"/>
              </a:ext>
            </a:extLst>
          </p:cNvPr>
          <p:cNvGrpSpPr/>
          <p:nvPr/>
        </p:nvGrpSpPr>
        <p:grpSpPr>
          <a:xfrm>
            <a:off x="7547536" y="4136285"/>
            <a:ext cx="1880280" cy="1175400"/>
            <a:chOff x="7547536" y="4136285"/>
            <a:chExt cx="1880280" cy="11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45A67C9-9694-4182-AA30-A585F1320665}"/>
                    </a:ext>
                  </a:extLst>
                </p14:cNvPr>
                <p14:cNvContentPartPr/>
                <p14:nvPr/>
              </p14:nvContentPartPr>
              <p14:xfrm>
                <a:off x="7547536" y="4849085"/>
                <a:ext cx="91080" cy="23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45A67C9-9694-4182-AA30-A585F132066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538896" y="4840445"/>
                  <a:ext cx="108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146B4D3-07BD-4070-BE60-9B07FB53519D}"/>
                    </a:ext>
                  </a:extLst>
                </p14:cNvPr>
                <p14:cNvContentPartPr/>
                <p14:nvPr/>
              </p14:nvContentPartPr>
              <p14:xfrm>
                <a:off x="7626376" y="4839725"/>
                <a:ext cx="213120" cy="135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146B4D3-07BD-4070-BE60-9B07FB53519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17736" y="4830725"/>
                  <a:ext cx="230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3E65095-DEF8-4094-9F1D-328CBF17D57D}"/>
                    </a:ext>
                  </a:extLst>
                </p14:cNvPr>
                <p14:cNvContentPartPr/>
                <p14:nvPr/>
              </p14:nvContentPartPr>
              <p14:xfrm>
                <a:off x="7760656" y="4341845"/>
                <a:ext cx="147240" cy="300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3E65095-DEF8-4094-9F1D-328CBF17D57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752016" y="4332845"/>
                  <a:ext cx="164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A79B214-B4A7-40FE-9208-F73435FCE966}"/>
                    </a:ext>
                  </a:extLst>
                </p14:cNvPr>
                <p14:cNvContentPartPr/>
                <p14:nvPr/>
              </p14:nvContentPartPr>
              <p14:xfrm>
                <a:off x="7709896" y="4136285"/>
                <a:ext cx="217080" cy="177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A79B214-B4A7-40FE-9208-F73435FCE96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701256" y="4127645"/>
                  <a:ext cx="234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135C777-02AA-4B41-8CE6-57049C76F68C}"/>
                    </a:ext>
                  </a:extLst>
                </p14:cNvPr>
                <p14:cNvContentPartPr/>
                <p14:nvPr/>
              </p14:nvContentPartPr>
              <p14:xfrm>
                <a:off x="7980976" y="4496645"/>
                <a:ext cx="102240" cy="98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135C777-02AA-4B41-8CE6-57049C76F68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972336" y="4488005"/>
                  <a:ext cx="119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456DD5A-E0A7-45D4-BD00-FD805D915288}"/>
                    </a:ext>
                  </a:extLst>
                </p14:cNvPr>
                <p14:cNvContentPartPr/>
                <p14:nvPr/>
              </p14:nvContentPartPr>
              <p14:xfrm>
                <a:off x="7976296" y="4488365"/>
                <a:ext cx="93240" cy="101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456DD5A-E0A7-45D4-BD00-FD805D91528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67656" y="4479365"/>
                  <a:ext cx="110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137067D-3265-481F-8FA6-4DB25555DA79}"/>
                    </a:ext>
                  </a:extLst>
                </p14:cNvPr>
                <p14:cNvContentPartPr/>
                <p14:nvPr/>
              </p14:nvContentPartPr>
              <p14:xfrm>
                <a:off x="8172856" y="4417085"/>
                <a:ext cx="179280" cy="318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137067D-3265-481F-8FA6-4DB25555DA7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163856" y="4408085"/>
                  <a:ext cx="1969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FEE9048-6446-467F-BD75-B8445FA06619}"/>
                    </a:ext>
                  </a:extLst>
                </p14:cNvPr>
                <p14:cNvContentPartPr/>
                <p14:nvPr/>
              </p14:nvContentPartPr>
              <p14:xfrm>
                <a:off x="8375536" y="4576925"/>
                <a:ext cx="102240" cy="104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FEE9048-6446-467F-BD75-B8445FA0661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366536" y="4568285"/>
                  <a:ext cx="119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CFB4417-7BD4-4095-A43F-6C8F128DEBB9}"/>
                    </a:ext>
                  </a:extLst>
                </p14:cNvPr>
                <p14:cNvContentPartPr/>
                <p14:nvPr/>
              </p14:nvContentPartPr>
              <p14:xfrm>
                <a:off x="8373016" y="4592045"/>
                <a:ext cx="95040" cy="115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CFB4417-7BD4-4095-A43F-6C8F128DEBB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364376" y="4583405"/>
                  <a:ext cx="112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6A2AD9B-72DB-4D34-89C6-39D7BD2435D5}"/>
                    </a:ext>
                  </a:extLst>
                </p14:cNvPr>
                <p14:cNvContentPartPr/>
                <p14:nvPr/>
              </p14:nvContentPartPr>
              <p14:xfrm>
                <a:off x="8521696" y="4465685"/>
                <a:ext cx="87840" cy="173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6A2AD9B-72DB-4D34-89C6-39D7BD2435D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13056" y="4457045"/>
                  <a:ext cx="105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B63AE9B-682B-4CCE-8F03-9E99EBCB803A}"/>
                    </a:ext>
                  </a:extLst>
                </p14:cNvPr>
                <p14:cNvContentPartPr/>
                <p14:nvPr/>
              </p14:nvContentPartPr>
              <p14:xfrm>
                <a:off x="8645536" y="4517885"/>
                <a:ext cx="124560" cy="104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B63AE9B-682B-4CCE-8F03-9E99EBCB803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636536" y="4509245"/>
                  <a:ext cx="142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8DEEAF5-7BD4-42DD-9EC1-8CD18173DE73}"/>
                    </a:ext>
                  </a:extLst>
                </p14:cNvPr>
                <p14:cNvContentPartPr/>
                <p14:nvPr/>
              </p14:nvContentPartPr>
              <p14:xfrm>
                <a:off x="8819416" y="4425365"/>
                <a:ext cx="110160" cy="246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8DEEAF5-7BD4-42DD-9EC1-8CD18173DE7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810776" y="4416365"/>
                  <a:ext cx="127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D20D05E-68CA-43E2-9B01-385A35713CCF}"/>
                    </a:ext>
                  </a:extLst>
                </p14:cNvPr>
                <p14:cNvContentPartPr/>
                <p14:nvPr/>
              </p14:nvContentPartPr>
              <p14:xfrm>
                <a:off x="9081496" y="4480085"/>
                <a:ext cx="295560" cy="178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D20D05E-68CA-43E2-9B01-385A35713CC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072856" y="4471445"/>
                  <a:ext cx="313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70B698F-C72A-4DD0-885E-1574B7547F7D}"/>
                    </a:ext>
                  </a:extLst>
                </p14:cNvPr>
                <p14:cNvContentPartPr/>
                <p14:nvPr/>
              </p14:nvContentPartPr>
              <p14:xfrm>
                <a:off x="9235576" y="4574405"/>
                <a:ext cx="113760" cy="138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70B698F-C72A-4DD0-885E-1574B7547F7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226936" y="4565765"/>
                  <a:ext cx="131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F1F150E-1F72-4C81-B82D-198ACF237F05}"/>
                    </a:ext>
                  </a:extLst>
                </p14:cNvPr>
                <p14:cNvContentPartPr/>
                <p14:nvPr/>
              </p14:nvContentPartPr>
              <p14:xfrm>
                <a:off x="7566256" y="4864205"/>
                <a:ext cx="1376640" cy="231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F1F150E-1F72-4C81-B82D-198ACF237F0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57256" y="4855565"/>
                  <a:ext cx="1394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DA74ABF-071C-4625-B93A-2F3301B2CD3F}"/>
                    </a:ext>
                  </a:extLst>
                </p14:cNvPr>
                <p14:cNvContentPartPr/>
                <p14:nvPr/>
              </p14:nvContentPartPr>
              <p14:xfrm>
                <a:off x="8826616" y="4740365"/>
                <a:ext cx="601200" cy="201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DA74ABF-071C-4625-B93A-2F3301B2CD3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817976" y="4731725"/>
                  <a:ext cx="618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19EA282-9F67-4E50-96EE-4C5BABD591B4}"/>
                    </a:ext>
                  </a:extLst>
                </p14:cNvPr>
                <p14:cNvContentPartPr/>
                <p14:nvPr/>
              </p14:nvContentPartPr>
              <p14:xfrm>
                <a:off x="7941376" y="5172725"/>
                <a:ext cx="102600" cy="99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19EA282-9F67-4E50-96EE-4C5BABD591B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932376" y="5164085"/>
                  <a:ext cx="120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B157B0B-6B82-4CB4-A0C1-588197664EEA}"/>
                    </a:ext>
                  </a:extLst>
                </p14:cNvPr>
                <p14:cNvContentPartPr/>
                <p14:nvPr/>
              </p14:nvContentPartPr>
              <p14:xfrm>
                <a:off x="7977736" y="5176325"/>
                <a:ext cx="65520" cy="40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B157B0B-6B82-4CB4-A0C1-588197664EE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968736" y="5167325"/>
                  <a:ext cx="83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31C029B-4E8A-4180-BD71-7E9431DDDB68}"/>
                    </a:ext>
                  </a:extLst>
                </p14:cNvPr>
                <p14:cNvContentPartPr/>
                <p14:nvPr/>
              </p14:nvContentPartPr>
              <p14:xfrm>
                <a:off x="7977016" y="5125565"/>
                <a:ext cx="132840" cy="12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31C029B-4E8A-4180-BD71-7E9431DDDB6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968016" y="5116565"/>
                  <a:ext cx="150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87A1ECB-1498-4334-A68F-C8D349D98CAE}"/>
                    </a:ext>
                  </a:extLst>
                </p14:cNvPr>
                <p14:cNvContentPartPr/>
                <p14:nvPr/>
              </p14:nvContentPartPr>
              <p14:xfrm>
                <a:off x="8138296" y="5084885"/>
                <a:ext cx="129600" cy="193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87A1ECB-1498-4334-A68F-C8D349D98CA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129656" y="5076245"/>
                  <a:ext cx="147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7E46DFB-2571-4180-8D7F-C2AAAA4BD61F}"/>
                    </a:ext>
                  </a:extLst>
                </p14:cNvPr>
                <p14:cNvContentPartPr/>
                <p14:nvPr/>
              </p14:nvContentPartPr>
              <p14:xfrm>
                <a:off x="8278696" y="5158685"/>
                <a:ext cx="118080" cy="113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7E46DFB-2571-4180-8D7F-C2AAAA4BD61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269696" y="5149685"/>
                  <a:ext cx="135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6B652D4-F35E-4A90-9AF5-73495F92722E}"/>
                    </a:ext>
                  </a:extLst>
                </p14:cNvPr>
                <p14:cNvContentPartPr/>
                <p14:nvPr/>
              </p14:nvContentPartPr>
              <p14:xfrm>
                <a:off x="8459776" y="5068325"/>
                <a:ext cx="88560" cy="243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6B652D4-F35E-4A90-9AF5-73495F92722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450776" y="5059685"/>
                  <a:ext cx="10620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E199D8B-27EE-4386-A084-BCB23B9FE05B}"/>
              </a:ext>
            </a:extLst>
          </p:cNvPr>
          <p:cNvGrpSpPr/>
          <p:nvPr/>
        </p:nvGrpSpPr>
        <p:grpSpPr>
          <a:xfrm>
            <a:off x="6305176" y="5901365"/>
            <a:ext cx="116280" cy="96840"/>
            <a:chOff x="6305176" y="5901365"/>
            <a:chExt cx="116280" cy="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8EBF713-EA13-4042-92CE-0E5F7F6815CC}"/>
                    </a:ext>
                  </a:extLst>
                </p14:cNvPr>
                <p14:cNvContentPartPr/>
                <p14:nvPr/>
              </p14:nvContentPartPr>
              <p14:xfrm>
                <a:off x="6318496" y="5901365"/>
                <a:ext cx="102960" cy="33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8EBF713-EA13-4042-92CE-0E5F7F6815C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309856" y="5892365"/>
                  <a:ext cx="120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FB5FE6F-A995-42BB-A027-C268EF85F30E}"/>
                    </a:ext>
                  </a:extLst>
                </p14:cNvPr>
                <p14:cNvContentPartPr/>
                <p14:nvPr/>
              </p14:nvContentPartPr>
              <p14:xfrm>
                <a:off x="6305176" y="5991365"/>
                <a:ext cx="89280" cy="6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FB5FE6F-A995-42BB-A027-C268EF85F30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296536" y="5982725"/>
                  <a:ext cx="10692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4A8F9522-EBD9-4786-B4D1-A18FFFDBA6D6}"/>
              </a:ext>
            </a:extLst>
          </p:cNvPr>
          <p:cNvGrpSpPr/>
          <p:nvPr/>
        </p:nvGrpSpPr>
        <p:grpSpPr>
          <a:xfrm>
            <a:off x="6801256" y="5807045"/>
            <a:ext cx="1735200" cy="328680"/>
            <a:chOff x="6801256" y="5807045"/>
            <a:chExt cx="173520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7B23B62-7085-4A43-AAF3-63A7855CD663}"/>
                    </a:ext>
                  </a:extLst>
                </p14:cNvPr>
                <p14:cNvContentPartPr/>
                <p14:nvPr/>
              </p14:nvContentPartPr>
              <p14:xfrm>
                <a:off x="6801256" y="5895965"/>
                <a:ext cx="99720" cy="136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7B23B62-7085-4A43-AAF3-63A7855CD66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92616" y="5886965"/>
                  <a:ext cx="117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1CC8CC6-05F1-43CA-ABE5-6FC8325E918C}"/>
                    </a:ext>
                  </a:extLst>
                </p14:cNvPr>
                <p14:cNvContentPartPr/>
                <p14:nvPr/>
              </p14:nvContentPartPr>
              <p14:xfrm>
                <a:off x="6816016" y="5941325"/>
                <a:ext cx="90360" cy="24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1CC8CC6-05F1-43CA-ABE5-6FC8325E918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807016" y="5932325"/>
                  <a:ext cx="108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07E9B9A-AF54-4044-817F-627D14C1FC04}"/>
                    </a:ext>
                  </a:extLst>
                </p14:cNvPr>
                <p14:cNvContentPartPr/>
                <p14:nvPr/>
              </p14:nvContentPartPr>
              <p14:xfrm>
                <a:off x="6832216" y="5864285"/>
                <a:ext cx="123840" cy="13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07E9B9A-AF54-4044-817F-627D14C1FC0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23576" y="5855285"/>
                  <a:ext cx="141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5449501-AF6F-40D3-9772-B80565D0462E}"/>
                    </a:ext>
                  </a:extLst>
                </p14:cNvPr>
                <p14:cNvContentPartPr/>
                <p14:nvPr/>
              </p14:nvContentPartPr>
              <p14:xfrm>
                <a:off x="7037056" y="5807045"/>
                <a:ext cx="125280" cy="259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5449501-AF6F-40D3-9772-B80565D0462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028056" y="5798405"/>
                  <a:ext cx="142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8DE7F1A-6142-417C-836A-3D461F9BBC63}"/>
                    </a:ext>
                  </a:extLst>
                </p14:cNvPr>
                <p14:cNvContentPartPr/>
                <p14:nvPr/>
              </p14:nvContentPartPr>
              <p14:xfrm>
                <a:off x="7250176" y="5907125"/>
                <a:ext cx="84240" cy="120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8DE7F1A-6142-417C-836A-3D461F9BBC6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241176" y="5898485"/>
                  <a:ext cx="101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50FB81B-EE6A-4059-9971-DDF1FC642F82}"/>
                    </a:ext>
                  </a:extLst>
                </p14:cNvPr>
                <p14:cNvContentPartPr/>
                <p14:nvPr/>
              </p14:nvContentPartPr>
              <p14:xfrm>
                <a:off x="7239376" y="5898125"/>
                <a:ext cx="108000" cy="147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50FB81B-EE6A-4059-9971-DDF1FC642F8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30376" y="5889485"/>
                  <a:ext cx="125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7CFFD90-7FF2-40F5-8EA5-B1290772297C}"/>
                    </a:ext>
                  </a:extLst>
                </p14:cNvPr>
                <p14:cNvContentPartPr/>
                <p14:nvPr/>
              </p14:nvContentPartPr>
              <p14:xfrm>
                <a:off x="7377616" y="5829725"/>
                <a:ext cx="120600" cy="231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7CFFD90-7FF2-40F5-8EA5-B1290772297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368616" y="5820725"/>
                  <a:ext cx="1382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DDD7ED6-5E06-450A-97E9-47337883ECD3}"/>
                    </a:ext>
                  </a:extLst>
                </p14:cNvPr>
                <p14:cNvContentPartPr/>
                <p14:nvPr/>
              </p14:nvContentPartPr>
              <p14:xfrm>
                <a:off x="7631056" y="5944205"/>
                <a:ext cx="19080" cy="2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DDD7ED6-5E06-450A-97E9-47337883ECD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622416" y="5935565"/>
                  <a:ext cx="36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046C15E-FBBD-42C1-A024-71C50D374B10}"/>
                    </a:ext>
                  </a:extLst>
                </p14:cNvPr>
                <p14:cNvContentPartPr/>
                <p14:nvPr/>
              </p14:nvContentPartPr>
              <p14:xfrm>
                <a:off x="7856776" y="5872925"/>
                <a:ext cx="112680" cy="151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046C15E-FBBD-42C1-A024-71C50D374B1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48136" y="5863925"/>
                  <a:ext cx="130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D12D4F6-5D16-467F-9E8F-078D821D8422}"/>
                    </a:ext>
                  </a:extLst>
                </p14:cNvPr>
                <p14:cNvContentPartPr/>
                <p14:nvPr/>
              </p14:nvContentPartPr>
              <p14:xfrm>
                <a:off x="7874056" y="5920085"/>
                <a:ext cx="97200" cy="36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D12D4F6-5D16-467F-9E8F-078D821D842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865056" y="5911085"/>
                  <a:ext cx="114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E212189-CE35-4F4C-A8F7-2C23678BEB15}"/>
                    </a:ext>
                  </a:extLst>
                </p14:cNvPr>
                <p14:cNvContentPartPr/>
                <p14:nvPr/>
              </p14:nvContentPartPr>
              <p14:xfrm>
                <a:off x="7828696" y="5853485"/>
                <a:ext cx="138600" cy="13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E212189-CE35-4F4C-A8F7-2C23678BEB1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819696" y="5844485"/>
                  <a:ext cx="156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2214CC2-5742-4F01-8330-6C9E71EDCBB9}"/>
                    </a:ext>
                  </a:extLst>
                </p14:cNvPr>
                <p14:cNvContentPartPr/>
                <p14:nvPr/>
              </p14:nvContentPartPr>
              <p14:xfrm>
                <a:off x="8018056" y="5809205"/>
                <a:ext cx="178920" cy="277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2214CC2-5742-4F01-8330-6C9E71EDCBB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009416" y="5800565"/>
                  <a:ext cx="1965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BF9940D-B8B6-4CBC-8CC2-5F1E4C9E639B}"/>
                    </a:ext>
                  </a:extLst>
                </p14:cNvPr>
                <p14:cNvContentPartPr/>
                <p14:nvPr/>
              </p14:nvContentPartPr>
              <p14:xfrm>
                <a:off x="8212096" y="5881205"/>
                <a:ext cx="93600" cy="185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BF9940D-B8B6-4CBC-8CC2-5F1E4C9E639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203096" y="5872565"/>
                  <a:ext cx="111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B4CB0BE-1D13-4ABD-AE4F-5974A98E74ED}"/>
                    </a:ext>
                  </a:extLst>
                </p14:cNvPr>
                <p14:cNvContentPartPr/>
                <p14:nvPr/>
              </p14:nvContentPartPr>
              <p14:xfrm>
                <a:off x="8384896" y="5807405"/>
                <a:ext cx="151560" cy="328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B4CB0BE-1D13-4ABD-AE4F-5974A98E74E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375896" y="5798405"/>
                  <a:ext cx="169200" cy="34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3953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C7D91D-5179-4E8D-992C-D15110E9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Varians til </a:t>
            </a:r>
            <a:r>
              <a:rPr lang="nb-NO" sz="3600" dirty="0" err="1">
                <a:solidFill>
                  <a:srgbClr val="00B0F0"/>
                </a:solidFill>
              </a:rPr>
              <a:t>ein</a:t>
            </a:r>
            <a:r>
              <a:rPr lang="nb-NO" sz="3600" dirty="0">
                <a:solidFill>
                  <a:srgbClr val="00B0F0"/>
                </a:solidFill>
              </a:rPr>
              <a:t> sum av tilfeldige variable. Kovarians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2B15787-9DA6-4F41-AF54-42C778B35B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nb-NO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07D2A307-7891-462A-A195-E69B4FA1CF6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Definisjon 3.9.1. 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Kovariansen mellom X og Y er  definert som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nb-NO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nb-NO" sz="2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20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nb-NO" sz="2000" dirty="0"/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07D2A307-7891-462A-A195-E69B4FA1C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294" t="-1401" r="-258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38B50EA-98C9-4827-929F-7B586098D8E4}"/>
              </a:ext>
            </a:extLst>
          </p:cNvPr>
          <p:cNvGrpSpPr/>
          <p:nvPr/>
        </p:nvGrpSpPr>
        <p:grpSpPr>
          <a:xfrm>
            <a:off x="1556056" y="1962965"/>
            <a:ext cx="422640" cy="238320"/>
            <a:chOff x="1556056" y="1962965"/>
            <a:chExt cx="42264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CF1B44C-D41F-4B20-A194-7151464B99B1}"/>
                    </a:ext>
                  </a:extLst>
                </p14:cNvPr>
                <p14:cNvContentPartPr/>
                <p14:nvPr/>
              </p14:nvContentPartPr>
              <p14:xfrm>
                <a:off x="1560376" y="1975925"/>
                <a:ext cx="85320" cy="156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CF1B44C-D41F-4B20-A194-7151464B99B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51376" y="1966925"/>
                  <a:ext cx="102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A426A32-E8D2-4268-859E-BB735BA62B1F}"/>
                    </a:ext>
                  </a:extLst>
                </p14:cNvPr>
                <p14:cNvContentPartPr/>
                <p14:nvPr/>
              </p14:nvContentPartPr>
              <p14:xfrm>
                <a:off x="1556056" y="1962965"/>
                <a:ext cx="102240" cy="179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A426A32-E8D2-4268-859E-BB735BA62B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47056" y="1953965"/>
                  <a:ext cx="119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968A87-FD09-4860-985E-14DB33AFB8A7}"/>
                    </a:ext>
                  </a:extLst>
                </p14:cNvPr>
                <p14:cNvContentPartPr/>
                <p14:nvPr/>
              </p14:nvContentPartPr>
              <p14:xfrm>
                <a:off x="1714816" y="2082485"/>
                <a:ext cx="16560" cy="99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968A87-FD09-4860-985E-14DB33AFB8A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06176" y="2073485"/>
                  <a:ext cx="34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5693666-5EA1-4967-9DEB-DBF062079220}"/>
                    </a:ext>
                  </a:extLst>
                </p14:cNvPr>
                <p14:cNvContentPartPr/>
                <p14:nvPr/>
              </p14:nvContentPartPr>
              <p14:xfrm>
                <a:off x="1840816" y="1963325"/>
                <a:ext cx="137880" cy="237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5693666-5EA1-4967-9DEB-DBF06207922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31816" y="1954325"/>
                  <a:ext cx="15552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777AE6-B07F-4817-9CE5-DF4BADC7DCCA}"/>
                  </a:ext>
                </a:extLst>
              </p14:cNvPr>
              <p14:cNvContentPartPr/>
              <p14:nvPr/>
            </p14:nvContentPartPr>
            <p14:xfrm>
              <a:off x="2215576" y="2027045"/>
              <a:ext cx="389160" cy="135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777AE6-B07F-4817-9CE5-DF4BADC7DC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06576" y="2018405"/>
                <a:ext cx="40680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A412B64-DB9B-46DD-822A-A4B684C80543}"/>
              </a:ext>
            </a:extLst>
          </p:cNvPr>
          <p:cNvGrpSpPr/>
          <p:nvPr/>
        </p:nvGrpSpPr>
        <p:grpSpPr>
          <a:xfrm>
            <a:off x="2803096" y="1881965"/>
            <a:ext cx="1082880" cy="409680"/>
            <a:chOff x="2803096" y="1881965"/>
            <a:chExt cx="108288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FEA31F2-589C-4A6B-8D4E-D0871565E1F6}"/>
                    </a:ext>
                  </a:extLst>
                </p14:cNvPr>
                <p14:cNvContentPartPr/>
                <p14:nvPr/>
              </p14:nvContentPartPr>
              <p14:xfrm>
                <a:off x="2803096" y="1921925"/>
                <a:ext cx="146880" cy="20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FEA31F2-589C-4A6B-8D4E-D0871565E1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94096" y="1913285"/>
                  <a:ext cx="164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1A9BECF-7898-4D59-9AE9-435B91812A4C}"/>
                    </a:ext>
                  </a:extLst>
                </p14:cNvPr>
                <p14:cNvContentPartPr/>
                <p14:nvPr/>
              </p14:nvContentPartPr>
              <p14:xfrm>
                <a:off x="2975536" y="1930925"/>
                <a:ext cx="20880" cy="1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A9BECF-7898-4D59-9AE9-435B91812A4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66536" y="1922285"/>
                  <a:ext cx="38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BC05017-4EF4-417F-9817-5C8D13763016}"/>
                    </a:ext>
                  </a:extLst>
                </p14:cNvPr>
                <p14:cNvContentPartPr/>
                <p14:nvPr/>
              </p14:nvContentPartPr>
              <p14:xfrm>
                <a:off x="3023056" y="1968005"/>
                <a:ext cx="150480" cy="151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BC05017-4EF4-417F-9817-5C8D137630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14056" y="1959005"/>
                  <a:ext cx="168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810874-5EF6-4727-BC5E-7D95FE1E8B85}"/>
                    </a:ext>
                  </a:extLst>
                </p14:cNvPr>
                <p14:cNvContentPartPr/>
                <p14:nvPr/>
              </p14:nvContentPartPr>
              <p14:xfrm>
                <a:off x="3195136" y="1881965"/>
                <a:ext cx="266040" cy="383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810874-5EF6-4727-BC5E-7D95FE1E8B8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86496" y="1873325"/>
                  <a:ext cx="2836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0CB2C29-42F1-470D-A331-08A9264A9354}"/>
                    </a:ext>
                  </a:extLst>
                </p14:cNvPr>
                <p14:cNvContentPartPr/>
                <p14:nvPr/>
              </p14:nvContentPartPr>
              <p14:xfrm>
                <a:off x="3493576" y="1927325"/>
                <a:ext cx="237960" cy="205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0CB2C29-42F1-470D-A331-08A9264A935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84576" y="1918325"/>
                  <a:ext cx="255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E6806E-DB89-45F4-B5C4-365C2A37AC14}"/>
                    </a:ext>
                  </a:extLst>
                </p14:cNvPr>
                <p14:cNvContentPartPr/>
                <p14:nvPr/>
              </p14:nvContentPartPr>
              <p14:xfrm>
                <a:off x="3735856" y="1900325"/>
                <a:ext cx="31320" cy="34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E6806E-DB89-45F4-B5C4-365C2A37AC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27216" y="1891325"/>
                  <a:ext cx="48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DC6BF42-9033-4625-9F58-631996D1D527}"/>
                    </a:ext>
                  </a:extLst>
                </p14:cNvPr>
                <p14:cNvContentPartPr/>
                <p14:nvPr/>
              </p14:nvContentPartPr>
              <p14:xfrm>
                <a:off x="3735496" y="2004365"/>
                <a:ext cx="150480" cy="287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DC6BF42-9033-4625-9F58-631996D1D52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26496" y="1995725"/>
                  <a:ext cx="16812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B5FF40-7A75-405B-936A-3C565222FA70}"/>
              </a:ext>
            </a:extLst>
          </p:cNvPr>
          <p:cNvGrpSpPr/>
          <p:nvPr/>
        </p:nvGrpSpPr>
        <p:grpSpPr>
          <a:xfrm>
            <a:off x="4134016" y="1839845"/>
            <a:ext cx="1184760" cy="265320"/>
            <a:chOff x="4134016" y="1839845"/>
            <a:chExt cx="118476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B855B1A-71B9-4FFB-9341-376D050F96E6}"/>
                    </a:ext>
                  </a:extLst>
                </p14:cNvPr>
                <p14:cNvContentPartPr/>
                <p14:nvPr/>
              </p14:nvContentPartPr>
              <p14:xfrm>
                <a:off x="4134016" y="1974125"/>
                <a:ext cx="100440" cy="131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B855B1A-71B9-4FFB-9341-376D050F96E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25016" y="1965125"/>
                  <a:ext cx="118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274050-ECEB-496C-B161-2C5C18BEA392}"/>
                    </a:ext>
                  </a:extLst>
                </p14:cNvPr>
                <p14:cNvContentPartPr/>
                <p14:nvPr/>
              </p14:nvContentPartPr>
              <p14:xfrm>
                <a:off x="4293856" y="1960445"/>
                <a:ext cx="361440" cy="124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274050-ECEB-496C-B161-2C5C18BEA3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84856" y="1951445"/>
                  <a:ext cx="379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050A9F3-EAA3-4FCA-8338-A86B5200F2F0}"/>
                    </a:ext>
                  </a:extLst>
                </p14:cNvPr>
                <p14:cNvContentPartPr/>
                <p14:nvPr/>
              </p14:nvContentPartPr>
              <p14:xfrm>
                <a:off x="4659256" y="1839845"/>
                <a:ext cx="32040" cy="30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050A9F3-EAA3-4FCA-8338-A86B5200F2F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50616" y="1831205"/>
                  <a:ext cx="49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72AD78-5638-409C-BB14-6CBB85099673}"/>
                    </a:ext>
                  </a:extLst>
                </p14:cNvPr>
                <p14:cNvContentPartPr/>
                <p14:nvPr/>
              </p14:nvContentPartPr>
              <p14:xfrm>
                <a:off x="4706416" y="1889885"/>
                <a:ext cx="612360" cy="20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72AD78-5638-409C-BB14-6CBB850996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97776" y="1880885"/>
                  <a:ext cx="63000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13A7363-3D09-4B8A-85D9-0D4886D1FCAD}"/>
              </a:ext>
            </a:extLst>
          </p:cNvPr>
          <p:cNvGrpSpPr/>
          <p:nvPr/>
        </p:nvGrpSpPr>
        <p:grpSpPr>
          <a:xfrm>
            <a:off x="969616" y="2454365"/>
            <a:ext cx="1366560" cy="354960"/>
            <a:chOff x="969616" y="2454365"/>
            <a:chExt cx="136656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568823-0AF1-4093-8617-0C3E5EE55721}"/>
                    </a:ext>
                  </a:extLst>
                </p14:cNvPr>
                <p14:cNvContentPartPr/>
                <p14:nvPr/>
              </p14:nvContentPartPr>
              <p14:xfrm>
                <a:off x="973576" y="2535005"/>
                <a:ext cx="84960" cy="113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568823-0AF1-4093-8617-0C3E5EE557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4576" y="2526005"/>
                  <a:ext cx="102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4C7215-9CE4-4F8F-BEC3-563D5BB4F68A}"/>
                    </a:ext>
                  </a:extLst>
                </p14:cNvPr>
                <p14:cNvContentPartPr/>
                <p14:nvPr/>
              </p14:nvContentPartPr>
              <p14:xfrm>
                <a:off x="969616" y="2564165"/>
                <a:ext cx="85320" cy="25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4C7215-9CE4-4F8F-BEC3-563D5BB4F6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0976" y="2555165"/>
                  <a:ext cx="102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2130C96-71DE-4105-AC38-297DEA91CED1}"/>
                    </a:ext>
                  </a:extLst>
                </p14:cNvPr>
                <p14:cNvContentPartPr/>
                <p14:nvPr/>
              </p14:nvContentPartPr>
              <p14:xfrm>
                <a:off x="986176" y="2463005"/>
                <a:ext cx="101520" cy="34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2130C96-71DE-4105-AC38-297DEA91CED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7176" y="2454005"/>
                  <a:ext cx="119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F278514-91A5-4DC5-8A73-EAA00760D747}"/>
                    </a:ext>
                  </a:extLst>
                </p14:cNvPr>
                <p14:cNvContentPartPr/>
                <p14:nvPr/>
              </p14:nvContentPartPr>
              <p14:xfrm>
                <a:off x="1169776" y="2454365"/>
                <a:ext cx="77400" cy="248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F278514-91A5-4DC5-8A73-EAA00760D74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1136" y="2445365"/>
                  <a:ext cx="95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7E8F136-A0D7-4021-95EF-A4DE98FBE819}"/>
                    </a:ext>
                  </a:extLst>
                </p14:cNvPr>
                <p14:cNvContentPartPr/>
                <p14:nvPr/>
              </p14:nvContentPartPr>
              <p14:xfrm>
                <a:off x="1327456" y="2554085"/>
                <a:ext cx="102600" cy="115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7E8F136-A0D7-4021-95EF-A4DE98FBE81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318816" y="2545085"/>
                  <a:ext cx="120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62EF1AF-6F6E-4D4F-85A8-9E76837AD04C}"/>
                    </a:ext>
                  </a:extLst>
                </p14:cNvPr>
                <p14:cNvContentPartPr/>
                <p14:nvPr/>
              </p14:nvContentPartPr>
              <p14:xfrm>
                <a:off x="1345816" y="2551565"/>
                <a:ext cx="72720" cy="120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62EF1AF-6F6E-4D4F-85A8-9E76837AD04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337176" y="2542565"/>
                  <a:ext cx="90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BAAABE-CC05-4299-9EE2-AD5F6D106BE7}"/>
                    </a:ext>
                  </a:extLst>
                </p14:cNvPr>
                <p14:cNvContentPartPr/>
                <p14:nvPr/>
              </p14:nvContentPartPr>
              <p14:xfrm>
                <a:off x="1437976" y="2464085"/>
                <a:ext cx="88200" cy="258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BAAABE-CC05-4299-9EE2-AD5F6D106BE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28976" y="2455085"/>
                  <a:ext cx="105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1F84B1-9CF9-4A5A-8FE1-625C8835253D}"/>
                    </a:ext>
                  </a:extLst>
                </p14:cNvPr>
                <p14:cNvContentPartPr/>
                <p14:nvPr/>
              </p14:nvContentPartPr>
              <p14:xfrm>
                <a:off x="1620136" y="2574245"/>
                <a:ext cx="96120" cy="7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1F84B1-9CF9-4A5A-8FE1-625C883525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11496" y="2565245"/>
                  <a:ext cx="113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64ECABE-CF41-42D5-AA79-B716A6EEC0EF}"/>
                    </a:ext>
                  </a:extLst>
                </p14:cNvPr>
                <p14:cNvContentPartPr/>
                <p14:nvPr/>
              </p14:nvContentPartPr>
              <p14:xfrm>
                <a:off x="1621936" y="2627525"/>
                <a:ext cx="90000" cy="11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64ECABE-CF41-42D5-AA79-B716A6EEC0E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13296" y="2618885"/>
                  <a:ext cx="107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AD1A134-9BED-4D02-B717-655BE206E407}"/>
                    </a:ext>
                  </a:extLst>
                </p14:cNvPr>
                <p14:cNvContentPartPr/>
                <p14:nvPr/>
              </p14:nvContentPartPr>
              <p14:xfrm>
                <a:off x="1868536" y="2529605"/>
                <a:ext cx="142560" cy="226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AD1A134-9BED-4D02-B717-655BE206E40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59896" y="2520965"/>
                  <a:ext cx="160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786795-98D4-4F56-9B6E-90BE692DF773}"/>
                    </a:ext>
                  </a:extLst>
                </p14:cNvPr>
                <p14:cNvContentPartPr/>
                <p14:nvPr/>
              </p14:nvContentPartPr>
              <p14:xfrm>
                <a:off x="2057536" y="2632565"/>
                <a:ext cx="82440" cy="80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786795-98D4-4F56-9B6E-90BE692DF77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48896" y="2623925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0DD1CAD-9647-4C03-999B-7844575B5D96}"/>
                    </a:ext>
                  </a:extLst>
                </p14:cNvPr>
                <p14:cNvContentPartPr/>
                <p14:nvPr/>
              </p14:nvContentPartPr>
              <p14:xfrm>
                <a:off x="2035936" y="2636165"/>
                <a:ext cx="79200" cy="11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0DD1CAD-9647-4C03-999B-7844575B5D9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26936" y="2627165"/>
                  <a:ext cx="96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B6D063B-8A7B-4BD5-9089-3C10D33C021B}"/>
                    </a:ext>
                  </a:extLst>
                </p14:cNvPr>
                <p14:cNvContentPartPr/>
                <p14:nvPr/>
              </p14:nvContentPartPr>
              <p14:xfrm>
                <a:off x="2253376" y="2682245"/>
                <a:ext cx="82800" cy="12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B6D063B-8A7B-4BD5-9089-3C10D33C021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44376" y="2673245"/>
                  <a:ext cx="10044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A7305DF-E7FD-4EA0-841E-FEB14BF4044E}"/>
              </a:ext>
            </a:extLst>
          </p:cNvPr>
          <p:cNvGrpSpPr/>
          <p:nvPr/>
        </p:nvGrpSpPr>
        <p:grpSpPr>
          <a:xfrm>
            <a:off x="2632456" y="2481725"/>
            <a:ext cx="771840" cy="266400"/>
            <a:chOff x="2632456" y="2481725"/>
            <a:chExt cx="77184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DA0AF28-1F48-4F97-8ED1-9DF58158916E}"/>
                    </a:ext>
                  </a:extLst>
                </p14:cNvPr>
                <p14:cNvContentPartPr/>
                <p14:nvPr/>
              </p14:nvContentPartPr>
              <p14:xfrm>
                <a:off x="2651536" y="2524565"/>
                <a:ext cx="114480" cy="161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DA0AF28-1F48-4F97-8ED1-9DF5815891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42896" y="2515925"/>
                  <a:ext cx="132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10A5DE6-7728-4C36-AE42-A168CF7D2B86}"/>
                    </a:ext>
                  </a:extLst>
                </p14:cNvPr>
                <p14:cNvContentPartPr/>
                <p14:nvPr/>
              </p14:nvContentPartPr>
              <p14:xfrm>
                <a:off x="2632456" y="2583245"/>
                <a:ext cx="113040" cy="11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10A5DE6-7728-4C36-AE42-A168CF7D2B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23456" y="2574245"/>
                  <a:ext cx="130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05077BB-3DE6-4C72-A629-13D5254EA838}"/>
                    </a:ext>
                  </a:extLst>
                </p14:cNvPr>
                <p14:cNvContentPartPr/>
                <p14:nvPr/>
              </p14:nvContentPartPr>
              <p14:xfrm>
                <a:off x="2669896" y="2495765"/>
                <a:ext cx="105120" cy="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05077BB-3DE6-4C72-A629-13D5254EA83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61256" y="2487125"/>
                  <a:ext cx="122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2F145C8-4238-4870-87C2-A940B419A04A}"/>
                    </a:ext>
                  </a:extLst>
                </p14:cNvPr>
                <p14:cNvContentPartPr/>
                <p14:nvPr/>
              </p14:nvContentPartPr>
              <p14:xfrm>
                <a:off x="2860696" y="2481725"/>
                <a:ext cx="151560" cy="257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2F145C8-4238-4870-87C2-A940B419A04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52056" y="2473085"/>
                  <a:ext cx="169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CDABCB5-91FD-41C7-9FAA-6A1A2EF29E1F}"/>
                    </a:ext>
                  </a:extLst>
                </p14:cNvPr>
                <p14:cNvContentPartPr/>
                <p14:nvPr/>
              </p14:nvContentPartPr>
              <p14:xfrm>
                <a:off x="3032056" y="2542925"/>
                <a:ext cx="111960" cy="170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CDABCB5-91FD-41C7-9FAA-6A1A2EF29E1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23416" y="2533925"/>
                  <a:ext cx="129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7E099D3-F664-4E35-A60E-EB3A6E7394FF}"/>
                    </a:ext>
                  </a:extLst>
                </p14:cNvPr>
                <p14:cNvContentPartPr/>
                <p14:nvPr/>
              </p14:nvContentPartPr>
              <p14:xfrm>
                <a:off x="3166696" y="2505845"/>
                <a:ext cx="86040" cy="24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7E099D3-F664-4E35-A60E-EB3A6E7394F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57696" y="2497205"/>
                  <a:ext cx="103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331FC08-014B-45AB-85EB-E35D3F5099B6}"/>
                    </a:ext>
                  </a:extLst>
                </p14:cNvPr>
                <p14:cNvContentPartPr/>
                <p14:nvPr/>
              </p14:nvContentPartPr>
              <p14:xfrm>
                <a:off x="3333016" y="2604845"/>
                <a:ext cx="71280" cy="20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331FC08-014B-45AB-85EB-E35D3F5099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24376" y="2595845"/>
                  <a:ext cx="88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ADCC61-C947-493F-9506-3DB34B4D0AC1}"/>
                    </a:ext>
                  </a:extLst>
                </p14:cNvPr>
                <p14:cNvContentPartPr/>
                <p14:nvPr/>
              </p14:nvContentPartPr>
              <p14:xfrm>
                <a:off x="3312136" y="2673605"/>
                <a:ext cx="77760" cy="10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ADCC61-C947-493F-9506-3DB34B4D0AC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03136" y="2664965"/>
                  <a:ext cx="954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408CFBF-6C19-41F9-9DDD-09B2C5B42078}"/>
              </a:ext>
            </a:extLst>
          </p:cNvPr>
          <p:cNvGrpSpPr/>
          <p:nvPr/>
        </p:nvGrpSpPr>
        <p:grpSpPr>
          <a:xfrm>
            <a:off x="3620296" y="2559485"/>
            <a:ext cx="328680" cy="253080"/>
            <a:chOff x="3620296" y="2559485"/>
            <a:chExt cx="32868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94B2E42-AD16-41A5-BB7C-75A8ED0D6605}"/>
                    </a:ext>
                  </a:extLst>
                </p14:cNvPr>
                <p14:cNvContentPartPr/>
                <p14:nvPr/>
              </p14:nvContentPartPr>
              <p14:xfrm>
                <a:off x="3620296" y="2559485"/>
                <a:ext cx="144360" cy="214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94B2E42-AD16-41A5-BB7C-75A8ED0D66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11296" y="2550845"/>
                  <a:ext cx="162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3CA39B-856B-463F-9D00-B7EFC1C44CE6}"/>
                    </a:ext>
                  </a:extLst>
                </p14:cNvPr>
                <p14:cNvContentPartPr/>
                <p14:nvPr/>
              </p14:nvContentPartPr>
              <p14:xfrm>
                <a:off x="3821176" y="2621765"/>
                <a:ext cx="127800" cy="190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3CA39B-856B-463F-9D00-B7EFC1C44CE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12536" y="2613125"/>
                  <a:ext cx="1454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3B142B4-2FEC-43AD-A604-ED1C718EA5AE}"/>
              </a:ext>
            </a:extLst>
          </p:cNvPr>
          <p:cNvGrpSpPr/>
          <p:nvPr/>
        </p:nvGrpSpPr>
        <p:grpSpPr>
          <a:xfrm>
            <a:off x="1058536" y="3084365"/>
            <a:ext cx="1015200" cy="263160"/>
            <a:chOff x="1058536" y="3084365"/>
            <a:chExt cx="101520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96624A-C9B8-4FB7-BC2A-61C9B5E212EF}"/>
                    </a:ext>
                  </a:extLst>
                </p14:cNvPr>
                <p14:cNvContentPartPr/>
                <p14:nvPr/>
              </p14:nvContentPartPr>
              <p14:xfrm>
                <a:off x="1058536" y="3084365"/>
                <a:ext cx="118800" cy="203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96624A-C9B8-4FB7-BC2A-61C9B5E212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9896" y="3075725"/>
                  <a:ext cx="136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33485AE-AEFB-41C1-B3F5-0989584EFD96}"/>
                    </a:ext>
                  </a:extLst>
                </p14:cNvPr>
                <p14:cNvContentPartPr/>
                <p14:nvPr/>
              </p14:nvContentPartPr>
              <p14:xfrm>
                <a:off x="1192816" y="3182285"/>
                <a:ext cx="230400" cy="121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33485AE-AEFB-41C1-B3F5-0989584EFD9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83816" y="3173645"/>
                  <a:ext cx="248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E6FFC3E-E490-4232-8FCC-AFC0B36DCB49}"/>
                    </a:ext>
                  </a:extLst>
                </p14:cNvPr>
                <p14:cNvContentPartPr/>
                <p14:nvPr/>
              </p14:nvContentPartPr>
              <p14:xfrm>
                <a:off x="1511776" y="3126845"/>
                <a:ext cx="58680" cy="205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E6FFC3E-E490-4232-8FCC-AFC0B36DCB4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03136" y="3118205"/>
                  <a:ext cx="76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11DDE99-412B-4300-89CC-F78097D6CAAB}"/>
                    </a:ext>
                  </a:extLst>
                </p14:cNvPr>
                <p14:cNvContentPartPr/>
                <p14:nvPr/>
              </p14:nvContentPartPr>
              <p14:xfrm>
                <a:off x="1625176" y="3181925"/>
                <a:ext cx="102960" cy="127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11DDE99-412B-4300-89CC-F78097D6CAA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16176" y="3172925"/>
                  <a:ext cx="120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EFBD7BC-9F86-4E0E-8CDD-24A670508A91}"/>
                    </a:ext>
                  </a:extLst>
                </p14:cNvPr>
                <p14:cNvContentPartPr/>
                <p14:nvPr/>
              </p14:nvContentPartPr>
              <p14:xfrm>
                <a:off x="1659016" y="3206045"/>
                <a:ext cx="61560" cy="10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EFBD7BC-9F86-4E0E-8CDD-24A670508A9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50376" y="3197045"/>
                  <a:ext cx="79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3DE545D-1D5C-47E1-98C9-96A6523B2B62}"/>
                    </a:ext>
                  </a:extLst>
                </p14:cNvPr>
                <p14:cNvContentPartPr/>
                <p14:nvPr/>
              </p14:nvContentPartPr>
              <p14:xfrm>
                <a:off x="1704376" y="3121085"/>
                <a:ext cx="124920" cy="226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3DE545D-1D5C-47E1-98C9-96A6523B2B6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95736" y="3112085"/>
                  <a:ext cx="142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E2920B-8A98-4BA5-95BC-FC23A4CA0012}"/>
                    </a:ext>
                  </a:extLst>
                </p14:cNvPr>
                <p14:cNvContentPartPr/>
                <p14:nvPr/>
              </p14:nvContentPartPr>
              <p14:xfrm>
                <a:off x="1963216" y="3206405"/>
                <a:ext cx="110520" cy="25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E2920B-8A98-4BA5-95BC-FC23A4CA001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54216" y="3197765"/>
                  <a:ext cx="128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B316F29-B54C-4A42-AF97-65C3E3273D8C}"/>
                    </a:ext>
                  </a:extLst>
                </p14:cNvPr>
                <p14:cNvContentPartPr/>
                <p14:nvPr/>
              </p14:nvContentPartPr>
              <p14:xfrm>
                <a:off x="1957096" y="3259325"/>
                <a:ext cx="72000" cy="14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B316F29-B54C-4A42-AF97-65C3E3273D8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48096" y="3250325"/>
                  <a:ext cx="8964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78D40C-7D03-4A76-B4E2-B6C5C7EFE105}"/>
              </a:ext>
            </a:extLst>
          </p:cNvPr>
          <p:cNvGrpSpPr/>
          <p:nvPr/>
        </p:nvGrpSpPr>
        <p:grpSpPr>
          <a:xfrm>
            <a:off x="2421856" y="3047645"/>
            <a:ext cx="359640" cy="307080"/>
            <a:chOff x="2421856" y="3047645"/>
            <a:chExt cx="35964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F744EFB-B365-4F7E-A0B1-AB805C5F6973}"/>
                    </a:ext>
                  </a:extLst>
                </p14:cNvPr>
                <p14:cNvContentPartPr/>
                <p14:nvPr/>
              </p14:nvContentPartPr>
              <p14:xfrm>
                <a:off x="2421856" y="3162125"/>
                <a:ext cx="91440" cy="162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F744EFB-B365-4F7E-A0B1-AB805C5F697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413216" y="3153125"/>
                  <a:ext cx="109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B3ABF02-5C0F-432F-BBCB-6D58CD722B84}"/>
                    </a:ext>
                  </a:extLst>
                </p14:cNvPr>
                <p14:cNvContentPartPr/>
                <p14:nvPr/>
              </p14:nvContentPartPr>
              <p14:xfrm>
                <a:off x="2430136" y="3209645"/>
                <a:ext cx="83160" cy="42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B3ABF02-5C0F-432F-BBCB-6D58CD722B8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21136" y="3200645"/>
                  <a:ext cx="100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93A71F9-8715-461B-9713-FB72CDA36B47}"/>
                    </a:ext>
                  </a:extLst>
                </p14:cNvPr>
                <p14:cNvContentPartPr/>
                <p14:nvPr/>
              </p14:nvContentPartPr>
              <p14:xfrm>
                <a:off x="2438416" y="3125405"/>
                <a:ext cx="83160" cy="25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93A71F9-8715-461B-9713-FB72CDA36B4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429776" y="3116765"/>
                  <a:ext cx="100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3884C58-B867-41FB-9293-578005C20FAA}"/>
                    </a:ext>
                  </a:extLst>
                </p14:cNvPr>
                <p14:cNvContentPartPr/>
                <p14:nvPr/>
              </p14:nvContentPartPr>
              <p14:xfrm>
                <a:off x="2671696" y="3047645"/>
                <a:ext cx="109800" cy="307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3884C58-B867-41FB-9293-578005C20FA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63056" y="3038645"/>
                  <a:ext cx="12744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8E6F5AC-A559-4502-BB41-F91324C21F43}"/>
              </a:ext>
            </a:extLst>
          </p:cNvPr>
          <p:cNvGrpSpPr/>
          <p:nvPr/>
        </p:nvGrpSpPr>
        <p:grpSpPr>
          <a:xfrm>
            <a:off x="2879056" y="3018125"/>
            <a:ext cx="2189880" cy="355680"/>
            <a:chOff x="2879056" y="3018125"/>
            <a:chExt cx="218988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2EB3BF2-7A14-49F5-B117-DE488FE13C4A}"/>
                    </a:ext>
                  </a:extLst>
                </p14:cNvPr>
                <p14:cNvContentPartPr/>
                <p14:nvPr/>
              </p14:nvContentPartPr>
              <p14:xfrm>
                <a:off x="2879056" y="3077525"/>
                <a:ext cx="65880" cy="240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2EB3BF2-7A14-49F5-B117-DE488FE13C4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70416" y="3068885"/>
                  <a:ext cx="83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E7C7FDE-FC43-45F9-AD2E-F48272F38730}"/>
                    </a:ext>
                  </a:extLst>
                </p14:cNvPr>
                <p14:cNvContentPartPr/>
                <p14:nvPr/>
              </p14:nvContentPartPr>
              <p14:xfrm>
                <a:off x="3027376" y="3155285"/>
                <a:ext cx="57240" cy="119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E7C7FDE-FC43-45F9-AD2E-F48272F3873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18376" y="3146285"/>
                  <a:ext cx="74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4680A0-4FA4-4E8A-BD45-15845785F6B6}"/>
                    </a:ext>
                  </a:extLst>
                </p14:cNvPr>
                <p14:cNvContentPartPr/>
                <p14:nvPr/>
              </p14:nvContentPartPr>
              <p14:xfrm>
                <a:off x="3002896" y="3158165"/>
                <a:ext cx="102600" cy="161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4680A0-4FA4-4E8A-BD45-15845785F6B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93896" y="3149525"/>
                  <a:ext cx="120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05EEB4-7DCF-46CB-A802-282ACE67FC7C}"/>
                    </a:ext>
                  </a:extLst>
                </p14:cNvPr>
                <p14:cNvContentPartPr/>
                <p14:nvPr/>
              </p14:nvContentPartPr>
              <p14:xfrm>
                <a:off x="3191536" y="3221165"/>
                <a:ext cx="82800" cy="6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05EEB4-7DCF-46CB-A802-282ACE67FC7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82536" y="3212165"/>
                  <a:ext cx="100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DC98447-92B0-401E-B034-62113B8FFD3D}"/>
                    </a:ext>
                  </a:extLst>
                </p14:cNvPr>
                <p14:cNvContentPartPr/>
                <p14:nvPr/>
              </p14:nvContentPartPr>
              <p14:xfrm>
                <a:off x="3287656" y="3172925"/>
                <a:ext cx="122760" cy="128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DC98447-92B0-401E-B034-62113B8FFD3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279016" y="3164285"/>
                  <a:ext cx="140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4BC3005-402F-405B-BDF4-746272FDDFF0}"/>
                    </a:ext>
                  </a:extLst>
                </p14:cNvPr>
                <p14:cNvContentPartPr/>
                <p14:nvPr/>
              </p14:nvContentPartPr>
              <p14:xfrm>
                <a:off x="3449296" y="3253925"/>
                <a:ext cx="75960" cy="69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4BC3005-402F-405B-BDF4-746272FDDFF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40656" y="3244925"/>
                  <a:ext cx="93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6902841-EE91-48EB-934D-823870AEA08E}"/>
                    </a:ext>
                  </a:extLst>
                </p14:cNvPr>
                <p14:cNvContentPartPr/>
                <p14:nvPr/>
              </p14:nvContentPartPr>
              <p14:xfrm>
                <a:off x="3455056" y="3276965"/>
                <a:ext cx="66240" cy="81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6902841-EE91-48EB-934D-823870AEA08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46056" y="3267965"/>
                  <a:ext cx="83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7BDB6B9-5D3B-4D9A-8314-8F5615AF935B}"/>
                    </a:ext>
                  </a:extLst>
                </p14:cNvPr>
                <p14:cNvContentPartPr/>
                <p14:nvPr/>
              </p14:nvContentPartPr>
              <p14:xfrm>
                <a:off x="3558376" y="3112805"/>
                <a:ext cx="75240" cy="261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7BDB6B9-5D3B-4D9A-8314-8F5615AF935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549736" y="3104165"/>
                  <a:ext cx="92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C65C223-7572-4689-AA6E-884A249D2B7C}"/>
                    </a:ext>
                  </a:extLst>
                </p14:cNvPr>
                <p14:cNvContentPartPr/>
                <p14:nvPr/>
              </p14:nvContentPartPr>
              <p14:xfrm>
                <a:off x="3686176" y="3065285"/>
                <a:ext cx="63720" cy="88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C65C223-7572-4689-AA6E-884A249D2B7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77176" y="3056285"/>
                  <a:ext cx="81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82712BB-CB9A-4097-84CB-B1C3379FC937}"/>
                    </a:ext>
                  </a:extLst>
                </p14:cNvPr>
                <p14:cNvContentPartPr/>
                <p14:nvPr/>
              </p14:nvContentPartPr>
              <p14:xfrm>
                <a:off x="3806056" y="3045845"/>
                <a:ext cx="93240" cy="309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82712BB-CB9A-4097-84CB-B1C3379FC93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97416" y="3036845"/>
                  <a:ext cx="110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61B9C72-00C6-4AD8-ABFA-A3B389737514}"/>
                    </a:ext>
                  </a:extLst>
                </p14:cNvPr>
                <p14:cNvContentPartPr/>
                <p14:nvPr/>
              </p14:nvContentPartPr>
              <p14:xfrm>
                <a:off x="4040776" y="3166805"/>
                <a:ext cx="89280" cy="26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61B9C72-00C6-4AD8-ABFA-A3B38973751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31776" y="3157805"/>
                  <a:ext cx="106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A975BDB-6CC6-499F-A2D9-0202C14FA37F}"/>
                    </a:ext>
                  </a:extLst>
                </p14:cNvPr>
                <p14:cNvContentPartPr/>
                <p14:nvPr/>
              </p14:nvContentPartPr>
              <p14:xfrm>
                <a:off x="4018096" y="3231605"/>
                <a:ext cx="90000" cy="19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A975BDB-6CC6-499F-A2D9-0202C14FA37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09456" y="3222605"/>
                  <a:ext cx="107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B44759-0A71-4DBC-BC1D-54F1D39D2F40}"/>
                    </a:ext>
                  </a:extLst>
                </p14:cNvPr>
                <p14:cNvContentPartPr/>
                <p14:nvPr/>
              </p14:nvContentPartPr>
              <p14:xfrm>
                <a:off x="4204216" y="3095525"/>
                <a:ext cx="110520" cy="221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BB44759-0A71-4DBC-BC1D-54F1D39D2F4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195216" y="3086885"/>
                  <a:ext cx="128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C6507A6-AF68-4B4D-9884-D86EBFA7A0D2}"/>
                    </a:ext>
                  </a:extLst>
                </p14:cNvPr>
                <p14:cNvContentPartPr/>
                <p14:nvPr/>
              </p14:nvContentPartPr>
              <p14:xfrm>
                <a:off x="4230856" y="3220445"/>
                <a:ext cx="80280" cy="34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C6507A6-AF68-4B4D-9884-D86EBFA7A0D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221856" y="3211805"/>
                  <a:ext cx="97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4939272-98CA-4934-B72F-4847933962EE}"/>
                    </a:ext>
                  </a:extLst>
                </p14:cNvPr>
                <p14:cNvContentPartPr/>
                <p14:nvPr/>
              </p14:nvContentPartPr>
              <p14:xfrm>
                <a:off x="4245976" y="3098045"/>
                <a:ext cx="128880" cy="43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4939272-98CA-4934-B72F-4847933962E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236976" y="3089405"/>
                  <a:ext cx="146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74A8C3C-0805-4E23-BD40-D8405B0A783A}"/>
                    </a:ext>
                  </a:extLst>
                </p14:cNvPr>
                <p14:cNvContentPartPr/>
                <p14:nvPr/>
              </p14:nvContentPartPr>
              <p14:xfrm>
                <a:off x="4395736" y="3075365"/>
                <a:ext cx="97920" cy="271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74A8C3C-0805-4E23-BD40-D8405B0A783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86736" y="3066365"/>
                  <a:ext cx="115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5C4AEF5-31F6-4DA3-B4EC-53C48180B418}"/>
                    </a:ext>
                  </a:extLst>
                </p14:cNvPr>
                <p14:cNvContentPartPr/>
                <p14:nvPr/>
              </p14:nvContentPartPr>
              <p14:xfrm>
                <a:off x="4531096" y="3163925"/>
                <a:ext cx="97920" cy="133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5C4AEF5-31F6-4DA3-B4EC-53C48180B41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522456" y="3155285"/>
                  <a:ext cx="115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2CF9DE4-99E0-430E-B8FD-BA606F5BA01A}"/>
                    </a:ext>
                  </a:extLst>
                </p14:cNvPr>
                <p14:cNvContentPartPr/>
                <p14:nvPr/>
              </p14:nvContentPartPr>
              <p14:xfrm>
                <a:off x="4537936" y="3159605"/>
                <a:ext cx="110880" cy="153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2CF9DE4-99E0-430E-B8FD-BA606F5BA01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28936" y="3150605"/>
                  <a:ext cx="128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A1E7467-2A05-42A2-B041-DC1E20DF0B63}"/>
                    </a:ext>
                  </a:extLst>
                </p14:cNvPr>
                <p14:cNvContentPartPr/>
                <p14:nvPr/>
              </p14:nvContentPartPr>
              <p14:xfrm>
                <a:off x="4650976" y="3022085"/>
                <a:ext cx="87120" cy="74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A1E7467-2A05-42A2-B041-DC1E20DF0B6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642336" y="3013085"/>
                  <a:ext cx="104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EE922E5-9B04-4AE2-8B58-C6D6CBDEBA28}"/>
                    </a:ext>
                  </a:extLst>
                </p14:cNvPr>
                <p14:cNvContentPartPr/>
                <p14:nvPr/>
              </p14:nvContentPartPr>
              <p14:xfrm>
                <a:off x="4806496" y="3018125"/>
                <a:ext cx="71280" cy="336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EE922E5-9B04-4AE2-8B58-C6D6CBDEBA2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97856" y="3009485"/>
                  <a:ext cx="889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B2BB1B2-CF6C-49A4-BEA3-AE55E495BB3E}"/>
                    </a:ext>
                  </a:extLst>
                </p14:cNvPr>
                <p14:cNvContentPartPr/>
                <p14:nvPr/>
              </p14:nvContentPartPr>
              <p14:xfrm>
                <a:off x="4959496" y="3194525"/>
                <a:ext cx="109440" cy="15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B2BB1B2-CF6C-49A4-BEA3-AE55E495BB3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950496" y="3185885"/>
                  <a:ext cx="1270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198F082-FBCF-40C7-8763-F847721C4771}"/>
              </a:ext>
            </a:extLst>
          </p:cNvPr>
          <p:cNvGrpSpPr/>
          <p:nvPr/>
        </p:nvGrpSpPr>
        <p:grpSpPr>
          <a:xfrm>
            <a:off x="5218696" y="2985005"/>
            <a:ext cx="393120" cy="353520"/>
            <a:chOff x="5218696" y="2985005"/>
            <a:chExt cx="39312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3F3342B-8BD2-4387-ABC2-A3DED22D6F46}"/>
                    </a:ext>
                  </a:extLst>
                </p14:cNvPr>
                <p14:cNvContentPartPr/>
                <p14:nvPr/>
              </p14:nvContentPartPr>
              <p14:xfrm>
                <a:off x="5218696" y="3161405"/>
                <a:ext cx="174960" cy="166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3F3342B-8BD2-4387-ABC2-A3DED22D6F4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09696" y="3152405"/>
                  <a:ext cx="192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F89568A-26E1-4712-8C12-26821C83DFAC}"/>
                    </a:ext>
                  </a:extLst>
                </p14:cNvPr>
                <p14:cNvContentPartPr/>
                <p14:nvPr/>
              </p14:nvContentPartPr>
              <p14:xfrm>
                <a:off x="5427496" y="3233405"/>
                <a:ext cx="83880" cy="105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F89568A-26E1-4712-8C12-26821C83DFA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418856" y="3224405"/>
                  <a:ext cx="101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C221EE3-B289-4EF0-9FF7-A712217DA3BB}"/>
                    </a:ext>
                  </a:extLst>
                </p14:cNvPr>
                <p14:cNvContentPartPr/>
                <p14:nvPr/>
              </p14:nvContentPartPr>
              <p14:xfrm>
                <a:off x="5440456" y="3249965"/>
                <a:ext cx="69120" cy="83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C221EE3-B289-4EF0-9FF7-A712217DA3B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31456" y="3240965"/>
                  <a:ext cx="86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E91A7C9-9172-4D3E-90F7-EEB12A144E7A}"/>
                    </a:ext>
                  </a:extLst>
                </p14:cNvPr>
                <p14:cNvContentPartPr/>
                <p14:nvPr/>
              </p14:nvContentPartPr>
              <p14:xfrm>
                <a:off x="5513176" y="2985005"/>
                <a:ext cx="98640" cy="103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E91A7C9-9172-4D3E-90F7-EEB12A144E7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504176" y="2976005"/>
                  <a:ext cx="1162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447C5EB-5E34-4BE7-A75D-C7483B29F34C}"/>
              </a:ext>
            </a:extLst>
          </p:cNvPr>
          <p:cNvGrpSpPr/>
          <p:nvPr/>
        </p:nvGrpSpPr>
        <p:grpSpPr>
          <a:xfrm>
            <a:off x="1070416" y="3557405"/>
            <a:ext cx="1024920" cy="316440"/>
            <a:chOff x="1070416" y="3557405"/>
            <a:chExt cx="10249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A5999A1-8B56-4E33-9FB5-2B5F695F8862}"/>
                    </a:ext>
                  </a:extLst>
                </p14:cNvPr>
                <p14:cNvContentPartPr/>
                <p14:nvPr/>
              </p14:nvContentPartPr>
              <p14:xfrm>
                <a:off x="1070416" y="3557405"/>
                <a:ext cx="98280" cy="189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A5999A1-8B56-4E33-9FB5-2B5F695F886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61416" y="3548405"/>
                  <a:ext cx="115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E2B6567-4AFA-4C62-8278-92503B9207ED}"/>
                    </a:ext>
                  </a:extLst>
                </p14:cNvPr>
                <p14:cNvContentPartPr/>
                <p14:nvPr/>
              </p14:nvContentPartPr>
              <p14:xfrm>
                <a:off x="1215496" y="3671165"/>
                <a:ext cx="192960" cy="118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E2B6567-4AFA-4C62-8278-92503B9207E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06856" y="3662525"/>
                  <a:ext cx="210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20D933C-303E-43F7-A914-92F006C67F45}"/>
                    </a:ext>
                  </a:extLst>
                </p14:cNvPr>
                <p14:cNvContentPartPr/>
                <p14:nvPr/>
              </p14:nvContentPartPr>
              <p14:xfrm>
                <a:off x="1502056" y="3600605"/>
                <a:ext cx="77040" cy="272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20D933C-303E-43F7-A914-92F006C67F4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93416" y="3591605"/>
                  <a:ext cx="94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320E0A8-B068-4547-B93F-87D3D1A9EFBB}"/>
                    </a:ext>
                  </a:extLst>
                </p14:cNvPr>
                <p14:cNvContentPartPr/>
                <p14:nvPr/>
              </p14:nvContentPartPr>
              <p14:xfrm>
                <a:off x="1644616" y="3659285"/>
                <a:ext cx="90360" cy="165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320E0A8-B068-4547-B93F-87D3D1A9EFB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635616" y="3650645"/>
                  <a:ext cx="108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C98AB6-5178-4882-9B04-9C72D557A1C8}"/>
                    </a:ext>
                  </a:extLst>
                </p14:cNvPr>
                <p14:cNvContentPartPr/>
                <p14:nvPr/>
              </p14:nvContentPartPr>
              <p14:xfrm>
                <a:off x="1760896" y="3601685"/>
                <a:ext cx="102600" cy="272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C98AB6-5178-4882-9B04-9C72D557A1C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51896" y="3592685"/>
                  <a:ext cx="1202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B509BDC-8E91-4294-956C-F17AA26FA717}"/>
                    </a:ext>
                  </a:extLst>
                </p14:cNvPr>
                <p14:cNvContentPartPr/>
                <p14:nvPr/>
              </p14:nvContentPartPr>
              <p14:xfrm>
                <a:off x="2016856" y="3721925"/>
                <a:ext cx="78480" cy="22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B509BDC-8E91-4294-956C-F17AA26FA71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08216" y="3713285"/>
                  <a:ext cx="96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F958D78-32D0-48D7-B626-889C025B7265}"/>
                    </a:ext>
                  </a:extLst>
                </p14:cNvPr>
                <p14:cNvContentPartPr/>
                <p14:nvPr/>
              </p14:nvContentPartPr>
              <p14:xfrm>
                <a:off x="1987336" y="3818405"/>
                <a:ext cx="61560" cy="4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F958D78-32D0-48D7-B626-889C025B726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978336" y="3809405"/>
                  <a:ext cx="792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A35E505-334C-45AF-94CE-8AA67C2A8CAE}"/>
              </a:ext>
            </a:extLst>
          </p:cNvPr>
          <p:cNvGrpSpPr/>
          <p:nvPr/>
        </p:nvGrpSpPr>
        <p:grpSpPr>
          <a:xfrm>
            <a:off x="2430856" y="3572885"/>
            <a:ext cx="1130040" cy="455760"/>
            <a:chOff x="2430856" y="3572885"/>
            <a:chExt cx="113004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9F376F6-948B-4EF1-80DF-F2B4788F6AD3}"/>
                    </a:ext>
                  </a:extLst>
                </p14:cNvPr>
                <p14:cNvContentPartPr/>
                <p14:nvPr/>
              </p14:nvContentPartPr>
              <p14:xfrm>
                <a:off x="2435896" y="3653165"/>
                <a:ext cx="70920" cy="192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9F376F6-948B-4EF1-80DF-F2B4788F6AD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427256" y="3644525"/>
                  <a:ext cx="88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0E6EA29-59CA-4D1E-B61F-C3C850EB9419}"/>
                    </a:ext>
                  </a:extLst>
                </p14:cNvPr>
                <p14:cNvContentPartPr/>
                <p14:nvPr/>
              </p14:nvContentPartPr>
              <p14:xfrm>
                <a:off x="2430856" y="3728045"/>
                <a:ext cx="82080" cy="39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0E6EA29-59CA-4D1E-B61F-C3C850EB941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421856" y="3719405"/>
                  <a:ext cx="99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AE404B5-E532-47DA-8CA0-E410C0C3FCEF}"/>
                    </a:ext>
                  </a:extLst>
                </p14:cNvPr>
                <p14:cNvContentPartPr/>
                <p14:nvPr/>
              </p14:nvContentPartPr>
              <p14:xfrm>
                <a:off x="2459296" y="3640925"/>
                <a:ext cx="93600" cy="18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AE404B5-E532-47DA-8CA0-E410C0C3FCE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450296" y="3631925"/>
                  <a:ext cx="111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2D1A896-9B90-48E2-8686-8B1C7C415FE3}"/>
                    </a:ext>
                  </a:extLst>
                </p14:cNvPr>
                <p14:cNvContentPartPr/>
                <p14:nvPr/>
              </p14:nvContentPartPr>
              <p14:xfrm>
                <a:off x="2619496" y="3572885"/>
                <a:ext cx="122760" cy="336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2D1A896-9B90-48E2-8686-8B1C7C415FE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10856" y="3563885"/>
                  <a:ext cx="1404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B977D0E-D05E-4546-A214-1E3369402781}"/>
                    </a:ext>
                  </a:extLst>
                </p14:cNvPr>
                <p14:cNvContentPartPr/>
                <p14:nvPr/>
              </p14:nvContentPartPr>
              <p14:xfrm>
                <a:off x="2822176" y="3633725"/>
                <a:ext cx="69120" cy="253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B977D0E-D05E-4546-A214-1E336940278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813176" y="3624725"/>
                  <a:ext cx="86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0AE6D2C-8D9D-4E87-8094-D51E4C142FD2}"/>
                    </a:ext>
                  </a:extLst>
                </p14:cNvPr>
                <p14:cNvContentPartPr/>
                <p14:nvPr/>
              </p14:nvContentPartPr>
              <p14:xfrm>
                <a:off x="2956456" y="3670085"/>
                <a:ext cx="110160" cy="225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0AE6D2C-8D9D-4E87-8094-D51E4C142FD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47456" y="3661085"/>
                  <a:ext cx="127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D133F60-393E-49C5-A184-A890AAB0CFF6}"/>
                    </a:ext>
                  </a:extLst>
                </p14:cNvPr>
                <p14:cNvContentPartPr/>
                <p14:nvPr/>
              </p14:nvContentPartPr>
              <p14:xfrm>
                <a:off x="3115216" y="3783845"/>
                <a:ext cx="109440" cy="11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D133F60-393E-49C5-A184-A890AAB0CFF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106216" y="3774845"/>
                  <a:ext cx="127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C0F56B4-73D9-4CBE-A87D-2117C728561F}"/>
                    </a:ext>
                  </a:extLst>
                </p14:cNvPr>
                <p14:cNvContentPartPr/>
                <p14:nvPr/>
              </p14:nvContentPartPr>
              <p14:xfrm>
                <a:off x="3310696" y="3771245"/>
                <a:ext cx="117720" cy="117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C0F56B4-73D9-4CBE-A87D-2117C728561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302056" y="3762245"/>
                  <a:ext cx="135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3912B01-B188-4BAB-B465-BE65075217BA}"/>
                    </a:ext>
                  </a:extLst>
                </p14:cNvPr>
                <p14:cNvContentPartPr/>
                <p14:nvPr/>
              </p14:nvContentPartPr>
              <p14:xfrm>
                <a:off x="3477016" y="3846845"/>
                <a:ext cx="83880" cy="181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3912B01-B188-4BAB-B465-BE65075217B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68376" y="3837845"/>
                  <a:ext cx="10152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9F4BC38-940E-4145-B510-C47A8E835D22}"/>
              </a:ext>
            </a:extLst>
          </p:cNvPr>
          <p:cNvGrpSpPr/>
          <p:nvPr/>
        </p:nvGrpSpPr>
        <p:grpSpPr>
          <a:xfrm>
            <a:off x="3621016" y="3566405"/>
            <a:ext cx="2110680" cy="411840"/>
            <a:chOff x="3621016" y="3566405"/>
            <a:chExt cx="211068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D61020F-0651-45D4-A1D9-4B08A3D6E98C}"/>
                    </a:ext>
                  </a:extLst>
                </p14:cNvPr>
                <p14:cNvContentPartPr/>
                <p14:nvPr/>
              </p14:nvContentPartPr>
              <p14:xfrm>
                <a:off x="3621016" y="3671525"/>
                <a:ext cx="75240" cy="302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D61020F-0651-45D4-A1D9-4B08A3D6E98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612016" y="3662525"/>
                  <a:ext cx="928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17A1F67-D4AF-4CD4-8DEF-7D120294D2C2}"/>
                    </a:ext>
                  </a:extLst>
                </p14:cNvPr>
                <p14:cNvContentPartPr/>
                <p14:nvPr/>
              </p14:nvContentPartPr>
              <p14:xfrm>
                <a:off x="3702376" y="3655325"/>
                <a:ext cx="86040" cy="88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17A1F67-D4AF-4CD4-8DEF-7D120294D2C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693376" y="3646325"/>
                  <a:ext cx="103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33ED88B-8401-4F1F-B0C6-1A0779ECE80C}"/>
                    </a:ext>
                  </a:extLst>
                </p14:cNvPr>
                <p14:cNvContentPartPr/>
                <p14:nvPr/>
              </p14:nvContentPartPr>
              <p14:xfrm>
                <a:off x="3828016" y="3636605"/>
                <a:ext cx="96840" cy="310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33ED88B-8401-4F1F-B0C6-1A0779ECE80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19016" y="3627965"/>
                  <a:ext cx="1144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C36853E-3FA5-4F22-9FC6-184ECF4850D9}"/>
                    </a:ext>
                  </a:extLst>
                </p14:cNvPr>
                <p14:cNvContentPartPr/>
                <p14:nvPr/>
              </p14:nvContentPartPr>
              <p14:xfrm>
                <a:off x="4104856" y="3763325"/>
                <a:ext cx="77400" cy="12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C36853E-3FA5-4F22-9FC6-184ECF4850D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095856" y="3754685"/>
                  <a:ext cx="95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79BBAFA-51FB-48DE-8FB8-B118498286F0}"/>
                    </a:ext>
                  </a:extLst>
                </p14:cNvPr>
                <p14:cNvContentPartPr/>
                <p14:nvPr/>
              </p14:nvContentPartPr>
              <p14:xfrm>
                <a:off x="4055176" y="3838205"/>
                <a:ext cx="90720" cy="16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79BBAFA-51FB-48DE-8FB8-B118498286F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046176" y="3829565"/>
                  <a:ext cx="108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270CE74-FAC2-480B-A591-BBC1A724A9E3}"/>
                    </a:ext>
                  </a:extLst>
                </p14:cNvPr>
                <p14:cNvContentPartPr/>
                <p14:nvPr/>
              </p14:nvContentPartPr>
              <p14:xfrm>
                <a:off x="4353976" y="3743165"/>
                <a:ext cx="95760" cy="166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270CE74-FAC2-480B-A591-BBC1A724A9E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345336" y="3734525"/>
                  <a:ext cx="113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7C76ACB-DEF5-49A7-818B-54D764EF88F2}"/>
                    </a:ext>
                  </a:extLst>
                </p14:cNvPr>
                <p14:cNvContentPartPr/>
                <p14:nvPr/>
              </p14:nvContentPartPr>
              <p14:xfrm>
                <a:off x="4347856" y="3813365"/>
                <a:ext cx="97920" cy="41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7C76ACB-DEF5-49A7-818B-54D764EF88F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338856" y="3804725"/>
                  <a:ext cx="115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9F155E2-B8B9-4C7D-882C-3037EFA1FCF2}"/>
                    </a:ext>
                  </a:extLst>
                </p14:cNvPr>
                <p14:cNvContentPartPr/>
                <p14:nvPr/>
              </p14:nvContentPartPr>
              <p14:xfrm>
                <a:off x="4342816" y="3743885"/>
                <a:ext cx="128880" cy="19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9F155E2-B8B9-4C7D-882C-3037EFA1FCF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34176" y="3734885"/>
                  <a:ext cx="146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E79E4F8-C5AF-4A65-BF02-3067DB18622C}"/>
                    </a:ext>
                  </a:extLst>
                </p14:cNvPr>
                <p14:cNvContentPartPr/>
                <p14:nvPr/>
              </p14:nvContentPartPr>
              <p14:xfrm>
                <a:off x="4534336" y="3691325"/>
                <a:ext cx="145080" cy="271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E79E4F8-C5AF-4A65-BF02-3067DB18622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525336" y="3682685"/>
                  <a:ext cx="162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D4002BF-311B-4DF2-9ACD-74F2BE2120CA}"/>
                    </a:ext>
                  </a:extLst>
                </p14:cNvPr>
                <p14:cNvContentPartPr/>
                <p14:nvPr/>
              </p14:nvContentPartPr>
              <p14:xfrm>
                <a:off x="4726216" y="3774845"/>
                <a:ext cx="85680" cy="186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D4002BF-311B-4DF2-9ACD-74F2BE2120C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17576" y="3765845"/>
                  <a:ext cx="103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5DC91A4-C70F-4587-8074-E4259D693E96}"/>
                    </a:ext>
                  </a:extLst>
                </p14:cNvPr>
                <p14:cNvContentPartPr/>
                <p14:nvPr/>
              </p14:nvContentPartPr>
              <p14:xfrm>
                <a:off x="4835296" y="3684125"/>
                <a:ext cx="102240" cy="100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5DC91A4-C70F-4587-8074-E4259D693E9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826296" y="3675485"/>
                  <a:ext cx="119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EE71A0A-6F2C-4065-B08E-EA88918A66AC}"/>
                    </a:ext>
                  </a:extLst>
                </p14:cNvPr>
                <p14:cNvContentPartPr/>
                <p14:nvPr/>
              </p14:nvContentPartPr>
              <p14:xfrm>
                <a:off x="4952296" y="3677645"/>
                <a:ext cx="73080" cy="260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EE71A0A-6F2C-4065-B08E-EA88918A66A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943296" y="3669005"/>
                  <a:ext cx="90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8892E79-BE0F-48F3-9B69-34B2BDEC2FB6}"/>
                    </a:ext>
                  </a:extLst>
                </p14:cNvPr>
                <p14:cNvContentPartPr/>
                <p14:nvPr/>
              </p14:nvContentPartPr>
              <p14:xfrm>
                <a:off x="5114656" y="3819125"/>
                <a:ext cx="92520" cy="15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8892E79-BE0F-48F3-9B69-34B2BDEC2FB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05656" y="3810125"/>
                  <a:ext cx="110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6CFF267-4A73-4A04-8470-FE829FEE233A}"/>
                    </a:ext>
                  </a:extLst>
                </p14:cNvPr>
                <p14:cNvContentPartPr/>
                <p14:nvPr/>
              </p14:nvContentPartPr>
              <p14:xfrm>
                <a:off x="5334256" y="3743165"/>
                <a:ext cx="125280" cy="146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6CFF267-4A73-4A04-8470-FE829FEE233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25616" y="3734525"/>
                  <a:ext cx="142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6CEF730-75D6-47BD-8D32-5B1705C825AB}"/>
                    </a:ext>
                  </a:extLst>
                </p14:cNvPr>
                <p14:cNvContentPartPr/>
                <p14:nvPr/>
              </p14:nvContentPartPr>
              <p14:xfrm>
                <a:off x="5525776" y="3806165"/>
                <a:ext cx="98640" cy="172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6CEF730-75D6-47BD-8D32-5B1705C825A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16776" y="3797525"/>
                  <a:ext cx="116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440FF94-A9FB-4A3B-BDCA-0132E47FFD3A}"/>
                    </a:ext>
                  </a:extLst>
                </p14:cNvPr>
                <p14:cNvContentPartPr/>
                <p14:nvPr/>
              </p14:nvContentPartPr>
              <p14:xfrm>
                <a:off x="5591656" y="3566405"/>
                <a:ext cx="140040" cy="123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440FF94-A9FB-4A3B-BDCA-0132E47FFD3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583016" y="3557405"/>
                  <a:ext cx="1576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A4C1FCD-772C-4825-89ED-039B8FBC2C37}"/>
              </a:ext>
            </a:extLst>
          </p:cNvPr>
          <p:cNvGrpSpPr/>
          <p:nvPr/>
        </p:nvGrpSpPr>
        <p:grpSpPr>
          <a:xfrm>
            <a:off x="955576" y="4260485"/>
            <a:ext cx="261000" cy="243720"/>
            <a:chOff x="955576" y="4260485"/>
            <a:chExt cx="26100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A7C6CB3-8B33-4D29-BB93-71B38F3F4C86}"/>
                    </a:ext>
                  </a:extLst>
                </p14:cNvPr>
                <p14:cNvContentPartPr/>
                <p14:nvPr/>
              </p14:nvContentPartPr>
              <p14:xfrm>
                <a:off x="955576" y="4260485"/>
                <a:ext cx="72720" cy="218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A7C6CB3-8B33-4D29-BB93-71B38F3F4C8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6576" y="4251845"/>
                  <a:ext cx="90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F393FFC-F1DE-443A-9652-59E52BD05B02}"/>
                    </a:ext>
                  </a:extLst>
                </p14:cNvPr>
                <p14:cNvContentPartPr/>
                <p14:nvPr/>
              </p14:nvContentPartPr>
              <p14:xfrm>
                <a:off x="1104616" y="4368845"/>
                <a:ext cx="111960" cy="135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F393FFC-F1DE-443A-9652-59E52BD05B0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95976" y="4359845"/>
                  <a:ext cx="1296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DD547D1-4730-4130-BEF6-CAF3B2E95FA2}"/>
              </a:ext>
            </a:extLst>
          </p:cNvPr>
          <p:cNvGrpSpPr/>
          <p:nvPr/>
        </p:nvGrpSpPr>
        <p:grpSpPr>
          <a:xfrm>
            <a:off x="1691776" y="4282805"/>
            <a:ext cx="342720" cy="219960"/>
            <a:chOff x="1691776" y="4282805"/>
            <a:chExt cx="34272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D96CDA6-2250-43C0-93B4-D299EA2CCDDF}"/>
                    </a:ext>
                  </a:extLst>
                </p14:cNvPr>
                <p14:cNvContentPartPr/>
                <p14:nvPr/>
              </p14:nvContentPartPr>
              <p14:xfrm>
                <a:off x="1691776" y="4282805"/>
                <a:ext cx="146160" cy="219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D96CDA6-2250-43C0-93B4-D299EA2CCDD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82776" y="4274165"/>
                  <a:ext cx="163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52E9D95-2C01-4DC0-9C65-7338AF85E79E}"/>
                    </a:ext>
                  </a:extLst>
                </p14:cNvPr>
                <p14:cNvContentPartPr/>
                <p14:nvPr/>
              </p14:nvContentPartPr>
              <p14:xfrm>
                <a:off x="1954576" y="4384685"/>
                <a:ext cx="79920" cy="9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52E9D95-2C01-4DC0-9C65-7338AF85E79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945936" y="4376045"/>
                  <a:ext cx="97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173EB18-4FEB-4FA5-B46F-2F94E829DD95}"/>
                    </a:ext>
                  </a:extLst>
                </p14:cNvPr>
                <p14:cNvContentPartPr/>
                <p14:nvPr/>
              </p14:nvContentPartPr>
              <p14:xfrm>
                <a:off x="1933336" y="4453085"/>
                <a:ext cx="65160" cy="16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173EB18-4FEB-4FA5-B46F-2F94E829DD9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24696" y="4444445"/>
                  <a:ext cx="828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C425F2D-E84E-4422-B3A7-FD398C5CAA64}"/>
              </a:ext>
            </a:extLst>
          </p:cNvPr>
          <p:cNvGrpSpPr/>
          <p:nvPr/>
        </p:nvGrpSpPr>
        <p:grpSpPr>
          <a:xfrm>
            <a:off x="2318176" y="4275605"/>
            <a:ext cx="1116000" cy="234720"/>
            <a:chOff x="2318176" y="4275605"/>
            <a:chExt cx="111600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42D112F-A4DC-4A42-B350-4B3B749380A4}"/>
                    </a:ext>
                  </a:extLst>
                </p14:cNvPr>
                <p14:cNvContentPartPr/>
                <p14:nvPr/>
              </p14:nvContentPartPr>
              <p14:xfrm>
                <a:off x="2318176" y="4331405"/>
                <a:ext cx="170280" cy="155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42D112F-A4DC-4A42-B350-4B3B749380A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09536" y="4322405"/>
                  <a:ext cx="187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88448F8-E663-4044-A526-4B95AEED278A}"/>
                    </a:ext>
                  </a:extLst>
                </p14:cNvPr>
                <p14:cNvContentPartPr/>
                <p14:nvPr/>
              </p14:nvContentPartPr>
              <p14:xfrm>
                <a:off x="2574136" y="4289645"/>
                <a:ext cx="110160" cy="132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88448F8-E663-4044-A526-4B95AEED278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565496" y="4280645"/>
                  <a:ext cx="127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8D98DD2-DC86-453F-AC41-BF8F33F0CF4A}"/>
                    </a:ext>
                  </a:extLst>
                </p14:cNvPr>
                <p14:cNvContentPartPr/>
                <p14:nvPr/>
              </p14:nvContentPartPr>
              <p14:xfrm>
                <a:off x="2590336" y="4275605"/>
                <a:ext cx="98280" cy="192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8D98DD2-DC86-453F-AC41-BF8F33F0CF4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81696" y="4266605"/>
                  <a:ext cx="115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E0FA95B-134F-41CA-88C7-8AED0F0B7050}"/>
                    </a:ext>
                  </a:extLst>
                </p14:cNvPr>
                <p14:cNvContentPartPr/>
                <p14:nvPr/>
              </p14:nvContentPartPr>
              <p14:xfrm>
                <a:off x="2836936" y="4362365"/>
                <a:ext cx="147240" cy="14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E0FA95B-134F-41CA-88C7-8AED0F0B705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28296" y="4353365"/>
                  <a:ext cx="164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434935E-B66A-4B09-85F7-8946448B2A2D}"/>
                    </a:ext>
                  </a:extLst>
                </p14:cNvPr>
                <p14:cNvContentPartPr/>
                <p14:nvPr/>
              </p14:nvContentPartPr>
              <p14:xfrm>
                <a:off x="2921896" y="4326005"/>
                <a:ext cx="15840" cy="11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434935E-B66A-4B09-85F7-8946448B2A2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13256" y="4317005"/>
                  <a:ext cx="33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F4FD18E-D2F8-4415-BE3D-97D2A9A7C90D}"/>
                    </a:ext>
                  </a:extLst>
                </p14:cNvPr>
                <p14:cNvContentPartPr/>
                <p14:nvPr/>
              </p14:nvContentPartPr>
              <p14:xfrm>
                <a:off x="3084976" y="4292885"/>
                <a:ext cx="140760" cy="188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F4FD18E-D2F8-4415-BE3D-97D2A9A7C90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75976" y="4284245"/>
                  <a:ext cx="158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837B2F0-B838-4471-829A-D1BF7E222585}"/>
                    </a:ext>
                  </a:extLst>
                </p14:cNvPr>
                <p14:cNvContentPartPr/>
                <p14:nvPr/>
              </p14:nvContentPartPr>
              <p14:xfrm>
                <a:off x="3300616" y="4287125"/>
                <a:ext cx="133560" cy="223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837B2F0-B838-4471-829A-D1BF7E22258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91616" y="4278485"/>
                  <a:ext cx="15120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CC74CE7-A405-4638-96E1-CD924497FB86}"/>
              </a:ext>
            </a:extLst>
          </p:cNvPr>
          <p:cNvGrpSpPr/>
          <p:nvPr/>
        </p:nvGrpSpPr>
        <p:grpSpPr>
          <a:xfrm>
            <a:off x="606376" y="4810565"/>
            <a:ext cx="1869480" cy="275040"/>
            <a:chOff x="606376" y="4810565"/>
            <a:chExt cx="186948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1E0078D-612D-4CF8-9DDA-EED99A4BC42A}"/>
                    </a:ext>
                  </a:extLst>
                </p14:cNvPr>
                <p14:cNvContentPartPr/>
                <p14:nvPr/>
              </p14:nvContentPartPr>
              <p14:xfrm>
                <a:off x="606376" y="4810565"/>
                <a:ext cx="150120" cy="219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1E0078D-612D-4CF8-9DDA-EED99A4BC42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97376" y="4801565"/>
                  <a:ext cx="167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28114C1-ED96-4C5C-8946-62BB09A19408}"/>
                    </a:ext>
                  </a:extLst>
                </p14:cNvPr>
                <p14:cNvContentPartPr/>
                <p14:nvPr/>
              </p14:nvContentPartPr>
              <p14:xfrm>
                <a:off x="762976" y="4934405"/>
                <a:ext cx="227160" cy="122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28114C1-ED96-4C5C-8946-62BB09A1940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54336" y="4925405"/>
                  <a:ext cx="244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942B885-B85A-4360-B274-C26B40EE2773}"/>
                    </a:ext>
                  </a:extLst>
                </p14:cNvPr>
                <p14:cNvContentPartPr/>
                <p14:nvPr/>
              </p14:nvContentPartPr>
              <p14:xfrm>
                <a:off x="1144576" y="4826765"/>
                <a:ext cx="59040" cy="258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942B885-B85A-4360-B274-C26B40EE277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35576" y="4818125"/>
                  <a:ext cx="76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E770C60-D446-4848-84AE-44CC131B1B4E}"/>
                    </a:ext>
                  </a:extLst>
                </p14:cNvPr>
                <p14:cNvContentPartPr/>
                <p14:nvPr/>
              </p14:nvContentPartPr>
              <p14:xfrm>
                <a:off x="1265896" y="4910285"/>
                <a:ext cx="98280" cy="131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E770C60-D446-4848-84AE-44CC131B1B4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56896" y="4901285"/>
                  <a:ext cx="115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33E627A-97DA-4F02-A9B2-2A4F630F08B9}"/>
                    </a:ext>
                  </a:extLst>
                </p14:cNvPr>
                <p14:cNvContentPartPr/>
                <p14:nvPr/>
              </p14:nvContentPartPr>
              <p14:xfrm>
                <a:off x="1494496" y="4875005"/>
                <a:ext cx="92880" cy="133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33E627A-97DA-4F02-A9B2-2A4F630F08B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85856" y="4866005"/>
                  <a:ext cx="110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2E06ABE-B8E3-49E9-8664-A0478E30D4CF}"/>
                    </a:ext>
                  </a:extLst>
                </p14:cNvPr>
                <p14:cNvContentPartPr/>
                <p14:nvPr/>
              </p14:nvContentPartPr>
              <p14:xfrm>
                <a:off x="1482256" y="4867805"/>
                <a:ext cx="123840" cy="178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2E06ABE-B8E3-49E9-8664-A0478E30D4C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73616" y="4859165"/>
                  <a:ext cx="141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78D0E75-FF9E-481F-88B7-61904D07F239}"/>
                    </a:ext>
                  </a:extLst>
                </p14:cNvPr>
                <p14:cNvContentPartPr/>
                <p14:nvPr/>
              </p14:nvContentPartPr>
              <p14:xfrm>
                <a:off x="1745776" y="4955645"/>
                <a:ext cx="108000" cy="29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78D0E75-FF9E-481F-88B7-61904D07F23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736776" y="4947005"/>
                  <a:ext cx="125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61BE878-5E2B-4B2F-A447-7C8331F0D573}"/>
                    </a:ext>
                  </a:extLst>
                </p14:cNvPr>
                <p14:cNvContentPartPr/>
                <p14:nvPr/>
              </p14:nvContentPartPr>
              <p14:xfrm>
                <a:off x="1782136" y="4923245"/>
                <a:ext cx="20880" cy="111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61BE878-5E2B-4B2F-A447-7C8331F0D57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73496" y="4914245"/>
                  <a:ext cx="38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2EB632E-82FD-4BFD-82BC-937B26793A5D}"/>
                    </a:ext>
                  </a:extLst>
                </p14:cNvPr>
                <p14:cNvContentPartPr/>
                <p14:nvPr/>
              </p14:nvContentPartPr>
              <p14:xfrm>
                <a:off x="1948456" y="4839005"/>
                <a:ext cx="74160" cy="191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2EB632E-82FD-4BFD-82BC-937B26793A5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939816" y="4830005"/>
                  <a:ext cx="91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3171AB5-BE7D-4531-95A2-5F417AE4A3D3}"/>
                    </a:ext>
                  </a:extLst>
                </p14:cNvPr>
                <p14:cNvContentPartPr/>
                <p14:nvPr/>
              </p14:nvContentPartPr>
              <p14:xfrm>
                <a:off x="2093536" y="4857365"/>
                <a:ext cx="83520" cy="213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3171AB5-BE7D-4531-95A2-5F417AE4A3D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084536" y="4848725"/>
                  <a:ext cx="101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A0658BC-0215-461F-966A-F17E6AF79071}"/>
                    </a:ext>
                  </a:extLst>
                </p14:cNvPr>
                <p14:cNvContentPartPr/>
                <p14:nvPr/>
              </p14:nvContentPartPr>
              <p14:xfrm>
                <a:off x="2237536" y="4817765"/>
                <a:ext cx="43920" cy="267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A0658BC-0215-461F-966A-F17E6AF7907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228536" y="4808765"/>
                  <a:ext cx="61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8BDDC54-3CC6-4F94-BF76-01D325002A2B}"/>
                    </a:ext>
                  </a:extLst>
                </p14:cNvPr>
                <p14:cNvContentPartPr/>
                <p14:nvPr/>
              </p14:nvContentPartPr>
              <p14:xfrm>
                <a:off x="2384776" y="4930085"/>
                <a:ext cx="91080" cy="5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8BDDC54-3CC6-4F94-BF76-01D325002A2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375776" y="4921445"/>
                  <a:ext cx="108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0C64F85-077B-4C5A-8D13-910ABA6E763F}"/>
                    </a:ext>
                  </a:extLst>
                </p14:cNvPr>
                <p14:cNvContentPartPr/>
                <p14:nvPr/>
              </p14:nvContentPartPr>
              <p14:xfrm>
                <a:off x="2389456" y="4995245"/>
                <a:ext cx="61560" cy="13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0C64F85-077B-4C5A-8D13-910ABA6E763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380456" y="4986245"/>
                  <a:ext cx="792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F19D494-FB76-4651-A0F9-F5EB4222F287}"/>
              </a:ext>
            </a:extLst>
          </p:cNvPr>
          <p:cNvGrpSpPr/>
          <p:nvPr/>
        </p:nvGrpSpPr>
        <p:grpSpPr>
          <a:xfrm>
            <a:off x="2683576" y="4810565"/>
            <a:ext cx="862920" cy="315000"/>
            <a:chOff x="2683576" y="4810565"/>
            <a:chExt cx="8629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BCC241C-9765-444C-861B-C90B7680F687}"/>
                    </a:ext>
                  </a:extLst>
                </p14:cNvPr>
                <p14:cNvContentPartPr/>
                <p14:nvPr/>
              </p14:nvContentPartPr>
              <p14:xfrm>
                <a:off x="2683576" y="4855925"/>
                <a:ext cx="53640" cy="182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BCC241C-9765-444C-861B-C90B7680F68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674936" y="4846925"/>
                  <a:ext cx="71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50B8196-B4F2-4FA1-A894-CF60159BB515}"/>
                    </a:ext>
                  </a:extLst>
                </p14:cNvPr>
                <p14:cNvContentPartPr/>
                <p14:nvPr/>
              </p14:nvContentPartPr>
              <p14:xfrm>
                <a:off x="2690056" y="4920725"/>
                <a:ext cx="92520" cy="54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50B8196-B4F2-4FA1-A894-CF60159BB51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681056" y="4911725"/>
                  <a:ext cx="110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605B201-E4B2-4084-B8DF-A1EA69AC00E3}"/>
                    </a:ext>
                  </a:extLst>
                </p14:cNvPr>
                <p14:cNvContentPartPr/>
                <p14:nvPr/>
              </p14:nvContentPartPr>
              <p14:xfrm>
                <a:off x="2720296" y="4816325"/>
                <a:ext cx="83160" cy="25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605B201-E4B2-4084-B8DF-A1EA69AC00E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11296" y="4807685"/>
                  <a:ext cx="100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F8E1BB7-9639-4EC4-A99F-8A6E5BBD63ED}"/>
                    </a:ext>
                  </a:extLst>
                </p14:cNvPr>
                <p14:cNvContentPartPr/>
                <p14:nvPr/>
              </p14:nvContentPartPr>
              <p14:xfrm>
                <a:off x="2881936" y="4819565"/>
                <a:ext cx="77760" cy="275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F8E1BB7-9639-4EC4-A99F-8A6E5BBD63E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872936" y="4810925"/>
                  <a:ext cx="954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1FD71CB-6255-49FC-A087-4782D01CC190}"/>
                    </a:ext>
                  </a:extLst>
                </p14:cNvPr>
                <p14:cNvContentPartPr/>
                <p14:nvPr/>
              </p14:nvContentPartPr>
              <p14:xfrm>
                <a:off x="3045016" y="4907405"/>
                <a:ext cx="102240" cy="167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1FD71CB-6255-49FC-A087-4782D01CC19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036016" y="4898765"/>
                  <a:ext cx="119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521771C-C56A-466A-BF34-72163C3A4BAE}"/>
                    </a:ext>
                  </a:extLst>
                </p14:cNvPr>
                <p14:cNvContentPartPr/>
                <p14:nvPr/>
              </p14:nvContentPartPr>
              <p14:xfrm>
                <a:off x="3189016" y="4831085"/>
                <a:ext cx="66600" cy="106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521771C-C56A-466A-BF34-72163C3A4BA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180016" y="4822085"/>
                  <a:ext cx="84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0EC4FD6-FE66-4863-9FA9-E18DF0933DF8}"/>
                    </a:ext>
                  </a:extLst>
                </p14:cNvPr>
                <p14:cNvContentPartPr/>
                <p14:nvPr/>
              </p14:nvContentPartPr>
              <p14:xfrm>
                <a:off x="3299176" y="4810565"/>
                <a:ext cx="92160" cy="315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0EC4FD6-FE66-4863-9FA9-E18DF0933DF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290536" y="4801565"/>
                  <a:ext cx="1098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F4B54BA-D2D7-4A80-858B-F7EE5CE79F41}"/>
                    </a:ext>
                  </a:extLst>
                </p14:cNvPr>
                <p14:cNvContentPartPr/>
                <p14:nvPr/>
              </p14:nvContentPartPr>
              <p14:xfrm>
                <a:off x="3465136" y="4957805"/>
                <a:ext cx="81360" cy="8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F4B54BA-D2D7-4A80-858B-F7EE5CE79F4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56496" y="4948805"/>
                  <a:ext cx="990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A5A21A4-812F-4E12-9DEE-E0BD10F28DED}"/>
              </a:ext>
            </a:extLst>
          </p:cNvPr>
          <p:cNvGrpSpPr/>
          <p:nvPr/>
        </p:nvGrpSpPr>
        <p:grpSpPr>
          <a:xfrm>
            <a:off x="3713536" y="4752605"/>
            <a:ext cx="843120" cy="486360"/>
            <a:chOff x="3713536" y="4752605"/>
            <a:chExt cx="84312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FEA88D7-1F21-46B7-BD13-3A26797487B3}"/>
                    </a:ext>
                  </a:extLst>
                </p14:cNvPr>
                <p14:cNvContentPartPr/>
                <p14:nvPr/>
              </p14:nvContentPartPr>
              <p14:xfrm>
                <a:off x="3798496" y="4894805"/>
                <a:ext cx="119880" cy="174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FEA88D7-1F21-46B7-BD13-3A26797487B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89496" y="4885805"/>
                  <a:ext cx="137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07B4DB8-2469-4635-A364-5666DFE4064D}"/>
                    </a:ext>
                  </a:extLst>
                </p14:cNvPr>
                <p14:cNvContentPartPr/>
                <p14:nvPr/>
              </p14:nvContentPartPr>
              <p14:xfrm>
                <a:off x="3813616" y="4962485"/>
                <a:ext cx="93600" cy="48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07B4DB8-2469-4635-A364-5666DFE4064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804616" y="4953485"/>
                  <a:ext cx="111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519BC8F-CCAF-4165-9A3F-0C14E5C222EE}"/>
                    </a:ext>
                  </a:extLst>
                </p14:cNvPr>
                <p14:cNvContentPartPr/>
                <p14:nvPr/>
              </p14:nvContentPartPr>
              <p14:xfrm>
                <a:off x="3821176" y="4883645"/>
                <a:ext cx="107640" cy="21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519BC8F-CCAF-4165-9A3F-0C14E5C222E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12536" y="4875005"/>
                  <a:ext cx="125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4B6CF2B-8B3C-4754-9187-61F84756B6B0}"/>
                    </a:ext>
                  </a:extLst>
                </p14:cNvPr>
                <p14:cNvContentPartPr/>
                <p14:nvPr/>
              </p14:nvContentPartPr>
              <p14:xfrm>
                <a:off x="4001896" y="4860965"/>
                <a:ext cx="91440" cy="232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4B6CF2B-8B3C-4754-9187-61F84756B6B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993256" y="4852325"/>
                  <a:ext cx="109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B48AE65-0302-420E-93EA-670C8094E730}"/>
                    </a:ext>
                  </a:extLst>
                </p14:cNvPr>
                <p14:cNvContentPartPr/>
                <p14:nvPr/>
              </p14:nvContentPartPr>
              <p14:xfrm>
                <a:off x="4127896" y="4951325"/>
                <a:ext cx="89640" cy="128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B48AE65-0302-420E-93EA-670C8094E73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18896" y="4942325"/>
                  <a:ext cx="107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D1D5D28-FD94-47B0-BD78-0119FF81C7BF}"/>
                    </a:ext>
                  </a:extLst>
                </p14:cNvPr>
                <p14:cNvContentPartPr/>
                <p14:nvPr/>
              </p14:nvContentPartPr>
              <p14:xfrm>
                <a:off x="4241296" y="4881485"/>
                <a:ext cx="128520" cy="223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D1D5D28-FD94-47B0-BD78-0119FF81C7B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232656" y="4872485"/>
                  <a:ext cx="146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B8D9485-86BF-4E34-8CEB-C22BEF9DF4A6}"/>
                    </a:ext>
                  </a:extLst>
                </p14:cNvPr>
                <p14:cNvContentPartPr/>
                <p14:nvPr/>
              </p14:nvContentPartPr>
              <p14:xfrm>
                <a:off x="3713536" y="4865285"/>
                <a:ext cx="67680" cy="373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B8D9485-86BF-4E34-8CEB-C22BEF9DF4A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704536" y="4856285"/>
                  <a:ext cx="853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5C3EAEF-0443-4A0A-97D2-60097FD29FCA}"/>
                    </a:ext>
                  </a:extLst>
                </p14:cNvPr>
                <p14:cNvContentPartPr/>
                <p14:nvPr/>
              </p14:nvContentPartPr>
              <p14:xfrm>
                <a:off x="4355416" y="4807685"/>
                <a:ext cx="85320" cy="298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5C3EAEF-0443-4A0A-97D2-60097FD29FC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346776" y="4798685"/>
                  <a:ext cx="1029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2EBE225-8216-471C-9D73-A255440B7F60}"/>
                    </a:ext>
                  </a:extLst>
                </p14:cNvPr>
                <p14:cNvContentPartPr/>
                <p14:nvPr/>
              </p14:nvContentPartPr>
              <p14:xfrm>
                <a:off x="4452616" y="4752605"/>
                <a:ext cx="104040" cy="78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2EBE225-8216-471C-9D73-A255440B7F6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443616" y="4743965"/>
                  <a:ext cx="1216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D15B7E2-CA67-4DB3-8D00-9FA86E4732E1}"/>
              </a:ext>
            </a:extLst>
          </p:cNvPr>
          <p:cNvGrpSpPr/>
          <p:nvPr/>
        </p:nvGrpSpPr>
        <p:grpSpPr>
          <a:xfrm>
            <a:off x="412696" y="5454605"/>
            <a:ext cx="109440" cy="96480"/>
            <a:chOff x="412696" y="5454605"/>
            <a:chExt cx="10944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D22D439-3D25-41BD-B8A4-04E54A2A7D88}"/>
                    </a:ext>
                  </a:extLst>
                </p14:cNvPr>
                <p14:cNvContentPartPr/>
                <p14:nvPr/>
              </p14:nvContentPartPr>
              <p14:xfrm>
                <a:off x="432856" y="5454605"/>
                <a:ext cx="89280" cy="11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D22D439-3D25-41BD-B8A4-04E54A2A7D8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23856" y="5445605"/>
                  <a:ext cx="106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56B8BA7-B734-4EC7-8E40-97C88B27B6F0}"/>
                    </a:ext>
                  </a:extLst>
                </p14:cNvPr>
                <p14:cNvContentPartPr/>
                <p14:nvPr/>
              </p14:nvContentPartPr>
              <p14:xfrm>
                <a:off x="412696" y="5540285"/>
                <a:ext cx="80280" cy="10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56B8BA7-B734-4EC7-8E40-97C88B27B6F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03696" y="5531645"/>
                  <a:ext cx="979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B1FA581D-37CC-4EE9-9E2A-55BF442026DE}"/>
              </a:ext>
            </a:extLst>
          </p:cNvPr>
          <p:cNvGrpSpPr/>
          <p:nvPr/>
        </p:nvGrpSpPr>
        <p:grpSpPr>
          <a:xfrm>
            <a:off x="726256" y="5290085"/>
            <a:ext cx="1879920" cy="451080"/>
            <a:chOff x="726256" y="5290085"/>
            <a:chExt cx="187992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998C024-94AE-439E-8A43-F83F0997A7F0}"/>
                    </a:ext>
                  </a:extLst>
                </p14:cNvPr>
                <p14:cNvContentPartPr/>
                <p14:nvPr/>
              </p14:nvContentPartPr>
              <p14:xfrm>
                <a:off x="726256" y="5444525"/>
                <a:ext cx="90000" cy="168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998C024-94AE-439E-8A43-F83F0997A7F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17616" y="5435885"/>
                  <a:ext cx="107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3C3E8CD-BCE7-4F4E-A766-B0879F71DEF3}"/>
                    </a:ext>
                  </a:extLst>
                </p14:cNvPr>
                <p14:cNvContentPartPr/>
                <p14:nvPr/>
              </p14:nvContentPartPr>
              <p14:xfrm>
                <a:off x="748216" y="5460365"/>
                <a:ext cx="77400" cy="68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3C3E8CD-BCE7-4F4E-A766-B0879F71DEF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39216" y="5451365"/>
                  <a:ext cx="95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BBD9C31-94BB-44AC-9791-40BD485E3C21}"/>
                    </a:ext>
                  </a:extLst>
                </p14:cNvPr>
                <p14:cNvContentPartPr/>
                <p14:nvPr/>
              </p14:nvContentPartPr>
              <p14:xfrm>
                <a:off x="740656" y="5391965"/>
                <a:ext cx="126360" cy="33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BBD9C31-94BB-44AC-9791-40BD485E3C2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2016" y="5382965"/>
                  <a:ext cx="144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FE3CC4D-19EB-42FD-8B4C-8404091071BE}"/>
                    </a:ext>
                  </a:extLst>
                </p14:cNvPr>
                <p14:cNvContentPartPr/>
                <p14:nvPr/>
              </p14:nvContentPartPr>
              <p14:xfrm>
                <a:off x="1007776" y="5368205"/>
                <a:ext cx="125280" cy="303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FE3CC4D-19EB-42FD-8B4C-8404091071B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98776" y="5359205"/>
                  <a:ext cx="1429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0B66828-A9B6-4BF0-ADC3-71A7F3B339ED}"/>
                    </a:ext>
                  </a:extLst>
                </p14:cNvPr>
                <p14:cNvContentPartPr/>
                <p14:nvPr/>
              </p14:nvContentPartPr>
              <p14:xfrm>
                <a:off x="1203256" y="5407445"/>
                <a:ext cx="46080" cy="242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0B66828-A9B6-4BF0-ADC3-71A7F3B339E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94616" y="5398445"/>
                  <a:ext cx="63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8960BB9-E19C-43FE-9F1C-48402773BDA1}"/>
                    </a:ext>
                  </a:extLst>
                </p14:cNvPr>
                <p14:cNvContentPartPr/>
                <p14:nvPr/>
              </p14:nvContentPartPr>
              <p14:xfrm>
                <a:off x="1367416" y="5451365"/>
                <a:ext cx="99720" cy="131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8960BB9-E19C-43FE-9F1C-48402773BDA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358776" y="5442365"/>
                  <a:ext cx="117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02E3291-F81B-426C-9C1D-9DDC8B68EAFE}"/>
                    </a:ext>
                  </a:extLst>
                </p14:cNvPr>
                <p14:cNvContentPartPr/>
                <p14:nvPr/>
              </p14:nvContentPartPr>
              <p14:xfrm>
                <a:off x="1588096" y="5469365"/>
                <a:ext cx="81000" cy="132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02E3291-F81B-426C-9C1D-9DDC8B68EAF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579456" y="5460725"/>
                  <a:ext cx="98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EC3BCD7-7E5F-4DE5-89CE-C8FB74436BF5}"/>
                    </a:ext>
                  </a:extLst>
                </p14:cNvPr>
                <p14:cNvContentPartPr/>
                <p14:nvPr/>
              </p14:nvContentPartPr>
              <p14:xfrm>
                <a:off x="1557856" y="5476565"/>
                <a:ext cx="120240" cy="160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EC3BCD7-7E5F-4DE5-89CE-C8FB74436BF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549216" y="5467925"/>
                  <a:ext cx="137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2BC23F2-AD26-4AEF-93A7-DCBDE465054C}"/>
                    </a:ext>
                  </a:extLst>
                </p14:cNvPr>
                <p14:cNvContentPartPr/>
                <p14:nvPr/>
              </p14:nvContentPartPr>
              <p14:xfrm>
                <a:off x="1748656" y="5532365"/>
                <a:ext cx="101160" cy="18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2BC23F2-AD26-4AEF-93A7-DCBDE465054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740016" y="5523725"/>
                  <a:ext cx="118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7A58E40-6521-4E2B-822C-79097C505463}"/>
                    </a:ext>
                  </a:extLst>
                </p14:cNvPr>
                <p14:cNvContentPartPr/>
                <p14:nvPr/>
              </p14:nvContentPartPr>
              <p14:xfrm>
                <a:off x="1788256" y="5508965"/>
                <a:ext cx="17280" cy="101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7A58E40-6521-4E2B-822C-79097C50546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779256" y="5499965"/>
                  <a:ext cx="34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854BBC2-5102-45FF-99C4-4C1D82DD72AB}"/>
                    </a:ext>
                  </a:extLst>
                </p14:cNvPr>
                <p14:cNvContentPartPr/>
                <p14:nvPr/>
              </p14:nvContentPartPr>
              <p14:xfrm>
                <a:off x="1943056" y="5444165"/>
                <a:ext cx="116640" cy="159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854BBC2-5102-45FF-99C4-4C1D82DD72A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934416" y="5435525"/>
                  <a:ext cx="134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19CDA5F-078B-4CC5-AE6C-ECE29B9A3C1F}"/>
                    </a:ext>
                  </a:extLst>
                </p14:cNvPr>
                <p14:cNvContentPartPr/>
                <p14:nvPr/>
              </p14:nvContentPartPr>
              <p14:xfrm>
                <a:off x="2112256" y="5446325"/>
                <a:ext cx="97920" cy="159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19CDA5F-078B-4CC5-AE6C-ECE29B9A3C1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103256" y="5437685"/>
                  <a:ext cx="115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034322E-F945-45DE-9B7B-C27B2453DE32}"/>
                    </a:ext>
                  </a:extLst>
                </p14:cNvPr>
                <p14:cNvContentPartPr/>
                <p14:nvPr/>
              </p14:nvContentPartPr>
              <p14:xfrm>
                <a:off x="2259856" y="5383685"/>
                <a:ext cx="83160" cy="277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034322E-F945-45DE-9B7B-C27B2453DE3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51216" y="5375045"/>
                  <a:ext cx="100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E07670A-76E5-4E9C-8475-2CCB57949F43}"/>
                    </a:ext>
                  </a:extLst>
                </p14:cNvPr>
                <p14:cNvContentPartPr/>
                <p14:nvPr/>
              </p14:nvContentPartPr>
              <p14:xfrm>
                <a:off x="2384416" y="5290085"/>
                <a:ext cx="73440" cy="109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E07670A-76E5-4E9C-8475-2CCB57949F4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75776" y="5281085"/>
                  <a:ext cx="91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C82DF4A-DD19-474D-A7F2-2E33CD94BE43}"/>
                    </a:ext>
                  </a:extLst>
                </p14:cNvPr>
                <p14:cNvContentPartPr/>
                <p14:nvPr/>
              </p14:nvContentPartPr>
              <p14:xfrm>
                <a:off x="2511856" y="5294405"/>
                <a:ext cx="94320" cy="446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C82DF4A-DD19-474D-A7F2-2E33CD94BE4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502856" y="5285405"/>
                  <a:ext cx="111960" cy="46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ADC13C7-D74C-4629-AFD7-00B085B423AC}"/>
                  </a:ext>
                </a:extLst>
              </p14:cNvPr>
              <p14:cNvContentPartPr/>
              <p14:nvPr/>
            </p14:nvContentPartPr>
            <p14:xfrm>
              <a:off x="2780776" y="5531645"/>
              <a:ext cx="148680" cy="338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ADC13C7-D74C-4629-AFD7-00B085B423AC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772136" y="5523005"/>
                <a:ext cx="16632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2BC02AAA-757C-4A83-9027-74BE2AA2D019}"/>
              </a:ext>
            </a:extLst>
          </p:cNvPr>
          <p:cNvGrpSpPr/>
          <p:nvPr/>
        </p:nvGrpSpPr>
        <p:grpSpPr>
          <a:xfrm>
            <a:off x="3093976" y="5325725"/>
            <a:ext cx="1590120" cy="437400"/>
            <a:chOff x="3093976" y="5325725"/>
            <a:chExt cx="159012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3CD2AC4-36D5-4A7E-BB60-E9FA2E1F9996}"/>
                    </a:ext>
                  </a:extLst>
                </p14:cNvPr>
                <p14:cNvContentPartPr/>
                <p14:nvPr/>
              </p14:nvContentPartPr>
              <p14:xfrm>
                <a:off x="3093976" y="5359565"/>
                <a:ext cx="102240" cy="334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3CD2AC4-36D5-4A7E-BB60-E9FA2E1F999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84976" y="5350925"/>
                  <a:ext cx="1198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A05CFE0-7B2C-4A01-8356-54D1477331F5}"/>
                    </a:ext>
                  </a:extLst>
                </p14:cNvPr>
                <p14:cNvContentPartPr/>
                <p14:nvPr/>
              </p14:nvContentPartPr>
              <p14:xfrm>
                <a:off x="3258136" y="5492405"/>
                <a:ext cx="109080" cy="143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A05CFE0-7B2C-4A01-8356-54D1477331F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249496" y="5483765"/>
                  <a:ext cx="126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D5ACC8C-9475-4F19-B3AC-852A6A35AA7F}"/>
                    </a:ext>
                  </a:extLst>
                </p14:cNvPr>
                <p14:cNvContentPartPr/>
                <p14:nvPr/>
              </p14:nvContentPartPr>
              <p14:xfrm>
                <a:off x="3405016" y="5543165"/>
                <a:ext cx="128520" cy="162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D5ACC8C-9475-4F19-B3AC-852A6A35AA7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96016" y="5534165"/>
                  <a:ext cx="146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0CC91D0-1761-4880-B880-489F3EA0B0A5}"/>
                    </a:ext>
                  </a:extLst>
                </p14:cNvPr>
                <p14:cNvContentPartPr/>
                <p14:nvPr/>
              </p14:nvContentPartPr>
              <p14:xfrm>
                <a:off x="3588256" y="5599325"/>
                <a:ext cx="99000" cy="85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0CC91D0-1761-4880-B880-489F3EA0B0A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579256" y="5590685"/>
                  <a:ext cx="116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F379D21-2E20-48BC-81AA-72B3ABD050DA}"/>
                    </a:ext>
                  </a:extLst>
                </p14:cNvPr>
                <p14:cNvContentPartPr/>
                <p14:nvPr/>
              </p14:nvContentPartPr>
              <p14:xfrm>
                <a:off x="3596176" y="5605085"/>
                <a:ext cx="86400" cy="91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F379D21-2E20-48BC-81AA-72B3ABD050D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87176" y="5596445"/>
                  <a:ext cx="104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6897BD7-36E8-4C53-AEFC-B94552599B92}"/>
                    </a:ext>
                  </a:extLst>
                </p14:cNvPr>
                <p14:cNvContentPartPr/>
                <p14:nvPr/>
              </p14:nvContentPartPr>
              <p14:xfrm>
                <a:off x="3791656" y="5597165"/>
                <a:ext cx="112680" cy="19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6897BD7-36E8-4C53-AEFC-B94552599B9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782656" y="5588525"/>
                  <a:ext cx="130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E9EEFCF-92CE-4A67-95BC-2FFE008BF107}"/>
                    </a:ext>
                  </a:extLst>
                </p14:cNvPr>
                <p14:cNvContentPartPr/>
                <p14:nvPr/>
              </p14:nvContentPartPr>
              <p14:xfrm>
                <a:off x="3817216" y="5576645"/>
                <a:ext cx="25560" cy="92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E9EEFCF-92CE-4A67-95BC-2FFE008BF10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808216" y="5567645"/>
                  <a:ext cx="43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240A186-7480-45D1-8D89-C3A169F7BF7A}"/>
                    </a:ext>
                  </a:extLst>
                </p14:cNvPr>
                <p14:cNvContentPartPr/>
                <p14:nvPr/>
              </p14:nvContentPartPr>
              <p14:xfrm>
                <a:off x="3940696" y="5477285"/>
                <a:ext cx="102240" cy="186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240A186-7480-45D1-8D89-C3A169F7BF7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31696" y="5468645"/>
                  <a:ext cx="119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DC2AF32-CDD1-4D80-8AAC-06EDBB1B091D}"/>
                    </a:ext>
                  </a:extLst>
                </p14:cNvPr>
                <p14:cNvContentPartPr/>
                <p14:nvPr/>
              </p14:nvContentPartPr>
              <p14:xfrm>
                <a:off x="4089016" y="5548205"/>
                <a:ext cx="153000" cy="119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DC2AF32-CDD1-4D80-8AAC-06EDBB1B091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080376" y="5539205"/>
                  <a:ext cx="170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C603E9B-550B-48BB-8DAB-9DCF9831A077}"/>
                    </a:ext>
                  </a:extLst>
                </p14:cNvPr>
                <p14:cNvContentPartPr/>
                <p14:nvPr/>
              </p14:nvContentPartPr>
              <p14:xfrm>
                <a:off x="4281616" y="5581685"/>
                <a:ext cx="117360" cy="181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C603E9B-550B-48BB-8DAB-9DCF9831A07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272976" y="5572685"/>
                  <a:ext cx="135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4B8B2D6-C4C5-4674-9541-4F4517CEE124}"/>
                    </a:ext>
                  </a:extLst>
                </p14:cNvPr>
                <p14:cNvContentPartPr/>
                <p14:nvPr/>
              </p14:nvContentPartPr>
              <p14:xfrm>
                <a:off x="4465936" y="5393405"/>
                <a:ext cx="63720" cy="297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4B8B2D6-C4C5-4674-9541-4F4517CEE12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456936" y="5384405"/>
                  <a:ext cx="813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B9F5457-A204-4597-8520-A4D0C48047D2}"/>
                    </a:ext>
                  </a:extLst>
                </p14:cNvPr>
                <p14:cNvContentPartPr/>
                <p14:nvPr/>
              </p14:nvContentPartPr>
              <p14:xfrm>
                <a:off x="4575376" y="5325725"/>
                <a:ext cx="108720" cy="144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B9F5457-A204-4597-8520-A4D0C48047D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566736" y="5317085"/>
                  <a:ext cx="12636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2F517DCC-77C2-46B3-B7A9-8734658F5686}"/>
              </a:ext>
            </a:extLst>
          </p:cNvPr>
          <p:cNvGrpSpPr/>
          <p:nvPr/>
        </p:nvGrpSpPr>
        <p:grpSpPr>
          <a:xfrm>
            <a:off x="306496" y="6005405"/>
            <a:ext cx="101520" cy="105120"/>
            <a:chOff x="306496" y="6005405"/>
            <a:chExt cx="10152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C36CB3C-6B7B-4C58-9031-B9D243E2549E}"/>
                    </a:ext>
                  </a:extLst>
                </p14:cNvPr>
                <p14:cNvContentPartPr/>
                <p14:nvPr/>
              </p14:nvContentPartPr>
              <p14:xfrm>
                <a:off x="306496" y="6005405"/>
                <a:ext cx="101520" cy="21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C36CB3C-6B7B-4C58-9031-B9D243E2549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97856" y="5996765"/>
                  <a:ext cx="119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DFCD45D-D2EC-4BA9-9DE8-FF4DBD3CD25F}"/>
                    </a:ext>
                  </a:extLst>
                </p14:cNvPr>
                <p14:cNvContentPartPr/>
                <p14:nvPr/>
              </p14:nvContentPartPr>
              <p14:xfrm>
                <a:off x="311536" y="6102245"/>
                <a:ext cx="82080" cy="8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DFCD45D-D2EC-4BA9-9DE8-FF4DBD3CD25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02536" y="6093605"/>
                  <a:ext cx="997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2F9DE03-13C6-4915-A22B-7B13592BC10D}"/>
              </a:ext>
            </a:extLst>
          </p:cNvPr>
          <p:cNvGrpSpPr/>
          <p:nvPr/>
        </p:nvGrpSpPr>
        <p:grpSpPr>
          <a:xfrm>
            <a:off x="666496" y="5964005"/>
            <a:ext cx="338040" cy="348840"/>
            <a:chOff x="666496" y="5964005"/>
            <a:chExt cx="33804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0918700-E7CA-4584-A6B5-711DAD594955}"/>
                    </a:ext>
                  </a:extLst>
                </p14:cNvPr>
                <p14:cNvContentPartPr/>
                <p14:nvPr/>
              </p14:nvContentPartPr>
              <p14:xfrm>
                <a:off x="679096" y="6037085"/>
                <a:ext cx="99720" cy="161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0918700-E7CA-4584-A6B5-711DAD59495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70096" y="6028085"/>
                  <a:ext cx="117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8392C98-0E4A-49EF-9F64-9BCE1B028040}"/>
                    </a:ext>
                  </a:extLst>
                </p14:cNvPr>
                <p14:cNvContentPartPr/>
                <p14:nvPr/>
              </p14:nvContentPartPr>
              <p14:xfrm>
                <a:off x="666496" y="6096125"/>
                <a:ext cx="80280" cy="48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8392C98-0E4A-49EF-9F64-9BCE1B02804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7496" y="6087485"/>
                  <a:ext cx="97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793CBC7-431A-4EB9-A1FB-38E3ABA90393}"/>
                    </a:ext>
                  </a:extLst>
                </p14:cNvPr>
                <p14:cNvContentPartPr/>
                <p14:nvPr/>
              </p14:nvContentPartPr>
              <p14:xfrm>
                <a:off x="689896" y="6032405"/>
                <a:ext cx="88200" cy="8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793CBC7-431A-4EB9-A1FB-38E3ABA9039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81256" y="6023765"/>
                  <a:ext cx="105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3CB89C9-278D-42BD-A9CC-729485E3B7B1}"/>
                    </a:ext>
                  </a:extLst>
                </p14:cNvPr>
                <p14:cNvContentPartPr/>
                <p14:nvPr/>
              </p14:nvContentPartPr>
              <p14:xfrm>
                <a:off x="864496" y="5964005"/>
                <a:ext cx="140040" cy="348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3CB89C9-278D-42BD-A9CC-729485E3B7B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55856" y="5955005"/>
                  <a:ext cx="15768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4C37796-1EB9-4FFF-8614-FF332DFD572D}"/>
              </a:ext>
            </a:extLst>
          </p:cNvPr>
          <p:cNvGrpSpPr/>
          <p:nvPr/>
        </p:nvGrpSpPr>
        <p:grpSpPr>
          <a:xfrm>
            <a:off x="1621576" y="6027005"/>
            <a:ext cx="619200" cy="189360"/>
            <a:chOff x="1621576" y="6027005"/>
            <a:chExt cx="61920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734E4D3-48AA-4A8E-BB75-19CEA8D31581}"/>
                    </a:ext>
                  </a:extLst>
                </p14:cNvPr>
                <p14:cNvContentPartPr/>
                <p14:nvPr/>
              </p14:nvContentPartPr>
              <p14:xfrm>
                <a:off x="1621576" y="6157325"/>
                <a:ext cx="111600" cy="24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734E4D3-48AA-4A8E-BB75-19CEA8D3158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612936" y="6148685"/>
                  <a:ext cx="129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996CF52-98FE-4763-8667-1EEB613CB7EA}"/>
                    </a:ext>
                  </a:extLst>
                </p14:cNvPr>
                <p14:cNvContentPartPr/>
                <p14:nvPr/>
              </p14:nvContentPartPr>
              <p14:xfrm>
                <a:off x="1685656" y="6133205"/>
                <a:ext cx="16200" cy="77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996CF52-98FE-4763-8667-1EEB613CB7E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676656" y="6124565"/>
                  <a:ext cx="33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D1CE2DF-C852-4AFE-A63E-BB55D5769F84}"/>
                    </a:ext>
                  </a:extLst>
                </p14:cNvPr>
                <p14:cNvContentPartPr/>
                <p14:nvPr/>
              </p14:nvContentPartPr>
              <p14:xfrm>
                <a:off x="1825696" y="6027005"/>
                <a:ext cx="127080" cy="189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D1CE2DF-C852-4AFE-A63E-BB55D5769F8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816696" y="6018365"/>
                  <a:ext cx="144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432C64A-68C5-4516-8D02-48FFEF458083}"/>
                    </a:ext>
                  </a:extLst>
                </p14:cNvPr>
                <p14:cNvContentPartPr/>
                <p14:nvPr/>
              </p14:nvContentPartPr>
              <p14:xfrm>
                <a:off x="1990576" y="6061925"/>
                <a:ext cx="250200" cy="140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432C64A-68C5-4516-8D02-48FFEF45808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81936" y="6052925"/>
                  <a:ext cx="2678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361C5F99-CA58-412D-B1ED-FD23428067E1}"/>
              </a:ext>
            </a:extLst>
          </p:cNvPr>
          <p:cNvGrpSpPr/>
          <p:nvPr/>
        </p:nvGrpSpPr>
        <p:grpSpPr>
          <a:xfrm>
            <a:off x="2309896" y="6032765"/>
            <a:ext cx="273600" cy="214920"/>
            <a:chOff x="2309896" y="6032765"/>
            <a:chExt cx="27360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AD87EB9-70AF-445D-A967-44D22EAE495F}"/>
                    </a:ext>
                  </a:extLst>
                </p14:cNvPr>
                <p14:cNvContentPartPr/>
                <p14:nvPr/>
              </p14:nvContentPartPr>
              <p14:xfrm>
                <a:off x="2319976" y="6063365"/>
                <a:ext cx="105480" cy="150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AD87EB9-70AF-445D-A967-44D22EAE495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310976" y="6054725"/>
                  <a:ext cx="123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6584033-914C-4FD4-BECA-2E7133D0C401}"/>
                    </a:ext>
                  </a:extLst>
                </p14:cNvPr>
                <p14:cNvContentPartPr/>
                <p14:nvPr/>
              </p14:nvContentPartPr>
              <p14:xfrm>
                <a:off x="2309896" y="6069485"/>
                <a:ext cx="117000" cy="146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6584033-914C-4FD4-BECA-2E7133D0C40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300896" y="6060845"/>
                  <a:ext cx="134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53D89E6-F898-4588-AB2E-802DAE6AB850}"/>
                    </a:ext>
                  </a:extLst>
                </p14:cNvPr>
                <p14:cNvContentPartPr/>
                <p14:nvPr/>
              </p14:nvContentPartPr>
              <p14:xfrm>
                <a:off x="2507536" y="6032765"/>
                <a:ext cx="75960" cy="214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53D89E6-F898-4588-AB2E-802DAE6AB85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498896" y="6023765"/>
                  <a:ext cx="9360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A2BAC143-ED82-46F3-8D78-C32DF461ABDB}"/>
              </a:ext>
            </a:extLst>
          </p:cNvPr>
          <p:cNvGrpSpPr/>
          <p:nvPr/>
        </p:nvGrpSpPr>
        <p:grpSpPr>
          <a:xfrm>
            <a:off x="2670976" y="5924405"/>
            <a:ext cx="685440" cy="370080"/>
            <a:chOff x="2670976" y="5924405"/>
            <a:chExt cx="68544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2590C7A-6920-4FF0-8441-AE80E56D3356}"/>
                    </a:ext>
                  </a:extLst>
                </p14:cNvPr>
                <p14:cNvContentPartPr/>
                <p14:nvPr/>
              </p14:nvContentPartPr>
              <p14:xfrm>
                <a:off x="2670976" y="6161285"/>
                <a:ext cx="109800" cy="19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2590C7A-6920-4FF0-8441-AE80E56D335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662336" y="6152285"/>
                  <a:ext cx="127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078F66B-52BD-4596-B646-875F57AA4BB4}"/>
                    </a:ext>
                  </a:extLst>
                </p14:cNvPr>
                <p14:cNvContentPartPr/>
                <p14:nvPr/>
              </p14:nvContentPartPr>
              <p14:xfrm>
                <a:off x="2722456" y="6123125"/>
                <a:ext cx="15840" cy="102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078F66B-52BD-4596-B646-875F57AA4BB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713816" y="6114125"/>
                  <a:ext cx="33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A7A589E-B0B4-4FDC-970B-D4E9D901D83E}"/>
                    </a:ext>
                  </a:extLst>
                </p14:cNvPr>
                <p14:cNvContentPartPr/>
                <p14:nvPr/>
              </p14:nvContentPartPr>
              <p14:xfrm>
                <a:off x="2897056" y="6034925"/>
                <a:ext cx="83160" cy="164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A7A589E-B0B4-4FDC-970B-D4E9D901D83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888416" y="6025925"/>
                  <a:ext cx="100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54BE863-2B5A-4479-BCDB-6693AFE47ABB}"/>
                    </a:ext>
                  </a:extLst>
                </p14:cNvPr>
                <p14:cNvContentPartPr/>
                <p14:nvPr/>
              </p14:nvContentPartPr>
              <p14:xfrm>
                <a:off x="2982376" y="5996045"/>
                <a:ext cx="70200" cy="72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54BE863-2B5A-4479-BCDB-6693AFE47AB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973736" y="5987045"/>
                  <a:ext cx="87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0D007C2-93E6-4DF1-A7C9-C41251B96655}"/>
                    </a:ext>
                  </a:extLst>
                </p14:cNvPr>
                <p14:cNvContentPartPr/>
                <p14:nvPr/>
              </p14:nvContentPartPr>
              <p14:xfrm>
                <a:off x="3118816" y="6051485"/>
                <a:ext cx="67680" cy="168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0D007C2-93E6-4DF1-A7C9-C41251B9665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110176" y="6042485"/>
                  <a:ext cx="85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A43ABBE-4699-4E2E-A69E-2E91A04E37B3}"/>
                    </a:ext>
                  </a:extLst>
                </p14:cNvPr>
                <p14:cNvContentPartPr/>
                <p14:nvPr/>
              </p14:nvContentPartPr>
              <p14:xfrm>
                <a:off x="3192616" y="5943125"/>
                <a:ext cx="66240" cy="83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A43ABBE-4699-4E2E-A69E-2E91A04E37B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183976" y="5934485"/>
                  <a:ext cx="83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A806F8D-AB12-4D78-83AA-80AF00A53C35}"/>
                    </a:ext>
                  </a:extLst>
                </p14:cNvPr>
                <p14:cNvContentPartPr/>
                <p14:nvPr/>
              </p14:nvContentPartPr>
              <p14:xfrm>
                <a:off x="3265336" y="5924405"/>
                <a:ext cx="91080" cy="370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A806F8D-AB12-4D78-83AA-80AF00A53C3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256696" y="5915405"/>
                  <a:ext cx="108720" cy="38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0B69BD41-E462-4B23-BA56-2DC24F67B2A1}"/>
                  </a:ext>
                </a:extLst>
              </p14:cNvPr>
              <p14:cNvContentPartPr/>
              <p14:nvPr/>
            </p14:nvContentPartPr>
            <p14:xfrm>
              <a:off x="3463336" y="6122045"/>
              <a:ext cx="73440" cy="320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0B69BD41-E462-4B23-BA56-2DC24F67B2A1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454696" y="6113045"/>
                <a:ext cx="91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5C888BDF-CC77-410A-BA60-A79B04F80B29}"/>
                  </a:ext>
                </a:extLst>
              </p14:cNvPr>
              <p14:cNvContentPartPr/>
              <p14:nvPr/>
            </p14:nvContentPartPr>
            <p14:xfrm>
              <a:off x="6357376" y="5952845"/>
              <a:ext cx="97920" cy="3121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5C888BDF-CC77-410A-BA60-A79B04F80B2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6348376" y="5944205"/>
                <a:ext cx="1155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C15ED40E-9268-41D7-A91C-3581580AC1CB}"/>
                  </a:ext>
                </a:extLst>
              </p14:cNvPr>
              <p14:cNvContentPartPr/>
              <p14:nvPr/>
            </p14:nvContentPartPr>
            <p14:xfrm>
              <a:off x="281296" y="6569165"/>
              <a:ext cx="103680" cy="223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C15ED40E-9268-41D7-A91C-3581580AC1CB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72656" y="6560165"/>
                <a:ext cx="121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6A38B3DC-D9F8-4B16-AAC4-E9C79F2F52A8}"/>
                  </a:ext>
                </a:extLst>
              </p14:cNvPr>
              <p14:cNvContentPartPr/>
              <p14:nvPr/>
            </p14:nvContentPartPr>
            <p14:xfrm>
              <a:off x="262936" y="6683645"/>
              <a:ext cx="65880" cy="165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6A38B3DC-D9F8-4B16-AAC4-E9C79F2F52A8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53936" y="6675005"/>
                <a:ext cx="8352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63F6CEC-CFEE-4291-86D3-0BD4FE07040B}"/>
              </a:ext>
            </a:extLst>
          </p:cNvPr>
          <p:cNvGrpSpPr/>
          <p:nvPr/>
        </p:nvGrpSpPr>
        <p:grpSpPr>
          <a:xfrm>
            <a:off x="1108576" y="5933045"/>
            <a:ext cx="404280" cy="302760"/>
            <a:chOff x="1108576" y="5933045"/>
            <a:chExt cx="40428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E31B2DE-FAF5-4334-9C3B-A449F72F37B1}"/>
                    </a:ext>
                  </a:extLst>
                </p14:cNvPr>
                <p14:cNvContentPartPr/>
                <p14:nvPr/>
              </p14:nvContentPartPr>
              <p14:xfrm>
                <a:off x="1108576" y="6091445"/>
                <a:ext cx="121320" cy="130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E31B2DE-FAF5-4334-9C3B-A449F72F37B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99576" y="6082805"/>
                  <a:ext cx="138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AD31606-EB58-4FEF-A959-21A96E19637E}"/>
                    </a:ext>
                  </a:extLst>
                </p14:cNvPr>
                <p14:cNvContentPartPr/>
                <p14:nvPr/>
              </p14:nvContentPartPr>
              <p14:xfrm>
                <a:off x="1322416" y="6080645"/>
                <a:ext cx="122040" cy="139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AD31606-EB58-4FEF-A959-21A96E19637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313416" y="6071645"/>
                  <a:ext cx="139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AD5735E-13F7-4041-8872-EAF2E9912026}"/>
                    </a:ext>
                  </a:extLst>
                </p14:cNvPr>
                <p14:cNvContentPartPr/>
                <p14:nvPr/>
              </p14:nvContentPartPr>
              <p14:xfrm>
                <a:off x="1345096" y="6056885"/>
                <a:ext cx="103320" cy="178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AD5735E-13F7-4041-8872-EAF2E991202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336456" y="6048245"/>
                  <a:ext cx="120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9BF719B-3E21-4AAF-BE83-B3A28F8B838C}"/>
                    </a:ext>
                  </a:extLst>
                </p14:cNvPr>
                <p14:cNvContentPartPr/>
                <p14:nvPr/>
              </p14:nvContentPartPr>
              <p14:xfrm>
                <a:off x="1435456" y="5933045"/>
                <a:ext cx="77400" cy="97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9BF719B-3E21-4AAF-BE83-B3A28F8B838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426816" y="5924405"/>
                  <a:ext cx="95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0B68868-CE5D-448F-A747-36D54B3CF3D3}"/>
                    </a:ext>
                  </a:extLst>
                </p14:cNvPr>
                <p14:cNvContentPartPr/>
                <p14:nvPr/>
              </p14:nvContentPartPr>
              <p14:xfrm>
                <a:off x="1179496" y="5979845"/>
                <a:ext cx="90720" cy="106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0B68868-CE5D-448F-A747-36D54B3CF3D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70496" y="5971205"/>
                  <a:ext cx="10836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3B755002-291A-49A6-A05B-F15AE351AC6C}"/>
              </a:ext>
            </a:extLst>
          </p:cNvPr>
          <p:cNvGrpSpPr/>
          <p:nvPr/>
        </p:nvGrpSpPr>
        <p:grpSpPr>
          <a:xfrm>
            <a:off x="614656" y="6434525"/>
            <a:ext cx="913680" cy="343080"/>
            <a:chOff x="614656" y="6434525"/>
            <a:chExt cx="91368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1217CC2-4621-43C6-9A08-03047FCA6E29}"/>
                    </a:ext>
                  </a:extLst>
                </p14:cNvPr>
                <p14:cNvContentPartPr/>
                <p14:nvPr/>
              </p14:nvContentPartPr>
              <p14:xfrm>
                <a:off x="614656" y="6587885"/>
                <a:ext cx="110160" cy="109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1217CC2-4621-43C6-9A08-03047FCA6E2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06016" y="6578885"/>
                  <a:ext cx="127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FEE4C9F-7FE9-4478-A76D-AB4C65571FD0}"/>
                    </a:ext>
                  </a:extLst>
                </p14:cNvPr>
                <p14:cNvContentPartPr/>
                <p14:nvPr/>
              </p14:nvContentPartPr>
              <p14:xfrm>
                <a:off x="683776" y="6434525"/>
                <a:ext cx="59400" cy="88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FEE4C9F-7FE9-4478-A76D-AB4C65571FD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74776" y="6425885"/>
                  <a:ext cx="77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4663158-B6FC-489F-819D-A7BD99801F85}"/>
                    </a:ext>
                  </a:extLst>
                </p14:cNvPr>
                <p14:cNvContentPartPr/>
                <p14:nvPr/>
              </p14:nvContentPartPr>
              <p14:xfrm>
                <a:off x="870976" y="6508685"/>
                <a:ext cx="66960" cy="254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4663158-B6FC-489F-819D-A7BD99801F8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62336" y="6500045"/>
                  <a:ext cx="846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3AF14DA-3636-4396-AA5E-1101E8A99FB4}"/>
                    </a:ext>
                  </a:extLst>
                </p14:cNvPr>
                <p14:cNvContentPartPr/>
                <p14:nvPr/>
              </p14:nvContentPartPr>
              <p14:xfrm>
                <a:off x="997336" y="6574565"/>
                <a:ext cx="60120" cy="1389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3AF14DA-3636-4396-AA5E-1101E8A99FB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88336" y="6565565"/>
                  <a:ext cx="77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42A1815-1912-40B6-BA07-9807652E1DB8}"/>
                    </a:ext>
                  </a:extLst>
                </p14:cNvPr>
                <p14:cNvContentPartPr/>
                <p14:nvPr/>
              </p14:nvContentPartPr>
              <p14:xfrm>
                <a:off x="1007416" y="6635405"/>
                <a:ext cx="64080" cy="280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42A1815-1912-40B6-BA07-9807652E1DB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98416" y="6626405"/>
                  <a:ext cx="81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A47716E-7BC6-4668-8C2D-C67B65CEBB0A}"/>
                    </a:ext>
                  </a:extLst>
                </p14:cNvPr>
                <p14:cNvContentPartPr/>
                <p14:nvPr/>
              </p14:nvContentPartPr>
              <p14:xfrm>
                <a:off x="1015336" y="6548645"/>
                <a:ext cx="91800" cy="21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A47716E-7BC6-4668-8C2D-C67B65CEBB0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06336" y="6540005"/>
                  <a:ext cx="109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F3D7627-0165-410D-BB7F-DA54D15708F7}"/>
                    </a:ext>
                  </a:extLst>
                </p14:cNvPr>
                <p14:cNvContentPartPr/>
                <p14:nvPr/>
              </p14:nvContentPartPr>
              <p14:xfrm>
                <a:off x="1151416" y="6544325"/>
                <a:ext cx="67680" cy="1850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F3D7627-0165-410D-BB7F-DA54D15708F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42416" y="6535685"/>
                  <a:ext cx="85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E005780-CF7A-454A-A096-B174AC702D33}"/>
                    </a:ext>
                  </a:extLst>
                </p14:cNvPr>
                <p14:cNvContentPartPr/>
                <p14:nvPr/>
              </p14:nvContentPartPr>
              <p14:xfrm>
                <a:off x="1260496" y="6612005"/>
                <a:ext cx="103320" cy="93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E005780-CF7A-454A-A096-B174AC702D3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251856" y="6603365"/>
                  <a:ext cx="120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315670C-831E-4DD8-9679-C6663FA8C24C}"/>
                    </a:ext>
                  </a:extLst>
                </p14:cNvPr>
                <p14:cNvContentPartPr/>
                <p14:nvPr/>
              </p14:nvContentPartPr>
              <p14:xfrm>
                <a:off x="1270936" y="6607325"/>
                <a:ext cx="87120" cy="1141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315670C-831E-4DD8-9679-C6663FA8C24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261936" y="6598685"/>
                  <a:ext cx="104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110A0E7-6362-4B21-80F1-6014E82473F9}"/>
                    </a:ext>
                  </a:extLst>
                </p14:cNvPr>
                <p14:cNvContentPartPr/>
                <p14:nvPr/>
              </p14:nvContentPartPr>
              <p14:xfrm>
                <a:off x="1356256" y="6513365"/>
                <a:ext cx="72360" cy="79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110A0E7-6362-4B21-80F1-6014E82473F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347256" y="6504725"/>
                  <a:ext cx="90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3BF6E90-10C2-4365-BBE1-1BE235F1772F}"/>
                    </a:ext>
                  </a:extLst>
                </p14:cNvPr>
                <p14:cNvContentPartPr/>
                <p14:nvPr/>
              </p14:nvContentPartPr>
              <p14:xfrm>
                <a:off x="1492336" y="6513365"/>
                <a:ext cx="36000" cy="2642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3BF6E90-10C2-4365-BBE1-1BE235F1772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483696" y="6504365"/>
                  <a:ext cx="5364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C5A9D2E-B73F-47BD-9DA6-8566E3DAB5BF}"/>
              </a:ext>
            </a:extLst>
          </p:cNvPr>
          <p:cNvGrpSpPr/>
          <p:nvPr/>
        </p:nvGrpSpPr>
        <p:grpSpPr>
          <a:xfrm>
            <a:off x="1686376" y="6434165"/>
            <a:ext cx="568080" cy="309240"/>
            <a:chOff x="1686376" y="6434165"/>
            <a:chExt cx="56808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602C3B7-B72A-496D-89F0-069148CF992D}"/>
                    </a:ext>
                  </a:extLst>
                </p14:cNvPr>
                <p14:cNvContentPartPr/>
                <p14:nvPr/>
              </p14:nvContentPartPr>
              <p14:xfrm>
                <a:off x="1686376" y="6619205"/>
                <a:ext cx="53280" cy="13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602C3B7-B72A-496D-89F0-069148CF992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677736" y="6610205"/>
                  <a:ext cx="70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18BA097-279C-4F5D-9FB5-EC1461470BE7}"/>
                    </a:ext>
                  </a:extLst>
                </p14:cNvPr>
                <p14:cNvContentPartPr/>
                <p14:nvPr/>
              </p14:nvContentPartPr>
              <p14:xfrm>
                <a:off x="1854136" y="6560885"/>
                <a:ext cx="102600" cy="1328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18BA097-279C-4F5D-9FB5-EC1461470BE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845136" y="6551885"/>
                  <a:ext cx="120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E587D44-DBC5-4A3A-8368-DBBFBFDE06D6}"/>
                    </a:ext>
                  </a:extLst>
                </p14:cNvPr>
                <p14:cNvContentPartPr/>
                <p14:nvPr/>
              </p14:nvContentPartPr>
              <p14:xfrm>
                <a:off x="2015056" y="6634685"/>
                <a:ext cx="68040" cy="69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E587D44-DBC5-4A3A-8368-DBBFBFDE06D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006416" y="6626045"/>
                  <a:ext cx="85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690D9AA-CAE3-49C4-9226-0515E87D7286}"/>
                    </a:ext>
                  </a:extLst>
                </p14:cNvPr>
                <p14:cNvContentPartPr/>
                <p14:nvPr/>
              </p14:nvContentPartPr>
              <p14:xfrm>
                <a:off x="2021176" y="6632165"/>
                <a:ext cx="62280" cy="835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690D9AA-CAE3-49C4-9226-0515E87D728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012536" y="6623165"/>
                  <a:ext cx="79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4121FCD-17E4-458C-9F61-EA24D554FC83}"/>
                    </a:ext>
                  </a:extLst>
                </p14:cNvPr>
                <p14:cNvContentPartPr/>
                <p14:nvPr/>
              </p14:nvContentPartPr>
              <p14:xfrm>
                <a:off x="1984456" y="6434165"/>
                <a:ext cx="70560" cy="113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4121FCD-17E4-458C-9F61-EA24D554FC8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975456" y="6425525"/>
                  <a:ext cx="88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E61C786-BC72-44A4-B2C5-D79EB65E6B4D}"/>
                    </a:ext>
                  </a:extLst>
                </p14:cNvPr>
                <p14:cNvContentPartPr/>
                <p14:nvPr/>
              </p14:nvContentPartPr>
              <p14:xfrm>
                <a:off x="2197576" y="6448205"/>
                <a:ext cx="56880" cy="295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E61C786-BC72-44A4-B2C5-D79EB65E6B4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188576" y="6439205"/>
                  <a:ext cx="7452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D49407EB-4595-4D99-9494-558F0E2B1257}"/>
              </a:ext>
            </a:extLst>
          </p:cNvPr>
          <p:cNvGrpSpPr/>
          <p:nvPr/>
        </p:nvGrpSpPr>
        <p:grpSpPr>
          <a:xfrm>
            <a:off x="2406736" y="6568805"/>
            <a:ext cx="110880" cy="123840"/>
            <a:chOff x="2406736" y="6568805"/>
            <a:chExt cx="11088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CC01477-9CB9-4F4D-BE80-3F9F47368BD0}"/>
                    </a:ext>
                  </a:extLst>
                </p14:cNvPr>
                <p14:cNvContentPartPr/>
                <p14:nvPr/>
              </p14:nvContentPartPr>
              <p14:xfrm>
                <a:off x="2406736" y="6626045"/>
                <a:ext cx="110880" cy="201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CC01477-9CB9-4F4D-BE80-3F9F47368BD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398096" y="6617045"/>
                  <a:ext cx="128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62F7F65-53DD-4AB9-A02A-5E77BD6E1E10}"/>
                    </a:ext>
                  </a:extLst>
                </p14:cNvPr>
                <p14:cNvContentPartPr/>
                <p14:nvPr/>
              </p14:nvContentPartPr>
              <p14:xfrm>
                <a:off x="2468296" y="6568805"/>
                <a:ext cx="12600" cy="1238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62F7F65-53DD-4AB9-A02A-5E77BD6E1E1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459296" y="6559805"/>
                  <a:ext cx="302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878AAD71-9610-46A2-98B3-A0DEB011AEB9}"/>
              </a:ext>
            </a:extLst>
          </p:cNvPr>
          <p:cNvGrpSpPr/>
          <p:nvPr/>
        </p:nvGrpSpPr>
        <p:grpSpPr>
          <a:xfrm>
            <a:off x="2695456" y="6450365"/>
            <a:ext cx="847800" cy="314640"/>
            <a:chOff x="2695456" y="6450365"/>
            <a:chExt cx="8478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056C927-1210-41F9-B24B-AA7780526D36}"/>
                    </a:ext>
                  </a:extLst>
                </p14:cNvPr>
                <p14:cNvContentPartPr/>
                <p14:nvPr/>
              </p14:nvContentPartPr>
              <p14:xfrm>
                <a:off x="2695456" y="6551885"/>
                <a:ext cx="88200" cy="1458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056C927-1210-41F9-B24B-AA7780526D3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686456" y="6542885"/>
                  <a:ext cx="105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F0A77F4-4974-4633-98D0-3E8E1F1B3E23}"/>
                    </a:ext>
                  </a:extLst>
                </p14:cNvPr>
                <p14:cNvContentPartPr/>
                <p14:nvPr/>
              </p14:nvContentPartPr>
              <p14:xfrm>
                <a:off x="2803816" y="6450365"/>
                <a:ext cx="76680" cy="70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F0A77F4-4974-4633-98D0-3E8E1F1B3E2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794816" y="6441725"/>
                  <a:ext cx="94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D838745-D904-4351-B0FC-4D5542AE3CC1}"/>
                    </a:ext>
                  </a:extLst>
                </p14:cNvPr>
                <p14:cNvContentPartPr/>
                <p14:nvPr/>
              </p14:nvContentPartPr>
              <p14:xfrm>
                <a:off x="2918296" y="6505085"/>
                <a:ext cx="68760" cy="2599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D838745-D904-4351-B0FC-4D5542AE3CC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909656" y="6496445"/>
                  <a:ext cx="86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0A581EE-08F1-4295-8C16-F9BA82E47CB2}"/>
                    </a:ext>
                  </a:extLst>
                </p14:cNvPr>
                <p14:cNvContentPartPr/>
                <p14:nvPr/>
              </p14:nvContentPartPr>
              <p14:xfrm>
                <a:off x="3045376" y="6576005"/>
                <a:ext cx="75600" cy="134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0A581EE-08F1-4295-8C16-F9BA82E47CB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036376" y="6567005"/>
                  <a:ext cx="93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AC38548-7B7C-48B7-AEE2-41B60C70F085}"/>
                    </a:ext>
                  </a:extLst>
                </p14:cNvPr>
                <p14:cNvContentPartPr/>
                <p14:nvPr/>
              </p14:nvContentPartPr>
              <p14:xfrm>
                <a:off x="3054016" y="6611645"/>
                <a:ext cx="59040" cy="403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AC38548-7B7C-48B7-AEE2-41B60C70F08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045016" y="6603005"/>
                  <a:ext cx="76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270D620-6C75-4CB5-AAF4-572B9052F651}"/>
                    </a:ext>
                  </a:extLst>
                </p14:cNvPr>
                <p14:cNvContentPartPr/>
                <p14:nvPr/>
              </p14:nvContentPartPr>
              <p14:xfrm>
                <a:off x="3055096" y="6552245"/>
                <a:ext cx="88200" cy="165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270D620-6C75-4CB5-AAF4-572B9052F65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046456" y="6543605"/>
                  <a:ext cx="105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3A8845B-EAB1-4BFD-B3EB-9D730F57F001}"/>
                    </a:ext>
                  </a:extLst>
                </p14:cNvPr>
                <p14:cNvContentPartPr/>
                <p14:nvPr/>
              </p14:nvContentPartPr>
              <p14:xfrm>
                <a:off x="3196216" y="6526325"/>
                <a:ext cx="92520" cy="2098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3A8845B-EAB1-4BFD-B3EB-9D730F57F00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187216" y="6517685"/>
                  <a:ext cx="110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5052E47-B0B9-414C-9B88-DCF4C8F7002B}"/>
                    </a:ext>
                  </a:extLst>
                </p14:cNvPr>
                <p14:cNvContentPartPr/>
                <p14:nvPr/>
              </p14:nvContentPartPr>
              <p14:xfrm>
                <a:off x="3315016" y="6583205"/>
                <a:ext cx="66240" cy="132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5052E47-B0B9-414C-9B88-DCF4C8F7002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306376" y="6574565"/>
                  <a:ext cx="83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C56AC4D-8316-48F7-8ADC-F0919421A519}"/>
                    </a:ext>
                  </a:extLst>
                </p14:cNvPr>
                <p14:cNvContentPartPr/>
                <p14:nvPr/>
              </p14:nvContentPartPr>
              <p14:xfrm>
                <a:off x="3408256" y="6488165"/>
                <a:ext cx="65880" cy="748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C56AC4D-8316-48F7-8ADC-F0919421A51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399616" y="6479165"/>
                  <a:ext cx="83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2E8463A-0282-4E01-8B25-C3E9DC503A8B}"/>
                    </a:ext>
                  </a:extLst>
                </p14:cNvPr>
                <p14:cNvContentPartPr/>
                <p14:nvPr/>
              </p14:nvContentPartPr>
              <p14:xfrm>
                <a:off x="3507616" y="6513725"/>
                <a:ext cx="35640" cy="198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2E8463A-0282-4E01-8B25-C3E9DC503A8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498616" y="6504725"/>
                  <a:ext cx="5328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FB42054E-8E6D-4F4B-80FC-2F65B78B7B3B}"/>
                  </a:ext>
                </a:extLst>
              </p14:cNvPr>
              <p14:cNvContentPartPr/>
              <p14:nvPr/>
            </p14:nvContentPartPr>
            <p14:xfrm>
              <a:off x="3697696" y="6642605"/>
              <a:ext cx="70560" cy="1224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FB42054E-8E6D-4F4B-80FC-2F65B78B7B3B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3689056" y="6633965"/>
                <a:ext cx="8820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2A6EDE-88FB-4628-80BF-34BE92CCDE4F}"/>
              </a:ext>
            </a:extLst>
          </p:cNvPr>
          <p:cNvGrpSpPr/>
          <p:nvPr/>
        </p:nvGrpSpPr>
        <p:grpSpPr>
          <a:xfrm>
            <a:off x="3691576" y="5939885"/>
            <a:ext cx="2642760" cy="439560"/>
            <a:chOff x="3691576" y="5939885"/>
            <a:chExt cx="264276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5031DD8-B2AD-4C09-B2CA-192CE61F08EB}"/>
                    </a:ext>
                  </a:extLst>
                </p14:cNvPr>
                <p14:cNvContentPartPr/>
                <p14:nvPr/>
              </p14:nvContentPartPr>
              <p14:xfrm>
                <a:off x="3691576" y="5967245"/>
                <a:ext cx="61200" cy="260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5031DD8-B2AD-4C09-B2CA-192CE61F08E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682936" y="5958605"/>
                  <a:ext cx="78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BD1DAB7-56EB-4281-8F03-8F62571C22D0}"/>
                    </a:ext>
                  </a:extLst>
                </p14:cNvPr>
                <p14:cNvContentPartPr/>
                <p14:nvPr/>
              </p14:nvContentPartPr>
              <p14:xfrm>
                <a:off x="3810376" y="6087845"/>
                <a:ext cx="72000" cy="115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BD1DAB7-56EB-4281-8F03-8F62571C22D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801376" y="6079205"/>
                  <a:ext cx="89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E353073-DC70-481A-8705-36FFAA99ECF6}"/>
                    </a:ext>
                  </a:extLst>
                </p14:cNvPr>
                <p14:cNvContentPartPr/>
                <p14:nvPr/>
              </p14:nvContentPartPr>
              <p14:xfrm>
                <a:off x="3860776" y="5939885"/>
                <a:ext cx="95400" cy="75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E353073-DC70-481A-8705-36FFAA99ECF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851776" y="5930885"/>
                  <a:ext cx="113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1D05D30-58C2-415D-9820-83C8671DBF78}"/>
                    </a:ext>
                  </a:extLst>
                </p14:cNvPr>
                <p14:cNvContentPartPr/>
                <p14:nvPr/>
              </p14:nvContentPartPr>
              <p14:xfrm>
                <a:off x="3992896" y="6090725"/>
                <a:ext cx="77400" cy="93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1D05D30-58C2-415D-9820-83C8671DBF7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983896" y="6081725"/>
                  <a:ext cx="95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70992C5-295E-4FBD-8529-1A03BF0C2B5C}"/>
                    </a:ext>
                  </a:extLst>
                </p14:cNvPr>
                <p14:cNvContentPartPr/>
                <p14:nvPr/>
              </p14:nvContentPartPr>
              <p14:xfrm>
                <a:off x="4124656" y="6166685"/>
                <a:ext cx="82800" cy="59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70992C5-295E-4FBD-8529-1A03BF0C2B5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116016" y="6157685"/>
                  <a:ext cx="100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3489FEE-0692-421C-9AFA-AA06CB084DF2}"/>
                    </a:ext>
                  </a:extLst>
                </p14:cNvPr>
                <p14:cNvContentPartPr/>
                <p14:nvPr/>
              </p14:nvContentPartPr>
              <p14:xfrm>
                <a:off x="4105936" y="6159845"/>
                <a:ext cx="86400" cy="90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3489FEE-0692-421C-9AFA-AA06CB084DF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097296" y="6151205"/>
                  <a:ext cx="104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A2F2AF2-3FDC-4A86-82CC-D2F643C05E1B}"/>
                    </a:ext>
                  </a:extLst>
                </p14:cNvPr>
                <p14:cNvContentPartPr/>
                <p14:nvPr/>
              </p14:nvContentPartPr>
              <p14:xfrm>
                <a:off x="4127176" y="5971565"/>
                <a:ext cx="82800" cy="86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A2F2AF2-3FDC-4A86-82CC-D2F643C05E1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118536" y="5962925"/>
                  <a:ext cx="100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0319AEF-94C7-4B4B-8677-10154483DFB4}"/>
                    </a:ext>
                  </a:extLst>
                </p14:cNvPr>
                <p14:cNvContentPartPr/>
                <p14:nvPr/>
              </p14:nvContentPartPr>
              <p14:xfrm>
                <a:off x="4327696" y="6137525"/>
                <a:ext cx="131040" cy="19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0319AEF-94C7-4B4B-8677-10154483DFB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319056" y="6128525"/>
                  <a:ext cx="148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C220D0B-F827-46F5-A173-7F1446B3597F}"/>
                    </a:ext>
                  </a:extLst>
                </p14:cNvPr>
                <p14:cNvContentPartPr/>
                <p14:nvPr/>
              </p14:nvContentPartPr>
              <p14:xfrm>
                <a:off x="4375576" y="6104045"/>
                <a:ext cx="24120" cy="110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C220D0B-F827-46F5-A173-7F1446B3597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366576" y="6095405"/>
                  <a:ext cx="41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4CFEADB-CF95-4471-BC26-5F78F764B458}"/>
                    </a:ext>
                  </a:extLst>
                </p14:cNvPr>
                <p14:cNvContentPartPr/>
                <p14:nvPr/>
              </p14:nvContentPartPr>
              <p14:xfrm>
                <a:off x="4521016" y="6030965"/>
                <a:ext cx="147240" cy="191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4CFEADB-CF95-4471-BC26-5F78F764B45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512376" y="6021965"/>
                  <a:ext cx="164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E7872F5-5A86-4A57-8946-06B19C7F84DA}"/>
                    </a:ext>
                  </a:extLst>
                </p14:cNvPr>
                <p14:cNvContentPartPr/>
                <p14:nvPr/>
              </p14:nvContentPartPr>
              <p14:xfrm>
                <a:off x="4689496" y="6063725"/>
                <a:ext cx="259920" cy="152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E7872F5-5A86-4A57-8946-06B19C7F84D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680496" y="6055085"/>
                  <a:ext cx="277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2F2FC4E-ECD4-468F-B3AF-7607A47C7B7D}"/>
                    </a:ext>
                  </a:extLst>
                </p14:cNvPr>
                <p14:cNvContentPartPr/>
                <p14:nvPr/>
              </p14:nvContentPartPr>
              <p14:xfrm>
                <a:off x="4971736" y="6123485"/>
                <a:ext cx="137160" cy="1112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2F2FC4E-ECD4-468F-B3AF-7607A47C7B7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962736" y="6114845"/>
                  <a:ext cx="154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EB1E306-5814-48F8-A0B5-DBA29911C271}"/>
                    </a:ext>
                  </a:extLst>
                </p14:cNvPr>
                <p14:cNvContentPartPr/>
                <p14:nvPr/>
              </p14:nvContentPartPr>
              <p14:xfrm>
                <a:off x="5175136" y="6156605"/>
                <a:ext cx="43920" cy="74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EB1E306-5814-48F8-A0B5-DBA29911C27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166136" y="6147965"/>
                  <a:ext cx="61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9B38AC3-35F6-4623-AAD1-FE23328DBB09}"/>
                    </a:ext>
                  </a:extLst>
                </p14:cNvPr>
                <p14:cNvContentPartPr/>
                <p14:nvPr/>
              </p14:nvContentPartPr>
              <p14:xfrm>
                <a:off x="5121856" y="6164165"/>
                <a:ext cx="96840" cy="1008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9B38AC3-35F6-4623-AAD1-FE23328DBB0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112856" y="6155165"/>
                  <a:ext cx="114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C0BD5A0-5870-47CA-9E7E-3BABFFE50565}"/>
                    </a:ext>
                  </a:extLst>
                </p14:cNvPr>
                <p14:cNvContentPartPr/>
                <p14:nvPr/>
              </p14:nvContentPartPr>
              <p14:xfrm>
                <a:off x="5264776" y="6142925"/>
                <a:ext cx="162000" cy="154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C0BD5A0-5870-47CA-9E7E-3BABFFE5056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255776" y="6134285"/>
                  <a:ext cx="179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1E8574E-E931-463C-A0FF-F13BE1B85396}"/>
                    </a:ext>
                  </a:extLst>
                </p14:cNvPr>
                <p14:cNvContentPartPr/>
                <p14:nvPr/>
              </p14:nvContentPartPr>
              <p14:xfrm>
                <a:off x="5479696" y="6206285"/>
                <a:ext cx="74520" cy="1537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1E8574E-E931-463C-A0FF-F13BE1B8539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471056" y="6197645"/>
                  <a:ext cx="92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ED6C1B4-1C99-4CA8-B2A2-0CE3B3703C7F}"/>
                    </a:ext>
                  </a:extLst>
                </p14:cNvPr>
                <p14:cNvContentPartPr/>
                <p14:nvPr/>
              </p14:nvContentPartPr>
              <p14:xfrm>
                <a:off x="5698216" y="6182165"/>
                <a:ext cx="105120" cy="82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ED6C1B4-1C99-4CA8-B2A2-0CE3B3703C7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689576" y="6173525"/>
                  <a:ext cx="122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46425CF-D68C-4C41-AD53-22EAD13947A5}"/>
                    </a:ext>
                  </a:extLst>
                </p14:cNvPr>
                <p14:cNvContentPartPr/>
                <p14:nvPr/>
              </p14:nvContentPartPr>
              <p14:xfrm>
                <a:off x="5726296" y="6146525"/>
                <a:ext cx="21960" cy="104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46425CF-D68C-4C41-AD53-22EAD13947A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717296" y="6137525"/>
                  <a:ext cx="39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5FB8130-6400-43E1-84B8-4531422BEE52}"/>
                    </a:ext>
                  </a:extLst>
                </p14:cNvPr>
                <p14:cNvContentPartPr/>
                <p14:nvPr/>
              </p14:nvContentPartPr>
              <p14:xfrm>
                <a:off x="5859136" y="6061205"/>
                <a:ext cx="95760" cy="191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5FB8130-6400-43E1-84B8-4531422BEE5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850136" y="6052205"/>
                  <a:ext cx="113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648B243-FFB2-43F4-BC6B-BB1026C417C2}"/>
                    </a:ext>
                  </a:extLst>
                </p14:cNvPr>
                <p14:cNvContentPartPr/>
                <p14:nvPr/>
              </p14:nvContentPartPr>
              <p14:xfrm>
                <a:off x="5979016" y="5986685"/>
                <a:ext cx="87840" cy="87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648B243-FFB2-43F4-BC6B-BB1026C417C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970376" y="5977685"/>
                  <a:ext cx="105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C0BA729-3FE8-43C2-9425-2BAF6B3E9E86}"/>
                    </a:ext>
                  </a:extLst>
                </p14:cNvPr>
                <p14:cNvContentPartPr/>
                <p14:nvPr/>
              </p14:nvContentPartPr>
              <p14:xfrm>
                <a:off x="6091336" y="6128165"/>
                <a:ext cx="101520" cy="1324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C0BA729-3FE8-43C2-9425-2BAF6B3E9E8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082696" y="6119525"/>
                  <a:ext cx="119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80EF3FB-5EAA-4DB5-B66B-5CB5A534DD69}"/>
                    </a:ext>
                  </a:extLst>
                </p14:cNvPr>
                <p14:cNvContentPartPr/>
                <p14:nvPr/>
              </p14:nvContentPartPr>
              <p14:xfrm>
                <a:off x="6232096" y="6223205"/>
                <a:ext cx="52200" cy="156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80EF3FB-5EAA-4DB5-B66B-5CB5A534DD6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223096" y="6214565"/>
                  <a:ext cx="69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2905987-7B65-4844-8AB1-92C8AA69EF61}"/>
                    </a:ext>
                  </a:extLst>
                </p14:cNvPr>
                <p14:cNvContentPartPr/>
                <p14:nvPr/>
              </p14:nvContentPartPr>
              <p14:xfrm>
                <a:off x="6232456" y="5986325"/>
                <a:ext cx="101880" cy="1216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2905987-7B65-4844-8AB1-92C8AA69EF6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223456" y="5977325"/>
                  <a:ext cx="1195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1ED9BC6F-8565-4C15-9157-961EE4F6084B}"/>
              </a:ext>
            </a:extLst>
          </p:cNvPr>
          <p:cNvGrpSpPr/>
          <p:nvPr/>
        </p:nvGrpSpPr>
        <p:grpSpPr>
          <a:xfrm>
            <a:off x="3851056" y="6408965"/>
            <a:ext cx="476280" cy="355680"/>
            <a:chOff x="3851056" y="6408965"/>
            <a:chExt cx="47628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81E305A-8F26-416B-BA09-167C92EB5F7F}"/>
                    </a:ext>
                  </a:extLst>
                </p14:cNvPr>
                <p14:cNvContentPartPr/>
                <p14:nvPr/>
              </p14:nvContentPartPr>
              <p14:xfrm>
                <a:off x="3851056" y="6595445"/>
                <a:ext cx="145800" cy="1256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81E305A-8F26-416B-BA09-167C92EB5F7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842056" y="6586805"/>
                  <a:ext cx="163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93D6258B-84A3-43F4-9859-A45FA87ABD7C}"/>
                    </a:ext>
                  </a:extLst>
                </p14:cNvPr>
                <p14:cNvContentPartPr/>
                <p14:nvPr/>
              </p14:nvContentPartPr>
              <p14:xfrm>
                <a:off x="4066696" y="6620645"/>
                <a:ext cx="80280" cy="144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93D6258B-84A3-43F4-9859-A45FA87ABD7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057696" y="6612005"/>
                  <a:ext cx="97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52AF0B9-AE8B-42B9-A2F0-F6E8AEED2FE6}"/>
                    </a:ext>
                  </a:extLst>
                </p14:cNvPr>
                <p14:cNvContentPartPr/>
                <p14:nvPr/>
              </p14:nvContentPartPr>
              <p14:xfrm>
                <a:off x="4025296" y="6408965"/>
                <a:ext cx="91080" cy="1026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52AF0B9-AE8B-42B9-A2F0-F6E8AEED2FE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016656" y="6399965"/>
                  <a:ext cx="108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34DA7B2-5887-471D-B743-67C21D48359D}"/>
                    </a:ext>
                  </a:extLst>
                </p14:cNvPr>
                <p14:cNvContentPartPr/>
                <p14:nvPr/>
              </p14:nvContentPartPr>
              <p14:xfrm>
                <a:off x="4257496" y="6471605"/>
                <a:ext cx="69840" cy="2556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34DA7B2-5887-471D-B743-67C21D48359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248496" y="6462965"/>
                  <a:ext cx="8748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4B4FE091-8981-4F93-B7CC-A81701BFC580}"/>
              </a:ext>
            </a:extLst>
          </p:cNvPr>
          <p:cNvGrpSpPr/>
          <p:nvPr/>
        </p:nvGrpSpPr>
        <p:grpSpPr>
          <a:xfrm>
            <a:off x="4464136" y="6596525"/>
            <a:ext cx="108360" cy="111960"/>
            <a:chOff x="4464136" y="6596525"/>
            <a:chExt cx="108360" cy="1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54B3FA3-9B98-48F3-B11C-2E37A5A82C99}"/>
                    </a:ext>
                  </a:extLst>
                </p14:cNvPr>
                <p14:cNvContentPartPr/>
                <p14:nvPr/>
              </p14:nvContentPartPr>
              <p14:xfrm>
                <a:off x="4464136" y="6609485"/>
                <a:ext cx="108360" cy="241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54B3FA3-9B98-48F3-B11C-2E37A5A82C9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455136" y="6600485"/>
                  <a:ext cx="126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E9E145F-9DE3-47DD-BE1A-96909EBCE407}"/>
                    </a:ext>
                  </a:extLst>
                </p14:cNvPr>
                <p14:cNvContentPartPr/>
                <p14:nvPr/>
              </p14:nvContentPartPr>
              <p14:xfrm>
                <a:off x="4494736" y="6596525"/>
                <a:ext cx="8280" cy="1119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E9E145F-9DE3-47DD-BE1A-96909EBCE40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486096" y="6587885"/>
                  <a:ext cx="2592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0D5D01C5-B850-40EE-8F92-B7C5D0CE7721}"/>
              </a:ext>
            </a:extLst>
          </p:cNvPr>
          <p:cNvGrpSpPr/>
          <p:nvPr/>
        </p:nvGrpSpPr>
        <p:grpSpPr>
          <a:xfrm>
            <a:off x="4820176" y="6479165"/>
            <a:ext cx="513000" cy="299880"/>
            <a:chOff x="4820176" y="6479165"/>
            <a:chExt cx="51300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125EF7A-0212-4B37-8546-B8F91DB70744}"/>
                    </a:ext>
                  </a:extLst>
                </p14:cNvPr>
                <p14:cNvContentPartPr/>
                <p14:nvPr/>
              </p14:nvContentPartPr>
              <p14:xfrm>
                <a:off x="4820176" y="6509405"/>
                <a:ext cx="140040" cy="2062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125EF7A-0212-4B37-8546-B8F91DB70744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811176" y="6500405"/>
                  <a:ext cx="157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3C81956-6989-4C23-B719-AC034BE343CA}"/>
                    </a:ext>
                  </a:extLst>
                </p14:cNvPr>
                <p14:cNvContentPartPr/>
                <p14:nvPr/>
              </p14:nvContentPartPr>
              <p14:xfrm>
                <a:off x="4978576" y="6549005"/>
                <a:ext cx="221400" cy="1659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3C81956-6989-4C23-B719-AC034BE343C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969576" y="6540005"/>
                  <a:ext cx="239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12797C7-057F-4529-A5F5-4B45735E3C75}"/>
                    </a:ext>
                  </a:extLst>
                </p14:cNvPr>
                <p14:cNvContentPartPr/>
                <p14:nvPr/>
              </p14:nvContentPartPr>
              <p14:xfrm>
                <a:off x="5261896" y="6479165"/>
                <a:ext cx="71280" cy="2998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12797C7-057F-4529-A5F5-4B45735E3C7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252896" y="6470165"/>
                  <a:ext cx="8892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C34C0FFB-6E65-42F5-B21E-E2772F3E680A}"/>
              </a:ext>
            </a:extLst>
          </p:cNvPr>
          <p:cNvGrpSpPr/>
          <p:nvPr/>
        </p:nvGrpSpPr>
        <p:grpSpPr>
          <a:xfrm>
            <a:off x="5385376" y="6513005"/>
            <a:ext cx="576000" cy="238320"/>
            <a:chOff x="5385376" y="6513005"/>
            <a:chExt cx="57600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D3CE84E-E398-41B6-85AB-45D7D93032EF}"/>
                    </a:ext>
                  </a:extLst>
                </p14:cNvPr>
                <p14:cNvContentPartPr/>
                <p14:nvPr/>
              </p14:nvContentPartPr>
              <p14:xfrm>
                <a:off x="5385376" y="6568085"/>
                <a:ext cx="69840" cy="1602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D3CE84E-E398-41B6-85AB-45D7D93032E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376736" y="6559445"/>
                  <a:ext cx="87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557ED6E-BBC3-4060-89B3-D890DB0503D3}"/>
                    </a:ext>
                  </a:extLst>
                </p14:cNvPr>
                <p14:cNvContentPartPr/>
                <p14:nvPr/>
              </p14:nvContentPartPr>
              <p14:xfrm>
                <a:off x="5395096" y="6615965"/>
                <a:ext cx="68760" cy="374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557ED6E-BBC3-4060-89B3-D890DB0503D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386096" y="6607325"/>
                  <a:ext cx="86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A67A662-0CFA-4798-83FF-9AF713C955D4}"/>
                    </a:ext>
                  </a:extLst>
                </p14:cNvPr>
                <p14:cNvContentPartPr/>
                <p14:nvPr/>
              </p14:nvContentPartPr>
              <p14:xfrm>
                <a:off x="5400496" y="6566285"/>
                <a:ext cx="94680" cy="205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A67A662-0CFA-4798-83FF-9AF713C955D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391496" y="6557285"/>
                  <a:ext cx="112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E1F6DEB-CDAC-4A80-8902-5B648BBDEB09}"/>
                    </a:ext>
                  </a:extLst>
                </p14:cNvPr>
                <p14:cNvContentPartPr/>
                <p14:nvPr/>
              </p14:nvContentPartPr>
              <p14:xfrm>
                <a:off x="5541256" y="6538925"/>
                <a:ext cx="75240" cy="2059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E1F6DEB-CDAC-4A80-8902-5B648BBDEB0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532616" y="6530285"/>
                  <a:ext cx="92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F2A6583-B222-4078-BF98-FB5BB45CE054}"/>
                    </a:ext>
                  </a:extLst>
                </p14:cNvPr>
                <p14:cNvContentPartPr/>
                <p14:nvPr/>
              </p14:nvContentPartPr>
              <p14:xfrm>
                <a:off x="5671576" y="6588245"/>
                <a:ext cx="45720" cy="1062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F2A6583-B222-4078-BF98-FB5BB45CE05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662936" y="6579245"/>
                  <a:ext cx="63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8909FC0-1D3D-452B-9584-2BCFF4FF2ABD}"/>
                    </a:ext>
                  </a:extLst>
                </p14:cNvPr>
                <p14:cNvContentPartPr/>
                <p14:nvPr/>
              </p14:nvContentPartPr>
              <p14:xfrm>
                <a:off x="5667976" y="6577805"/>
                <a:ext cx="65880" cy="1400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8909FC0-1D3D-452B-9584-2BCFF4FF2AB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658976" y="6569165"/>
                  <a:ext cx="83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57E49F2-73EB-46DE-B5F9-E9831C2CE3D4}"/>
                    </a:ext>
                  </a:extLst>
                </p14:cNvPr>
                <p14:cNvContentPartPr/>
                <p14:nvPr/>
              </p14:nvContentPartPr>
              <p14:xfrm>
                <a:off x="5801896" y="6575285"/>
                <a:ext cx="87480" cy="1357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57E49F2-73EB-46DE-B5F9-E9831C2CE3D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792896" y="6566645"/>
                  <a:ext cx="105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FC0666D-0C1B-4F1D-BF83-761C24B8D94E}"/>
                    </a:ext>
                  </a:extLst>
                </p14:cNvPr>
                <p14:cNvContentPartPr/>
                <p14:nvPr/>
              </p14:nvContentPartPr>
              <p14:xfrm>
                <a:off x="5898736" y="6513005"/>
                <a:ext cx="62640" cy="2383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FC0666D-0C1B-4F1D-BF83-761C24B8D94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890096" y="6504365"/>
                  <a:ext cx="8028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4B3AB0A7-B623-43E9-9338-00A074D925B1}"/>
              </a:ext>
            </a:extLst>
          </p:cNvPr>
          <p:cNvGrpSpPr/>
          <p:nvPr/>
        </p:nvGrpSpPr>
        <p:grpSpPr>
          <a:xfrm>
            <a:off x="6044536" y="6445325"/>
            <a:ext cx="792720" cy="310320"/>
            <a:chOff x="6044536" y="6445325"/>
            <a:chExt cx="79272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D9EAC2A-4DA5-4DA1-945C-E2BF4A98BA4D}"/>
                    </a:ext>
                  </a:extLst>
                </p14:cNvPr>
                <p14:cNvContentPartPr/>
                <p14:nvPr/>
              </p14:nvContentPartPr>
              <p14:xfrm>
                <a:off x="6044536" y="6657725"/>
                <a:ext cx="70560" cy="86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D9EAC2A-4DA5-4DA1-945C-E2BF4A98BA4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035896" y="6649085"/>
                  <a:ext cx="88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3BB2FA0-14F2-4D02-861B-EAA2EDF4B8EE}"/>
                    </a:ext>
                  </a:extLst>
                </p14:cNvPr>
                <p14:cNvContentPartPr/>
                <p14:nvPr/>
              </p14:nvContentPartPr>
              <p14:xfrm>
                <a:off x="6167656" y="6624605"/>
                <a:ext cx="88920" cy="1058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3BB2FA0-14F2-4D02-861B-EAA2EDF4B8E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159016" y="6615605"/>
                  <a:ext cx="106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0BAB2A7-AF60-4C7C-91F4-32FFBB10C447}"/>
                    </a:ext>
                  </a:extLst>
                </p14:cNvPr>
                <p14:cNvContentPartPr/>
                <p14:nvPr/>
              </p14:nvContentPartPr>
              <p14:xfrm>
                <a:off x="6291856" y="6652325"/>
                <a:ext cx="68760" cy="540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0BAB2A7-AF60-4C7C-91F4-32FFBB10C44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283216" y="6643325"/>
                  <a:ext cx="86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CE81461-9E04-46DD-8F33-5E41752FD793}"/>
                    </a:ext>
                  </a:extLst>
                </p14:cNvPr>
                <p14:cNvContentPartPr/>
                <p14:nvPr/>
              </p14:nvContentPartPr>
              <p14:xfrm>
                <a:off x="6312016" y="6636485"/>
                <a:ext cx="66240" cy="990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CE81461-9E04-46DD-8F33-5E41752FD79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303016" y="6627845"/>
                  <a:ext cx="83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94C5DA25-1946-42BB-BDD0-FB46E5934BEE}"/>
                    </a:ext>
                  </a:extLst>
                </p14:cNvPr>
                <p14:cNvContentPartPr/>
                <p14:nvPr/>
              </p14:nvContentPartPr>
              <p14:xfrm>
                <a:off x="6431896" y="6595445"/>
                <a:ext cx="125640" cy="950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94C5DA25-1946-42BB-BDD0-FB46E5934BE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423256" y="6586445"/>
                  <a:ext cx="143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EEB10D6-7C20-413C-97D8-D71F3C22774D}"/>
                    </a:ext>
                  </a:extLst>
                </p14:cNvPr>
                <p14:cNvContentPartPr/>
                <p14:nvPr/>
              </p14:nvContentPartPr>
              <p14:xfrm>
                <a:off x="6576976" y="6615245"/>
                <a:ext cx="118440" cy="1292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EEB10D6-7C20-413C-97D8-D71F3C22774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567976" y="6606605"/>
                  <a:ext cx="136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77A8C44-0F78-4D75-9CE2-4BD5D4ED6498}"/>
                    </a:ext>
                  </a:extLst>
                </p14:cNvPr>
                <p14:cNvContentPartPr/>
                <p14:nvPr/>
              </p14:nvContentPartPr>
              <p14:xfrm>
                <a:off x="6742576" y="6445325"/>
                <a:ext cx="94680" cy="3103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77A8C44-0F78-4D75-9CE2-4BD5D4ED649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733936" y="6436325"/>
                  <a:ext cx="112320" cy="32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361C0FD-88B1-4301-8B6E-3FF25707CD44}"/>
              </a:ext>
            </a:extLst>
          </p:cNvPr>
          <p:cNvGrpSpPr/>
          <p:nvPr/>
        </p:nvGrpSpPr>
        <p:grpSpPr>
          <a:xfrm>
            <a:off x="6874696" y="3271925"/>
            <a:ext cx="4500720" cy="152280"/>
            <a:chOff x="6874696" y="3271925"/>
            <a:chExt cx="450072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25C0B76-3E7A-45EF-9CC5-8496BE0C82B5}"/>
                    </a:ext>
                  </a:extLst>
                </p14:cNvPr>
                <p14:cNvContentPartPr/>
                <p14:nvPr/>
              </p14:nvContentPartPr>
              <p14:xfrm>
                <a:off x="7102216" y="3271925"/>
                <a:ext cx="83880" cy="464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25C0B76-3E7A-45EF-9CC5-8496BE0C82B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093576" y="3263285"/>
                  <a:ext cx="101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B831031-6D8B-4042-B7F0-00A7599BFF96}"/>
                    </a:ext>
                  </a:extLst>
                </p14:cNvPr>
                <p14:cNvContentPartPr/>
                <p14:nvPr/>
              </p14:nvContentPartPr>
              <p14:xfrm>
                <a:off x="6874696" y="3314765"/>
                <a:ext cx="4500720" cy="1094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B831031-6D8B-4042-B7F0-00A7599BFF9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865696" y="3306125"/>
                  <a:ext cx="451836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E284D854-17A6-4F42-9796-31A1235871A8}"/>
                  </a:ext>
                </a:extLst>
              </p14:cNvPr>
              <p14:cNvContentPartPr/>
              <p14:nvPr/>
            </p14:nvContentPartPr>
            <p14:xfrm>
              <a:off x="7084216" y="3711845"/>
              <a:ext cx="120960" cy="13716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E284D854-17A6-4F42-9796-31A1235871A8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7075576" y="3703205"/>
                <a:ext cx="1386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A8924AAE-28EF-431D-9B03-D110D31F8221}"/>
                  </a:ext>
                </a:extLst>
              </p14:cNvPr>
              <p14:cNvContentPartPr/>
              <p14:nvPr/>
            </p14:nvContentPartPr>
            <p14:xfrm>
              <a:off x="7128856" y="3526805"/>
              <a:ext cx="103320" cy="10188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A8924AAE-28EF-431D-9B03-D110D31F8221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7120216" y="3517805"/>
                <a:ext cx="1209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837E7928-FFFF-486D-A007-4E9FF1439324}"/>
                  </a:ext>
                </a:extLst>
              </p14:cNvPr>
              <p14:cNvContentPartPr/>
              <p14:nvPr/>
            </p14:nvContentPartPr>
            <p14:xfrm>
              <a:off x="7459696" y="3647765"/>
              <a:ext cx="92880" cy="20304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837E7928-FFFF-486D-A007-4E9FF1439324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7451056" y="3639125"/>
                <a:ext cx="1105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0E4A9253-D565-418A-98DD-01F40F2C89D0}"/>
                  </a:ext>
                </a:extLst>
              </p14:cNvPr>
              <p14:cNvContentPartPr/>
              <p14:nvPr/>
            </p14:nvContentPartPr>
            <p14:xfrm>
              <a:off x="7549336" y="3756125"/>
              <a:ext cx="197280" cy="12240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0E4A9253-D565-418A-98DD-01F40F2C89D0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7540696" y="3747485"/>
                <a:ext cx="214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A43403C1-C561-44E4-9041-63EB982CE736}"/>
                  </a:ext>
                </a:extLst>
              </p14:cNvPr>
              <p14:cNvContentPartPr/>
              <p14:nvPr/>
            </p14:nvContentPartPr>
            <p14:xfrm>
              <a:off x="7833016" y="3657125"/>
              <a:ext cx="85320" cy="24300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A43403C1-C561-44E4-9041-63EB982CE736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7824016" y="3648485"/>
                <a:ext cx="1029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3EC5FAD6-AF10-4180-B4D4-C7E499362B2B}"/>
                  </a:ext>
                </a:extLst>
              </p14:cNvPr>
              <p14:cNvContentPartPr/>
              <p14:nvPr/>
            </p14:nvContentPartPr>
            <p14:xfrm>
              <a:off x="7971616" y="3738845"/>
              <a:ext cx="104400" cy="1209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3EC5FAD6-AF10-4180-B4D4-C7E499362B2B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7962616" y="3730205"/>
                <a:ext cx="1220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E55FDC82-B695-4D64-9726-AC76B48B7E28}"/>
                  </a:ext>
                </a:extLst>
              </p14:cNvPr>
              <p14:cNvContentPartPr/>
              <p14:nvPr/>
            </p14:nvContentPartPr>
            <p14:xfrm>
              <a:off x="7980616" y="3751805"/>
              <a:ext cx="87480" cy="14364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E55FDC82-B695-4D64-9726-AC76B48B7E28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7971976" y="3743165"/>
                <a:ext cx="105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82155B26-43EE-4384-B584-1DDC49E1D3F4}"/>
                  </a:ext>
                </a:extLst>
              </p14:cNvPr>
              <p14:cNvContentPartPr/>
              <p14:nvPr/>
            </p14:nvContentPartPr>
            <p14:xfrm>
              <a:off x="8089696" y="3656045"/>
              <a:ext cx="97200" cy="2775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82155B26-43EE-4384-B584-1DDC49E1D3F4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8080696" y="3647045"/>
                <a:ext cx="1148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95A83103-AD29-4A94-8EEE-DCEDA6CFC240}"/>
                  </a:ext>
                </a:extLst>
              </p14:cNvPr>
              <p14:cNvContentPartPr/>
              <p14:nvPr/>
            </p14:nvContentPartPr>
            <p14:xfrm>
              <a:off x="8302096" y="3810485"/>
              <a:ext cx="150480" cy="75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95A83103-AD29-4A94-8EEE-DCEDA6CFC240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8293456" y="3801845"/>
                <a:ext cx="168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81298F36-5286-468B-8561-CF1A003D970A}"/>
                  </a:ext>
                </a:extLst>
              </p14:cNvPr>
              <p14:cNvContentPartPr/>
              <p14:nvPr/>
            </p14:nvContentPartPr>
            <p14:xfrm>
              <a:off x="8345296" y="3766925"/>
              <a:ext cx="38880" cy="14004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81298F36-5286-468B-8561-CF1A003D970A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8336296" y="3757925"/>
                <a:ext cx="56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5E5062EA-1844-4BAA-979A-C0E1419415F7}"/>
                  </a:ext>
                </a:extLst>
              </p14:cNvPr>
              <p14:cNvContentPartPr/>
              <p14:nvPr/>
            </p14:nvContentPartPr>
            <p14:xfrm>
              <a:off x="8679016" y="3736685"/>
              <a:ext cx="113760" cy="20340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5E5062EA-1844-4BAA-979A-C0E1419415F7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8670016" y="3727685"/>
                <a:ext cx="1314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64FAC49A-3DE8-4B8F-9F41-6A5D9A61F4CE}"/>
                  </a:ext>
                </a:extLst>
              </p14:cNvPr>
              <p14:cNvContentPartPr/>
              <p14:nvPr/>
            </p14:nvContentPartPr>
            <p14:xfrm>
              <a:off x="8806816" y="3625085"/>
              <a:ext cx="92880" cy="11952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64FAC49A-3DE8-4B8F-9F41-6A5D9A61F4CE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8797816" y="3616445"/>
                <a:ext cx="1105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149F6B77-B801-44F7-A851-A0AD83780A36}"/>
                  </a:ext>
                </a:extLst>
              </p14:cNvPr>
              <p14:cNvContentPartPr/>
              <p14:nvPr/>
            </p14:nvContentPartPr>
            <p14:xfrm>
              <a:off x="9026416" y="3706445"/>
              <a:ext cx="124200" cy="21996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149F6B77-B801-44F7-A851-A0AD83780A36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9017776" y="3697445"/>
                <a:ext cx="1418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27780B63-9AF3-4987-906C-9649C66CD106}"/>
                  </a:ext>
                </a:extLst>
              </p14:cNvPr>
              <p14:cNvContentPartPr/>
              <p14:nvPr/>
            </p14:nvContentPartPr>
            <p14:xfrm>
              <a:off x="9175816" y="3804005"/>
              <a:ext cx="215280" cy="12852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27780B63-9AF3-4987-906C-9649C66CD106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9166816" y="3795005"/>
                <a:ext cx="232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B635F363-6750-407A-BAF4-1765BCFDB89A}"/>
                  </a:ext>
                </a:extLst>
              </p14:cNvPr>
              <p14:cNvContentPartPr/>
              <p14:nvPr/>
            </p14:nvContentPartPr>
            <p14:xfrm>
              <a:off x="9501256" y="3669725"/>
              <a:ext cx="106560" cy="30096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B635F363-6750-407A-BAF4-1765BCFDB89A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9492256" y="3661085"/>
                <a:ext cx="12420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0EAC3F88-7ED6-49A5-AC12-473DA0531E84}"/>
                  </a:ext>
                </a:extLst>
              </p14:cNvPr>
              <p14:cNvContentPartPr/>
              <p14:nvPr/>
            </p14:nvContentPartPr>
            <p14:xfrm>
              <a:off x="9702496" y="3755045"/>
              <a:ext cx="96120" cy="19404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0EAC3F88-7ED6-49A5-AC12-473DA0531E84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9693856" y="3746045"/>
                <a:ext cx="1137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4BADFB3F-52A6-4289-A628-0F334C32F6ED}"/>
                  </a:ext>
                </a:extLst>
              </p14:cNvPr>
              <p14:cNvContentPartPr/>
              <p14:nvPr/>
            </p14:nvContentPartPr>
            <p14:xfrm>
              <a:off x="9850456" y="3649925"/>
              <a:ext cx="167040" cy="37584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4BADFB3F-52A6-4289-A628-0F334C32F6ED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9841456" y="3641285"/>
                <a:ext cx="184680" cy="39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4" name="Group 403">
            <a:extLst>
              <a:ext uri="{FF2B5EF4-FFF2-40B4-BE49-F238E27FC236}">
                <a16:creationId xmlns:a16="http://schemas.microsoft.com/office/drawing/2014/main" id="{2AA0F22A-FF74-4647-AC4C-BE3C9860884D}"/>
              </a:ext>
            </a:extLst>
          </p:cNvPr>
          <p:cNvGrpSpPr/>
          <p:nvPr/>
        </p:nvGrpSpPr>
        <p:grpSpPr>
          <a:xfrm>
            <a:off x="10047736" y="3654965"/>
            <a:ext cx="1984320" cy="501120"/>
            <a:chOff x="10047736" y="3654965"/>
            <a:chExt cx="198432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12CB7EB-7605-4DFF-8508-3BD36F91504E}"/>
                    </a:ext>
                  </a:extLst>
                </p14:cNvPr>
                <p14:cNvContentPartPr/>
                <p14:nvPr/>
              </p14:nvContentPartPr>
              <p14:xfrm>
                <a:off x="10047736" y="3837125"/>
                <a:ext cx="129240" cy="172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12CB7EB-7605-4DFF-8508-3BD36F91504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039096" y="3828125"/>
                  <a:ext cx="146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AF5A6E4-72D5-4200-BBCD-2EC1732AB0CA}"/>
                    </a:ext>
                  </a:extLst>
                </p14:cNvPr>
                <p14:cNvContentPartPr/>
                <p14:nvPr/>
              </p14:nvContentPartPr>
              <p14:xfrm>
                <a:off x="10111456" y="3804365"/>
                <a:ext cx="10800" cy="1094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AF5A6E4-72D5-4200-BBCD-2EC1732AB0C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102456" y="3795725"/>
                  <a:ext cx="28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7D99A26-E0A2-41A5-906E-C12582B27A8D}"/>
                    </a:ext>
                  </a:extLst>
                </p14:cNvPr>
                <p14:cNvContentPartPr/>
                <p14:nvPr/>
              </p14:nvContentPartPr>
              <p14:xfrm>
                <a:off x="10318096" y="3720845"/>
                <a:ext cx="136440" cy="2214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7D99A26-E0A2-41A5-906E-C12582B27A8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309096" y="3711845"/>
                  <a:ext cx="154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0D17379C-1663-400B-94D7-150702C6E8CB}"/>
                    </a:ext>
                  </a:extLst>
                </p14:cNvPr>
                <p14:cNvContentPartPr/>
                <p14:nvPr/>
              </p14:nvContentPartPr>
              <p14:xfrm>
                <a:off x="10463536" y="3784925"/>
                <a:ext cx="276840" cy="1602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0D17379C-1663-400B-94D7-150702C6E8C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454536" y="3775925"/>
                  <a:ext cx="294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27B858B7-2661-4A35-9ABC-001A7E4ABA07}"/>
                    </a:ext>
                  </a:extLst>
                </p14:cNvPr>
                <p14:cNvContentPartPr/>
                <p14:nvPr/>
              </p14:nvContentPartPr>
              <p14:xfrm>
                <a:off x="10725256" y="3673325"/>
                <a:ext cx="113760" cy="3488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27B858B7-2661-4A35-9ABC-001A7E4ABA0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716616" y="3664685"/>
                  <a:ext cx="1314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D5995722-8CD8-42EF-B923-16534C1F111B}"/>
                    </a:ext>
                  </a:extLst>
                </p14:cNvPr>
                <p14:cNvContentPartPr/>
                <p14:nvPr/>
              </p14:nvContentPartPr>
              <p14:xfrm>
                <a:off x="10856296" y="3801845"/>
                <a:ext cx="83880" cy="1476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D5995722-8CD8-42EF-B923-16534C1F111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847656" y="3793205"/>
                  <a:ext cx="101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BA9E854-74DB-4A7C-859F-6840B7D12916}"/>
                    </a:ext>
                  </a:extLst>
                </p14:cNvPr>
                <p14:cNvContentPartPr/>
                <p14:nvPr/>
              </p14:nvContentPartPr>
              <p14:xfrm>
                <a:off x="10862416" y="3855845"/>
                <a:ext cx="72000" cy="367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BA9E854-74DB-4A7C-859F-6840B7D12916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853776" y="3847205"/>
                  <a:ext cx="89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239D304-CDC0-48A1-A492-0E64FEB8B6D0}"/>
                    </a:ext>
                  </a:extLst>
                </p14:cNvPr>
                <p14:cNvContentPartPr/>
                <p14:nvPr/>
              </p14:nvContentPartPr>
              <p14:xfrm>
                <a:off x="10858816" y="3802925"/>
                <a:ext cx="86400" cy="133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239D304-CDC0-48A1-A492-0E64FEB8B6D0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850176" y="3793925"/>
                  <a:ext cx="104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BD51B232-5873-4E0D-BDA6-77C210234E82}"/>
                    </a:ext>
                  </a:extLst>
                </p14:cNvPr>
                <p14:cNvContentPartPr/>
                <p14:nvPr/>
              </p14:nvContentPartPr>
              <p14:xfrm>
                <a:off x="10986256" y="3765845"/>
                <a:ext cx="68760" cy="2131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BD51B232-5873-4E0D-BDA6-77C210234E82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977256" y="3757205"/>
                  <a:ext cx="86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AD1B0DAA-8993-46C5-913F-5B3256BD5505}"/>
                    </a:ext>
                  </a:extLst>
                </p14:cNvPr>
                <p14:cNvContentPartPr/>
                <p14:nvPr/>
              </p14:nvContentPartPr>
              <p14:xfrm>
                <a:off x="11064736" y="3844325"/>
                <a:ext cx="75960" cy="928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AD1B0DAA-8993-46C5-913F-5B3256BD550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056096" y="3835685"/>
                  <a:ext cx="93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2A6820D8-9315-465C-959B-66591AE1072F}"/>
                    </a:ext>
                  </a:extLst>
                </p14:cNvPr>
                <p14:cNvContentPartPr/>
                <p14:nvPr/>
              </p14:nvContentPartPr>
              <p14:xfrm>
                <a:off x="11064736" y="3847925"/>
                <a:ext cx="67320" cy="1058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2A6820D8-9315-465C-959B-66591AE1072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056096" y="3838925"/>
                  <a:ext cx="84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B87D62C3-E12A-4345-9BFF-0A5C663FC244}"/>
                    </a:ext>
                  </a:extLst>
                </p14:cNvPr>
                <p14:cNvContentPartPr/>
                <p14:nvPr/>
              </p14:nvContentPartPr>
              <p14:xfrm>
                <a:off x="11169856" y="3914525"/>
                <a:ext cx="10440" cy="550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B87D62C3-E12A-4345-9BFF-0A5C663FC244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161216" y="3905885"/>
                  <a:ext cx="28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2310F5E2-93A6-4F4A-BD32-9D376C9783E9}"/>
                    </a:ext>
                  </a:extLst>
                </p14:cNvPr>
                <p14:cNvContentPartPr/>
                <p14:nvPr/>
              </p14:nvContentPartPr>
              <p14:xfrm>
                <a:off x="11209096" y="3839285"/>
                <a:ext cx="49680" cy="979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2310F5E2-93A6-4F4A-BD32-9D376C9783E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200096" y="3830645"/>
                  <a:ext cx="67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AF2DCA61-9F4A-497E-8F02-E3EE66B0FFE6}"/>
                    </a:ext>
                  </a:extLst>
                </p14:cNvPr>
                <p14:cNvContentPartPr/>
                <p14:nvPr/>
              </p14:nvContentPartPr>
              <p14:xfrm>
                <a:off x="11236816" y="3748205"/>
                <a:ext cx="93960" cy="2509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AF2DCA61-9F4A-497E-8F02-E3EE66B0FFE6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227816" y="3739205"/>
                  <a:ext cx="1116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8774EF05-4E40-4AF1-9156-CBB19268ABF4}"/>
                    </a:ext>
                  </a:extLst>
                </p14:cNvPr>
                <p14:cNvContentPartPr/>
                <p14:nvPr/>
              </p14:nvContentPartPr>
              <p14:xfrm>
                <a:off x="11398456" y="3876365"/>
                <a:ext cx="74160" cy="72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8774EF05-4E40-4AF1-9156-CBB19268ABF4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389816" y="3867365"/>
                  <a:ext cx="91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3B2EDB74-D0CF-445A-986B-E46587CB4D22}"/>
                    </a:ext>
                  </a:extLst>
                </p14:cNvPr>
                <p14:cNvContentPartPr/>
                <p14:nvPr/>
              </p14:nvContentPartPr>
              <p14:xfrm>
                <a:off x="11520856" y="3846125"/>
                <a:ext cx="123840" cy="1177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3B2EDB74-D0CF-445A-986B-E46587CB4D2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1512216" y="3837485"/>
                  <a:ext cx="141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F6ECF943-2819-4F53-BD34-62ADD4319C91}"/>
                    </a:ext>
                  </a:extLst>
                </p14:cNvPr>
                <p14:cNvContentPartPr/>
                <p14:nvPr/>
              </p14:nvContentPartPr>
              <p14:xfrm>
                <a:off x="11674576" y="3906245"/>
                <a:ext cx="62640" cy="954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F6ECF943-2819-4F53-BD34-62ADD4319C9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1665936" y="3897245"/>
                  <a:ext cx="80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8D48D685-C7C4-4317-806E-61A7E53FEDB8}"/>
                    </a:ext>
                  </a:extLst>
                </p14:cNvPr>
                <p14:cNvContentPartPr/>
                <p14:nvPr/>
              </p14:nvContentPartPr>
              <p14:xfrm>
                <a:off x="11693656" y="3928565"/>
                <a:ext cx="36360" cy="831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8D48D685-C7C4-4317-806E-61A7E53FEDB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1684656" y="3919925"/>
                  <a:ext cx="54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E5C428B6-C1CB-4B68-B93C-AF6A51AC0540}"/>
                    </a:ext>
                  </a:extLst>
                </p14:cNvPr>
                <p14:cNvContentPartPr/>
                <p14:nvPr/>
              </p14:nvContentPartPr>
              <p14:xfrm>
                <a:off x="11775736" y="3848645"/>
                <a:ext cx="73440" cy="972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E5C428B6-C1CB-4B68-B93C-AF6A51AC054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1767096" y="3839645"/>
                  <a:ext cx="91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533F0A1C-F749-4085-B8AF-76C8040D834C}"/>
                    </a:ext>
                  </a:extLst>
                </p14:cNvPr>
                <p14:cNvContentPartPr/>
                <p14:nvPr/>
              </p14:nvContentPartPr>
              <p14:xfrm>
                <a:off x="11906056" y="3889325"/>
                <a:ext cx="74520" cy="1443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533F0A1C-F749-4085-B8AF-76C8040D834C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1897416" y="3880325"/>
                  <a:ext cx="92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2342D013-977D-462E-9EFF-6893291F6321}"/>
                    </a:ext>
                  </a:extLst>
                </p14:cNvPr>
                <p14:cNvContentPartPr/>
                <p14:nvPr/>
              </p14:nvContentPartPr>
              <p14:xfrm>
                <a:off x="11882296" y="3654965"/>
                <a:ext cx="149760" cy="5011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2342D013-977D-462E-9EFF-6893291F6321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1873296" y="3645965"/>
                  <a:ext cx="167400" cy="51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BA3A4307-A336-4301-83B0-D88667AC1F88}"/>
                  </a:ext>
                </a:extLst>
              </p14:cNvPr>
              <p14:cNvContentPartPr/>
              <p14:nvPr/>
            </p14:nvContentPartPr>
            <p14:xfrm>
              <a:off x="10694656" y="4187765"/>
              <a:ext cx="1301400" cy="14868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BA3A4307-A336-4301-83B0-D88667AC1F88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10686016" y="4179125"/>
                <a:ext cx="131904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4" name="Group 413">
            <a:extLst>
              <a:ext uri="{FF2B5EF4-FFF2-40B4-BE49-F238E27FC236}">
                <a16:creationId xmlns:a16="http://schemas.microsoft.com/office/drawing/2014/main" id="{83D49AD8-50AF-4681-A34F-FA50059631DB}"/>
              </a:ext>
            </a:extLst>
          </p:cNvPr>
          <p:cNvGrpSpPr/>
          <p:nvPr/>
        </p:nvGrpSpPr>
        <p:grpSpPr>
          <a:xfrm>
            <a:off x="10905256" y="4393685"/>
            <a:ext cx="1004760" cy="398160"/>
            <a:chOff x="10905256" y="4393685"/>
            <a:chExt cx="100476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D082D672-0681-4DC1-ACE5-B1BBC57601EF}"/>
                    </a:ext>
                  </a:extLst>
                </p14:cNvPr>
                <p14:cNvContentPartPr/>
                <p14:nvPr/>
              </p14:nvContentPartPr>
              <p14:xfrm>
                <a:off x="10905256" y="4525085"/>
                <a:ext cx="295560" cy="2073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D082D672-0681-4DC1-ACE5-B1BBC57601E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896256" y="4516085"/>
                  <a:ext cx="313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B2F4C39-3BCB-4B3D-85E9-27FF3666E044}"/>
                    </a:ext>
                  </a:extLst>
                </p14:cNvPr>
                <p14:cNvContentPartPr/>
                <p14:nvPr/>
              </p14:nvContentPartPr>
              <p14:xfrm>
                <a:off x="11296936" y="4484765"/>
                <a:ext cx="57240" cy="23724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7B2F4C39-3BCB-4B3D-85E9-27FF3666E04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288296" y="4475765"/>
                  <a:ext cx="74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E547D869-1684-44A7-A248-AF6497EA3FC4}"/>
                    </a:ext>
                  </a:extLst>
                </p14:cNvPr>
                <p14:cNvContentPartPr/>
                <p14:nvPr/>
              </p14:nvContentPartPr>
              <p14:xfrm>
                <a:off x="11440216" y="4545605"/>
                <a:ext cx="72720" cy="1396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E547D869-1684-44A7-A248-AF6497EA3FC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1431576" y="4536965"/>
                  <a:ext cx="90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1CF17EDF-B6C2-4D89-9ED6-442AA706C778}"/>
                    </a:ext>
                  </a:extLst>
                </p14:cNvPr>
                <p14:cNvContentPartPr/>
                <p14:nvPr/>
              </p14:nvContentPartPr>
              <p14:xfrm>
                <a:off x="11448136" y="4534805"/>
                <a:ext cx="62640" cy="1609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1CF17EDF-B6C2-4D89-9ED6-442AA706C778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1439496" y="4526165"/>
                  <a:ext cx="80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5BD287B3-543F-4C31-A5B3-4BABBFBDCF1C}"/>
                    </a:ext>
                  </a:extLst>
                </p14:cNvPr>
                <p14:cNvContentPartPr/>
                <p14:nvPr/>
              </p14:nvContentPartPr>
              <p14:xfrm>
                <a:off x="11564776" y="4614365"/>
                <a:ext cx="23040" cy="1040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5BD287B3-543F-4C31-A5B3-4BABBFBDCF1C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1555776" y="4605365"/>
                  <a:ext cx="40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33C5C60C-7D09-4F49-B816-0F8F904DF9FC}"/>
                    </a:ext>
                  </a:extLst>
                </p14:cNvPr>
                <p14:cNvContentPartPr/>
                <p14:nvPr/>
              </p14:nvContentPartPr>
              <p14:xfrm>
                <a:off x="11666296" y="4504565"/>
                <a:ext cx="100080" cy="1965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33C5C60C-7D09-4F49-B816-0F8F904DF9FC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657656" y="4495925"/>
                  <a:ext cx="117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9B6C7717-CDA5-4BB1-AF67-959B4F4F4E06}"/>
                    </a:ext>
                  </a:extLst>
                </p14:cNvPr>
                <p14:cNvContentPartPr/>
                <p14:nvPr/>
              </p14:nvContentPartPr>
              <p14:xfrm>
                <a:off x="11803816" y="4393685"/>
                <a:ext cx="106200" cy="3981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9B6C7717-CDA5-4BB1-AF67-959B4F4F4E06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794816" y="4385045"/>
                  <a:ext cx="12384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71FDC9DF-66F1-4965-9B74-BFA7DB75BD49}"/>
              </a:ext>
            </a:extLst>
          </p:cNvPr>
          <p:cNvGrpSpPr/>
          <p:nvPr/>
        </p:nvGrpSpPr>
        <p:grpSpPr>
          <a:xfrm>
            <a:off x="7347736" y="4895165"/>
            <a:ext cx="1864440" cy="302760"/>
            <a:chOff x="7347736" y="4895165"/>
            <a:chExt cx="186444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06C991F6-9E01-4CA7-9AD8-5C2821B1E339}"/>
                    </a:ext>
                  </a:extLst>
                </p14:cNvPr>
                <p14:cNvContentPartPr/>
                <p14:nvPr/>
              </p14:nvContentPartPr>
              <p14:xfrm>
                <a:off x="7389496" y="4895165"/>
                <a:ext cx="87120" cy="2102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06C991F6-9E01-4CA7-9AD8-5C2821B1E33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380496" y="4886525"/>
                  <a:ext cx="104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961D9364-04CA-4B42-BCCD-E8E94E2352AF}"/>
                    </a:ext>
                  </a:extLst>
                </p14:cNvPr>
                <p14:cNvContentPartPr/>
                <p14:nvPr/>
              </p14:nvContentPartPr>
              <p14:xfrm>
                <a:off x="7347736" y="4943405"/>
                <a:ext cx="133920" cy="1648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961D9364-04CA-4B42-BCCD-E8E94E2352AF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338736" y="4934405"/>
                  <a:ext cx="151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762285E0-C040-4A8D-AB14-F8966F43A61F}"/>
                    </a:ext>
                  </a:extLst>
                </p14:cNvPr>
                <p14:cNvContentPartPr/>
                <p14:nvPr/>
              </p14:nvContentPartPr>
              <p14:xfrm>
                <a:off x="7520536" y="5084165"/>
                <a:ext cx="15840" cy="10224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762285E0-C040-4A8D-AB14-F8966F43A61F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511536" y="5075165"/>
                  <a:ext cx="33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7BE68353-5C59-45CE-A9D4-8287E5FF912A}"/>
                    </a:ext>
                  </a:extLst>
                </p14:cNvPr>
                <p14:cNvContentPartPr/>
                <p14:nvPr/>
              </p14:nvContentPartPr>
              <p14:xfrm>
                <a:off x="7734376" y="4925405"/>
                <a:ext cx="88200" cy="20232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7BE68353-5C59-45CE-A9D4-8287E5FF912A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725736" y="4916405"/>
                  <a:ext cx="105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88E8088F-4AF4-42A2-9F5E-AC20C4B7DFE8}"/>
                    </a:ext>
                  </a:extLst>
                </p14:cNvPr>
                <p14:cNvContentPartPr/>
                <p14:nvPr/>
              </p14:nvContentPartPr>
              <p14:xfrm>
                <a:off x="7976296" y="5004965"/>
                <a:ext cx="214200" cy="1306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88E8088F-4AF4-42A2-9F5E-AC20C4B7DFE8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967656" y="4996325"/>
                  <a:ext cx="231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534AA014-F105-491D-892B-9AF73E2BC3B5}"/>
                    </a:ext>
                  </a:extLst>
                </p14:cNvPr>
                <p14:cNvContentPartPr/>
                <p14:nvPr/>
              </p14:nvContentPartPr>
              <p14:xfrm>
                <a:off x="8378416" y="5037005"/>
                <a:ext cx="205200" cy="1256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534AA014-F105-491D-892B-9AF73E2BC3B5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369776" y="5028005"/>
                  <a:ext cx="222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C3494147-52A9-4084-AF83-477F12BC1D5D}"/>
                    </a:ext>
                  </a:extLst>
                </p14:cNvPr>
                <p14:cNvContentPartPr/>
                <p14:nvPr/>
              </p14:nvContentPartPr>
              <p14:xfrm>
                <a:off x="8646616" y="4947005"/>
                <a:ext cx="565560" cy="25092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C3494147-52A9-4084-AF83-477F12BC1D5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637976" y="4938365"/>
                  <a:ext cx="58320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94CCD219-4D77-4A97-83E9-3751DCB26588}"/>
              </a:ext>
            </a:extLst>
          </p:cNvPr>
          <p:cNvGrpSpPr/>
          <p:nvPr/>
        </p:nvGrpSpPr>
        <p:grpSpPr>
          <a:xfrm>
            <a:off x="9352616" y="5097567"/>
            <a:ext cx="293040" cy="173880"/>
            <a:chOff x="9352616" y="5097567"/>
            <a:chExt cx="29304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7549F0E9-1C4E-4576-8C36-B2D971CDCCAD}"/>
                    </a:ext>
                  </a:extLst>
                </p14:cNvPr>
                <p14:cNvContentPartPr/>
                <p14:nvPr/>
              </p14:nvContentPartPr>
              <p14:xfrm>
                <a:off x="9352616" y="5128167"/>
                <a:ext cx="86040" cy="176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7549F0E9-1C4E-4576-8C36-B2D971CDCCA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343976" y="5119167"/>
                  <a:ext cx="103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799A9015-E809-4841-A72C-AAA14B51550E}"/>
                    </a:ext>
                  </a:extLst>
                </p14:cNvPr>
                <p14:cNvContentPartPr/>
                <p14:nvPr/>
              </p14:nvContentPartPr>
              <p14:xfrm>
                <a:off x="9385736" y="5182887"/>
                <a:ext cx="103320" cy="111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799A9015-E809-4841-A72C-AAA14B51550E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376736" y="5174247"/>
                  <a:ext cx="120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0D061254-92DB-43C9-9FFE-009B91F95ED3}"/>
                    </a:ext>
                  </a:extLst>
                </p14:cNvPr>
                <p14:cNvContentPartPr/>
                <p14:nvPr/>
              </p14:nvContentPartPr>
              <p14:xfrm>
                <a:off x="9511736" y="5097567"/>
                <a:ext cx="133920" cy="1738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0D061254-92DB-43C9-9FFE-009B91F95ED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502736" y="5088567"/>
                  <a:ext cx="15156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EB9DF71D-2A5D-4D45-8DA5-503E931FF8E7}"/>
              </a:ext>
            </a:extLst>
          </p:cNvPr>
          <p:cNvGrpSpPr/>
          <p:nvPr/>
        </p:nvGrpSpPr>
        <p:grpSpPr>
          <a:xfrm>
            <a:off x="9912416" y="5049687"/>
            <a:ext cx="1573200" cy="281880"/>
            <a:chOff x="9912416" y="5049687"/>
            <a:chExt cx="15732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2ACCF95F-43AD-4174-B476-E801BCD4761A}"/>
                    </a:ext>
                  </a:extLst>
                </p14:cNvPr>
                <p14:cNvContentPartPr/>
                <p14:nvPr/>
              </p14:nvContentPartPr>
              <p14:xfrm>
                <a:off x="9912416" y="5049687"/>
                <a:ext cx="333360" cy="2109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2ACCF95F-43AD-4174-B476-E801BCD4761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903416" y="5041047"/>
                  <a:ext cx="351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784BC933-EED8-4337-BC52-5A42E9527129}"/>
                    </a:ext>
                  </a:extLst>
                </p14:cNvPr>
                <p14:cNvContentPartPr/>
                <p14:nvPr/>
              </p14:nvContentPartPr>
              <p14:xfrm>
                <a:off x="10342256" y="5056887"/>
                <a:ext cx="62280" cy="19584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784BC933-EED8-4337-BC52-5A42E952712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333616" y="5048247"/>
                  <a:ext cx="79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2FD8A3F9-BD4B-41B4-82CA-CB39DCCC4348}"/>
                    </a:ext>
                  </a:extLst>
                </p14:cNvPr>
                <p14:cNvContentPartPr/>
                <p14:nvPr/>
              </p14:nvContentPartPr>
              <p14:xfrm>
                <a:off x="10481936" y="5133207"/>
                <a:ext cx="66600" cy="1227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2FD8A3F9-BD4B-41B4-82CA-CB39DCCC434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473296" y="5124207"/>
                  <a:ext cx="84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87A8B044-9E90-4048-8ADB-F72AA890639C}"/>
                    </a:ext>
                  </a:extLst>
                </p14:cNvPr>
                <p14:cNvContentPartPr/>
                <p14:nvPr/>
              </p14:nvContentPartPr>
              <p14:xfrm>
                <a:off x="10485896" y="5147607"/>
                <a:ext cx="103320" cy="1303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87A8B044-9E90-4048-8ADB-F72AA890639C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477256" y="5138607"/>
                  <a:ext cx="120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42E174A0-B638-449C-A47D-486BB4E36F70}"/>
                    </a:ext>
                  </a:extLst>
                </p14:cNvPr>
                <p14:cNvContentPartPr/>
                <p14:nvPr/>
              </p14:nvContentPartPr>
              <p14:xfrm>
                <a:off x="10633136" y="5226447"/>
                <a:ext cx="17640" cy="626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42E174A0-B638-449C-A47D-486BB4E36F70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624496" y="5217807"/>
                  <a:ext cx="35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6BB90233-4404-44D9-98B0-22A00C033C9F}"/>
                    </a:ext>
                  </a:extLst>
                </p14:cNvPr>
                <p14:cNvContentPartPr/>
                <p14:nvPr/>
              </p14:nvContentPartPr>
              <p14:xfrm>
                <a:off x="10737896" y="5119527"/>
                <a:ext cx="99000" cy="18216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6BB90233-4404-44D9-98B0-22A00C033C9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729256" y="5110527"/>
                  <a:ext cx="116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46553112-1118-4C11-AF06-2BA9EED8513B}"/>
                    </a:ext>
                  </a:extLst>
                </p14:cNvPr>
                <p14:cNvContentPartPr/>
                <p14:nvPr/>
              </p14:nvContentPartPr>
              <p14:xfrm>
                <a:off x="10895216" y="5086407"/>
                <a:ext cx="68400" cy="2451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46553112-1118-4C11-AF06-2BA9EED8513B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886576" y="5077767"/>
                  <a:ext cx="86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5B326E68-43F4-4BCC-8A3D-D1AD905147A5}"/>
                    </a:ext>
                  </a:extLst>
                </p14:cNvPr>
                <p14:cNvContentPartPr/>
                <p14:nvPr/>
              </p14:nvContentPartPr>
              <p14:xfrm>
                <a:off x="11062256" y="5186127"/>
                <a:ext cx="72720" cy="3240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5B326E68-43F4-4BCC-8A3D-D1AD905147A5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1053256" y="5177487"/>
                  <a:ext cx="90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0088A671-649D-4A83-B9B3-25B74759E117}"/>
                    </a:ext>
                  </a:extLst>
                </p14:cNvPr>
                <p14:cNvContentPartPr/>
                <p14:nvPr/>
              </p14:nvContentPartPr>
              <p14:xfrm>
                <a:off x="11056496" y="5227167"/>
                <a:ext cx="77040" cy="248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0088A671-649D-4A83-B9B3-25B74759E117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1047496" y="5218527"/>
                  <a:ext cx="94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A5118EDA-FDA7-4397-8472-90A8B5AA87F4}"/>
                    </a:ext>
                  </a:extLst>
                </p14:cNvPr>
                <p14:cNvContentPartPr/>
                <p14:nvPr/>
              </p14:nvContentPartPr>
              <p14:xfrm>
                <a:off x="11296256" y="5122767"/>
                <a:ext cx="189360" cy="1908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A5118EDA-FDA7-4397-8472-90A8B5AA87F4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1287616" y="5113767"/>
                  <a:ext cx="207000" cy="20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6075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83F1EB2-CC40-4B76-849E-66F61BAB2FC9}"/>
              </a:ext>
            </a:extLst>
          </p:cNvPr>
          <p:cNvGrpSpPr/>
          <p:nvPr/>
        </p:nvGrpSpPr>
        <p:grpSpPr>
          <a:xfrm>
            <a:off x="1412096" y="282927"/>
            <a:ext cx="1536120" cy="391320"/>
            <a:chOff x="1412096" y="282927"/>
            <a:chExt cx="153612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54ADF7E-63F6-4879-ADDA-7B9A22F47EC8}"/>
                    </a:ext>
                  </a:extLst>
                </p14:cNvPr>
                <p14:cNvContentPartPr/>
                <p14:nvPr/>
              </p14:nvContentPartPr>
              <p14:xfrm>
                <a:off x="1412096" y="370767"/>
                <a:ext cx="152640" cy="209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54ADF7E-63F6-4879-ADDA-7B9A22F47EC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03096" y="361767"/>
                  <a:ext cx="170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0991CBE-3E92-491B-B8CA-8C36DED04479}"/>
                    </a:ext>
                  </a:extLst>
                </p14:cNvPr>
                <p14:cNvContentPartPr/>
                <p14:nvPr/>
              </p14:nvContentPartPr>
              <p14:xfrm>
                <a:off x="1615136" y="449607"/>
                <a:ext cx="201960" cy="121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0991CBE-3E92-491B-B8CA-8C36DED0447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6496" y="440967"/>
                  <a:ext cx="219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9530816-D459-4E50-8BF6-873BE223CD06}"/>
                    </a:ext>
                  </a:extLst>
                </p14:cNvPr>
                <p14:cNvContentPartPr/>
                <p14:nvPr/>
              </p14:nvContentPartPr>
              <p14:xfrm>
                <a:off x="1943816" y="282927"/>
                <a:ext cx="137520" cy="391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9530816-D459-4E50-8BF6-873BE223CD0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35176" y="274287"/>
                  <a:ext cx="1551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F0CA274-51E9-4462-8C27-608FBD77A175}"/>
                    </a:ext>
                  </a:extLst>
                </p14:cNvPr>
                <p14:cNvContentPartPr/>
                <p14:nvPr/>
              </p14:nvContentPartPr>
              <p14:xfrm>
                <a:off x="2140376" y="444567"/>
                <a:ext cx="106560" cy="117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F0CA274-51E9-4462-8C27-608FBD77A17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31376" y="435567"/>
                  <a:ext cx="124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E311F3-3055-4D17-A7BD-993B69EB1289}"/>
                    </a:ext>
                  </a:extLst>
                </p14:cNvPr>
                <p14:cNvContentPartPr/>
                <p14:nvPr/>
              </p14:nvContentPartPr>
              <p14:xfrm>
                <a:off x="2294816" y="538527"/>
                <a:ext cx="21960" cy="72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E311F3-3055-4D17-A7BD-993B69EB12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85816" y="529887"/>
                  <a:ext cx="39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5B38ED-C7E9-4AD9-BC1C-9CB8214DC54B}"/>
                    </a:ext>
                  </a:extLst>
                </p14:cNvPr>
                <p14:cNvContentPartPr/>
                <p14:nvPr/>
              </p14:nvContentPartPr>
              <p14:xfrm>
                <a:off x="2433776" y="446367"/>
                <a:ext cx="102960" cy="101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5B38ED-C7E9-4AD9-BC1C-9CB8214DC5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25136" y="437367"/>
                  <a:ext cx="120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B5BDA9-2AEC-4D1B-8EBD-31AA786924F3}"/>
                    </a:ext>
                  </a:extLst>
                </p14:cNvPr>
                <p14:cNvContentPartPr/>
                <p14:nvPr/>
              </p14:nvContentPartPr>
              <p14:xfrm>
                <a:off x="2483816" y="417207"/>
                <a:ext cx="63000" cy="145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B5BDA9-2AEC-4D1B-8EBD-31AA786924F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74816" y="408207"/>
                  <a:ext cx="80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3CD2BB6-317D-46B2-9F20-5BD02317A00E}"/>
                    </a:ext>
                  </a:extLst>
                </p14:cNvPr>
                <p14:cNvContentPartPr/>
                <p14:nvPr/>
              </p14:nvContentPartPr>
              <p14:xfrm>
                <a:off x="2604776" y="516567"/>
                <a:ext cx="54720" cy="84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3CD2BB6-317D-46B2-9F20-5BD02317A00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95776" y="507927"/>
                  <a:ext cx="72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302060F-0504-47D4-8BE5-1E5E311739A3}"/>
                    </a:ext>
                  </a:extLst>
                </p14:cNvPr>
                <p14:cNvContentPartPr/>
                <p14:nvPr/>
              </p14:nvContentPartPr>
              <p14:xfrm>
                <a:off x="2793416" y="475887"/>
                <a:ext cx="154800" cy="18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302060F-0504-47D4-8BE5-1E5E311739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84416" y="466887"/>
                  <a:ext cx="172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D485336-70C6-4E3F-BBE8-DE9B56201B63}"/>
                    </a:ext>
                  </a:extLst>
                </p14:cNvPr>
                <p14:cNvContentPartPr/>
                <p14:nvPr/>
              </p14:nvContentPartPr>
              <p14:xfrm>
                <a:off x="2878376" y="441327"/>
                <a:ext cx="13320" cy="117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D485336-70C6-4E3F-BBE8-DE9B56201B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9736" y="432327"/>
                  <a:ext cx="3096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3CD800-3452-486C-A701-35B332CE76B8}"/>
              </a:ext>
            </a:extLst>
          </p:cNvPr>
          <p:cNvGrpSpPr/>
          <p:nvPr/>
        </p:nvGrpSpPr>
        <p:grpSpPr>
          <a:xfrm>
            <a:off x="3190136" y="383007"/>
            <a:ext cx="569520" cy="256680"/>
            <a:chOff x="3190136" y="383007"/>
            <a:chExt cx="56952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7E41B2D-1063-4967-9736-15A91EE52647}"/>
                    </a:ext>
                  </a:extLst>
                </p14:cNvPr>
                <p14:cNvContentPartPr/>
                <p14:nvPr/>
              </p14:nvContentPartPr>
              <p14:xfrm>
                <a:off x="3190136" y="383007"/>
                <a:ext cx="97920" cy="170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7E41B2D-1063-4967-9736-15A91EE5264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81136" y="374367"/>
                  <a:ext cx="115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594441E-3E39-4767-9263-D94403D8FE84}"/>
                    </a:ext>
                  </a:extLst>
                </p14:cNvPr>
                <p14:cNvContentPartPr/>
                <p14:nvPr/>
              </p14:nvContentPartPr>
              <p14:xfrm>
                <a:off x="3309296" y="519447"/>
                <a:ext cx="64080" cy="120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594441E-3E39-4767-9263-D94403D8FE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0296" y="510807"/>
                  <a:ext cx="81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D67231D-A425-4356-ACD3-75806D03E67A}"/>
                    </a:ext>
                  </a:extLst>
                </p14:cNvPr>
                <p14:cNvContentPartPr/>
                <p14:nvPr/>
              </p14:nvContentPartPr>
              <p14:xfrm>
                <a:off x="3504416" y="446367"/>
                <a:ext cx="131760" cy="123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D67231D-A425-4356-ACD3-75806D03E6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95776" y="437367"/>
                  <a:ext cx="149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325E01-E0C1-4AD5-AEC8-9E2F54073A95}"/>
                    </a:ext>
                  </a:extLst>
                </p14:cNvPr>
                <p14:cNvContentPartPr/>
                <p14:nvPr/>
              </p14:nvContentPartPr>
              <p14:xfrm>
                <a:off x="3532856" y="404247"/>
                <a:ext cx="106200" cy="197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325E01-E0C1-4AD5-AEC8-9E2F54073A9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23856" y="395607"/>
                  <a:ext cx="123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DA7AD3-51DC-4AA7-8F50-011FF76697E4}"/>
                    </a:ext>
                  </a:extLst>
                </p14:cNvPr>
                <p14:cNvContentPartPr/>
                <p14:nvPr/>
              </p14:nvContentPartPr>
              <p14:xfrm>
                <a:off x="3683696" y="512247"/>
                <a:ext cx="75960" cy="105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DA7AD3-51DC-4AA7-8F50-011FF76697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74696" y="503607"/>
                  <a:ext cx="936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7310C6-6F5F-46AC-B473-3C794DAF8F44}"/>
              </a:ext>
            </a:extLst>
          </p:cNvPr>
          <p:cNvGrpSpPr/>
          <p:nvPr/>
        </p:nvGrpSpPr>
        <p:grpSpPr>
          <a:xfrm>
            <a:off x="3915536" y="448887"/>
            <a:ext cx="161640" cy="133920"/>
            <a:chOff x="3915536" y="448887"/>
            <a:chExt cx="16164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8F8638-E476-4838-B06B-A966B90F9944}"/>
                    </a:ext>
                  </a:extLst>
                </p14:cNvPr>
                <p14:cNvContentPartPr/>
                <p14:nvPr/>
              </p14:nvContentPartPr>
              <p14:xfrm>
                <a:off x="3915536" y="495327"/>
                <a:ext cx="161640" cy="19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8F8638-E476-4838-B06B-A966B90F994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06536" y="486687"/>
                  <a:ext cx="179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443BE75-0901-4159-A59E-96E98369D5AC}"/>
                    </a:ext>
                  </a:extLst>
                </p14:cNvPr>
                <p14:cNvContentPartPr/>
                <p14:nvPr/>
              </p14:nvContentPartPr>
              <p14:xfrm>
                <a:off x="3987896" y="448887"/>
                <a:ext cx="16920" cy="133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443BE75-0901-4159-A59E-96E98369D5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78896" y="440247"/>
                  <a:ext cx="345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088B5C-019C-47A3-B149-3F32217C2754}"/>
              </a:ext>
            </a:extLst>
          </p:cNvPr>
          <p:cNvGrpSpPr/>
          <p:nvPr/>
        </p:nvGrpSpPr>
        <p:grpSpPr>
          <a:xfrm>
            <a:off x="4280936" y="288687"/>
            <a:ext cx="923760" cy="328320"/>
            <a:chOff x="4280936" y="288687"/>
            <a:chExt cx="92376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7063A41-2966-4848-AAEB-9001F7D8BDFC}"/>
                    </a:ext>
                  </a:extLst>
                </p14:cNvPr>
                <p14:cNvContentPartPr/>
                <p14:nvPr/>
              </p14:nvContentPartPr>
              <p14:xfrm>
                <a:off x="4280936" y="415407"/>
                <a:ext cx="133920" cy="173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7063A41-2966-4848-AAEB-9001F7D8BD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71936" y="406767"/>
                  <a:ext cx="151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98BB680-7D38-423D-8D20-66FBD59D48ED}"/>
                    </a:ext>
                  </a:extLst>
                </p14:cNvPr>
                <p14:cNvContentPartPr/>
                <p14:nvPr/>
              </p14:nvContentPartPr>
              <p14:xfrm>
                <a:off x="4437896" y="486327"/>
                <a:ext cx="82080" cy="130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98BB680-7D38-423D-8D20-66FBD59D48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28896" y="477687"/>
                  <a:ext cx="99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96A73A5-299B-448A-AADB-36BB8DD218C7}"/>
                    </a:ext>
                  </a:extLst>
                </p14:cNvPr>
                <p14:cNvContentPartPr/>
                <p14:nvPr/>
              </p14:nvContentPartPr>
              <p14:xfrm>
                <a:off x="4650656" y="395247"/>
                <a:ext cx="133920" cy="131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96A73A5-299B-448A-AADB-36BB8DD218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41656" y="386247"/>
                  <a:ext cx="151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9B0A85F-898B-48D0-A774-FE101B5CD449}"/>
                    </a:ext>
                  </a:extLst>
                </p14:cNvPr>
                <p14:cNvContentPartPr/>
                <p14:nvPr/>
              </p14:nvContentPartPr>
              <p14:xfrm>
                <a:off x="4688816" y="362847"/>
                <a:ext cx="97560" cy="197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9B0A85F-898B-48D0-A774-FE101B5CD44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79816" y="354207"/>
                  <a:ext cx="115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B219F39-BB5D-40EE-AFB3-B5A57053E861}"/>
                    </a:ext>
                  </a:extLst>
                </p14:cNvPr>
                <p14:cNvContentPartPr/>
                <p14:nvPr/>
              </p14:nvContentPartPr>
              <p14:xfrm>
                <a:off x="4879256" y="457527"/>
                <a:ext cx="109440" cy="150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B219F39-BB5D-40EE-AFB3-B5A57053E8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70616" y="448527"/>
                  <a:ext cx="127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95D31C1-893C-4C61-A300-246C7171F2A5}"/>
                    </a:ext>
                  </a:extLst>
                </p14:cNvPr>
                <p14:cNvContentPartPr/>
                <p14:nvPr/>
              </p14:nvContentPartPr>
              <p14:xfrm>
                <a:off x="5002016" y="288687"/>
                <a:ext cx="202680" cy="327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95D31C1-893C-4C61-A300-246C7171F2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93376" y="280047"/>
                  <a:ext cx="220320" cy="34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41FAEED-EADC-4F91-88FC-B6584CEB36E0}"/>
                  </a:ext>
                </a:extLst>
              </p14:cNvPr>
              <p14:cNvContentPartPr/>
              <p14:nvPr/>
            </p14:nvContentPartPr>
            <p14:xfrm>
              <a:off x="2147216" y="713127"/>
              <a:ext cx="1598760" cy="72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41FAEED-EADC-4F91-88FC-B6584CEB36E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8216" y="704487"/>
                <a:ext cx="16164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349FE2C-AD30-4AF9-A675-E50A40D544BF}"/>
                  </a:ext>
                </a:extLst>
              </p14:cNvPr>
              <p14:cNvContentPartPr/>
              <p14:nvPr/>
            </p14:nvContentPartPr>
            <p14:xfrm>
              <a:off x="2732936" y="951087"/>
              <a:ext cx="92520" cy="214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349FE2C-AD30-4AF9-A675-E50A40D544B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24296" y="942447"/>
                <a:ext cx="11016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6207555E-2AAE-423F-A334-6522D1582D98}"/>
              </a:ext>
            </a:extLst>
          </p:cNvPr>
          <p:cNvGrpSpPr/>
          <p:nvPr/>
        </p:nvGrpSpPr>
        <p:grpSpPr>
          <a:xfrm>
            <a:off x="5329256" y="458607"/>
            <a:ext cx="103320" cy="99360"/>
            <a:chOff x="5329256" y="458607"/>
            <a:chExt cx="10332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064C04B-0584-42EF-BD34-C35DB9863B68}"/>
                    </a:ext>
                  </a:extLst>
                </p14:cNvPr>
                <p14:cNvContentPartPr/>
                <p14:nvPr/>
              </p14:nvContentPartPr>
              <p14:xfrm>
                <a:off x="5337896" y="458607"/>
                <a:ext cx="94680" cy="25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064C04B-0584-42EF-BD34-C35DB9863B6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29256" y="449607"/>
                  <a:ext cx="112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4D5DABF-7B7B-4877-B859-4F0CEA3BC319}"/>
                    </a:ext>
                  </a:extLst>
                </p14:cNvPr>
                <p14:cNvContentPartPr/>
                <p14:nvPr/>
              </p14:nvContentPartPr>
              <p14:xfrm>
                <a:off x="5329256" y="543567"/>
                <a:ext cx="81720" cy="14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4D5DABF-7B7B-4877-B859-4F0CEA3BC3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20256" y="534927"/>
                  <a:ext cx="9936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D90004-E969-483F-97DC-D974DF03DC13}"/>
              </a:ext>
            </a:extLst>
          </p:cNvPr>
          <p:cNvGrpSpPr/>
          <p:nvPr/>
        </p:nvGrpSpPr>
        <p:grpSpPr>
          <a:xfrm>
            <a:off x="5683856" y="320727"/>
            <a:ext cx="321480" cy="278640"/>
            <a:chOff x="5683856" y="320727"/>
            <a:chExt cx="32148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BB40184-61BA-49F8-BAE5-901E55031010}"/>
                    </a:ext>
                  </a:extLst>
                </p14:cNvPr>
                <p14:cNvContentPartPr/>
                <p14:nvPr/>
              </p14:nvContentPartPr>
              <p14:xfrm>
                <a:off x="5683856" y="320727"/>
                <a:ext cx="124560" cy="267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BB40184-61BA-49F8-BAE5-901E5503101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74856" y="312087"/>
                  <a:ext cx="142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B7ACEFA-3781-49F0-B241-534E53B03B62}"/>
                    </a:ext>
                  </a:extLst>
                </p14:cNvPr>
                <p14:cNvContentPartPr/>
                <p14:nvPr/>
              </p14:nvContentPartPr>
              <p14:xfrm>
                <a:off x="5797976" y="464007"/>
                <a:ext cx="207360" cy="135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B7ACEFA-3781-49F0-B241-534E53B03B6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88976" y="455007"/>
                  <a:ext cx="2250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CDE29C-EF79-4157-84D8-AD5EAA423BEB}"/>
              </a:ext>
            </a:extLst>
          </p:cNvPr>
          <p:cNvGrpSpPr/>
          <p:nvPr/>
        </p:nvGrpSpPr>
        <p:grpSpPr>
          <a:xfrm>
            <a:off x="6147176" y="321087"/>
            <a:ext cx="574200" cy="363600"/>
            <a:chOff x="6147176" y="321087"/>
            <a:chExt cx="57420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DBF2274-AFF1-4A3F-BFF3-D48E03337865}"/>
                    </a:ext>
                  </a:extLst>
                </p14:cNvPr>
                <p14:cNvContentPartPr/>
                <p14:nvPr/>
              </p14:nvContentPartPr>
              <p14:xfrm>
                <a:off x="6147176" y="321087"/>
                <a:ext cx="119160" cy="363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DBF2274-AFF1-4A3F-BFF3-D48E0333786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38176" y="312087"/>
                  <a:ext cx="1368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2949AE-33B5-4686-ADF3-DF2F5C22345C}"/>
                    </a:ext>
                  </a:extLst>
                </p14:cNvPr>
                <p14:cNvContentPartPr/>
                <p14:nvPr/>
              </p14:nvContentPartPr>
              <p14:xfrm>
                <a:off x="6278576" y="465807"/>
                <a:ext cx="88920" cy="118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2949AE-33B5-4686-ADF3-DF2F5C2234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69576" y="456807"/>
                  <a:ext cx="106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7B8DC9C-A9FA-4B55-9596-658C3634E405}"/>
                    </a:ext>
                  </a:extLst>
                </p14:cNvPr>
                <p14:cNvContentPartPr/>
                <p14:nvPr/>
              </p14:nvContentPartPr>
              <p14:xfrm>
                <a:off x="6429416" y="549687"/>
                <a:ext cx="34920" cy="75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7B8DC9C-A9FA-4B55-9596-658C3634E40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20416" y="541047"/>
                  <a:ext cx="52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40BC892-D0C4-4346-991B-668DA5368DFB}"/>
                    </a:ext>
                  </a:extLst>
                </p14:cNvPr>
                <p14:cNvContentPartPr/>
                <p14:nvPr/>
              </p14:nvContentPartPr>
              <p14:xfrm>
                <a:off x="6550736" y="472287"/>
                <a:ext cx="122400" cy="131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40BC892-D0C4-4346-991B-668DA5368D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42096" y="463647"/>
                  <a:ext cx="140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358DD85-1BC8-4B83-8BA6-C33598194739}"/>
                    </a:ext>
                  </a:extLst>
                </p14:cNvPr>
                <p14:cNvContentPartPr/>
                <p14:nvPr/>
              </p14:nvContentPartPr>
              <p14:xfrm>
                <a:off x="6577376" y="460047"/>
                <a:ext cx="94320" cy="14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358DD85-1BC8-4B83-8BA6-C335981947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68376" y="451407"/>
                  <a:ext cx="111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C675651-FCAD-4BAD-8B9F-D18B9A9ACBA4}"/>
                    </a:ext>
                  </a:extLst>
                </p14:cNvPr>
                <p14:cNvContentPartPr/>
                <p14:nvPr/>
              </p14:nvContentPartPr>
              <p14:xfrm>
                <a:off x="6699776" y="582807"/>
                <a:ext cx="21600" cy="87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C675651-FCAD-4BAD-8B9F-D18B9A9ACBA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91136" y="574167"/>
                  <a:ext cx="3924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0F8761-CC31-4893-8441-BD2219383A3C}"/>
              </a:ext>
            </a:extLst>
          </p:cNvPr>
          <p:cNvGrpSpPr/>
          <p:nvPr/>
        </p:nvGrpSpPr>
        <p:grpSpPr>
          <a:xfrm>
            <a:off x="6866816" y="338367"/>
            <a:ext cx="901080" cy="408960"/>
            <a:chOff x="6866816" y="338367"/>
            <a:chExt cx="90108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8E901C-E415-4D1A-9B95-19106D3F5C31}"/>
                    </a:ext>
                  </a:extLst>
                </p14:cNvPr>
                <p14:cNvContentPartPr/>
                <p14:nvPr/>
              </p14:nvContentPartPr>
              <p14:xfrm>
                <a:off x="6866816" y="520167"/>
                <a:ext cx="122400" cy="15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8E901C-E415-4D1A-9B95-19106D3F5C3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57816" y="511167"/>
                  <a:ext cx="140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B24186-0D3D-402A-A8F5-F0F1FF6BD9BC}"/>
                    </a:ext>
                  </a:extLst>
                </p14:cNvPr>
                <p14:cNvContentPartPr/>
                <p14:nvPr/>
              </p14:nvContentPartPr>
              <p14:xfrm>
                <a:off x="6914336" y="473727"/>
                <a:ext cx="16560" cy="126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B24186-0D3D-402A-A8F5-F0F1FF6BD9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05336" y="464727"/>
                  <a:ext cx="34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8C6473C-D283-4B99-B7F7-251094AF1A70}"/>
                    </a:ext>
                  </a:extLst>
                </p14:cNvPr>
                <p14:cNvContentPartPr/>
                <p14:nvPr/>
              </p14:nvContentPartPr>
              <p14:xfrm>
                <a:off x="7064456" y="476967"/>
                <a:ext cx="92520" cy="140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8C6473C-D283-4B99-B7F7-251094AF1A7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55456" y="468327"/>
                  <a:ext cx="110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7D0DE7-1362-445E-9106-FD80E213328A}"/>
                    </a:ext>
                  </a:extLst>
                </p14:cNvPr>
                <p14:cNvContentPartPr/>
                <p14:nvPr/>
              </p14:nvContentPartPr>
              <p14:xfrm>
                <a:off x="7199456" y="542487"/>
                <a:ext cx="66960" cy="101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7D0DE7-1362-445E-9106-FD80E213328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90456" y="533847"/>
                  <a:ext cx="84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9A3AE8C-E709-4BE8-B1D1-9B8EF6BB5285}"/>
                    </a:ext>
                  </a:extLst>
                </p14:cNvPr>
                <p14:cNvContentPartPr/>
                <p14:nvPr/>
              </p14:nvContentPartPr>
              <p14:xfrm>
                <a:off x="7344176" y="471207"/>
                <a:ext cx="104400" cy="131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9A3AE8C-E709-4BE8-B1D1-9B8EF6BB528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35536" y="462567"/>
                  <a:ext cx="122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170E264-203F-4444-966E-A873DF5196D1}"/>
                    </a:ext>
                  </a:extLst>
                </p14:cNvPr>
                <p14:cNvContentPartPr/>
                <p14:nvPr/>
              </p14:nvContentPartPr>
              <p14:xfrm>
                <a:off x="7370456" y="466527"/>
                <a:ext cx="62640" cy="167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170E264-203F-4444-966E-A873DF5196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61816" y="457527"/>
                  <a:ext cx="80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315BC28-9279-4D44-83EF-E35332E03361}"/>
                    </a:ext>
                  </a:extLst>
                </p14:cNvPr>
                <p14:cNvContentPartPr/>
                <p14:nvPr/>
              </p14:nvContentPartPr>
              <p14:xfrm>
                <a:off x="7512656" y="541407"/>
                <a:ext cx="82800" cy="115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315BC28-9279-4D44-83EF-E35332E0336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04016" y="532767"/>
                  <a:ext cx="100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E09C4C-481C-4377-9D4E-E8160504323E}"/>
                    </a:ext>
                  </a:extLst>
                </p14:cNvPr>
                <p14:cNvContentPartPr/>
                <p14:nvPr/>
              </p14:nvContentPartPr>
              <p14:xfrm>
                <a:off x="7607336" y="338367"/>
                <a:ext cx="160560" cy="408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E09C4C-481C-4377-9D4E-E8160504323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98696" y="329727"/>
                  <a:ext cx="17820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E7D46A3-62D7-4C64-B27F-1886E429818D}"/>
              </a:ext>
            </a:extLst>
          </p:cNvPr>
          <p:cNvGrpSpPr/>
          <p:nvPr/>
        </p:nvGrpSpPr>
        <p:grpSpPr>
          <a:xfrm>
            <a:off x="7911536" y="492807"/>
            <a:ext cx="135360" cy="168120"/>
            <a:chOff x="7911536" y="492807"/>
            <a:chExt cx="13536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5D9D9BF-26FF-40E5-8894-F42E4A24DA7E}"/>
                    </a:ext>
                  </a:extLst>
                </p14:cNvPr>
                <p14:cNvContentPartPr/>
                <p14:nvPr/>
              </p14:nvContentPartPr>
              <p14:xfrm>
                <a:off x="7911536" y="529167"/>
                <a:ext cx="135360" cy="37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5D9D9BF-26FF-40E5-8894-F42E4A24DA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02536" y="520167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674A6A9-0B24-4269-AC37-D98F8254D757}"/>
                    </a:ext>
                  </a:extLst>
                </p14:cNvPr>
                <p14:cNvContentPartPr/>
                <p14:nvPr/>
              </p14:nvContentPartPr>
              <p14:xfrm>
                <a:off x="7952936" y="492807"/>
                <a:ext cx="27000" cy="168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674A6A9-0B24-4269-AC37-D98F8254D75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43936" y="483807"/>
                  <a:ext cx="4464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206BB15-72E9-4549-9C91-7339F4ACA02F}"/>
              </a:ext>
            </a:extLst>
          </p:cNvPr>
          <p:cNvGrpSpPr/>
          <p:nvPr/>
        </p:nvGrpSpPr>
        <p:grpSpPr>
          <a:xfrm>
            <a:off x="8152736" y="392367"/>
            <a:ext cx="1558440" cy="398880"/>
            <a:chOff x="8152736" y="392367"/>
            <a:chExt cx="155844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705573-8120-44DD-A9B9-2485A847F036}"/>
                    </a:ext>
                  </a:extLst>
                </p14:cNvPr>
                <p14:cNvContentPartPr/>
                <p14:nvPr/>
              </p14:nvContentPartPr>
              <p14:xfrm>
                <a:off x="8152736" y="404967"/>
                <a:ext cx="145800" cy="237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705573-8120-44DD-A9B9-2485A847F03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44096" y="395967"/>
                  <a:ext cx="163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053A230-09E5-4824-AE05-3DF698C2D48C}"/>
                    </a:ext>
                  </a:extLst>
                </p14:cNvPr>
                <p14:cNvContentPartPr/>
                <p14:nvPr/>
              </p14:nvContentPartPr>
              <p14:xfrm>
                <a:off x="8289536" y="551487"/>
                <a:ext cx="206640" cy="112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053A230-09E5-4824-AE05-3DF698C2D48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80896" y="542847"/>
                  <a:ext cx="224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7E76951-1543-4EB5-8E4E-5F7F1F7A249D}"/>
                    </a:ext>
                  </a:extLst>
                </p14:cNvPr>
                <p14:cNvContentPartPr/>
                <p14:nvPr/>
              </p14:nvContentPartPr>
              <p14:xfrm>
                <a:off x="8568176" y="392367"/>
                <a:ext cx="91080" cy="302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7E76951-1543-4EB5-8E4E-5F7F1F7A24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59536" y="383727"/>
                  <a:ext cx="1087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DDD0D8-E521-4406-9FC4-14A1D6018D6F}"/>
                    </a:ext>
                  </a:extLst>
                </p14:cNvPr>
                <p14:cNvContentPartPr/>
                <p14:nvPr/>
              </p14:nvContentPartPr>
              <p14:xfrm>
                <a:off x="8672576" y="542127"/>
                <a:ext cx="74520" cy="109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DDD0D8-E521-4406-9FC4-14A1D6018D6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63936" y="533127"/>
                  <a:ext cx="92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AC3111C-0E3B-48DC-B4B8-AE467A1C7C8C}"/>
                    </a:ext>
                  </a:extLst>
                </p14:cNvPr>
                <p14:cNvContentPartPr/>
                <p14:nvPr/>
              </p14:nvContentPartPr>
              <p14:xfrm>
                <a:off x="8805056" y="575967"/>
                <a:ext cx="64440" cy="116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AC3111C-0E3B-48DC-B4B8-AE467A1C7C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96416" y="567327"/>
                  <a:ext cx="82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637FC5F-2E3D-45BA-9BCC-0F7C658428E5}"/>
                    </a:ext>
                  </a:extLst>
                </p14:cNvPr>
                <p14:cNvContentPartPr/>
                <p14:nvPr/>
              </p14:nvContentPartPr>
              <p14:xfrm>
                <a:off x="8962376" y="489207"/>
                <a:ext cx="81000" cy="146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637FC5F-2E3D-45BA-9BCC-0F7C658428E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53736" y="480567"/>
                  <a:ext cx="98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C83AED0-BAEA-4A69-BCC5-D46CFA1CC5AD}"/>
                    </a:ext>
                  </a:extLst>
                </p14:cNvPr>
                <p14:cNvContentPartPr/>
                <p14:nvPr/>
              </p14:nvContentPartPr>
              <p14:xfrm>
                <a:off x="8978216" y="503607"/>
                <a:ext cx="71280" cy="144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C83AED0-BAEA-4A69-BCC5-D46CFA1CC5A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69216" y="494967"/>
                  <a:ext cx="88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643BE0A-DB22-4CA0-9C4B-3E47D871D8DB}"/>
                    </a:ext>
                  </a:extLst>
                </p14:cNvPr>
                <p14:cNvContentPartPr/>
                <p14:nvPr/>
              </p14:nvContentPartPr>
              <p14:xfrm>
                <a:off x="9108176" y="594327"/>
                <a:ext cx="64080" cy="89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643BE0A-DB22-4CA0-9C4B-3E47D871D8D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99536" y="585327"/>
                  <a:ext cx="81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CB12FC1-AA75-42DC-BD8C-4037FFFB7772}"/>
                    </a:ext>
                  </a:extLst>
                </p14:cNvPr>
                <p14:cNvContentPartPr/>
                <p14:nvPr/>
              </p14:nvContentPartPr>
              <p14:xfrm>
                <a:off x="9159656" y="406767"/>
                <a:ext cx="105120" cy="384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CB12FC1-AA75-42DC-BD8C-4037FFFB777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50656" y="398127"/>
                  <a:ext cx="1227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D0D1642-9539-494B-A415-40509016DD8E}"/>
                    </a:ext>
                  </a:extLst>
                </p14:cNvPr>
                <p14:cNvContentPartPr/>
                <p14:nvPr/>
              </p14:nvContentPartPr>
              <p14:xfrm>
                <a:off x="9370256" y="546807"/>
                <a:ext cx="91800" cy="53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D0D1642-9539-494B-A415-40509016DD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61616" y="538167"/>
                  <a:ext cx="109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644B995-708F-42F3-87EC-E0FEE2D5BC98}"/>
                    </a:ext>
                  </a:extLst>
                </p14:cNvPr>
                <p14:cNvContentPartPr/>
                <p14:nvPr/>
              </p14:nvContentPartPr>
              <p14:xfrm>
                <a:off x="9380336" y="534207"/>
                <a:ext cx="10440" cy="118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644B995-708F-42F3-87EC-E0FEE2D5BC9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71336" y="525207"/>
                  <a:ext cx="28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58F57CE-2C34-4BD1-9835-30A17912D58C}"/>
                    </a:ext>
                  </a:extLst>
                </p14:cNvPr>
                <p14:cNvContentPartPr/>
                <p14:nvPr/>
              </p14:nvContentPartPr>
              <p14:xfrm>
                <a:off x="9586976" y="434487"/>
                <a:ext cx="124200" cy="269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58F57CE-2C34-4BD1-9835-30A17912D58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78336" y="425487"/>
                  <a:ext cx="14184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4197437-43DB-41F0-BDA9-D2761168F9E6}"/>
              </a:ext>
            </a:extLst>
          </p:cNvPr>
          <p:cNvGrpSpPr/>
          <p:nvPr/>
        </p:nvGrpSpPr>
        <p:grpSpPr>
          <a:xfrm>
            <a:off x="9853736" y="383367"/>
            <a:ext cx="2181600" cy="573120"/>
            <a:chOff x="9853736" y="383367"/>
            <a:chExt cx="218160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FB15689-0B9E-4FEB-848B-B9167306ED0B}"/>
                    </a:ext>
                  </a:extLst>
                </p14:cNvPr>
                <p14:cNvContentPartPr/>
                <p14:nvPr/>
              </p14:nvContentPartPr>
              <p14:xfrm>
                <a:off x="9853736" y="458247"/>
                <a:ext cx="218520" cy="266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FB15689-0B9E-4FEB-848B-B9167306ED0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45096" y="449247"/>
                  <a:ext cx="236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4D2D115-A7FF-4A58-B47B-4ED696FB4E8E}"/>
                    </a:ext>
                  </a:extLst>
                </p14:cNvPr>
                <p14:cNvContentPartPr/>
                <p14:nvPr/>
              </p14:nvContentPartPr>
              <p14:xfrm>
                <a:off x="10200776" y="383367"/>
                <a:ext cx="86040" cy="379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4D2D115-A7FF-4A58-B47B-4ED696FB4E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92136" y="374727"/>
                  <a:ext cx="1036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BED25C1-C4E7-4C17-93F7-8B980105407D}"/>
                    </a:ext>
                  </a:extLst>
                </p14:cNvPr>
                <p14:cNvContentPartPr/>
                <p14:nvPr/>
              </p14:nvContentPartPr>
              <p14:xfrm>
                <a:off x="10356296" y="563367"/>
                <a:ext cx="90360" cy="122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BED25C1-C4E7-4C17-93F7-8B980105407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47296" y="554727"/>
                  <a:ext cx="108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9156797-D1B5-4203-A2E2-A620310754B4}"/>
                    </a:ext>
                  </a:extLst>
                </p14:cNvPr>
                <p14:cNvContentPartPr/>
                <p14:nvPr/>
              </p14:nvContentPartPr>
              <p14:xfrm>
                <a:off x="10476536" y="666327"/>
                <a:ext cx="44640" cy="81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9156797-D1B5-4203-A2E2-A620310754B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67536" y="657327"/>
                  <a:ext cx="62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6148174-B0A8-4EF1-A50A-C0944D0A312C}"/>
                    </a:ext>
                  </a:extLst>
                </p14:cNvPr>
                <p14:cNvContentPartPr/>
                <p14:nvPr/>
              </p14:nvContentPartPr>
              <p14:xfrm>
                <a:off x="10602536" y="575607"/>
                <a:ext cx="76320" cy="142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6148174-B0A8-4EF1-A50A-C0944D0A31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93896" y="566607"/>
                  <a:ext cx="93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1C2827C-939A-4FE3-B597-8673F1AF62C7}"/>
                    </a:ext>
                  </a:extLst>
                </p14:cNvPr>
                <p14:cNvContentPartPr/>
                <p14:nvPr/>
              </p14:nvContentPartPr>
              <p14:xfrm>
                <a:off x="10617656" y="598647"/>
                <a:ext cx="72000" cy="113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1C2827C-939A-4FE3-B597-8673F1AF62C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609016" y="590007"/>
                  <a:ext cx="89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5128234-AFDF-4E29-BDFA-DD3D4C671696}"/>
                    </a:ext>
                  </a:extLst>
                </p14:cNvPr>
                <p14:cNvContentPartPr/>
                <p14:nvPr/>
              </p14:nvContentPartPr>
              <p14:xfrm>
                <a:off x="10739336" y="685407"/>
                <a:ext cx="7200" cy="85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5128234-AFDF-4E29-BDFA-DD3D4C67169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730696" y="676407"/>
                  <a:ext cx="24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68A3E2B-8975-42FC-92B1-513F59D5DE7A}"/>
                    </a:ext>
                  </a:extLst>
                </p14:cNvPr>
                <p14:cNvContentPartPr/>
                <p14:nvPr/>
              </p14:nvContentPartPr>
              <p14:xfrm>
                <a:off x="10774256" y="665607"/>
                <a:ext cx="82800" cy="5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68A3E2B-8975-42FC-92B1-513F59D5DE7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65616" y="656607"/>
                  <a:ext cx="100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17BEAC3-817F-4793-8560-2CC7E7C047A2}"/>
                    </a:ext>
                  </a:extLst>
                </p14:cNvPr>
                <p14:cNvContentPartPr/>
                <p14:nvPr/>
              </p14:nvContentPartPr>
              <p14:xfrm>
                <a:off x="10805576" y="636447"/>
                <a:ext cx="11520" cy="75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17BEAC3-817F-4793-8560-2CC7E7C047A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96936" y="627807"/>
                  <a:ext cx="29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8293654-91B0-4B9F-8179-0F665144EE68}"/>
                    </a:ext>
                  </a:extLst>
                </p14:cNvPr>
                <p14:cNvContentPartPr/>
                <p14:nvPr/>
              </p14:nvContentPartPr>
              <p14:xfrm>
                <a:off x="10917176" y="596847"/>
                <a:ext cx="75960" cy="108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8293654-91B0-4B9F-8179-0F665144EE6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08176" y="588207"/>
                  <a:ext cx="93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20D385F-2CE6-4FE9-9DFD-317E0EEE153E}"/>
                    </a:ext>
                  </a:extLst>
                </p14:cNvPr>
                <p14:cNvContentPartPr/>
                <p14:nvPr/>
              </p14:nvContentPartPr>
              <p14:xfrm>
                <a:off x="11022296" y="633207"/>
                <a:ext cx="65520" cy="87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20D385F-2CE6-4FE9-9DFD-317E0EEE153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13656" y="624207"/>
                  <a:ext cx="83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C6FEAB4-EE1C-45D7-8710-30BCEBADB499}"/>
                    </a:ext>
                  </a:extLst>
                </p14:cNvPr>
                <p14:cNvContentPartPr/>
                <p14:nvPr/>
              </p14:nvContentPartPr>
              <p14:xfrm>
                <a:off x="11134256" y="591807"/>
                <a:ext cx="109080" cy="113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C6FEAB4-EE1C-45D7-8710-30BCEBADB49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25616" y="582807"/>
                  <a:ext cx="126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6FE460F-A7E8-4CE6-8745-EB9F965D1D05}"/>
                    </a:ext>
                  </a:extLst>
                </p14:cNvPr>
                <p14:cNvContentPartPr/>
                <p14:nvPr/>
              </p14:nvContentPartPr>
              <p14:xfrm>
                <a:off x="11171336" y="607287"/>
                <a:ext cx="70200" cy="120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6FE460F-A7E8-4CE6-8745-EB9F965D1D0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162336" y="598647"/>
                  <a:ext cx="87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D53837-BFEA-43CA-9633-AE2CB861C53D}"/>
                    </a:ext>
                  </a:extLst>
                </p14:cNvPr>
                <p14:cNvContentPartPr/>
                <p14:nvPr/>
              </p14:nvContentPartPr>
              <p14:xfrm>
                <a:off x="11287256" y="651207"/>
                <a:ext cx="69840" cy="86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D53837-BFEA-43CA-9633-AE2CB861C53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278256" y="642207"/>
                  <a:ext cx="87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ACAEF2A-8EE4-4BB6-A171-3F74A2D7BB33}"/>
                    </a:ext>
                  </a:extLst>
                </p14:cNvPr>
                <p14:cNvContentPartPr/>
                <p14:nvPr/>
              </p14:nvContentPartPr>
              <p14:xfrm>
                <a:off x="10336136" y="467247"/>
                <a:ext cx="78120" cy="387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ACAEF2A-8EE4-4BB6-A171-3F74A2D7BB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327136" y="458607"/>
                  <a:ext cx="957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5F461B7-EDC0-4275-9B2B-7954111B29DD}"/>
                    </a:ext>
                  </a:extLst>
                </p14:cNvPr>
                <p14:cNvContentPartPr/>
                <p14:nvPr/>
              </p14:nvContentPartPr>
              <p14:xfrm>
                <a:off x="11352056" y="519087"/>
                <a:ext cx="123480" cy="343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5F461B7-EDC0-4275-9B2B-7954111B29D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343416" y="510087"/>
                  <a:ext cx="1411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63F8684-4CFC-4632-B7E0-99E087A15C4B}"/>
                    </a:ext>
                  </a:extLst>
                </p14:cNvPr>
                <p14:cNvContentPartPr/>
                <p14:nvPr/>
              </p14:nvContentPartPr>
              <p14:xfrm>
                <a:off x="11481296" y="696927"/>
                <a:ext cx="64800" cy="124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63F8684-4CFC-4632-B7E0-99E087A15C4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472656" y="688287"/>
                  <a:ext cx="82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54E2D46-E826-45E7-BC3C-F045C785E253}"/>
                    </a:ext>
                  </a:extLst>
                </p14:cNvPr>
                <p14:cNvContentPartPr/>
                <p14:nvPr/>
              </p14:nvContentPartPr>
              <p14:xfrm>
                <a:off x="11587856" y="593247"/>
                <a:ext cx="86400" cy="111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54E2D46-E826-45E7-BC3C-F045C785E25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579216" y="584247"/>
                  <a:ext cx="104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4CFB5AC-A84C-4F93-9A56-E3885AE33EC6}"/>
                    </a:ext>
                  </a:extLst>
                </p14:cNvPr>
                <p14:cNvContentPartPr/>
                <p14:nvPr/>
              </p14:nvContentPartPr>
              <p14:xfrm>
                <a:off x="11664536" y="675327"/>
                <a:ext cx="65520" cy="109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4CFB5AC-A84C-4F93-9A56-E3885AE33EC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655896" y="666327"/>
                  <a:ext cx="83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E945B54-4F78-4A1A-A345-74E361FBEB01}"/>
                    </a:ext>
                  </a:extLst>
                </p14:cNvPr>
                <p14:cNvContentPartPr/>
                <p14:nvPr/>
              </p14:nvContentPartPr>
              <p14:xfrm>
                <a:off x="11755256" y="609087"/>
                <a:ext cx="87840" cy="101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E945B54-4F78-4A1A-A345-74E361FBEB0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746616" y="600447"/>
                  <a:ext cx="105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3C5D381-CC3F-478D-8467-39453B8FE793}"/>
                    </a:ext>
                  </a:extLst>
                </p14:cNvPr>
                <p14:cNvContentPartPr/>
                <p14:nvPr/>
              </p14:nvContentPartPr>
              <p14:xfrm>
                <a:off x="11765696" y="582807"/>
                <a:ext cx="78480" cy="149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3C5D381-CC3F-478D-8467-39453B8FE79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756696" y="573807"/>
                  <a:ext cx="96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222BC61-1BAB-44AE-9397-7A915462D0A7}"/>
                    </a:ext>
                  </a:extLst>
                </p14:cNvPr>
                <p14:cNvContentPartPr/>
                <p14:nvPr/>
              </p14:nvContentPartPr>
              <p14:xfrm>
                <a:off x="11878376" y="694047"/>
                <a:ext cx="56160" cy="110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222BC61-1BAB-44AE-9397-7A915462D0A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869736" y="685047"/>
                  <a:ext cx="73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1329883-D25A-4BE0-BD16-07F21E8720F6}"/>
                    </a:ext>
                  </a:extLst>
                </p14:cNvPr>
                <p14:cNvContentPartPr/>
                <p14:nvPr/>
              </p14:nvContentPartPr>
              <p14:xfrm>
                <a:off x="11868656" y="449967"/>
                <a:ext cx="166680" cy="506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1329883-D25A-4BE0-BD16-07F21E8720F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860016" y="441327"/>
                  <a:ext cx="184320" cy="52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5726A60-EA30-47CF-9635-F08F8DB1875E}"/>
              </a:ext>
            </a:extLst>
          </p:cNvPr>
          <p:cNvGrpSpPr/>
          <p:nvPr/>
        </p:nvGrpSpPr>
        <p:grpSpPr>
          <a:xfrm>
            <a:off x="1307696" y="1754967"/>
            <a:ext cx="127080" cy="112680"/>
            <a:chOff x="1307696" y="1754967"/>
            <a:chExt cx="127080" cy="1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44E7C83-857F-4265-B2B1-739452683D8B}"/>
                    </a:ext>
                  </a:extLst>
                </p14:cNvPr>
                <p14:cNvContentPartPr/>
                <p14:nvPr/>
              </p14:nvContentPartPr>
              <p14:xfrm>
                <a:off x="1307696" y="1754967"/>
                <a:ext cx="123480" cy="45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44E7C83-857F-4265-B2B1-739452683D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98696" y="1745967"/>
                  <a:ext cx="141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665984C-3316-4B19-B860-766C5AB182D1}"/>
                    </a:ext>
                  </a:extLst>
                </p14:cNvPr>
                <p14:cNvContentPartPr/>
                <p14:nvPr/>
              </p14:nvContentPartPr>
              <p14:xfrm>
                <a:off x="1311296" y="1860087"/>
                <a:ext cx="123480" cy="7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665984C-3316-4B19-B860-766C5AB182D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302296" y="1851447"/>
                  <a:ext cx="1411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7F451B5-0F3F-434B-8ADD-D1950CCC27AA}"/>
              </a:ext>
            </a:extLst>
          </p:cNvPr>
          <p:cNvGrpSpPr/>
          <p:nvPr/>
        </p:nvGrpSpPr>
        <p:grpSpPr>
          <a:xfrm>
            <a:off x="1703336" y="1610607"/>
            <a:ext cx="1789200" cy="300960"/>
            <a:chOff x="1703336" y="1610607"/>
            <a:chExt cx="178920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33929F2-C0B8-47CB-9BDE-A714C07645B1}"/>
                    </a:ext>
                  </a:extLst>
                </p14:cNvPr>
                <p14:cNvContentPartPr/>
                <p14:nvPr/>
              </p14:nvContentPartPr>
              <p14:xfrm>
                <a:off x="1703336" y="1742367"/>
                <a:ext cx="146520" cy="136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33929F2-C0B8-47CB-9BDE-A714C07645B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94336" y="1733367"/>
                  <a:ext cx="164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30E6523-BA26-42D6-9DBA-2E985C32B2EC}"/>
                    </a:ext>
                  </a:extLst>
                </p14:cNvPr>
                <p14:cNvContentPartPr/>
                <p14:nvPr/>
              </p14:nvContentPartPr>
              <p14:xfrm>
                <a:off x="1911776" y="1818327"/>
                <a:ext cx="24840" cy="88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30E6523-BA26-42D6-9DBA-2E985C32B2E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02776" y="1809687"/>
                  <a:ext cx="42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786A6F9-3154-441B-BB28-9EBE6B02C4FA}"/>
                    </a:ext>
                  </a:extLst>
                </p14:cNvPr>
                <p14:cNvContentPartPr/>
                <p14:nvPr/>
              </p14:nvContentPartPr>
              <p14:xfrm>
                <a:off x="1880816" y="1610607"/>
                <a:ext cx="108360" cy="78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786A6F9-3154-441B-BB28-9EBE6B02C4F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72176" y="1601967"/>
                  <a:ext cx="126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9424373-3524-4900-A998-F1A1F919782D}"/>
                    </a:ext>
                  </a:extLst>
                </p14:cNvPr>
                <p14:cNvContentPartPr/>
                <p14:nvPr/>
              </p14:nvContentPartPr>
              <p14:xfrm>
                <a:off x="2119136" y="1666047"/>
                <a:ext cx="127440" cy="183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9424373-3524-4900-A998-F1A1F919782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10496" y="1657407"/>
                  <a:ext cx="145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0DD1A6C-9E3E-4474-ABF0-1B4F394CB820}"/>
                    </a:ext>
                  </a:extLst>
                </p14:cNvPr>
                <p14:cNvContentPartPr/>
                <p14:nvPr/>
              </p14:nvContentPartPr>
              <p14:xfrm>
                <a:off x="2309576" y="1774407"/>
                <a:ext cx="217080" cy="101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0DD1A6C-9E3E-4474-ABF0-1B4F394CB82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00936" y="1765767"/>
                  <a:ext cx="234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77C507B-7EED-4EE8-9B0F-0A03AE4A9B5D}"/>
                    </a:ext>
                  </a:extLst>
                </p14:cNvPr>
                <p14:cNvContentPartPr/>
                <p14:nvPr/>
              </p14:nvContentPartPr>
              <p14:xfrm>
                <a:off x="2629256" y="1666407"/>
                <a:ext cx="98280" cy="241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77C507B-7EED-4EE8-9B0F-0A03AE4A9B5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20616" y="1657767"/>
                  <a:ext cx="115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A7A0182-6DF7-4EE8-AFB6-7B7B0BEB7B8D}"/>
                    </a:ext>
                  </a:extLst>
                </p14:cNvPr>
                <p14:cNvContentPartPr/>
                <p14:nvPr/>
              </p14:nvContentPartPr>
              <p14:xfrm>
                <a:off x="2846336" y="1753167"/>
                <a:ext cx="92160" cy="95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A7A0182-6DF7-4EE8-AFB6-7B7B0BEB7B8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37696" y="1744167"/>
                  <a:ext cx="109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298CA5A-7FD4-4FBC-8506-A1FD3053CB1E}"/>
                    </a:ext>
                  </a:extLst>
                </p14:cNvPr>
                <p14:cNvContentPartPr/>
                <p14:nvPr/>
              </p14:nvContentPartPr>
              <p14:xfrm>
                <a:off x="2860016" y="1744167"/>
                <a:ext cx="74880" cy="130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298CA5A-7FD4-4FBC-8506-A1FD3053CB1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51016" y="1735167"/>
                  <a:ext cx="92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72E9826-A443-4278-9CAA-C94F1DF40517}"/>
                    </a:ext>
                  </a:extLst>
                </p14:cNvPr>
                <p14:cNvContentPartPr/>
                <p14:nvPr/>
              </p14:nvContentPartPr>
              <p14:xfrm>
                <a:off x="3020576" y="1824807"/>
                <a:ext cx="27360" cy="83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72E9826-A443-4278-9CAA-C94F1DF4051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11936" y="1815807"/>
                  <a:ext cx="45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882FBDB-4059-4721-B402-4F1C5E6ACA3F}"/>
                    </a:ext>
                  </a:extLst>
                </p14:cNvPr>
                <p14:cNvContentPartPr/>
                <p14:nvPr/>
              </p14:nvContentPartPr>
              <p14:xfrm>
                <a:off x="3084656" y="1649127"/>
                <a:ext cx="126720" cy="262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882FBDB-4059-4721-B402-4F1C5E6ACA3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75656" y="1640487"/>
                  <a:ext cx="1443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C8DB8E7-B0D3-4E40-BAA8-C9ABC47F2027}"/>
                    </a:ext>
                  </a:extLst>
                </p14:cNvPr>
                <p14:cNvContentPartPr/>
                <p14:nvPr/>
              </p14:nvContentPartPr>
              <p14:xfrm>
                <a:off x="3349976" y="1773327"/>
                <a:ext cx="142560" cy="10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C8DB8E7-B0D3-4E40-BAA8-C9ABC47F202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40976" y="1764327"/>
                  <a:ext cx="16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607FD06-6A06-47F6-B99B-B60D60E2817B}"/>
                    </a:ext>
                  </a:extLst>
                </p14:cNvPr>
                <p14:cNvContentPartPr/>
                <p14:nvPr/>
              </p14:nvContentPartPr>
              <p14:xfrm>
                <a:off x="3393176" y="1704927"/>
                <a:ext cx="13320" cy="128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607FD06-6A06-47F6-B99B-B60D60E2817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84176" y="1695927"/>
                  <a:ext cx="309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0D43EDB-6705-4EF5-8C09-D3906DBB38F6}"/>
              </a:ext>
            </a:extLst>
          </p:cNvPr>
          <p:cNvGrpSpPr/>
          <p:nvPr/>
        </p:nvGrpSpPr>
        <p:grpSpPr>
          <a:xfrm>
            <a:off x="3715016" y="1542927"/>
            <a:ext cx="1478520" cy="325800"/>
            <a:chOff x="3715016" y="1542927"/>
            <a:chExt cx="147852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5A7D909-443D-4502-A4E4-69FD69CDAF10}"/>
                    </a:ext>
                  </a:extLst>
                </p14:cNvPr>
                <p14:cNvContentPartPr/>
                <p14:nvPr/>
              </p14:nvContentPartPr>
              <p14:xfrm>
                <a:off x="3715016" y="1652727"/>
                <a:ext cx="135000" cy="175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5A7D909-443D-4502-A4E4-69FD69CDAF1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06376" y="1643727"/>
                  <a:ext cx="152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2CC790C-187B-4B01-AE5E-B5689D4FBCE6}"/>
                    </a:ext>
                  </a:extLst>
                </p14:cNvPr>
                <p14:cNvContentPartPr/>
                <p14:nvPr/>
              </p14:nvContentPartPr>
              <p14:xfrm>
                <a:off x="3907256" y="1716447"/>
                <a:ext cx="123120" cy="113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2CC790C-187B-4B01-AE5E-B5689D4FBCE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98616" y="1707807"/>
                  <a:ext cx="140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B079A9A-7FD7-489A-BD9D-8431B855F0C9}"/>
                    </a:ext>
                  </a:extLst>
                </p14:cNvPr>
                <p14:cNvContentPartPr/>
                <p14:nvPr/>
              </p14:nvContentPartPr>
              <p14:xfrm>
                <a:off x="4160336" y="1590807"/>
                <a:ext cx="106920" cy="214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B079A9A-7FD7-489A-BD9D-8431B855F0C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51696" y="1581807"/>
                  <a:ext cx="124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ABD330E-896E-4F5E-B598-2394C8EF1BD4}"/>
                    </a:ext>
                  </a:extLst>
                </p14:cNvPr>
                <p14:cNvContentPartPr/>
                <p14:nvPr/>
              </p14:nvContentPartPr>
              <p14:xfrm>
                <a:off x="4304696" y="1694847"/>
                <a:ext cx="209880" cy="117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ABD330E-896E-4F5E-B598-2394C8EF1BD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95696" y="1685847"/>
                  <a:ext cx="227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A85C827-8BD6-4927-92FF-5585405EB383}"/>
                    </a:ext>
                  </a:extLst>
                </p14:cNvPr>
                <p14:cNvContentPartPr/>
                <p14:nvPr/>
              </p14:nvContentPartPr>
              <p14:xfrm>
                <a:off x="4612136" y="1542927"/>
                <a:ext cx="92520" cy="288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A85C827-8BD6-4927-92FF-5585405EB38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03496" y="1534287"/>
                  <a:ext cx="1101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4B6D95E-94C1-4F38-A512-1E069DAA38B7}"/>
                    </a:ext>
                  </a:extLst>
                </p14:cNvPr>
                <p14:cNvContentPartPr/>
                <p14:nvPr/>
              </p14:nvContentPartPr>
              <p14:xfrm>
                <a:off x="4769816" y="1663887"/>
                <a:ext cx="91800" cy="120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4B6D95E-94C1-4F38-A512-1E069DAA38B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761176" y="1654887"/>
                  <a:ext cx="109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B476720-A0BD-47ED-9549-60CA2BC49C63}"/>
                    </a:ext>
                  </a:extLst>
                </p14:cNvPr>
                <p14:cNvContentPartPr/>
                <p14:nvPr/>
              </p14:nvContentPartPr>
              <p14:xfrm>
                <a:off x="4796816" y="1664967"/>
                <a:ext cx="81000" cy="131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B476720-A0BD-47ED-9549-60CA2BC49C6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87816" y="1656327"/>
                  <a:ext cx="98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6E313E1-E9B2-43E9-9E10-A44018124FB4}"/>
                    </a:ext>
                  </a:extLst>
                </p14:cNvPr>
                <p14:cNvContentPartPr/>
                <p14:nvPr/>
              </p14:nvContentPartPr>
              <p14:xfrm>
                <a:off x="4935416" y="1718967"/>
                <a:ext cx="90000" cy="101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6E313E1-E9B2-43E9-9E10-A44018124FB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26776" y="1709967"/>
                  <a:ext cx="107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E76D74B-CD50-40D3-B49A-C43E71330BBD}"/>
                    </a:ext>
                  </a:extLst>
                </p14:cNvPr>
                <p14:cNvContentPartPr/>
                <p14:nvPr/>
              </p14:nvContentPartPr>
              <p14:xfrm>
                <a:off x="5035136" y="1573167"/>
                <a:ext cx="158400" cy="295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E76D74B-CD50-40D3-B49A-C43E71330BB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26496" y="1564527"/>
                  <a:ext cx="176040" cy="31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AFBE765-BBC1-4E4E-A617-DBB34EA94E0D}"/>
                  </a:ext>
                </a:extLst>
              </p14:cNvPr>
              <p14:cNvContentPartPr/>
              <p14:nvPr/>
            </p14:nvContentPartPr>
            <p14:xfrm>
              <a:off x="3868736" y="1504047"/>
              <a:ext cx="78840" cy="1018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AFBE765-BBC1-4E4E-A617-DBB34EA94E0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860096" y="1495407"/>
                <a:ext cx="9648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1D804C3-EC6A-47A0-9952-EA93E29EF90D}"/>
              </a:ext>
            </a:extLst>
          </p:cNvPr>
          <p:cNvGrpSpPr/>
          <p:nvPr/>
        </p:nvGrpSpPr>
        <p:grpSpPr>
          <a:xfrm>
            <a:off x="5325656" y="1604127"/>
            <a:ext cx="912600" cy="237960"/>
            <a:chOff x="5325656" y="1604127"/>
            <a:chExt cx="91260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5FA1D3F-5B2C-4A5C-8C71-8C6D4562B3F1}"/>
                    </a:ext>
                  </a:extLst>
                </p14:cNvPr>
                <p14:cNvContentPartPr/>
                <p14:nvPr/>
              </p14:nvContentPartPr>
              <p14:xfrm>
                <a:off x="5325656" y="1712487"/>
                <a:ext cx="109440" cy="28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5FA1D3F-5B2C-4A5C-8C71-8C6D4562B3F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16656" y="1703847"/>
                  <a:ext cx="127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B5A0478-DBE6-41F8-959A-1DADAB108289}"/>
                    </a:ext>
                  </a:extLst>
                </p14:cNvPr>
                <p14:cNvContentPartPr/>
                <p14:nvPr/>
              </p14:nvContentPartPr>
              <p14:xfrm>
                <a:off x="5347976" y="1676847"/>
                <a:ext cx="25920" cy="124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B5A0478-DBE6-41F8-959A-1DADAB10828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38976" y="1668207"/>
                  <a:ext cx="43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8B9037A-EA44-4EB3-9C55-D85C0BEE4DA6}"/>
                    </a:ext>
                  </a:extLst>
                </p14:cNvPr>
                <p14:cNvContentPartPr/>
                <p14:nvPr/>
              </p14:nvContentPartPr>
              <p14:xfrm>
                <a:off x="5559656" y="1604127"/>
                <a:ext cx="117000" cy="212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8B9037A-EA44-4EB3-9C55-D85C0BEE4DA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51016" y="1595127"/>
                  <a:ext cx="134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F8A2256-681F-404A-BDE4-916DBB845245}"/>
                    </a:ext>
                  </a:extLst>
                </p14:cNvPr>
                <p14:cNvContentPartPr/>
                <p14:nvPr/>
              </p14:nvContentPartPr>
              <p14:xfrm>
                <a:off x="5773496" y="1697007"/>
                <a:ext cx="107640" cy="119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F8A2256-681F-404A-BDE4-916DBB84524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64496" y="1688367"/>
                  <a:ext cx="125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5C3D2A3-5BA1-4264-B217-59A890EC9A5E}"/>
                    </a:ext>
                  </a:extLst>
                </p14:cNvPr>
                <p14:cNvContentPartPr/>
                <p14:nvPr/>
              </p14:nvContentPartPr>
              <p14:xfrm>
                <a:off x="5920376" y="1778367"/>
                <a:ext cx="17640" cy="63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5C3D2A3-5BA1-4264-B217-59A890EC9A5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11736" y="1769367"/>
                  <a:ext cx="35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CB70521-B9ED-445A-8CD1-3054FA410633}"/>
                    </a:ext>
                  </a:extLst>
                </p14:cNvPr>
                <p14:cNvContentPartPr/>
                <p14:nvPr/>
              </p14:nvContentPartPr>
              <p14:xfrm>
                <a:off x="6013256" y="1681167"/>
                <a:ext cx="88920" cy="118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CB70521-B9ED-445A-8CD1-3054FA41063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04616" y="1672167"/>
                  <a:ext cx="106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8482EFE-CA9E-4733-B45D-64F8ED091D2D}"/>
                    </a:ext>
                  </a:extLst>
                </p14:cNvPr>
                <p14:cNvContentPartPr/>
                <p14:nvPr/>
              </p14:nvContentPartPr>
              <p14:xfrm>
                <a:off x="6159416" y="1695207"/>
                <a:ext cx="78840" cy="111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8482EFE-CA9E-4733-B45D-64F8ED091D2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50776" y="1686567"/>
                  <a:ext cx="964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C68D5A0-1C69-41F8-A897-75A19054D0D0}"/>
              </a:ext>
            </a:extLst>
          </p:cNvPr>
          <p:cNvGrpSpPr/>
          <p:nvPr/>
        </p:nvGrpSpPr>
        <p:grpSpPr>
          <a:xfrm>
            <a:off x="6444176" y="1517367"/>
            <a:ext cx="1270440" cy="335880"/>
            <a:chOff x="6444176" y="1517367"/>
            <a:chExt cx="127044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62923D5-61E9-4567-8A2C-FA411C66045E}"/>
                    </a:ext>
                  </a:extLst>
                </p14:cNvPr>
                <p14:cNvContentPartPr/>
                <p14:nvPr/>
              </p14:nvContentPartPr>
              <p14:xfrm>
                <a:off x="6444176" y="1560567"/>
                <a:ext cx="301320" cy="212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62923D5-61E9-4567-8A2C-FA411C66045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35176" y="1551567"/>
                  <a:ext cx="318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0A526DB-53DB-44C9-976A-A5F34F2AB776}"/>
                    </a:ext>
                  </a:extLst>
                </p14:cNvPr>
                <p14:cNvContentPartPr/>
                <p14:nvPr/>
              </p14:nvContentPartPr>
              <p14:xfrm>
                <a:off x="6847736" y="1517367"/>
                <a:ext cx="102600" cy="300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0A526DB-53DB-44C9-976A-A5F34F2AB77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38736" y="1508367"/>
                  <a:ext cx="1202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7D73269-FE52-4FDC-BFD9-FFDD761A3EDC}"/>
                    </a:ext>
                  </a:extLst>
                </p14:cNvPr>
                <p14:cNvContentPartPr/>
                <p14:nvPr/>
              </p14:nvContentPartPr>
              <p14:xfrm>
                <a:off x="6986336" y="1654887"/>
                <a:ext cx="95400" cy="117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7D73269-FE52-4FDC-BFD9-FFDD761A3ED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77696" y="1646247"/>
                  <a:ext cx="113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6F5CB4E-EA1D-4941-A97E-A9A2C4A82355}"/>
                    </a:ext>
                  </a:extLst>
                </p14:cNvPr>
                <p14:cNvContentPartPr/>
                <p14:nvPr/>
              </p14:nvContentPartPr>
              <p14:xfrm>
                <a:off x="7000376" y="1642287"/>
                <a:ext cx="71640" cy="135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6F5CB4E-EA1D-4941-A97E-A9A2C4A8235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91736" y="1633287"/>
                  <a:ext cx="89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C61B870-BEA1-4734-9265-D3882DA772C0}"/>
                    </a:ext>
                  </a:extLst>
                </p14:cNvPr>
                <p14:cNvContentPartPr/>
                <p14:nvPr/>
              </p14:nvContentPartPr>
              <p14:xfrm>
                <a:off x="7132496" y="1734087"/>
                <a:ext cx="14040" cy="73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C61B870-BEA1-4734-9265-D3882DA772C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23856" y="1725087"/>
                  <a:ext cx="31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46470B8-B511-4CD7-B197-7A70D23CD924}"/>
                    </a:ext>
                  </a:extLst>
                </p14:cNvPr>
                <p14:cNvContentPartPr/>
                <p14:nvPr/>
              </p14:nvContentPartPr>
              <p14:xfrm>
                <a:off x="7225736" y="1739127"/>
                <a:ext cx="24120" cy="78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46470B8-B511-4CD7-B197-7A70D23CD92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16736" y="1730127"/>
                  <a:ext cx="41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2DF7D8D-AF4E-4417-97B1-2B90FFCD198C}"/>
                    </a:ext>
                  </a:extLst>
                </p14:cNvPr>
                <p14:cNvContentPartPr/>
                <p14:nvPr/>
              </p14:nvContentPartPr>
              <p14:xfrm>
                <a:off x="7338776" y="1626447"/>
                <a:ext cx="92160" cy="131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2DF7D8D-AF4E-4417-97B1-2B90FFCD198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29776" y="1617807"/>
                  <a:ext cx="109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C90BF04-F9AE-42C8-B0C6-4D877D90EB12}"/>
                    </a:ext>
                  </a:extLst>
                </p14:cNvPr>
                <p14:cNvContentPartPr/>
                <p14:nvPr/>
              </p14:nvContentPartPr>
              <p14:xfrm>
                <a:off x="7339136" y="1624647"/>
                <a:ext cx="73080" cy="154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C90BF04-F9AE-42C8-B0C6-4D877D90EB1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30496" y="1616007"/>
                  <a:ext cx="90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B9E2960-65E4-4DE6-A446-CBFF997FD8F6}"/>
                    </a:ext>
                  </a:extLst>
                </p14:cNvPr>
                <p14:cNvContentPartPr/>
                <p14:nvPr/>
              </p14:nvContentPartPr>
              <p14:xfrm>
                <a:off x="7477376" y="1691247"/>
                <a:ext cx="67680" cy="105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B9E2960-65E4-4DE6-A446-CBFF997FD8F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68736" y="1682607"/>
                  <a:ext cx="85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D9CDDA0-7819-4F27-B4DC-39DE5BCC091E}"/>
                    </a:ext>
                  </a:extLst>
                </p14:cNvPr>
                <p14:cNvContentPartPr/>
                <p14:nvPr/>
              </p14:nvContentPartPr>
              <p14:xfrm>
                <a:off x="7571696" y="1529607"/>
                <a:ext cx="142920" cy="323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D9CDDA0-7819-4F27-B4DC-39DE5BCC091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562696" y="1520967"/>
                  <a:ext cx="16056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F63E956-AFC5-4CBB-8B10-AE29832E0DAB}"/>
              </a:ext>
            </a:extLst>
          </p:cNvPr>
          <p:cNvGrpSpPr/>
          <p:nvPr/>
        </p:nvGrpSpPr>
        <p:grpSpPr>
          <a:xfrm>
            <a:off x="5575136" y="905367"/>
            <a:ext cx="717120" cy="603360"/>
            <a:chOff x="5575136" y="905367"/>
            <a:chExt cx="71712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A09FEAC-906E-429D-A0F2-B6FDD896E352}"/>
                    </a:ext>
                  </a:extLst>
                </p14:cNvPr>
                <p14:cNvContentPartPr/>
                <p14:nvPr/>
              </p14:nvContentPartPr>
              <p14:xfrm>
                <a:off x="5688176" y="905367"/>
                <a:ext cx="604080" cy="492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A09FEAC-906E-429D-A0F2-B6FDD896E35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79536" y="896367"/>
                  <a:ext cx="6217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D736641-64FF-4901-BB99-AF564CC0595F}"/>
                    </a:ext>
                  </a:extLst>
                </p14:cNvPr>
                <p14:cNvContentPartPr/>
                <p14:nvPr/>
              </p14:nvContentPartPr>
              <p14:xfrm>
                <a:off x="5575136" y="1262487"/>
                <a:ext cx="228960" cy="246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D736641-64FF-4901-BB99-AF564CC0595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66136" y="1253487"/>
                  <a:ext cx="24660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B5E2B58-CC49-4D3F-8344-A147347B982D}"/>
              </a:ext>
            </a:extLst>
          </p:cNvPr>
          <p:cNvGrpSpPr/>
          <p:nvPr/>
        </p:nvGrpSpPr>
        <p:grpSpPr>
          <a:xfrm>
            <a:off x="7910456" y="1650207"/>
            <a:ext cx="138240" cy="120960"/>
            <a:chOff x="7910456" y="1650207"/>
            <a:chExt cx="13824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D9DE738-06C1-45D6-BA73-4453F1C6649C}"/>
                    </a:ext>
                  </a:extLst>
                </p14:cNvPr>
                <p14:cNvContentPartPr/>
                <p14:nvPr/>
              </p14:nvContentPartPr>
              <p14:xfrm>
                <a:off x="7910456" y="1682607"/>
                <a:ext cx="138240" cy="28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D9DE738-06C1-45D6-BA73-4453F1C6649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01456" y="1673607"/>
                  <a:ext cx="155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FD55E0A-B1AD-46E1-8E5B-0A26F0A66557}"/>
                    </a:ext>
                  </a:extLst>
                </p14:cNvPr>
                <p14:cNvContentPartPr/>
                <p14:nvPr/>
              </p14:nvContentPartPr>
              <p14:xfrm>
                <a:off x="7954736" y="1650207"/>
                <a:ext cx="24120" cy="120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FD55E0A-B1AD-46E1-8E5B-0A26F0A6655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45736" y="1641207"/>
                  <a:ext cx="4176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5A4675B-41AB-45CF-86D7-4FB3F46D4925}"/>
              </a:ext>
            </a:extLst>
          </p:cNvPr>
          <p:cNvGrpSpPr/>
          <p:nvPr/>
        </p:nvGrpSpPr>
        <p:grpSpPr>
          <a:xfrm>
            <a:off x="8251376" y="1459767"/>
            <a:ext cx="1285200" cy="378720"/>
            <a:chOff x="8251376" y="1459767"/>
            <a:chExt cx="128520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3287D85-30D4-4778-A868-0065174D27C9}"/>
                    </a:ext>
                  </a:extLst>
                </p14:cNvPr>
                <p14:cNvContentPartPr/>
                <p14:nvPr/>
              </p14:nvContentPartPr>
              <p14:xfrm>
                <a:off x="8251376" y="1589367"/>
                <a:ext cx="125640" cy="166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3287D85-30D4-4778-A868-0065174D27C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242736" y="1580727"/>
                  <a:ext cx="143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2913BEE-CE4A-4384-B8F8-DC27BE70C31D}"/>
                    </a:ext>
                  </a:extLst>
                </p14:cNvPr>
                <p14:cNvContentPartPr/>
                <p14:nvPr/>
              </p14:nvContentPartPr>
              <p14:xfrm>
                <a:off x="8379176" y="1694127"/>
                <a:ext cx="97920" cy="144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2913BEE-CE4A-4384-B8F8-DC27BE70C31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70176" y="1685487"/>
                  <a:ext cx="115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EF5F08A-363B-4A1D-8D9A-264E9DB8F34F}"/>
                    </a:ext>
                  </a:extLst>
                </p14:cNvPr>
                <p14:cNvContentPartPr/>
                <p14:nvPr/>
              </p14:nvContentPartPr>
              <p14:xfrm>
                <a:off x="8365496" y="1459767"/>
                <a:ext cx="199800" cy="81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EF5F08A-363B-4A1D-8D9A-264E9DB8F34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56856" y="1450767"/>
                  <a:ext cx="217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037C558-D819-4D88-A02B-9E5EE4DD3D52}"/>
                    </a:ext>
                  </a:extLst>
                </p14:cNvPr>
                <p14:cNvContentPartPr/>
                <p14:nvPr/>
              </p14:nvContentPartPr>
              <p14:xfrm>
                <a:off x="8624696" y="1590087"/>
                <a:ext cx="115200" cy="183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037C558-D819-4D88-A02B-9E5EE4DD3D5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15696" y="1581087"/>
                  <a:ext cx="132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55954CF-50EB-4F40-B72F-E8E769DAD554}"/>
                    </a:ext>
                  </a:extLst>
                </p14:cNvPr>
                <p14:cNvContentPartPr/>
                <p14:nvPr/>
              </p14:nvContentPartPr>
              <p14:xfrm>
                <a:off x="8760416" y="1628247"/>
                <a:ext cx="193680" cy="146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55954CF-50EB-4F40-B72F-E8E769DAD55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51416" y="1619247"/>
                  <a:ext cx="211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02A30AE-6972-4484-8792-463AE0229356}"/>
                    </a:ext>
                  </a:extLst>
                </p14:cNvPr>
                <p14:cNvContentPartPr/>
                <p14:nvPr/>
              </p14:nvContentPartPr>
              <p14:xfrm>
                <a:off x="9053816" y="1549407"/>
                <a:ext cx="98640" cy="256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02A30AE-6972-4484-8792-463AE022935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44816" y="1540407"/>
                  <a:ext cx="116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C28DAFD-7C18-4FFB-849D-72D964788FAB}"/>
                    </a:ext>
                  </a:extLst>
                </p14:cNvPr>
                <p14:cNvContentPartPr/>
                <p14:nvPr/>
              </p14:nvContentPartPr>
              <p14:xfrm>
                <a:off x="9214376" y="1615287"/>
                <a:ext cx="117000" cy="130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C28DAFD-7C18-4FFB-849D-72D964788FA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05736" y="1606287"/>
                  <a:ext cx="134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427B50B-8041-4315-9337-00576FCACFCF}"/>
                    </a:ext>
                  </a:extLst>
                </p14:cNvPr>
                <p14:cNvContentPartPr/>
                <p14:nvPr/>
              </p14:nvContentPartPr>
              <p14:xfrm>
                <a:off x="9261536" y="1612407"/>
                <a:ext cx="69840" cy="143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427B50B-8041-4315-9337-00576FCACFC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52536" y="1603767"/>
                  <a:ext cx="87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1C26579-FD26-48D3-8D18-6D51386F098C}"/>
                    </a:ext>
                  </a:extLst>
                </p14:cNvPr>
                <p14:cNvContentPartPr/>
                <p14:nvPr/>
              </p14:nvContentPartPr>
              <p14:xfrm>
                <a:off x="9395816" y="1678647"/>
                <a:ext cx="81000" cy="117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1C26579-FD26-48D3-8D18-6D51386F098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386816" y="1669647"/>
                  <a:ext cx="98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5905F5A-E231-4B49-8E39-25FFFFA67FBF}"/>
                    </a:ext>
                  </a:extLst>
                </p14:cNvPr>
                <p14:cNvContentPartPr/>
                <p14:nvPr/>
              </p14:nvContentPartPr>
              <p14:xfrm>
                <a:off x="9481496" y="1473447"/>
                <a:ext cx="2160" cy="7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5905F5A-E231-4B49-8E39-25FFFFA67FB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72496" y="1464807"/>
                  <a:ext cx="19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DC60836-CB6D-4F00-A0E5-178253D8F1B8}"/>
                    </a:ext>
                  </a:extLst>
                </p14:cNvPr>
                <p14:cNvContentPartPr/>
                <p14:nvPr/>
              </p14:nvContentPartPr>
              <p14:xfrm>
                <a:off x="9475376" y="1478127"/>
                <a:ext cx="61200" cy="329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DC60836-CB6D-4F00-A0E5-178253D8F1B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466736" y="1469127"/>
                  <a:ext cx="7884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6B62740-2932-4E41-B003-5C77F1DDECBC}"/>
              </a:ext>
            </a:extLst>
          </p:cNvPr>
          <p:cNvGrpSpPr/>
          <p:nvPr/>
        </p:nvGrpSpPr>
        <p:grpSpPr>
          <a:xfrm>
            <a:off x="1621976" y="2470647"/>
            <a:ext cx="160200" cy="158400"/>
            <a:chOff x="1621976" y="2470647"/>
            <a:chExt cx="16020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35548F3-003F-4B54-8DE8-02DFBFD1C898}"/>
                    </a:ext>
                  </a:extLst>
                </p14:cNvPr>
                <p14:cNvContentPartPr/>
                <p14:nvPr/>
              </p14:nvContentPartPr>
              <p14:xfrm>
                <a:off x="1621976" y="2507007"/>
                <a:ext cx="160200" cy="34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35548F3-003F-4B54-8DE8-02DFBFD1C89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613336" y="2498367"/>
                  <a:ext cx="177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1051925-6797-4311-A351-5AACF9418FE8}"/>
                    </a:ext>
                  </a:extLst>
                </p14:cNvPr>
                <p14:cNvContentPartPr/>
                <p14:nvPr/>
              </p14:nvContentPartPr>
              <p14:xfrm>
                <a:off x="1663376" y="2470647"/>
                <a:ext cx="9720" cy="158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1051925-6797-4311-A351-5AACF9418FE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654736" y="2462007"/>
                  <a:ext cx="2736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66447BDD-2E0C-4936-B4B6-09329221FD1D}"/>
                  </a:ext>
                </a:extLst>
              </p14:cNvPr>
              <p14:cNvContentPartPr/>
              <p14:nvPr/>
            </p14:nvContentPartPr>
            <p14:xfrm>
              <a:off x="1972976" y="2422047"/>
              <a:ext cx="130680" cy="2563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66447BDD-2E0C-4936-B4B6-09329221FD1D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963976" y="2413407"/>
                <a:ext cx="1483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6D92800E-EC58-45DC-BEAE-92926F51008D}"/>
                  </a:ext>
                </a:extLst>
              </p14:cNvPr>
              <p14:cNvContentPartPr/>
              <p14:nvPr/>
            </p14:nvContentPartPr>
            <p14:xfrm>
              <a:off x="2250896" y="2491887"/>
              <a:ext cx="127440" cy="1875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6D92800E-EC58-45DC-BEAE-92926F51008D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241896" y="2483247"/>
                <a:ext cx="1450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90A34F85-6673-4997-96F5-A25018418A14}"/>
                  </a:ext>
                </a:extLst>
              </p14:cNvPr>
              <p14:cNvContentPartPr/>
              <p14:nvPr/>
            </p14:nvContentPartPr>
            <p14:xfrm>
              <a:off x="2268176" y="2540847"/>
              <a:ext cx="114840" cy="529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90A34F85-6673-4997-96F5-A25018418A1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259536" y="2531847"/>
                <a:ext cx="1324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5C028145-B5AA-4E89-BCBE-62F249A6B2F8}"/>
                  </a:ext>
                </a:extLst>
              </p14:cNvPr>
              <p14:cNvContentPartPr/>
              <p14:nvPr/>
            </p14:nvContentPartPr>
            <p14:xfrm>
              <a:off x="2276096" y="2428887"/>
              <a:ext cx="143640" cy="385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5C028145-B5AA-4E89-BCBE-62F249A6B2F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267096" y="2419887"/>
                <a:ext cx="161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1C92A63C-F8BB-4699-9395-C8A38D17C47D}"/>
                  </a:ext>
                </a:extLst>
              </p14:cNvPr>
              <p14:cNvContentPartPr/>
              <p14:nvPr/>
            </p14:nvContentPartPr>
            <p14:xfrm>
              <a:off x="2525216" y="2406927"/>
              <a:ext cx="61920" cy="3794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1C92A63C-F8BB-4699-9395-C8A38D17C47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516216" y="2397927"/>
                <a:ext cx="79560" cy="39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F6FD0B5-B8DA-40AC-A53A-15268B8D63DB}"/>
              </a:ext>
            </a:extLst>
          </p:cNvPr>
          <p:cNvGrpSpPr/>
          <p:nvPr/>
        </p:nvGrpSpPr>
        <p:grpSpPr>
          <a:xfrm>
            <a:off x="2741216" y="2406927"/>
            <a:ext cx="1689840" cy="313560"/>
            <a:chOff x="2741216" y="2406927"/>
            <a:chExt cx="168984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8993752-059A-454E-875A-C84C02CE236D}"/>
                    </a:ext>
                  </a:extLst>
                </p14:cNvPr>
                <p14:cNvContentPartPr/>
                <p14:nvPr/>
              </p14:nvContentPartPr>
              <p14:xfrm>
                <a:off x="2741216" y="2406927"/>
                <a:ext cx="64080" cy="313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8993752-059A-454E-875A-C84C02CE236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32576" y="2398287"/>
                  <a:ext cx="817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011FA91-6B56-4DDD-98B4-CE3A1CE6CEFB}"/>
                    </a:ext>
                  </a:extLst>
                </p14:cNvPr>
                <p14:cNvContentPartPr/>
                <p14:nvPr/>
              </p14:nvContentPartPr>
              <p14:xfrm>
                <a:off x="2852096" y="2554887"/>
                <a:ext cx="92520" cy="117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011FA91-6B56-4DDD-98B4-CE3A1CE6CEF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843456" y="2546247"/>
                  <a:ext cx="110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BA501B9-F652-4108-9F89-792E14B06353}"/>
                    </a:ext>
                  </a:extLst>
                </p14:cNvPr>
                <p14:cNvContentPartPr/>
                <p14:nvPr/>
              </p14:nvContentPartPr>
              <p14:xfrm>
                <a:off x="2991056" y="2649567"/>
                <a:ext cx="18720" cy="63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BA501B9-F652-4108-9F89-792E14B0635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982056" y="2640567"/>
                  <a:ext cx="36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C3C601A-E879-4B67-A168-96EE4B445FE4}"/>
                    </a:ext>
                  </a:extLst>
                </p14:cNvPr>
                <p14:cNvContentPartPr/>
                <p14:nvPr/>
              </p14:nvContentPartPr>
              <p14:xfrm>
                <a:off x="3094736" y="2559927"/>
                <a:ext cx="119160" cy="103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C3C601A-E879-4B67-A168-96EE4B445FE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85736" y="2550927"/>
                  <a:ext cx="136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B91455A-AA42-4A0D-A2C0-224874563C24}"/>
                    </a:ext>
                  </a:extLst>
                </p14:cNvPr>
                <p14:cNvContentPartPr/>
                <p14:nvPr/>
              </p14:nvContentPartPr>
              <p14:xfrm>
                <a:off x="3144776" y="2538687"/>
                <a:ext cx="74160" cy="145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B91455A-AA42-4A0D-A2C0-224874563C2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135776" y="2529687"/>
                  <a:ext cx="91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13400B3-1FE6-4D4A-9A4C-35823F4DC2DA}"/>
                    </a:ext>
                  </a:extLst>
                </p14:cNvPr>
                <p14:cNvContentPartPr/>
                <p14:nvPr/>
              </p14:nvContentPartPr>
              <p14:xfrm>
                <a:off x="3284816" y="2602767"/>
                <a:ext cx="35280" cy="87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13400B3-1FE6-4D4A-9A4C-35823F4DC2D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276176" y="2594127"/>
                  <a:ext cx="52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6EAAF7C-D31D-4060-807C-43102964C8C4}"/>
                    </a:ext>
                  </a:extLst>
                </p14:cNvPr>
                <p14:cNvContentPartPr/>
                <p14:nvPr/>
              </p14:nvContentPartPr>
              <p14:xfrm>
                <a:off x="3423776" y="2579367"/>
                <a:ext cx="138240" cy="22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6EAAF7C-D31D-4060-807C-43102964C8C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415136" y="2570727"/>
                  <a:ext cx="155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738C7CE-F84B-4222-9DA5-93B76647136D}"/>
                    </a:ext>
                  </a:extLst>
                </p14:cNvPr>
                <p14:cNvContentPartPr/>
                <p14:nvPr/>
              </p14:nvContentPartPr>
              <p14:xfrm>
                <a:off x="3477056" y="2546247"/>
                <a:ext cx="18360" cy="120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738C7CE-F84B-4222-9DA5-93B76647136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468056" y="2537607"/>
                  <a:ext cx="36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0E196BC-AEB6-4ABD-80F0-F6E692D438F7}"/>
                    </a:ext>
                  </a:extLst>
                </p14:cNvPr>
                <p14:cNvContentPartPr/>
                <p14:nvPr/>
              </p14:nvContentPartPr>
              <p14:xfrm>
                <a:off x="3657056" y="2498007"/>
                <a:ext cx="113760" cy="135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0E196BC-AEB6-4ABD-80F0-F6E692D438F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48416" y="2489007"/>
                  <a:ext cx="131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C972ABB-1FA0-4EF3-A1E7-395CA3D5D80A}"/>
                    </a:ext>
                  </a:extLst>
                </p14:cNvPr>
                <p14:cNvContentPartPr/>
                <p14:nvPr/>
              </p14:nvContentPartPr>
              <p14:xfrm>
                <a:off x="3823376" y="2547327"/>
                <a:ext cx="119880" cy="113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C972ABB-1FA0-4EF3-A1E7-395CA3D5D80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14376" y="2538687"/>
                  <a:ext cx="137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3274787-F1C6-40E1-9BD1-078451CF57F9}"/>
                    </a:ext>
                  </a:extLst>
                </p14:cNvPr>
                <p14:cNvContentPartPr/>
                <p14:nvPr/>
              </p14:nvContentPartPr>
              <p14:xfrm>
                <a:off x="3994736" y="2511687"/>
                <a:ext cx="131400" cy="115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3274787-F1C6-40E1-9BD1-078451CF57F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986096" y="2503047"/>
                  <a:ext cx="149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29B6E45-658C-4463-AD8E-1BFB0458CA3D}"/>
                    </a:ext>
                  </a:extLst>
                </p14:cNvPr>
                <p14:cNvContentPartPr/>
                <p14:nvPr/>
              </p14:nvContentPartPr>
              <p14:xfrm>
                <a:off x="4056296" y="2522847"/>
                <a:ext cx="50400" cy="122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29B6E45-658C-4463-AD8E-1BFB0458CA3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047656" y="2514207"/>
                  <a:ext cx="68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C383F8B-5934-46C6-AFD5-764515009D9A}"/>
                    </a:ext>
                  </a:extLst>
                </p14:cNvPr>
                <p14:cNvContentPartPr/>
                <p14:nvPr/>
              </p14:nvContentPartPr>
              <p14:xfrm>
                <a:off x="4206056" y="2553807"/>
                <a:ext cx="79920" cy="101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C383F8B-5934-46C6-AFD5-764515009D9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197056" y="2544807"/>
                  <a:ext cx="97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3CCE87B-9DDE-4DA1-B3FE-CC467A326BBC}"/>
                    </a:ext>
                  </a:extLst>
                </p14:cNvPr>
                <p14:cNvContentPartPr/>
                <p14:nvPr/>
              </p14:nvContentPartPr>
              <p14:xfrm>
                <a:off x="4349336" y="2419887"/>
                <a:ext cx="81720" cy="266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3CCE87B-9DDE-4DA1-B3FE-CC467A326BB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340336" y="2411247"/>
                  <a:ext cx="9936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7C0FE3C-054B-4560-8656-F76F02B876D0}"/>
              </a:ext>
            </a:extLst>
          </p:cNvPr>
          <p:cNvGrpSpPr/>
          <p:nvPr/>
        </p:nvGrpSpPr>
        <p:grpSpPr>
          <a:xfrm>
            <a:off x="4522136" y="2481807"/>
            <a:ext cx="549720" cy="233640"/>
            <a:chOff x="4522136" y="2481807"/>
            <a:chExt cx="54972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4454CD0-DBFD-40EF-9835-B83B23D6DBC4}"/>
                    </a:ext>
                  </a:extLst>
                </p14:cNvPr>
                <p14:cNvContentPartPr/>
                <p14:nvPr/>
              </p14:nvContentPartPr>
              <p14:xfrm>
                <a:off x="4522136" y="2510607"/>
                <a:ext cx="84600" cy="139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4454CD0-DBFD-40EF-9835-B83B23D6DBC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513496" y="2501967"/>
                  <a:ext cx="102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5F69CA7-985F-4DA2-AFAA-E6C469219C4D}"/>
                    </a:ext>
                  </a:extLst>
                </p14:cNvPr>
                <p14:cNvContentPartPr/>
                <p14:nvPr/>
              </p14:nvContentPartPr>
              <p14:xfrm>
                <a:off x="4624376" y="2578287"/>
                <a:ext cx="65880" cy="137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5F69CA7-985F-4DA2-AFAA-E6C469219C4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615376" y="2569287"/>
                  <a:ext cx="83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008D54C-A0FD-4047-B7B1-4DD58781F961}"/>
                    </a:ext>
                  </a:extLst>
                </p14:cNvPr>
                <p14:cNvContentPartPr/>
                <p14:nvPr/>
              </p14:nvContentPartPr>
              <p14:xfrm>
                <a:off x="4776656" y="2504127"/>
                <a:ext cx="139680" cy="108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008D54C-A0FD-4047-B7B1-4DD58781F96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767656" y="2495487"/>
                  <a:ext cx="157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4F03E52-CFF2-42A1-AE92-8D1674E09577}"/>
                    </a:ext>
                  </a:extLst>
                </p14:cNvPr>
                <p14:cNvContentPartPr/>
                <p14:nvPr/>
              </p14:nvContentPartPr>
              <p14:xfrm>
                <a:off x="4819496" y="2481807"/>
                <a:ext cx="76320" cy="170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4F03E52-CFF2-42A1-AE92-8D1674E0957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810496" y="2473167"/>
                  <a:ext cx="93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F21A3BB-5542-477E-9035-B03BA2930C1D}"/>
                    </a:ext>
                  </a:extLst>
                </p14:cNvPr>
                <p14:cNvContentPartPr/>
                <p14:nvPr/>
              </p14:nvContentPartPr>
              <p14:xfrm>
                <a:off x="4974296" y="2562087"/>
                <a:ext cx="97560" cy="128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F21A3BB-5542-477E-9035-B03BA2930C1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965296" y="2553087"/>
                  <a:ext cx="11520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E5BB13E-4D13-42BF-9710-B3B69FCA9A6B}"/>
                  </a:ext>
                </a:extLst>
              </p14:cNvPr>
              <p14:cNvContentPartPr/>
              <p14:nvPr/>
            </p14:nvContentPartPr>
            <p14:xfrm>
              <a:off x="5266616" y="2589087"/>
              <a:ext cx="87840" cy="212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3E5BB13E-4D13-42BF-9710-B3B69FCA9A6B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5257616" y="2580447"/>
                <a:ext cx="10548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4B14FE1-254A-4C47-B2A3-F3E3219DC2D3}"/>
              </a:ext>
            </a:extLst>
          </p:cNvPr>
          <p:cNvGrpSpPr/>
          <p:nvPr/>
        </p:nvGrpSpPr>
        <p:grpSpPr>
          <a:xfrm>
            <a:off x="5520416" y="2445447"/>
            <a:ext cx="579240" cy="249480"/>
            <a:chOff x="5520416" y="2445447"/>
            <a:chExt cx="57924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8E79BC7-4D75-496C-9ABE-D1F492BBF641}"/>
                    </a:ext>
                  </a:extLst>
                </p14:cNvPr>
                <p14:cNvContentPartPr/>
                <p14:nvPr/>
              </p14:nvContentPartPr>
              <p14:xfrm>
                <a:off x="5520416" y="2445447"/>
                <a:ext cx="76680" cy="249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8E79BC7-4D75-496C-9ABE-D1F492BBF64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511776" y="2436807"/>
                  <a:ext cx="94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9251FFE-D8FE-4DFF-B4A4-8CB093A3A486}"/>
                    </a:ext>
                  </a:extLst>
                </p14:cNvPr>
                <p14:cNvContentPartPr/>
                <p14:nvPr/>
              </p14:nvContentPartPr>
              <p14:xfrm>
                <a:off x="5611856" y="2521047"/>
                <a:ext cx="98280" cy="113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9251FFE-D8FE-4DFF-B4A4-8CB093A3A48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602856" y="2512407"/>
                  <a:ext cx="115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845D589-5C06-43F2-9EF2-CC8740061540}"/>
                    </a:ext>
                  </a:extLst>
                </p14:cNvPr>
                <p14:cNvContentPartPr/>
                <p14:nvPr/>
              </p14:nvContentPartPr>
              <p14:xfrm>
                <a:off x="5764136" y="2622567"/>
                <a:ext cx="18360" cy="60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845D589-5C06-43F2-9EF2-CC874006154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755496" y="2613567"/>
                  <a:ext cx="36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35885A6-CDDF-4736-8758-029069436F3E}"/>
                    </a:ext>
                  </a:extLst>
                </p14:cNvPr>
                <p14:cNvContentPartPr/>
                <p14:nvPr/>
              </p14:nvContentPartPr>
              <p14:xfrm>
                <a:off x="5889056" y="2543727"/>
                <a:ext cx="123480" cy="109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35885A6-CDDF-4736-8758-029069436F3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80416" y="2535087"/>
                  <a:ext cx="141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7977CD8-25E8-4BD2-8529-785582F8AA80}"/>
                    </a:ext>
                  </a:extLst>
                </p14:cNvPr>
                <p14:cNvContentPartPr/>
                <p14:nvPr/>
              </p14:nvContentPartPr>
              <p14:xfrm>
                <a:off x="6054656" y="2608527"/>
                <a:ext cx="45000" cy="86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7977CD8-25E8-4BD2-8529-785582F8AA8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046016" y="2599527"/>
                  <a:ext cx="6264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48989F6E-2D8C-4B6B-A9F9-96061ADE8C1B}"/>
              </a:ext>
            </a:extLst>
          </p:cNvPr>
          <p:cNvGrpSpPr/>
          <p:nvPr/>
        </p:nvGrpSpPr>
        <p:grpSpPr>
          <a:xfrm>
            <a:off x="6266336" y="2433207"/>
            <a:ext cx="1608480" cy="282600"/>
            <a:chOff x="6266336" y="2433207"/>
            <a:chExt cx="160848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3F61A89-4C3C-4ED0-A2B6-DACFF29E76B0}"/>
                    </a:ext>
                  </a:extLst>
                </p14:cNvPr>
                <p14:cNvContentPartPr/>
                <p14:nvPr/>
              </p14:nvContentPartPr>
              <p14:xfrm>
                <a:off x="6266336" y="2553087"/>
                <a:ext cx="87840" cy="24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3F61A89-4C3C-4ED0-A2B6-DACFF29E76B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257336" y="2544447"/>
                  <a:ext cx="105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A2158CF-96B0-4DF6-AD2B-8955B3E4AAAB}"/>
                    </a:ext>
                  </a:extLst>
                </p14:cNvPr>
                <p14:cNvContentPartPr/>
                <p14:nvPr/>
              </p14:nvContentPartPr>
              <p14:xfrm>
                <a:off x="6277856" y="2533647"/>
                <a:ext cx="23760" cy="111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A2158CF-96B0-4DF6-AD2B-8955B3E4AAA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68856" y="2524647"/>
                  <a:ext cx="41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C5139FD-2ED3-4FB3-BA3D-727468EDFEC7}"/>
                    </a:ext>
                  </a:extLst>
                </p14:cNvPr>
                <p14:cNvContentPartPr/>
                <p14:nvPr/>
              </p14:nvContentPartPr>
              <p14:xfrm>
                <a:off x="6440936" y="2496927"/>
                <a:ext cx="110160" cy="122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C5139FD-2ED3-4FB3-BA3D-727468EDFEC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32296" y="2487927"/>
                  <a:ext cx="127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087B408-CC61-45F0-9465-1C0E18E34A6C}"/>
                    </a:ext>
                  </a:extLst>
                </p14:cNvPr>
                <p14:cNvContentPartPr/>
                <p14:nvPr/>
              </p14:nvContentPartPr>
              <p14:xfrm>
                <a:off x="6604736" y="2546247"/>
                <a:ext cx="69840" cy="89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087B408-CC61-45F0-9465-1C0E18E34A6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595736" y="2537607"/>
                  <a:ext cx="87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FA3380B-5E16-485C-9B08-77B8E24F049C}"/>
                    </a:ext>
                  </a:extLst>
                </p14:cNvPr>
                <p14:cNvContentPartPr/>
                <p14:nvPr/>
              </p14:nvContentPartPr>
              <p14:xfrm>
                <a:off x="6744776" y="2526447"/>
                <a:ext cx="159480" cy="122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FA3380B-5E16-485C-9B08-77B8E24F049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735776" y="2517447"/>
                  <a:ext cx="177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DF16D7C-DE23-406B-BE79-12B646376177}"/>
                    </a:ext>
                  </a:extLst>
                </p14:cNvPr>
                <p14:cNvContentPartPr/>
                <p14:nvPr/>
              </p14:nvContentPartPr>
              <p14:xfrm>
                <a:off x="6940616" y="2544087"/>
                <a:ext cx="105480" cy="78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DF16D7C-DE23-406B-BE79-12B64637617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31616" y="2535087"/>
                  <a:ext cx="123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3DF9A80-FDD8-4480-951A-ABF9246F27A4}"/>
                    </a:ext>
                  </a:extLst>
                </p14:cNvPr>
                <p14:cNvContentPartPr/>
                <p14:nvPr/>
              </p14:nvContentPartPr>
              <p14:xfrm>
                <a:off x="7171376" y="2433207"/>
                <a:ext cx="44280" cy="282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3DF9A80-FDD8-4480-951A-ABF9246F27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62376" y="2424567"/>
                  <a:ext cx="619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B1D2AA3-B4E9-485B-9AE5-624D23592A1B}"/>
                    </a:ext>
                  </a:extLst>
                </p14:cNvPr>
                <p14:cNvContentPartPr/>
                <p14:nvPr/>
              </p14:nvContentPartPr>
              <p14:xfrm>
                <a:off x="7336616" y="2507367"/>
                <a:ext cx="112320" cy="110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B1D2AA3-B4E9-485B-9AE5-624D23592A1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27976" y="2498367"/>
                  <a:ext cx="129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4D3BDF0-C01C-4F85-A0A4-0DEDB0834941}"/>
                    </a:ext>
                  </a:extLst>
                </p14:cNvPr>
                <p14:cNvContentPartPr/>
                <p14:nvPr/>
              </p14:nvContentPartPr>
              <p14:xfrm>
                <a:off x="7439936" y="2542287"/>
                <a:ext cx="126720" cy="149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4D3BDF0-C01C-4F85-A0A4-0DEDB083494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431296" y="2533287"/>
                  <a:ext cx="144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7031BF6-B891-47ED-AC45-153E37AEA231}"/>
                    </a:ext>
                  </a:extLst>
                </p14:cNvPr>
                <p14:cNvContentPartPr/>
                <p14:nvPr/>
              </p14:nvContentPartPr>
              <p14:xfrm>
                <a:off x="7627856" y="2525007"/>
                <a:ext cx="115200" cy="120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7031BF6-B891-47ED-AC45-153E37AEA23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619216" y="2516007"/>
                  <a:ext cx="132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4838E8A-1E76-41B7-9414-37CCAFF26320}"/>
                    </a:ext>
                  </a:extLst>
                </p14:cNvPr>
                <p14:cNvContentPartPr/>
                <p14:nvPr/>
              </p14:nvContentPartPr>
              <p14:xfrm>
                <a:off x="7790936" y="2570007"/>
                <a:ext cx="83880" cy="133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4838E8A-1E76-41B7-9414-37CCAFF2632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782296" y="2561367"/>
                  <a:ext cx="10152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95A332F-0540-4D4F-8D2B-3F2252ECF8B9}"/>
                  </a:ext>
                </a:extLst>
              </p14:cNvPr>
              <p14:cNvContentPartPr/>
              <p14:nvPr/>
            </p14:nvContentPartPr>
            <p14:xfrm>
              <a:off x="7976696" y="2312607"/>
              <a:ext cx="298080" cy="5569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95A332F-0540-4D4F-8D2B-3F2252ECF8B9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968056" y="2303607"/>
                <a:ext cx="315720" cy="57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228FC277-6A89-424E-8D3E-21BD2A1BC374}"/>
              </a:ext>
            </a:extLst>
          </p:cNvPr>
          <p:cNvGrpSpPr/>
          <p:nvPr/>
        </p:nvGrpSpPr>
        <p:grpSpPr>
          <a:xfrm>
            <a:off x="1350569" y="3224487"/>
            <a:ext cx="116640" cy="104760"/>
            <a:chOff x="1350569" y="3224487"/>
            <a:chExt cx="11664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D354E36-E46B-4A8D-89E6-F15AB7F91CA7}"/>
                    </a:ext>
                  </a:extLst>
                </p14:cNvPr>
                <p14:cNvContentPartPr/>
                <p14:nvPr/>
              </p14:nvContentPartPr>
              <p14:xfrm>
                <a:off x="1350569" y="3224487"/>
                <a:ext cx="113040" cy="21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D354E36-E46B-4A8D-89E6-F15AB7F91CA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341929" y="3215487"/>
                  <a:ext cx="130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5A8A177-40E2-448A-930E-540F994AC1FC}"/>
                    </a:ext>
                  </a:extLst>
                </p14:cNvPr>
                <p14:cNvContentPartPr/>
                <p14:nvPr/>
              </p14:nvContentPartPr>
              <p14:xfrm>
                <a:off x="1354169" y="3320607"/>
                <a:ext cx="113040" cy="8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5A8A177-40E2-448A-930E-540F994AC1F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345169" y="3311967"/>
                  <a:ext cx="1306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24C9C22-1D87-4C5F-9DA3-5BAF11AC77B3}"/>
              </a:ext>
            </a:extLst>
          </p:cNvPr>
          <p:cNvGrpSpPr/>
          <p:nvPr/>
        </p:nvGrpSpPr>
        <p:grpSpPr>
          <a:xfrm>
            <a:off x="1886249" y="3634887"/>
            <a:ext cx="307440" cy="96840"/>
            <a:chOff x="1886249" y="3634887"/>
            <a:chExt cx="307440" cy="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1E9FD50-D4FA-4608-8040-5A33308A56A2}"/>
                    </a:ext>
                  </a:extLst>
                </p14:cNvPr>
                <p14:cNvContentPartPr/>
                <p14:nvPr/>
              </p14:nvContentPartPr>
              <p14:xfrm>
                <a:off x="1886249" y="3639567"/>
                <a:ext cx="45720" cy="92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1E9FD50-D4FA-4608-8040-5A33308A56A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877249" y="3630567"/>
                  <a:ext cx="63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F49E0DA-73FB-4401-846A-D7CF955C34F5}"/>
                    </a:ext>
                  </a:extLst>
                </p14:cNvPr>
                <p14:cNvContentPartPr/>
                <p14:nvPr/>
              </p14:nvContentPartPr>
              <p14:xfrm>
                <a:off x="2019809" y="3634887"/>
                <a:ext cx="79200" cy="594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F49E0DA-73FB-4401-846A-D7CF955C34F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011169" y="3625887"/>
                  <a:ext cx="96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E5B7533-2B36-44E0-831F-AC6EB2ED4B19}"/>
                    </a:ext>
                  </a:extLst>
                </p14:cNvPr>
                <p14:cNvContentPartPr/>
                <p14:nvPr/>
              </p14:nvContentPartPr>
              <p14:xfrm>
                <a:off x="2179289" y="3652167"/>
                <a:ext cx="14400" cy="73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E5B7533-2B36-44E0-831F-AC6EB2ED4B1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170649" y="3643167"/>
                  <a:ext cx="3204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CBC209D-18E9-4BCD-AFBC-ED73F01D1229}"/>
              </a:ext>
            </a:extLst>
          </p:cNvPr>
          <p:cNvGrpSpPr/>
          <p:nvPr/>
        </p:nvGrpSpPr>
        <p:grpSpPr>
          <a:xfrm>
            <a:off x="1967609" y="2980767"/>
            <a:ext cx="1807920" cy="560880"/>
            <a:chOff x="1967609" y="2980767"/>
            <a:chExt cx="180792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A36733A-2259-43D4-BE00-4DDBC0206FEA}"/>
                    </a:ext>
                  </a:extLst>
                </p14:cNvPr>
                <p14:cNvContentPartPr/>
                <p14:nvPr/>
              </p14:nvContentPartPr>
              <p14:xfrm>
                <a:off x="1967609" y="3191367"/>
                <a:ext cx="197640" cy="205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A36733A-2259-43D4-BE00-4DDBC0206FE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958609" y="3182727"/>
                  <a:ext cx="215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191A1C5-DAFF-4AD0-BA29-DD874D2CC704}"/>
                    </a:ext>
                  </a:extLst>
                </p14:cNvPr>
                <p14:cNvContentPartPr/>
                <p14:nvPr/>
              </p14:nvContentPartPr>
              <p14:xfrm>
                <a:off x="2059409" y="2980767"/>
                <a:ext cx="130680" cy="163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191A1C5-DAFF-4AD0-BA29-DD874D2CC70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050409" y="2972127"/>
                  <a:ext cx="148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D010F6C-88F6-4344-98DE-D2426F3CBFF6}"/>
                    </a:ext>
                  </a:extLst>
                </p14:cNvPr>
                <p14:cNvContentPartPr/>
                <p14:nvPr/>
              </p14:nvContentPartPr>
              <p14:xfrm>
                <a:off x="2247329" y="3255087"/>
                <a:ext cx="131040" cy="135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D010F6C-88F6-4344-98DE-D2426F3CBFF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238689" y="3246087"/>
                  <a:ext cx="148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4B87BCE-A13D-413F-BA22-47E14C9FA630}"/>
                    </a:ext>
                  </a:extLst>
                </p14:cNvPr>
                <p14:cNvContentPartPr/>
                <p14:nvPr/>
              </p14:nvContentPartPr>
              <p14:xfrm>
                <a:off x="2405009" y="3395847"/>
                <a:ext cx="56880" cy="81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4B87BCE-A13D-413F-BA22-47E14C9FA63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396369" y="3386847"/>
                  <a:ext cx="74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EAD55EC-240A-429F-BF57-B4619C0D1534}"/>
                    </a:ext>
                  </a:extLst>
                </p14:cNvPr>
                <p14:cNvContentPartPr/>
                <p14:nvPr/>
              </p14:nvContentPartPr>
              <p14:xfrm>
                <a:off x="2446409" y="3115767"/>
                <a:ext cx="86040" cy="97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EAD55EC-240A-429F-BF57-B4619C0D153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437769" y="3106767"/>
                  <a:ext cx="103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9A88F22-C3DF-41A0-8B09-D7E069CF4C1A}"/>
                    </a:ext>
                  </a:extLst>
                </p14:cNvPr>
                <p14:cNvContentPartPr/>
                <p14:nvPr/>
              </p14:nvContentPartPr>
              <p14:xfrm>
                <a:off x="2682929" y="3247527"/>
                <a:ext cx="144720" cy="213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9A88F22-C3DF-41A0-8B09-D7E069CF4C1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674289" y="3238527"/>
                  <a:ext cx="162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A050029-3D72-4960-84DB-D2BD54BDCF6E}"/>
                    </a:ext>
                  </a:extLst>
                </p14:cNvPr>
                <p14:cNvContentPartPr/>
                <p14:nvPr/>
              </p14:nvContentPartPr>
              <p14:xfrm>
                <a:off x="2853569" y="3333567"/>
                <a:ext cx="226080" cy="112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A050029-3D72-4960-84DB-D2BD54BDCF6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844569" y="3324567"/>
                  <a:ext cx="243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98FE82D-EEBB-4065-8F9A-970C434F5C4F}"/>
                    </a:ext>
                  </a:extLst>
                </p14:cNvPr>
                <p14:cNvContentPartPr/>
                <p14:nvPr/>
              </p14:nvContentPartPr>
              <p14:xfrm>
                <a:off x="3200249" y="3213687"/>
                <a:ext cx="66600" cy="283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98FE82D-EEBB-4065-8F9A-970C434F5C4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191609" y="3205047"/>
                  <a:ext cx="84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CF02ADA-7A3F-4BAD-B118-D5DBED1A5D88}"/>
                    </a:ext>
                  </a:extLst>
                </p14:cNvPr>
                <p14:cNvContentPartPr/>
                <p14:nvPr/>
              </p14:nvContentPartPr>
              <p14:xfrm>
                <a:off x="3351449" y="3337167"/>
                <a:ext cx="119160" cy="133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CF02ADA-7A3F-4BAD-B118-D5DBED1A5D8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342449" y="3328167"/>
                  <a:ext cx="136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FEDC456-66B3-44E0-97DF-832615506F21}"/>
                    </a:ext>
                  </a:extLst>
                </p14:cNvPr>
                <p14:cNvContentPartPr/>
                <p14:nvPr/>
              </p14:nvContentPartPr>
              <p14:xfrm>
                <a:off x="3394649" y="3320247"/>
                <a:ext cx="77400" cy="143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FEDC456-66B3-44E0-97DF-832615506F2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385649" y="3311247"/>
                  <a:ext cx="95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D81CAB2-5EEC-43C7-BF03-E0FA9F547E96}"/>
                    </a:ext>
                  </a:extLst>
                </p14:cNvPr>
                <p14:cNvContentPartPr/>
                <p14:nvPr/>
              </p14:nvContentPartPr>
              <p14:xfrm>
                <a:off x="3551249" y="3293247"/>
                <a:ext cx="49680" cy="185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D81CAB2-5EEC-43C7-BF03-E0FA9F547E9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542249" y="3284607"/>
                  <a:ext cx="67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2A4CF79-A05E-4778-84BD-66CBCFCFAE14}"/>
                    </a:ext>
                  </a:extLst>
                </p14:cNvPr>
                <p14:cNvContentPartPr/>
                <p14:nvPr/>
              </p14:nvContentPartPr>
              <p14:xfrm>
                <a:off x="3645569" y="3187407"/>
                <a:ext cx="129960" cy="354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2A4CF79-A05E-4778-84BD-66CBCFCFAE1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636569" y="3178767"/>
                  <a:ext cx="147600" cy="37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B271A635-16F0-4E96-B3F1-22387D3D03EF}"/>
                  </a:ext>
                </a:extLst>
              </p14:cNvPr>
              <p14:cNvContentPartPr/>
              <p14:nvPr/>
            </p14:nvContentPartPr>
            <p14:xfrm>
              <a:off x="1995689" y="2103447"/>
              <a:ext cx="356040" cy="475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B271A635-16F0-4E96-B3F1-22387D3D03EF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987049" y="2094807"/>
                <a:ext cx="373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B2B1FC40-722B-4E2B-8C02-33AA87D60DD8}"/>
                  </a:ext>
                </a:extLst>
              </p14:cNvPr>
              <p14:cNvContentPartPr/>
              <p14:nvPr/>
            </p14:nvContentPartPr>
            <p14:xfrm>
              <a:off x="4115729" y="2087247"/>
              <a:ext cx="424440" cy="1260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B2B1FC40-722B-4E2B-8C02-33AA87D60DD8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4106729" y="2078607"/>
                <a:ext cx="4420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C0AD4199-8EB4-40FC-BAE7-91C5C66D0C59}"/>
                  </a:ext>
                </a:extLst>
              </p14:cNvPr>
              <p14:cNvContentPartPr/>
              <p14:nvPr/>
            </p14:nvContentPartPr>
            <p14:xfrm>
              <a:off x="8462009" y="1960167"/>
              <a:ext cx="451800" cy="378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C0AD4199-8EB4-40FC-BAE7-91C5C66D0C59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8453369" y="1951527"/>
                <a:ext cx="46944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570CB9C3-3D69-4D9D-9237-05E00B02178B}"/>
              </a:ext>
            </a:extLst>
          </p:cNvPr>
          <p:cNvGrpSpPr/>
          <p:nvPr/>
        </p:nvGrpSpPr>
        <p:grpSpPr>
          <a:xfrm>
            <a:off x="4127969" y="3265887"/>
            <a:ext cx="150480" cy="130320"/>
            <a:chOff x="4127969" y="3265887"/>
            <a:chExt cx="15048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5ABF683-11A5-459C-93C8-D124CA8358F3}"/>
                    </a:ext>
                  </a:extLst>
                </p14:cNvPr>
                <p14:cNvContentPartPr/>
                <p14:nvPr/>
              </p14:nvContentPartPr>
              <p14:xfrm>
                <a:off x="4127969" y="3328167"/>
                <a:ext cx="150480" cy="18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5ABF683-11A5-459C-93C8-D124CA8358F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118969" y="3319167"/>
                  <a:ext cx="168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0BCEA6A-8330-453F-B8EA-15B4BE7A7B39}"/>
                    </a:ext>
                  </a:extLst>
                </p14:cNvPr>
                <p14:cNvContentPartPr/>
                <p14:nvPr/>
              </p14:nvContentPartPr>
              <p14:xfrm>
                <a:off x="4191329" y="3265887"/>
                <a:ext cx="42120" cy="130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0BCEA6A-8330-453F-B8EA-15B4BE7A7B3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182329" y="3256887"/>
                  <a:ext cx="597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E6CCF22-A16E-4C5F-98C3-667747517D18}"/>
              </a:ext>
            </a:extLst>
          </p:cNvPr>
          <p:cNvGrpSpPr/>
          <p:nvPr/>
        </p:nvGrpSpPr>
        <p:grpSpPr>
          <a:xfrm>
            <a:off x="4558169" y="3189207"/>
            <a:ext cx="726480" cy="226440"/>
            <a:chOff x="4558169" y="3189207"/>
            <a:chExt cx="7264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479FEC0-35CD-469B-A26C-55C5706BD254}"/>
                    </a:ext>
                  </a:extLst>
                </p14:cNvPr>
                <p14:cNvContentPartPr/>
                <p14:nvPr/>
              </p14:nvContentPartPr>
              <p14:xfrm>
                <a:off x="4558169" y="3189207"/>
                <a:ext cx="137160" cy="200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479FEC0-35CD-469B-A26C-55C5706BD25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549529" y="3180207"/>
                  <a:ext cx="154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0316C4B-C951-460B-9121-CDF678E99764}"/>
                    </a:ext>
                  </a:extLst>
                </p14:cNvPr>
                <p14:cNvContentPartPr/>
                <p14:nvPr/>
              </p14:nvContentPartPr>
              <p14:xfrm>
                <a:off x="4766969" y="3266247"/>
                <a:ext cx="93240" cy="112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0316C4B-C951-460B-9121-CDF678E9976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758329" y="3257247"/>
                  <a:ext cx="110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4C5557E-ED29-4D85-8FA0-4035E61FC4A6}"/>
                    </a:ext>
                  </a:extLst>
                </p14:cNvPr>
                <p14:cNvContentPartPr/>
                <p14:nvPr/>
              </p14:nvContentPartPr>
              <p14:xfrm>
                <a:off x="4918889" y="3346887"/>
                <a:ext cx="16200" cy="68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4C5557E-ED29-4D85-8FA0-4035E61FC4A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910249" y="3338247"/>
                  <a:ext cx="33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92AB810-2C71-4A35-BA4D-705C1E5B99C1}"/>
                    </a:ext>
                  </a:extLst>
                </p14:cNvPr>
                <p14:cNvContentPartPr/>
                <p14:nvPr/>
              </p14:nvContentPartPr>
              <p14:xfrm>
                <a:off x="5032649" y="3257967"/>
                <a:ext cx="100800" cy="121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92AB810-2C71-4A35-BA4D-705C1E5B99C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023649" y="3249327"/>
                  <a:ext cx="118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5E44AD1-E2DA-40F3-9E7D-E1337DD7A35B}"/>
                    </a:ext>
                  </a:extLst>
                </p14:cNvPr>
                <p14:cNvContentPartPr/>
                <p14:nvPr/>
              </p14:nvContentPartPr>
              <p14:xfrm>
                <a:off x="5199689" y="3300087"/>
                <a:ext cx="84960" cy="101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5E44AD1-E2DA-40F3-9E7D-E1337DD7A35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190689" y="3291087"/>
                  <a:ext cx="1026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BFF2DFA4-560D-470C-A96F-2B6F4DE8D282}"/>
              </a:ext>
            </a:extLst>
          </p:cNvPr>
          <p:cNvGrpSpPr/>
          <p:nvPr/>
        </p:nvGrpSpPr>
        <p:grpSpPr>
          <a:xfrm>
            <a:off x="5444849" y="3152847"/>
            <a:ext cx="1337040" cy="349200"/>
            <a:chOff x="5444849" y="3152847"/>
            <a:chExt cx="133704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B67E383-D571-45BC-9C38-8AD6C826203E}"/>
                    </a:ext>
                  </a:extLst>
                </p14:cNvPr>
                <p14:cNvContentPartPr/>
                <p14:nvPr/>
              </p14:nvContentPartPr>
              <p14:xfrm>
                <a:off x="5444849" y="3231687"/>
                <a:ext cx="279000" cy="153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B67E383-D571-45BC-9C38-8AD6C826203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436209" y="3223047"/>
                  <a:ext cx="296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5FED7CC-F672-4D56-A294-63041EEE1AFA}"/>
                    </a:ext>
                  </a:extLst>
                </p14:cNvPr>
                <p14:cNvContentPartPr/>
                <p14:nvPr/>
              </p14:nvContentPartPr>
              <p14:xfrm>
                <a:off x="5839769" y="3152847"/>
                <a:ext cx="103320" cy="2570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5FED7CC-F672-4D56-A294-63041EEE1AF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830769" y="3144207"/>
                  <a:ext cx="120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809362A-0826-4763-AEA1-785E7D3B4207}"/>
                    </a:ext>
                  </a:extLst>
                </p14:cNvPr>
                <p14:cNvContentPartPr/>
                <p14:nvPr/>
              </p14:nvContentPartPr>
              <p14:xfrm>
                <a:off x="6005369" y="3260127"/>
                <a:ext cx="117360" cy="116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809362A-0826-4763-AEA1-785E7D3B420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996369" y="3251487"/>
                  <a:ext cx="135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1F8340F-1D7A-4051-B68B-DD243AC9DEF0}"/>
                    </a:ext>
                  </a:extLst>
                </p14:cNvPr>
                <p14:cNvContentPartPr/>
                <p14:nvPr/>
              </p14:nvContentPartPr>
              <p14:xfrm>
                <a:off x="6042809" y="3259047"/>
                <a:ext cx="93960" cy="950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1F8340F-1D7A-4051-B68B-DD243AC9DEF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033809" y="3250407"/>
                  <a:ext cx="111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5D873D1-6803-47E8-B000-942BB95E531C}"/>
                    </a:ext>
                  </a:extLst>
                </p14:cNvPr>
                <p14:cNvContentPartPr/>
                <p14:nvPr/>
              </p14:nvContentPartPr>
              <p14:xfrm>
                <a:off x="6159809" y="3338247"/>
                <a:ext cx="39600" cy="70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5D873D1-6803-47E8-B000-942BB95E531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151169" y="3329607"/>
                  <a:ext cx="57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F6A365D-A8E6-4E8A-ADA7-54BDDCF4D7C5}"/>
                    </a:ext>
                  </a:extLst>
                </p14:cNvPr>
                <p14:cNvContentPartPr/>
                <p14:nvPr/>
              </p14:nvContentPartPr>
              <p14:xfrm>
                <a:off x="6225329" y="3252567"/>
                <a:ext cx="244080" cy="196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F6A365D-A8E6-4E8A-ADA7-54BDDCF4D7C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216689" y="3243567"/>
                  <a:ext cx="261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9AADCC4-A31F-4E99-865A-A6A5A54DF8FE}"/>
                    </a:ext>
                  </a:extLst>
                </p14:cNvPr>
                <p14:cNvContentPartPr/>
                <p14:nvPr/>
              </p14:nvContentPartPr>
              <p14:xfrm>
                <a:off x="6391649" y="3267687"/>
                <a:ext cx="73080" cy="134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9AADCC4-A31F-4E99-865A-A6A5A54DF8F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382649" y="3258687"/>
                  <a:ext cx="90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E8E9C70-F556-4156-AD85-DCF5820D00D9}"/>
                    </a:ext>
                  </a:extLst>
                </p14:cNvPr>
                <p14:cNvContentPartPr/>
                <p14:nvPr/>
              </p14:nvContentPartPr>
              <p14:xfrm>
                <a:off x="6532049" y="3328527"/>
                <a:ext cx="84960" cy="1051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E8E9C70-F556-4156-AD85-DCF5820D00D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523409" y="3319887"/>
                  <a:ext cx="102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63CC745-226E-4A60-9850-122135C91C0D}"/>
                    </a:ext>
                  </a:extLst>
                </p14:cNvPr>
                <p14:cNvContentPartPr/>
                <p14:nvPr/>
              </p14:nvContentPartPr>
              <p14:xfrm>
                <a:off x="6640769" y="3163287"/>
                <a:ext cx="141120" cy="3387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63CC745-226E-4A60-9850-122135C91C0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632129" y="3154647"/>
                  <a:ext cx="15876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C12D26B-CD3F-4DF7-8025-72B761DD3604}"/>
              </a:ext>
            </a:extLst>
          </p:cNvPr>
          <p:cNvGrpSpPr/>
          <p:nvPr/>
        </p:nvGrpSpPr>
        <p:grpSpPr>
          <a:xfrm>
            <a:off x="7007609" y="3286047"/>
            <a:ext cx="143280" cy="137880"/>
            <a:chOff x="7007609" y="3286047"/>
            <a:chExt cx="14328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6C59450-8020-40E2-8B80-1388341B8C62}"/>
                    </a:ext>
                  </a:extLst>
                </p14:cNvPr>
                <p14:cNvContentPartPr/>
                <p14:nvPr/>
              </p14:nvContentPartPr>
              <p14:xfrm>
                <a:off x="7007609" y="3349767"/>
                <a:ext cx="143280" cy="24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6C59450-8020-40E2-8B80-1388341B8C6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998609" y="3341127"/>
                  <a:ext cx="160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5BC8562-571E-475F-B055-09574DA8ADBB}"/>
                    </a:ext>
                  </a:extLst>
                </p14:cNvPr>
                <p14:cNvContentPartPr/>
                <p14:nvPr/>
              </p14:nvContentPartPr>
              <p14:xfrm>
                <a:off x="7070969" y="3286047"/>
                <a:ext cx="43560" cy="137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5BC8562-571E-475F-B055-09574DA8ADB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061969" y="3277407"/>
                  <a:ext cx="612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C2962B94-D3CF-4550-9A22-56336DBFDACA}"/>
              </a:ext>
            </a:extLst>
          </p:cNvPr>
          <p:cNvGrpSpPr/>
          <p:nvPr/>
        </p:nvGrpSpPr>
        <p:grpSpPr>
          <a:xfrm>
            <a:off x="7488569" y="3166167"/>
            <a:ext cx="1155600" cy="328320"/>
            <a:chOff x="7488569" y="3166167"/>
            <a:chExt cx="115560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EFFCD94-BE72-4DD4-AE64-56F402D2E35F}"/>
                    </a:ext>
                  </a:extLst>
                </p14:cNvPr>
                <p14:cNvContentPartPr/>
                <p14:nvPr/>
              </p14:nvContentPartPr>
              <p14:xfrm>
                <a:off x="7488569" y="3218727"/>
                <a:ext cx="99000" cy="203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EFFCD94-BE72-4DD4-AE64-56F402D2E35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479929" y="3210087"/>
                  <a:ext cx="116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90A86DA-D87C-4007-A8BF-DE24D6884EC6}"/>
                    </a:ext>
                  </a:extLst>
                </p14:cNvPr>
                <p14:cNvContentPartPr/>
                <p14:nvPr/>
              </p14:nvContentPartPr>
              <p14:xfrm>
                <a:off x="7717529" y="3291447"/>
                <a:ext cx="89640" cy="1090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90A86DA-D87C-4007-A8BF-DE24D6884EC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708529" y="3282807"/>
                  <a:ext cx="107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B294818-BC3B-4B9B-ABAF-2426E16EAAFA}"/>
                    </a:ext>
                  </a:extLst>
                </p14:cNvPr>
                <p14:cNvContentPartPr/>
                <p14:nvPr/>
              </p14:nvContentPartPr>
              <p14:xfrm>
                <a:off x="7837409" y="3373887"/>
                <a:ext cx="20520" cy="730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B294818-BC3B-4B9B-ABAF-2426E16EAAF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828409" y="3365247"/>
                  <a:ext cx="38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287E0C6-B1F6-4686-9B06-EE0F21D6A046}"/>
                    </a:ext>
                  </a:extLst>
                </p14:cNvPr>
                <p14:cNvContentPartPr/>
                <p14:nvPr/>
              </p14:nvContentPartPr>
              <p14:xfrm>
                <a:off x="7921649" y="3300807"/>
                <a:ext cx="93240" cy="125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287E0C6-B1F6-4686-9B06-EE0F21D6A04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912649" y="3292167"/>
                  <a:ext cx="110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8106BF9-B11F-4E0A-B651-44D83DDCE944}"/>
                    </a:ext>
                  </a:extLst>
                </p14:cNvPr>
                <p14:cNvContentPartPr/>
                <p14:nvPr/>
              </p14:nvContentPartPr>
              <p14:xfrm>
                <a:off x="8068169" y="3352647"/>
                <a:ext cx="89640" cy="123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8106BF9-B11F-4E0A-B651-44D83DDCE94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059169" y="3343647"/>
                  <a:ext cx="107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FF21443-4220-4463-B714-A6C37242A7F2}"/>
                    </a:ext>
                  </a:extLst>
                </p14:cNvPr>
                <p14:cNvContentPartPr/>
                <p14:nvPr/>
              </p14:nvContentPartPr>
              <p14:xfrm>
                <a:off x="8293529" y="3272007"/>
                <a:ext cx="136080" cy="178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FF21443-4220-4463-B714-A6C37242A7F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284889" y="3263007"/>
                  <a:ext cx="153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CDA172C-4731-4CA3-A4ED-52E62BC17E78}"/>
                    </a:ext>
                  </a:extLst>
                </p14:cNvPr>
                <p14:cNvContentPartPr/>
                <p14:nvPr/>
              </p14:nvContentPartPr>
              <p14:xfrm>
                <a:off x="8347889" y="3238527"/>
                <a:ext cx="111240" cy="21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CDA172C-4731-4CA3-A4ED-52E62BC17E7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339249" y="3229527"/>
                  <a:ext cx="128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5A59FAB-5F41-4D87-ADDE-9B2D7BFF79AB}"/>
                    </a:ext>
                  </a:extLst>
                </p14:cNvPr>
                <p14:cNvContentPartPr/>
                <p14:nvPr/>
              </p14:nvContentPartPr>
              <p14:xfrm>
                <a:off x="8547329" y="3166167"/>
                <a:ext cx="96840" cy="3283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5A59FAB-5F41-4D87-ADDE-9B2D7BFF79A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538329" y="3157167"/>
                  <a:ext cx="114480" cy="34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97B58858-DECF-4FE9-9DCA-E1C50AC202B4}"/>
              </a:ext>
            </a:extLst>
          </p:cNvPr>
          <p:cNvGrpSpPr/>
          <p:nvPr/>
        </p:nvGrpSpPr>
        <p:grpSpPr>
          <a:xfrm>
            <a:off x="8778449" y="3252567"/>
            <a:ext cx="740160" cy="221400"/>
            <a:chOff x="8778449" y="3252567"/>
            <a:chExt cx="74016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97295CC-010C-413F-86FA-06A979701380}"/>
                    </a:ext>
                  </a:extLst>
                </p14:cNvPr>
                <p14:cNvContentPartPr/>
                <p14:nvPr/>
              </p14:nvContentPartPr>
              <p14:xfrm>
                <a:off x="8803649" y="3252567"/>
                <a:ext cx="64080" cy="136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97295CC-010C-413F-86FA-06A97970138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795009" y="3243567"/>
                  <a:ext cx="81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EEB341C-0A24-4F32-8E99-F6547921055A}"/>
                    </a:ext>
                  </a:extLst>
                </p14:cNvPr>
                <p14:cNvContentPartPr/>
                <p14:nvPr/>
              </p14:nvContentPartPr>
              <p14:xfrm>
                <a:off x="8778449" y="3263727"/>
                <a:ext cx="110160" cy="143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EEB341C-0A24-4F32-8E99-F6547921055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769809" y="3255087"/>
                  <a:ext cx="127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20DAF52-CDFF-4B48-8AFD-43842CD0F963}"/>
                    </a:ext>
                  </a:extLst>
                </p14:cNvPr>
                <p14:cNvContentPartPr/>
                <p14:nvPr/>
              </p14:nvContentPartPr>
              <p14:xfrm>
                <a:off x="8929649" y="3359847"/>
                <a:ext cx="27000" cy="73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20DAF52-CDFF-4B48-8AFD-43842CD0F96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921009" y="3351207"/>
                  <a:ext cx="44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459D059-723C-42E4-96A0-5108C530616D}"/>
                    </a:ext>
                  </a:extLst>
                </p14:cNvPr>
                <p14:cNvContentPartPr/>
                <p14:nvPr/>
              </p14:nvContentPartPr>
              <p14:xfrm>
                <a:off x="9062849" y="3277047"/>
                <a:ext cx="100440" cy="1166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459D059-723C-42E4-96A0-5108C530616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054209" y="3268407"/>
                  <a:ext cx="118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002A4B6-B780-4EE7-B090-1E210E33D001}"/>
                    </a:ext>
                  </a:extLst>
                </p14:cNvPr>
                <p14:cNvContentPartPr/>
                <p14:nvPr/>
              </p14:nvContentPartPr>
              <p14:xfrm>
                <a:off x="9078689" y="3282807"/>
                <a:ext cx="91080" cy="136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002A4B6-B780-4EE7-B090-1E210E33D00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069689" y="3273807"/>
                  <a:ext cx="108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599A9C6-7F4B-4CE8-8E7C-7944E7D0C1A2}"/>
                    </a:ext>
                  </a:extLst>
                </p14:cNvPr>
                <p14:cNvContentPartPr/>
                <p14:nvPr/>
              </p14:nvContentPartPr>
              <p14:xfrm>
                <a:off x="9206129" y="3345447"/>
                <a:ext cx="83880" cy="128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599A9C6-7F4B-4CE8-8E7C-7944E7D0C1A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197489" y="3336447"/>
                  <a:ext cx="101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A8173D4-E9DC-4FEF-898A-BADAEF32F29B}"/>
                    </a:ext>
                  </a:extLst>
                </p14:cNvPr>
                <p14:cNvContentPartPr/>
                <p14:nvPr/>
              </p14:nvContentPartPr>
              <p14:xfrm>
                <a:off x="9422849" y="3334647"/>
                <a:ext cx="95760" cy="198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A8173D4-E9DC-4FEF-898A-BADAEF32F29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414209" y="3326007"/>
                  <a:ext cx="1134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D1DA26FA-A5C9-4A67-B227-EE461E655DCE}"/>
              </a:ext>
            </a:extLst>
          </p:cNvPr>
          <p:cNvGrpSpPr/>
          <p:nvPr/>
        </p:nvGrpSpPr>
        <p:grpSpPr>
          <a:xfrm>
            <a:off x="9689609" y="3144207"/>
            <a:ext cx="754200" cy="337320"/>
            <a:chOff x="9689609" y="3144207"/>
            <a:chExt cx="75420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462A756-AC4D-4167-A771-465B2F4448A9}"/>
                    </a:ext>
                  </a:extLst>
                </p14:cNvPr>
                <p14:cNvContentPartPr/>
                <p14:nvPr/>
              </p14:nvContentPartPr>
              <p14:xfrm>
                <a:off x="9689609" y="3287127"/>
                <a:ext cx="139320" cy="127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462A756-AC4D-4167-A771-465B2F4448A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680609" y="3278127"/>
                  <a:ext cx="156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B0AE815-4962-45C0-B631-BCB1ED53C50E}"/>
                    </a:ext>
                  </a:extLst>
                </p14:cNvPr>
                <p14:cNvContentPartPr/>
                <p14:nvPr/>
              </p14:nvContentPartPr>
              <p14:xfrm>
                <a:off x="9845129" y="3357687"/>
                <a:ext cx="13320" cy="669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B0AE815-4962-45C0-B631-BCB1ED53C50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836129" y="3348687"/>
                  <a:ext cx="30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0281F2C-3698-4F69-BB63-ECBC9CCD0513}"/>
                    </a:ext>
                  </a:extLst>
                </p14:cNvPr>
                <p14:cNvContentPartPr/>
                <p14:nvPr/>
              </p14:nvContentPartPr>
              <p14:xfrm>
                <a:off x="9953129" y="3326727"/>
                <a:ext cx="12240" cy="17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0281F2C-3698-4F69-BB63-ECBC9CCD051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944489" y="3318087"/>
                  <a:ext cx="29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BF29DE2-BDF6-44C3-B398-3D0F75FB24D0}"/>
                    </a:ext>
                  </a:extLst>
                </p14:cNvPr>
                <p14:cNvContentPartPr/>
                <p14:nvPr/>
              </p14:nvContentPartPr>
              <p14:xfrm>
                <a:off x="10031969" y="3288567"/>
                <a:ext cx="141120" cy="1180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BF29DE2-BDF6-44C3-B398-3D0F75FB24D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022969" y="3279927"/>
                  <a:ext cx="158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5A49332-E4D8-4D81-A4B5-BCB4D5F4DA18}"/>
                    </a:ext>
                  </a:extLst>
                </p14:cNvPr>
                <p14:cNvContentPartPr/>
                <p14:nvPr/>
              </p14:nvContentPartPr>
              <p14:xfrm>
                <a:off x="10180649" y="3306567"/>
                <a:ext cx="95760" cy="126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5A49332-E4D8-4D81-A4B5-BCB4D5F4DA1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171649" y="3297927"/>
                  <a:ext cx="113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A31BAB9-AD71-403A-8000-6692FED03453}"/>
                    </a:ext>
                  </a:extLst>
                </p14:cNvPr>
                <p14:cNvContentPartPr/>
                <p14:nvPr/>
              </p14:nvContentPartPr>
              <p14:xfrm>
                <a:off x="10275689" y="3144207"/>
                <a:ext cx="168120" cy="337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A31BAB9-AD71-403A-8000-6692FED0345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267049" y="3135567"/>
                  <a:ext cx="185760" cy="35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1A39AEC7-2848-4A7D-A569-9983A5D36885}"/>
                  </a:ext>
                </a:extLst>
              </p14:cNvPr>
              <p14:cNvContentPartPr/>
              <p14:nvPr/>
            </p14:nvContentPartPr>
            <p14:xfrm>
              <a:off x="7673969" y="1952247"/>
              <a:ext cx="128880" cy="7632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1A39AEC7-2848-4A7D-A569-9983A5D36885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7664969" y="1943247"/>
                <a:ext cx="14652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9AFB4D9-7A4D-4312-976A-ECEBCEAFC601}"/>
              </a:ext>
            </a:extLst>
          </p:cNvPr>
          <p:cNvGrpSpPr/>
          <p:nvPr/>
        </p:nvGrpSpPr>
        <p:grpSpPr>
          <a:xfrm>
            <a:off x="1858529" y="4106487"/>
            <a:ext cx="187200" cy="199800"/>
            <a:chOff x="1858529" y="4106487"/>
            <a:chExt cx="18720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BE6E9E0-592C-4246-91D9-5DD94C86DF54}"/>
                    </a:ext>
                  </a:extLst>
                </p14:cNvPr>
                <p14:cNvContentPartPr/>
                <p14:nvPr/>
              </p14:nvContentPartPr>
              <p14:xfrm>
                <a:off x="1858529" y="4162287"/>
                <a:ext cx="187200" cy="212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BE6E9E0-592C-4246-91D9-5DD94C86DF5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849889" y="4153287"/>
                  <a:ext cx="204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9448B13-6C87-45AF-9187-B25214799072}"/>
                    </a:ext>
                  </a:extLst>
                </p14:cNvPr>
                <p14:cNvContentPartPr/>
                <p14:nvPr/>
              </p14:nvContentPartPr>
              <p14:xfrm>
                <a:off x="1938809" y="4106487"/>
                <a:ext cx="14760" cy="1998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9448B13-6C87-45AF-9187-B2521479907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929809" y="4097487"/>
                  <a:ext cx="3240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6CA89429-F8BA-482A-B304-49CEB9EE44FE}"/>
              </a:ext>
            </a:extLst>
          </p:cNvPr>
          <p:cNvGrpSpPr/>
          <p:nvPr/>
        </p:nvGrpSpPr>
        <p:grpSpPr>
          <a:xfrm>
            <a:off x="2250569" y="4076607"/>
            <a:ext cx="867240" cy="303480"/>
            <a:chOff x="2250569" y="4076607"/>
            <a:chExt cx="86724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717DC71-34F4-40D4-9A8D-4A0566A12E6C}"/>
                    </a:ext>
                  </a:extLst>
                </p14:cNvPr>
                <p14:cNvContentPartPr/>
                <p14:nvPr/>
              </p14:nvContentPartPr>
              <p14:xfrm>
                <a:off x="2250569" y="4076607"/>
                <a:ext cx="116640" cy="2350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717DC71-34F4-40D4-9A8D-4A0566A12E6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241929" y="4067967"/>
                  <a:ext cx="134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FB30B38-5135-40DC-B88E-5BAA1AD84209}"/>
                    </a:ext>
                  </a:extLst>
                </p14:cNvPr>
                <p14:cNvContentPartPr/>
                <p14:nvPr/>
              </p14:nvContentPartPr>
              <p14:xfrm>
                <a:off x="2486369" y="4185687"/>
                <a:ext cx="126360" cy="142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FB30B38-5135-40DC-B88E-5BAA1AD8420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477369" y="4176687"/>
                  <a:ext cx="144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E231875-75A7-4AB5-BDAA-C65E11897065}"/>
                    </a:ext>
                  </a:extLst>
                </p14:cNvPr>
                <p14:cNvContentPartPr/>
                <p14:nvPr/>
              </p14:nvContentPartPr>
              <p14:xfrm>
                <a:off x="2650169" y="4263447"/>
                <a:ext cx="59400" cy="1123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E231875-75A7-4AB5-BDAA-C65E1189706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641169" y="4254807"/>
                  <a:ext cx="77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401B6F1-A85B-4DC6-B6EC-1C49629C28A9}"/>
                    </a:ext>
                  </a:extLst>
                </p14:cNvPr>
                <p14:cNvContentPartPr/>
                <p14:nvPr/>
              </p14:nvContentPartPr>
              <p14:xfrm>
                <a:off x="2827649" y="4192527"/>
                <a:ext cx="107280" cy="1191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401B6F1-A85B-4DC6-B6EC-1C49629C28A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819009" y="4183887"/>
                  <a:ext cx="124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5F001D0-7AA4-462E-812F-DC339BEE90D1}"/>
                    </a:ext>
                  </a:extLst>
                </p14:cNvPr>
                <p14:cNvContentPartPr/>
                <p14:nvPr/>
              </p14:nvContentPartPr>
              <p14:xfrm>
                <a:off x="3007649" y="4221687"/>
                <a:ext cx="110160" cy="1584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5F001D0-7AA4-462E-812F-DC339BEE90D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998649" y="4212687"/>
                  <a:ext cx="1278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D288930D-24F9-487B-A1DE-D481B11E0D86}"/>
              </a:ext>
            </a:extLst>
          </p:cNvPr>
          <p:cNvGrpSpPr/>
          <p:nvPr/>
        </p:nvGrpSpPr>
        <p:grpSpPr>
          <a:xfrm>
            <a:off x="3315089" y="4106487"/>
            <a:ext cx="1057320" cy="319320"/>
            <a:chOff x="3315089" y="4106487"/>
            <a:chExt cx="105732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1DCA3DB-7869-464A-9C36-CEFE56623F10}"/>
                    </a:ext>
                  </a:extLst>
                </p14:cNvPr>
                <p14:cNvContentPartPr/>
                <p14:nvPr/>
              </p14:nvContentPartPr>
              <p14:xfrm>
                <a:off x="3315089" y="4151127"/>
                <a:ext cx="81360" cy="1731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1DCA3DB-7869-464A-9C36-CEFE56623F1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306089" y="4142127"/>
                  <a:ext cx="99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4EF998C-22C9-47BF-BBE7-ADAB494558E4}"/>
                    </a:ext>
                  </a:extLst>
                </p14:cNvPr>
                <p14:cNvContentPartPr/>
                <p14:nvPr/>
              </p14:nvContentPartPr>
              <p14:xfrm>
                <a:off x="3329489" y="4227807"/>
                <a:ext cx="87120" cy="327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4EF998C-22C9-47BF-BBE7-ADAB494558E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320489" y="4218807"/>
                  <a:ext cx="104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7BFA9E5-3066-4C26-A7B6-1293EF342E8E}"/>
                    </a:ext>
                  </a:extLst>
                </p14:cNvPr>
                <p14:cNvContentPartPr/>
                <p14:nvPr/>
              </p14:nvContentPartPr>
              <p14:xfrm>
                <a:off x="3356489" y="4132047"/>
                <a:ext cx="82080" cy="183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7BFA9E5-3066-4C26-A7B6-1293EF342E8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347489" y="4123047"/>
                  <a:ext cx="99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44707B9-AEA0-47ED-B10A-CB8922A27CAC}"/>
                    </a:ext>
                  </a:extLst>
                </p14:cNvPr>
                <p14:cNvContentPartPr/>
                <p14:nvPr/>
              </p14:nvContentPartPr>
              <p14:xfrm>
                <a:off x="3513449" y="4106487"/>
                <a:ext cx="106560" cy="282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44707B9-AEA0-47ED-B10A-CB8922A27CA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504809" y="4097487"/>
                  <a:ext cx="1242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B7FA910-1D68-4406-A91A-A18AE386937E}"/>
                    </a:ext>
                  </a:extLst>
                </p14:cNvPr>
                <p14:cNvContentPartPr/>
                <p14:nvPr/>
              </p14:nvContentPartPr>
              <p14:xfrm>
                <a:off x="3733769" y="4179927"/>
                <a:ext cx="87480" cy="125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B7FA910-1D68-4406-A91A-A18AE386937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725129" y="4171287"/>
                  <a:ext cx="105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43C606E-24D3-4915-B06E-9A3D79EBF21D}"/>
                    </a:ext>
                  </a:extLst>
                </p14:cNvPr>
                <p14:cNvContentPartPr/>
                <p14:nvPr/>
              </p14:nvContentPartPr>
              <p14:xfrm>
                <a:off x="3731249" y="4149687"/>
                <a:ext cx="118440" cy="1753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43C606E-24D3-4915-B06E-9A3D79EBF21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722249" y="4140687"/>
                  <a:ext cx="136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6214425-3EBE-459C-980F-4C53093C86DE}"/>
                    </a:ext>
                  </a:extLst>
                </p14:cNvPr>
                <p14:cNvContentPartPr/>
                <p14:nvPr/>
              </p14:nvContentPartPr>
              <p14:xfrm>
                <a:off x="3881009" y="4265247"/>
                <a:ext cx="84240" cy="993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6214425-3EBE-459C-980F-4C53093C86D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872009" y="4256247"/>
                  <a:ext cx="101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4A98D12-979A-4AAA-ABB5-D692A74B286D}"/>
                    </a:ext>
                  </a:extLst>
                </p14:cNvPr>
                <p14:cNvContentPartPr/>
                <p14:nvPr/>
              </p14:nvContentPartPr>
              <p14:xfrm>
                <a:off x="4099169" y="4176327"/>
                <a:ext cx="77040" cy="1335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4A98D12-979A-4AAA-ABB5-D692A74B286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090169" y="4167327"/>
                  <a:ext cx="94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80450B6-324C-47AF-9EAB-52BCF169785A}"/>
                    </a:ext>
                  </a:extLst>
                </p14:cNvPr>
                <p14:cNvContentPartPr/>
                <p14:nvPr/>
              </p14:nvContentPartPr>
              <p14:xfrm>
                <a:off x="4108889" y="4164087"/>
                <a:ext cx="101880" cy="1623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80450B6-324C-47AF-9EAB-52BCF169785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099889" y="4155087"/>
                  <a:ext cx="119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02818D71-67A3-46A9-8D19-86B400681375}"/>
                    </a:ext>
                  </a:extLst>
                </p14:cNvPr>
                <p14:cNvContentPartPr/>
                <p14:nvPr/>
              </p14:nvContentPartPr>
              <p14:xfrm>
                <a:off x="4287089" y="4260207"/>
                <a:ext cx="85320" cy="1656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02818D71-67A3-46A9-8D19-86B40068137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278089" y="4251567"/>
                  <a:ext cx="1029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20786EFE-7C94-4A85-82A0-9FF68F5D8B49}"/>
              </a:ext>
            </a:extLst>
          </p:cNvPr>
          <p:cNvGrpSpPr/>
          <p:nvPr/>
        </p:nvGrpSpPr>
        <p:grpSpPr>
          <a:xfrm>
            <a:off x="4541249" y="4220607"/>
            <a:ext cx="171360" cy="57600"/>
            <a:chOff x="4541249" y="4220607"/>
            <a:chExt cx="171360" cy="5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476262C8-9407-4635-88FC-3E7CD1FC8E42}"/>
                    </a:ext>
                  </a:extLst>
                </p14:cNvPr>
                <p14:cNvContentPartPr/>
                <p14:nvPr/>
              </p14:nvContentPartPr>
              <p14:xfrm>
                <a:off x="4541249" y="4272087"/>
                <a:ext cx="13680" cy="61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476262C8-9407-4635-88FC-3E7CD1FC8E4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532249" y="4263087"/>
                  <a:ext cx="31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A78F5E47-643E-41D5-899E-0BDAAF0B8248}"/>
                    </a:ext>
                  </a:extLst>
                </p14:cNvPr>
                <p14:cNvContentPartPr/>
                <p14:nvPr/>
              </p14:nvContentPartPr>
              <p14:xfrm>
                <a:off x="4563929" y="4220607"/>
                <a:ext cx="148680" cy="500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A78F5E47-643E-41D5-899E-0BDAAF0B824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555289" y="4211607"/>
                  <a:ext cx="1663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CC233BC0-061C-4F9A-B59D-DC9766149898}"/>
              </a:ext>
            </a:extLst>
          </p:cNvPr>
          <p:cNvGrpSpPr/>
          <p:nvPr/>
        </p:nvGrpSpPr>
        <p:grpSpPr>
          <a:xfrm>
            <a:off x="4865969" y="4122327"/>
            <a:ext cx="807480" cy="331920"/>
            <a:chOff x="4865969" y="4122327"/>
            <a:chExt cx="80748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1F5C092-C02C-459A-8371-8BA206BA6F17}"/>
                    </a:ext>
                  </a:extLst>
                </p14:cNvPr>
                <p14:cNvContentPartPr/>
                <p14:nvPr/>
              </p14:nvContentPartPr>
              <p14:xfrm>
                <a:off x="4865969" y="4228887"/>
                <a:ext cx="121320" cy="1306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1F5C092-C02C-459A-8371-8BA206BA6F1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856969" y="4219887"/>
                  <a:ext cx="138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21E3ECE-B330-4BA3-9C3B-74EED69149D7}"/>
                    </a:ext>
                  </a:extLst>
                </p14:cNvPr>
                <p14:cNvContentPartPr/>
                <p14:nvPr/>
              </p14:nvContentPartPr>
              <p14:xfrm>
                <a:off x="5027249" y="4262727"/>
                <a:ext cx="66960" cy="878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21E3ECE-B330-4BA3-9C3B-74EED69149D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018249" y="4254087"/>
                  <a:ext cx="84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8DF9A43-C745-43CA-9052-A5582CA5BAE0}"/>
                    </a:ext>
                  </a:extLst>
                </p14:cNvPr>
                <p14:cNvContentPartPr/>
                <p14:nvPr/>
              </p14:nvContentPartPr>
              <p14:xfrm>
                <a:off x="5203649" y="4294407"/>
                <a:ext cx="3960" cy="46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8DF9A43-C745-43CA-9052-A5582CA5BAE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195009" y="4285407"/>
                  <a:ext cx="21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C38E25F-6431-45C7-8827-1E42CCB84751}"/>
                    </a:ext>
                  </a:extLst>
                </p14:cNvPr>
                <p14:cNvContentPartPr/>
                <p14:nvPr/>
              </p14:nvContentPartPr>
              <p14:xfrm>
                <a:off x="5255489" y="4236447"/>
                <a:ext cx="101880" cy="1087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C38E25F-6431-45C7-8827-1E42CCB8475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246849" y="4227447"/>
                  <a:ext cx="119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B60D316-372D-490D-BFE3-2CEBEE05419F}"/>
                    </a:ext>
                  </a:extLst>
                </p14:cNvPr>
                <p14:cNvContentPartPr/>
                <p14:nvPr/>
              </p14:nvContentPartPr>
              <p14:xfrm>
                <a:off x="5446289" y="4272087"/>
                <a:ext cx="61560" cy="1137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B60D316-372D-490D-BFE3-2CEBEE05419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437649" y="4263087"/>
                  <a:ext cx="79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D9B1C39-E8C7-472D-9F19-FDCB8D756265}"/>
                    </a:ext>
                  </a:extLst>
                </p14:cNvPr>
                <p14:cNvContentPartPr/>
                <p14:nvPr/>
              </p14:nvContentPartPr>
              <p14:xfrm>
                <a:off x="5516489" y="4122327"/>
                <a:ext cx="156960" cy="3319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D9B1C39-E8C7-472D-9F19-FDCB8D75626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507849" y="4113687"/>
                  <a:ext cx="17460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45874F3B-E482-4BA6-B8BC-B5788D46DD68}"/>
              </a:ext>
            </a:extLst>
          </p:cNvPr>
          <p:cNvGrpSpPr/>
          <p:nvPr/>
        </p:nvGrpSpPr>
        <p:grpSpPr>
          <a:xfrm>
            <a:off x="9060689" y="2804727"/>
            <a:ext cx="1323720" cy="279000"/>
            <a:chOff x="9060689" y="2804727"/>
            <a:chExt cx="132372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D335651-0B8D-4D18-8232-9573AB27D3C7}"/>
                    </a:ext>
                  </a:extLst>
                </p14:cNvPr>
                <p14:cNvContentPartPr/>
                <p14:nvPr/>
              </p14:nvContentPartPr>
              <p14:xfrm>
                <a:off x="9060689" y="2827407"/>
                <a:ext cx="280080" cy="1828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D335651-0B8D-4D18-8232-9573AB27D3C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051689" y="2818767"/>
                  <a:ext cx="297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F052079-1483-46DE-B8C3-02C65CB57E0C}"/>
                    </a:ext>
                  </a:extLst>
                </p14:cNvPr>
                <p14:cNvContentPartPr/>
                <p14:nvPr/>
              </p14:nvContentPartPr>
              <p14:xfrm>
                <a:off x="9467849" y="2822007"/>
                <a:ext cx="121320" cy="2228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F052079-1483-46DE-B8C3-02C65CB57E0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459209" y="2813367"/>
                  <a:ext cx="138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46CDF7D-28D8-49E5-AE18-BBC569537451}"/>
                    </a:ext>
                  </a:extLst>
                </p14:cNvPr>
                <p14:cNvContentPartPr/>
                <p14:nvPr/>
              </p14:nvContentPartPr>
              <p14:xfrm>
                <a:off x="9664769" y="2920647"/>
                <a:ext cx="81000" cy="939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46CDF7D-28D8-49E5-AE18-BBC56953745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656129" y="2911647"/>
                  <a:ext cx="98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E2A232F-98BA-4F6D-82EC-76B0FCB47F0B}"/>
                    </a:ext>
                  </a:extLst>
                </p14:cNvPr>
                <p14:cNvContentPartPr/>
                <p14:nvPr/>
              </p14:nvContentPartPr>
              <p14:xfrm>
                <a:off x="9674489" y="2896887"/>
                <a:ext cx="93600" cy="1180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E2A232F-98BA-4F6D-82EC-76B0FCB47F0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665489" y="2887887"/>
                  <a:ext cx="111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CB30339-FF48-42FA-BC6D-BFEF67073896}"/>
                    </a:ext>
                  </a:extLst>
                </p14:cNvPr>
                <p14:cNvContentPartPr/>
                <p14:nvPr/>
              </p14:nvContentPartPr>
              <p14:xfrm>
                <a:off x="9801929" y="3000207"/>
                <a:ext cx="24840" cy="666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CB30339-FF48-42FA-BC6D-BFEF6707389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792929" y="2991207"/>
                  <a:ext cx="42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E8C872D-A4DC-481F-ACB0-571497BE5A4D}"/>
                    </a:ext>
                  </a:extLst>
                </p14:cNvPr>
                <p14:cNvContentPartPr/>
                <p14:nvPr/>
              </p14:nvContentPartPr>
              <p14:xfrm>
                <a:off x="9868529" y="3003807"/>
                <a:ext cx="28440" cy="799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E8C872D-A4DC-481F-ACB0-571497BE5A4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859889" y="2995167"/>
                  <a:ext cx="46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8E14998-0303-4A12-AA36-A43E15B801A0}"/>
                    </a:ext>
                  </a:extLst>
                </p14:cNvPr>
                <p14:cNvContentPartPr/>
                <p14:nvPr/>
              </p14:nvContentPartPr>
              <p14:xfrm>
                <a:off x="9984809" y="2917047"/>
                <a:ext cx="124200" cy="878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8E14998-0303-4A12-AA36-A43E15B801A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975809" y="2908407"/>
                  <a:ext cx="141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86EE644-7366-4883-A2E7-54295832D2CD}"/>
                    </a:ext>
                  </a:extLst>
                </p14:cNvPr>
                <p14:cNvContentPartPr/>
                <p14:nvPr/>
              </p14:nvContentPartPr>
              <p14:xfrm>
                <a:off x="10030529" y="2896887"/>
                <a:ext cx="68040" cy="1170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86EE644-7366-4883-A2E7-54295832D2C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021529" y="2887887"/>
                  <a:ext cx="85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222F5C4-F0A6-4E0A-81C3-B332C3F5C920}"/>
                    </a:ext>
                  </a:extLst>
                </p14:cNvPr>
                <p14:cNvContentPartPr/>
                <p14:nvPr/>
              </p14:nvContentPartPr>
              <p14:xfrm>
                <a:off x="10168049" y="2948727"/>
                <a:ext cx="74520" cy="1008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222F5C4-F0A6-4E0A-81C3-B332C3F5C92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59409" y="2940087"/>
                  <a:ext cx="92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AF13D02-C375-4CB4-9B07-C0F021832DA1}"/>
                    </a:ext>
                  </a:extLst>
                </p14:cNvPr>
                <p14:cNvContentPartPr/>
                <p14:nvPr/>
              </p14:nvContentPartPr>
              <p14:xfrm>
                <a:off x="10283609" y="2804727"/>
                <a:ext cx="100800" cy="2556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AF13D02-C375-4CB4-9B07-C0F021832DA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274609" y="2795727"/>
                  <a:ext cx="11844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BA7DF6C6-8DDD-4E72-BE90-E1188C1A27BD}"/>
              </a:ext>
            </a:extLst>
          </p:cNvPr>
          <p:cNvGrpSpPr/>
          <p:nvPr/>
        </p:nvGrpSpPr>
        <p:grpSpPr>
          <a:xfrm>
            <a:off x="3377009" y="3674127"/>
            <a:ext cx="2154240" cy="342720"/>
            <a:chOff x="3377009" y="3674127"/>
            <a:chExt cx="215424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EEC80FB-53CD-4290-AFEA-A521A63FE38E}"/>
                    </a:ext>
                  </a:extLst>
                </p14:cNvPr>
                <p14:cNvContentPartPr/>
                <p14:nvPr/>
              </p14:nvContentPartPr>
              <p14:xfrm>
                <a:off x="3377009" y="3897327"/>
                <a:ext cx="2154240" cy="119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EEC80FB-53CD-4290-AFEA-A521A63FE38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368369" y="3888687"/>
                  <a:ext cx="2171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17228C8-C556-499C-A0CF-769D4B1232EB}"/>
                    </a:ext>
                  </a:extLst>
                </p14:cNvPr>
                <p14:cNvContentPartPr/>
                <p14:nvPr/>
              </p14:nvContentPartPr>
              <p14:xfrm>
                <a:off x="3947249" y="3707247"/>
                <a:ext cx="298080" cy="1573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17228C8-C556-499C-A0CF-769D4B1232E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938609" y="3698607"/>
                  <a:ext cx="315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DD0EE05-27B4-4968-8572-B4AAF8E24DC9}"/>
                    </a:ext>
                  </a:extLst>
                </p14:cNvPr>
                <p14:cNvContentPartPr/>
                <p14:nvPr/>
              </p14:nvContentPartPr>
              <p14:xfrm>
                <a:off x="4356569" y="3674127"/>
                <a:ext cx="99360" cy="2055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DD0EE05-27B4-4968-8572-B4AAF8E24DC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347569" y="3665127"/>
                  <a:ext cx="117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1F4321EC-2EDA-4756-9F09-733F36CB1205}"/>
                    </a:ext>
                  </a:extLst>
                </p14:cNvPr>
                <p14:cNvContentPartPr/>
                <p14:nvPr/>
              </p14:nvContentPartPr>
              <p14:xfrm>
                <a:off x="4496969" y="3732087"/>
                <a:ext cx="101520" cy="1008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1F4321EC-2EDA-4756-9F09-733F36CB120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487969" y="3723447"/>
                  <a:ext cx="119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01AA794-65D7-47DA-85AD-35298FF89F1A}"/>
                    </a:ext>
                  </a:extLst>
                </p14:cNvPr>
                <p14:cNvContentPartPr/>
                <p14:nvPr/>
              </p14:nvContentPartPr>
              <p14:xfrm>
                <a:off x="4513169" y="3722367"/>
                <a:ext cx="69840" cy="1018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01AA794-65D7-47DA-85AD-35298FF89F1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504169" y="3713727"/>
                  <a:ext cx="87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6C052BB-34E2-470C-BA6E-158107B3BDAF}"/>
                    </a:ext>
                  </a:extLst>
                </p14:cNvPr>
                <p14:cNvContentPartPr/>
                <p14:nvPr/>
              </p14:nvContentPartPr>
              <p14:xfrm>
                <a:off x="4608209" y="3790407"/>
                <a:ext cx="53280" cy="892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6C052BB-34E2-470C-BA6E-158107B3BDA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599209" y="3781767"/>
                  <a:ext cx="70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ED01AD80-D8B5-4992-83E9-3FF6848A19A9}"/>
                    </a:ext>
                  </a:extLst>
                </p14:cNvPr>
                <p14:cNvContentPartPr/>
                <p14:nvPr/>
              </p14:nvContentPartPr>
              <p14:xfrm>
                <a:off x="4702529" y="3844767"/>
                <a:ext cx="40320" cy="730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ED01AD80-D8B5-4992-83E9-3FF6848A19A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693529" y="3836127"/>
                  <a:ext cx="57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5A7E525-AF66-40F2-BA78-E63AA79FCBF7}"/>
                    </a:ext>
                  </a:extLst>
                </p14:cNvPr>
                <p14:cNvContentPartPr/>
                <p14:nvPr/>
              </p14:nvContentPartPr>
              <p14:xfrm>
                <a:off x="4840769" y="3733887"/>
                <a:ext cx="109440" cy="1090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5A7E525-AF66-40F2-BA78-E63AA79FCBF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831769" y="3725247"/>
                  <a:ext cx="127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8120909B-11B9-4C51-9AE5-4629CB9B4CC7}"/>
                    </a:ext>
                  </a:extLst>
                </p14:cNvPr>
                <p14:cNvContentPartPr/>
                <p14:nvPr/>
              </p14:nvContentPartPr>
              <p14:xfrm>
                <a:off x="4863089" y="3738567"/>
                <a:ext cx="84960" cy="1166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8120909B-11B9-4C51-9AE5-4629CB9B4CC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854089" y="3729927"/>
                  <a:ext cx="102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B2CFB65-EBF1-43A0-93EC-071121D5AEC1}"/>
                    </a:ext>
                  </a:extLst>
                </p14:cNvPr>
                <p14:cNvContentPartPr/>
                <p14:nvPr/>
              </p14:nvContentPartPr>
              <p14:xfrm>
                <a:off x="5029409" y="3779247"/>
                <a:ext cx="58680" cy="1083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B2CFB65-EBF1-43A0-93EC-071121D5AEC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020409" y="3770607"/>
                  <a:ext cx="76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BEB6751-681A-4AA0-9122-1B3958C850E4}"/>
                    </a:ext>
                  </a:extLst>
                </p14:cNvPr>
                <p14:cNvContentPartPr/>
                <p14:nvPr/>
              </p14:nvContentPartPr>
              <p14:xfrm>
                <a:off x="5123009" y="3722007"/>
                <a:ext cx="111600" cy="1814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BEB6751-681A-4AA0-9122-1B3958C850E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114009" y="3713367"/>
                  <a:ext cx="12924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61B0A0C9-A791-4C43-A381-09372EAF079E}"/>
                  </a:ext>
                </a:extLst>
              </p14:cNvPr>
              <p14:cNvContentPartPr/>
              <p14:nvPr/>
            </p14:nvContentPartPr>
            <p14:xfrm>
              <a:off x="1527689" y="4904607"/>
              <a:ext cx="128160" cy="2520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61B0A0C9-A791-4C43-A381-09372EAF079E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519049" y="4895607"/>
                <a:ext cx="1458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9496F092-B4B5-4734-997B-908FC1353DB9}"/>
                  </a:ext>
                </a:extLst>
              </p14:cNvPr>
              <p14:cNvContentPartPr/>
              <p14:nvPr/>
            </p14:nvContentPartPr>
            <p14:xfrm>
              <a:off x="1519409" y="5022327"/>
              <a:ext cx="114120" cy="864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9496F092-B4B5-4734-997B-908FC1353DB9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510409" y="5013327"/>
                <a:ext cx="13176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2" name="Group 381">
            <a:extLst>
              <a:ext uri="{FF2B5EF4-FFF2-40B4-BE49-F238E27FC236}">
                <a16:creationId xmlns:a16="http://schemas.microsoft.com/office/drawing/2014/main" id="{26FCE733-9B79-41B8-B8ED-3BB61A90A313}"/>
              </a:ext>
            </a:extLst>
          </p:cNvPr>
          <p:cNvGrpSpPr/>
          <p:nvPr/>
        </p:nvGrpSpPr>
        <p:grpSpPr>
          <a:xfrm>
            <a:off x="2050409" y="4803087"/>
            <a:ext cx="673560" cy="297360"/>
            <a:chOff x="2050409" y="4803087"/>
            <a:chExt cx="67356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D9CF4C5F-7D44-45B7-B8FC-3981A69D9B30}"/>
                    </a:ext>
                  </a:extLst>
                </p14:cNvPr>
                <p14:cNvContentPartPr/>
                <p14:nvPr/>
              </p14:nvContentPartPr>
              <p14:xfrm>
                <a:off x="2050409" y="4807047"/>
                <a:ext cx="280440" cy="2844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D9CF4C5F-7D44-45B7-B8FC-3981A69D9B3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041769" y="4798407"/>
                  <a:ext cx="298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54438ED-7022-4B68-8C2F-E41175593BB4}"/>
                    </a:ext>
                  </a:extLst>
                </p14:cNvPr>
                <p14:cNvContentPartPr/>
                <p14:nvPr/>
              </p14:nvContentPartPr>
              <p14:xfrm>
                <a:off x="2441009" y="4930527"/>
                <a:ext cx="131400" cy="1141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54438ED-7022-4B68-8C2F-E41175593BB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432369" y="4921887"/>
                  <a:ext cx="149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2A14CED-982E-44F2-A585-B9D84BF00A81}"/>
                    </a:ext>
                  </a:extLst>
                </p14:cNvPr>
                <p14:cNvContentPartPr/>
                <p14:nvPr/>
              </p14:nvContentPartPr>
              <p14:xfrm>
                <a:off x="2613809" y="5047887"/>
                <a:ext cx="57600" cy="525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2A14CED-982E-44F2-A585-B9D84BF00A8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605169" y="5039247"/>
                  <a:ext cx="75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773A958A-2476-4B4E-A2AB-753BD418B898}"/>
                    </a:ext>
                  </a:extLst>
                </p14:cNvPr>
                <p14:cNvContentPartPr/>
                <p14:nvPr/>
              </p14:nvContentPartPr>
              <p14:xfrm>
                <a:off x="2658449" y="4803087"/>
                <a:ext cx="65520" cy="993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773A958A-2476-4B4E-A2AB-753BD418B89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649449" y="4794087"/>
                  <a:ext cx="831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5DF1179F-B607-4F58-8E48-9E7CC1C867EF}"/>
              </a:ext>
            </a:extLst>
          </p:cNvPr>
          <p:cNvGrpSpPr/>
          <p:nvPr/>
        </p:nvGrpSpPr>
        <p:grpSpPr>
          <a:xfrm>
            <a:off x="1890929" y="5276847"/>
            <a:ext cx="329040" cy="135720"/>
            <a:chOff x="1890929" y="5276847"/>
            <a:chExt cx="32904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E2E9C14B-4F2E-4BB2-BF95-6182E32B485D}"/>
                    </a:ext>
                  </a:extLst>
                </p14:cNvPr>
                <p14:cNvContentPartPr/>
                <p14:nvPr/>
              </p14:nvContentPartPr>
              <p14:xfrm>
                <a:off x="1890929" y="5276847"/>
                <a:ext cx="69480" cy="1126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E2E9C14B-4F2E-4BB2-BF95-6182E32B485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881929" y="5268207"/>
                  <a:ext cx="87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B182F27-6A34-4814-A1B4-5F88CCD1D31E}"/>
                    </a:ext>
                  </a:extLst>
                </p14:cNvPr>
                <p14:cNvContentPartPr/>
                <p14:nvPr/>
              </p14:nvContentPartPr>
              <p14:xfrm>
                <a:off x="2021969" y="5320767"/>
                <a:ext cx="66600" cy="550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B182F27-6A34-4814-A1B4-5F88CCD1D31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013329" y="5311767"/>
                  <a:ext cx="84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F825379D-9C9C-4D1E-B4AA-1EDFEAE98C9B}"/>
                    </a:ext>
                  </a:extLst>
                </p14:cNvPr>
                <p14:cNvContentPartPr/>
                <p14:nvPr/>
              </p14:nvContentPartPr>
              <p14:xfrm>
                <a:off x="2201249" y="5328687"/>
                <a:ext cx="18720" cy="838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F825379D-9C9C-4D1E-B4AA-1EDFEAE98C9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192609" y="5319687"/>
                  <a:ext cx="3636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64BBA6E8-EE5E-4684-9B4D-5B1A44327C29}"/>
                  </a:ext>
                </a:extLst>
              </p14:cNvPr>
              <p14:cNvContentPartPr/>
              <p14:nvPr/>
            </p14:nvContentPartPr>
            <p14:xfrm>
              <a:off x="2048249" y="4559727"/>
              <a:ext cx="168120" cy="17496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64BBA6E8-EE5E-4684-9B4D-5B1A44327C29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2039609" y="4550727"/>
                <a:ext cx="185760" cy="19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oup 392">
            <a:extLst>
              <a:ext uri="{FF2B5EF4-FFF2-40B4-BE49-F238E27FC236}">
                <a16:creationId xmlns:a16="http://schemas.microsoft.com/office/drawing/2014/main" id="{2F64E851-F925-4B32-89D0-2FCB1A726656}"/>
              </a:ext>
            </a:extLst>
          </p:cNvPr>
          <p:cNvGrpSpPr/>
          <p:nvPr/>
        </p:nvGrpSpPr>
        <p:grpSpPr>
          <a:xfrm>
            <a:off x="2944649" y="4816767"/>
            <a:ext cx="1058040" cy="327240"/>
            <a:chOff x="2944649" y="4816767"/>
            <a:chExt cx="105804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90ADD835-900F-4396-AD8A-427010B88FB7}"/>
                    </a:ext>
                  </a:extLst>
                </p14:cNvPr>
                <p14:cNvContentPartPr/>
                <p14:nvPr/>
              </p14:nvContentPartPr>
              <p14:xfrm>
                <a:off x="2944649" y="4829007"/>
                <a:ext cx="166680" cy="2390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90ADD835-900F-4396-AD8A-427010B88FB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936009" y="4820007"/>
                  <a:ext cx="184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62D15F0-B245-4EAC-A428-E9B48F6AF69F}"/>
                    </a:ext>
                  </a:extLst>
                </p14:cNvPr>
                <p14:cNvContentPartPr/>
                <p14:nvPr/>
              </p14:nvContentPartPr>
              <p14:xfrm>
                <a:off x="3094049" y="4987047"/>
                <a:ext cx="173880" cy="968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62D15F0-B245-4EAC-A428-E9B48F6AF69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085049" y="4978407"/>
                  <a:ext cx="191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0790059-9F21-43C1-9AF4-1DAA39FC16F5}"/>
                    </a:ext>
                  </a:extLst>
                </p14:cNvPr>
                <p14:cNvContentPartPr/>
                <p14:nvPr/>
              </p14:nvContentPartPr>
              <p14:xfrm>
                <a:off x="3387449" y="4853127"/>
                <a:ext cx="89640" cy="2682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0790059-9F21-43C1-9AF4-1DAA39FC16F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378449" y="4844127"/>
                  <a:ext cx="107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D17B7DA-B2DD-436C-9E9B-E4D8D06F63D7}"/>
                    </a:ext>
                  </a:extLst>
                </p14:cNvPr>
                <p14:cNvContentPartPr/>
                <p14:nvPr/>
              </p14:nvContentPartPr>
              <p14:xfrm>
                <a:off x="3550529" y="4946007"/>
                <a:ext cx="95040" cy="1292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D17B7DA-B2DD-436C-9E9B-E4D8D06F63D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541889" y="4937367"/>
                  <a:ext cx="112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024BD18D-469D-4148-AD1C-8FF041B3B86C}"/>
                    </a:ext>
                  </a:extLst>
                </p14:cNvPr>
                <p14:cNvContentPartPr/>
                <p14:nvPr/>
              </p14:nvContentPartPr>
              <p14:xfrm>
                <a:off x="3578609" y="4933047"/>
                <a:ext cx="56880" cy="1407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024BD18D-469D-4148-AD1C-8FF041B3B86C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569969" y="4924407"/>
                  <a:ext cx="74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A681F191-E76C-422F-A593-708B82FD2F51}"/>
                    </a:ext>
                  </a:extLst>
                </p14:cNvPr>
                <p14:cNvContentPartPr/>
                <p14:nvPr/>
              </p14:nvContentPartPr>
              <p14:xfrm>
                <a:off x="3710009" y="5037807"/>
                <a:ext cx="50760" cy="7596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A681F191-E76C-422F-A593-708B82FD2F5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701369" y="5029167"/>
                  <a:ext cx="68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F9D7BB3-74F3-4AC6-A0DE-FFA6DD9BA548}"/>
                    </a:ext>
                  </a:extLst>
                </p14:cNvPr>
                <p14:cNvContentPartPr/>
                <p14:nvPr/>
              </p14:nvContentPartPr>
              <p14:xfrm>
                <a:off x="3776249" y="4947087"/>
                <a:ext cx="14760" cy="147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F9D7BB3-74F3-4AC6-A0DE-FFA6DD9BA54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767609" y="4938447"/>
                  <a:ext cx="3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C284191-3A3F-45B3-B2DF-A82285F2B76F}"/>
                    </a:ext>
                  </a:extLst>
                </p14:cNvPr>
                <p14:cNvContentPartPr/>
                <p14:nvPr/>
              </p14:nvContentPartPr>
              <p14:xfrm>
                <a:off x="3856889" y="4816767"/>
                <a:ext cx="145800" cy="3272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C284191-3A3F-45B3-B2DF-A82285F2B76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847889" y="4807767"/>
                  <a:ext cx="16344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A144EC3-23E6-4C9E-BF55-5C777235CE6B}"/>
              </a:ext>
            </a:extLst>
          </p:cNvPr>
          <p:cNvGrpSpPr/>
          <p:nvPr/>
        </p:nvGrpSpPr>
        <p:grpSpPr>
          <a:xfrm>
            <a:off x="4255769" y="4880127"/>
            <a:ext cx="140040" cy="120600"/>
            <a:chOff x="4255769" y="4880127"/>
            <a:chExt cx="14004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61BE7FA4-9F73-489A-8601-1F6809368E2E}"/>
                    </a:ext>
                  </a:extLst>
                </p14:cNvPr>
                <p14:cNvContentPartPr/>
                <p14:nvPr/>
              </p14:nvContentPartPr>
              <p14:xfrm>
                <a:off x="4255769" y="4934847"/>
                <a:ext cx="140040" cy="176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61BE7FA4-9F73-489A-8601-1F6809368E2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247129" y="4926207"/>
                  <a:ext cx="157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0BD0B3D-928D-4A19-81CD-54965657FC80}"/>
                    </a:ext>
                  </a:extLst>
                </p14:cNvPr>
                <p14:cNvContentPartPr/>
                <p14:nvPr/>
              </p14:nvContentPartPr>
              <p14:xfrm>
                <a:off x="4293569" y="4880127"/>
                <a:ext cx="25920" cy="1206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0BD0B3D-928D-4A19-81CD-54965657FC8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284929" y="4871127"/>
                  <a:ext cx="4356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66E499AB-8247-4BA6-ACD3-F0EA1C5A41C7}"/>
                  </a:ext>
                </a:extLst>
              </p14:cNvPr>
              <p14:cNvContentPartPr/>
              <p14:nvPr/>
            </p14:nvContentPartPr>
            <p14:xfrm>
              <a:off x="4656449" y="4817487"/>
              <a:ext cx="189720" cy="23472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66E499AB-8247-4BA6-ACD3-F0EA1C5A41C7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4647449" y="4808847"/>
                <a:ext cx="2073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D5D48B3A-8F7F-4C6D-B73E-EB039CAB7D8B}"/>
                  </a:ext>
                </a:extLst>
              </p14:cNvPr>
              <p14:cNvContentPartPr/>
              <p14:nvPr/>
            </p14:nvContentPartPr>
            <p14:xfrm>
              <a:off x="5035529" y="4811727"/>
              <a:ext cx="279360" cy="23760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D5D48B3A-8F7F-4C6D-B73E-EB039CAB7D8B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5026529" y="4803087"/>
                <a:ext cx="297000" cy="25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4" name="Group 403">
            <a:extLst>
              <a:ext uri="{FF2B5EF4-FFF2-40B4-BE49-F238E27FC236}">
                <a16:creationId xmlns:a16="http://schemas.microsoft.com/office/drawing/2014/main" id="{34D216F9-BBE7-40B4-A8CE-E2BDBD544D96}"/>
              </a:ext>
            </a:extLst>
          </p:cNvPr>
          <p:cNvGrpSpPr/>
          <p:nvPr/>
        </p:nvGrpSpPr>
        <p:grpSpPr>
          <a:xfrm>
            <a:off x="4862009" y="5191527"/>
            <a:ext cx="329760" cy="326880"/>
            <a:chOff x="4862009" y="5191527"/>
            <a:chExt cx="32976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440A3CCC-A4B0-4549-997A-8ABE5C7BA41E}"/>
                    </a:ext>
                  </a:extLst>
                </p14:cNvPr>
                <p14:cNvContentPartPr/>
                <p14:nvPr/>
              </p14:nvContentPartPr>
              <p14:xfrm>
                <a:off x="4862009" y="5268207"/>
                <a:ext cx="59400" cy="964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440A3CCC-A4B0-4549-997A-8ABE5C7BA41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853369" y="5259207"/>
                  <a:ext cx="77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99930237-6BC4-44D6-8B24-3DBAE911CBB3}"/>
                    </a:ext>
                  </a:extLst>
                </p14:cNvPr>
                <p14:cNvContentPartPr/>
                <p14:nvPr/>
              </p14:nvContentPartPr>
              <p14:xfrm>
                <a:off x="4892609" y="5191527"/>
                <a:ext cx="33120" cy="176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99930237-6BC4-44D6-8B24-3DBAE911CBB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883609" y="5182527"/>
                  <a:ext cx="50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2D158923-09EA-49B2-BD55-E6FFCCB92E18}"/>
                    </a:ext>
                  </a:extLst>
                </p14:cNvPr>
                <p14:cNvContentPartPr/>
                <p14:nvPr/>
              </p14:nvContentPartPr>
              <p14:xfrm>
                <a:off x="5015009" y="5278647"/>
                <a:ext cx="66240" cy="820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2D158923-09EA-49B2-BD55-E6FFCCB92E1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006009" y="5270007"/>
                  <a:ext cx="83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4EE10BD1-6BC0-468D-8F0B-F89D92F9B7C2}"/>
                    </a:ext>
                  </a:extLst>
                </p14:cNvPr>
                <p14:cNvContentPartPr/>
                <p14:nvPr/>
              </p14:nvContentPartPr>
              <p14:xfrm>
                <a:off x="5072609" y="5298447"/>
                <a:ext cx="119160" cy="2199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4EE10BD1-6BC0-468D-8F0B-F89D92F9B7C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063609" y="5289447"/>
                  <a:ext cx="136800" cy="23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046C12BC-7004-4CF6-9CDC-C46577FD33B7}"/>
                  </a:ext>
                </a:extLst>
              </p14:cNvPr>
              <p14:cNvContentPartPr/>
              <p14:nvPr/>
            </p14:nvContentPartPr>
            <p14:xfrm>
              <a:off x="6152969" y="4912527"/>
              <a:ext cx="8640" cy="2376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046C12BC-7004-4CF6-9CDC-C46577FD33B7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6144329" y="4903527"/>
                <a:ext cx="26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74754CA9-4412-4F30-8E56-E48F328C7B60}"/>
                  </a:ext>
                </a:extLst>
              </p14:cNvPr>
              <p14:cNvContentPartPr/>
              <p14:nvPr/>
            </p14:nvContentPartPr>
            <p14:xfrm>
              <a:off x="6705209" y="4782567"/>
              <a:ext cx="28440" cy="648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74754CA9-4412-4F30-8E56-E48F328C7B60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6696209" y="4773927"/>
                <a:ext cx="4608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4" name="Group 423">
            <a:extLst>
              <a:ext uri="{FF2B5EF4-FFF2-40B4-BE49-F238E27FC236}">
                <a16:creationId xmlns:a16="http://schemas.microsoft.com/office/drawing/2014/main" id="{06CCDEC8-7F46-4934-B69E-149E97F8DC69}"/>
              </a:ext>
            </a:extLst>
          </p:cNvPr>
          <p:cNvGrpSpPr/>
          <p:nvPr/>
        </p:nvGrpSpPr>
        <p:grpSpPr>
          <a:xfrm>
            <a:off x="5429009" y="4913607"/>
            <a:ext cx="504000" cy="271080"/>
            <a:chOff x="5429009" y="4913607"/>
            <a:chExt cx="50400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05DCFFBE-CB0A-44C1-B9B5-73ED9025E8EB}"/>
                    </a:ext>
                  </a:extLst>
                </p14:cNvPr>
                <p14:cNvContentPartPr/>
                <p14:nvPr/>
              </p14:nvContentPartPr>
              <p14:xfrm>
                <a:off x="5429009" y="4914687"/>
                <a:ext cx="110160" cy="950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05DCFFBE-CB0A-44C1-B9B5-73ED9025E8EB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420369" y="4906047"/>
                  <a:ext cx="127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9BF8E19A-23B3-4B82-A822-52FE68C2F1CD}"/>
                    </a:ext>
                  </a:extLst>
                </p14:cNvPr>
                <p14:cNvContentPartPr/>
                <p14:nvPr/>
              </p14:nvContentPartPr>
              <p14:xfrm>
                <a:off x="5562209" y="5011527"/>
                <a:ext cx="30960" cy="522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9BF8E19A-23B3-4B82-A822-52FE68C2F1C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553209" y="5002527"/>
                  <a:ext cx="48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5668D162-2D84-4FFF-ACB5-12EA7A5C7CD7}"/>
                    </a:ext>
                  </a:extLst>
                </p14:cNvPr>
                <p14:cNvContentPartPr/>
                <p14:nvPr/>
              </p14:nvContentPartPr>
              <p14:xfrm>
                <a:off x="5587769" y="4913607"/>
                <a:ext cx="9000" cy="162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5668D162-2D84-4FFF-ACB5-12EA7A5C7CD7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579129" y="4904967"/>
                  <a:ext cx="26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EC090E6C-30BF-4748-8188-E229612CD23A}"/>
                    </a:ext>
                  </a:extLst>
                </p14:cNvPr>
                <p14:cNvContentPartPr/>
                <p14:nvPr/>
              </p14:nvContentPartPr>
              <p14:xfrm>
                <a:off x="5739329" y="4943847"/>
                <a:ext cx="115560" cy="1054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EC090E6C-30BF-4748-8188-E229612CD23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730689" y="4935207"/>
                  <a:ext cx="133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42154190-BFC7-4504-92DD-0D7FB2910A3A}"/>
                    </a:ext>
                  </a:extLst>
                </p14:cNvPr>
                <p14:cNvContentPartPr/>
                <p14:nvPr/>
              </p14:nvContentPartPr>
              <p14:xfrm>
                <a:off x="5836169" y="5038887"/>
                <a:ext cx="96840" cy="1458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42154190-BFC7-4504-92DD-0D7FB2910A3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827529" y="5030247"/>
                  <a:ext cx="11448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4C2DE5D1-124F-4B66-AA81-1B52C02C6112}"/>
              </a:ext>
            </a:extLst>
          </p:cNvPr>
          <p:cNvGrpSpPr/>
          <p:nvPr/>
        </p:nvGrpSpPr>
        <p:grpSpPr>
          <a:xfrm>
            <a:off x="6174929" y="4840887"/>
            <a:ext cx="903960" cy="331200"/>
            <a:chOff x="6174929" y="4840887"/>
            <a:chExt cx="90396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70A5A5FE-60FB-4DEE-A7F7-FE39717EE0DE}"/>
                    </a:ext>
                  </a:extLst>
                </p14:cNvPr>
                <p14:cNvContentPartPr/>
                <p14:nvPr/>
              </p14:nvContentPartPr>
              <p14:xfrm>
                <a:off x="6174929" y="4840887"/>
                <a:ext cx="316800" cy="2188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70A5A5FE-60FB-4DEE-A7F7-FE39717EE0D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165929" y="4831887"/>
                  <a:ext cx="334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1F9FC72D-7D7F-4FC3-97F3-EB83F3583E07}"/>
                    </a:ext>
                  </a:extLst>
                </p14:cNvPr>
                <p14:cNvContentPartPr/>
                <p14:nvPr/>
              </p14:nvContentPartPr>
              <p14:xfrm>
                <a:off x="6566249" y="4863927"/>
                <a:ext cx="125280" cy="2516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1F9FC72D-7D7F-4FC3-97F3-EB83F3583E0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557609" y="4855287"/>
                  <a:ext cx="142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63561AF8-B307-41FE-9C37-B45F5C2C5477}"/>
                    </a:ext>
                  </a:extLst>
                </p14:cNvPr>
                <p14:cNvContentPartPr/>
                <p14:nvPr/>
              </p14:nvContentPartPr>
              <p14:xfrm>
                <a:off x="6762809" y="4912527"/>
                <a:ext cx="57600" cy="1692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63561AF8-B307-41FE-9C37-B45F5C2C5477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754169" y="4903527"/>
                  <a:ext cx="75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DFC0DB9C-847A-4C17-9218-644A30378BC9}"/>
                    </a:ext>
                  </a:extLst>
                </p14:cNvPr>
                <p14:cNvContentPartPr/>
                <p14:nvPr/>
              </p14:nvContentPartPr>
              <p14:xfrm>
                <a:off x="6719969" y="4923687"/>
                <a:ext cx="143640" cy="1436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DFC0DB9C-847A-4C17-9218-644A30378BC9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710969" y="4914687"/>
                  <a:ext cx="161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C2BCB195-3676-485B-AA0F-048AB2793F05}"/>
                    </a:ext>
                  </a:extLst>
                </p14:cNvPr>
                <p14:cNvContentPartPr/>
                <p14:nvPr/>
              </p14:nvContentPartPr>
              <p14:xfrm>
                <a:off x="6890249" y="5052567"/>
                <a:ext cx="59040" cy="720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C2BCB195-3676-485B-AA0F-048AB2793F0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881249" y="5043567"/>
                  <a:ext cx="76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FC7B4CCE-4F40-4F77-B71B-41E8EE1E9254}"/>
                    </a:ext>
                  </a:extLst>
                </p14:cNvPr>
                <p14:cNvContentPartPr/>
                <p14:nvPr/>
              </p14:nvContentPartPr>
              <p14:xfrm>
                <a:off x="6954329" y="4948887"/>
                <a:ext cx="20520" cy="111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FC7B4CCE-4F40-4F77-B71B-41E8EE1E925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945689" y="4940247"/>
                  <a:ext cx="38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6FE7AA14-F6CF-4401-81E0-05EAA83A379A}"/>
                    </a:ext>
                  </a:extLst>
                </p14:cNvPr>
                <p14:cNvContentPartPr/>
                <p14:nvPr/>
              </p14:nvContentPartPr>
              <p14:xfrm>
                <a:off x="7036049" y="5070567"/>
                <a:ext cx="42840" cy="1015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6FE7AA14-F6CF-4401-81E0-05EAA83A379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027409" y="5061567"/>
                  <a:ext cx="604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0B1CBC21-5C7A-4972-A6A4-F9704E8C47B1}"/>
              </a:ext>
            </a:extLst>
          </p:cNvPr>
          <p:cNvGrpSpPr/>
          <p:nvPr/>
        </p:nvGrpSpPr>
        <p:grpSpPr>
          <a:xfrm>
            <a:off x="7236569" y="4926567"/>
            <a:ext cx="229320" cy="342000"/>
            <a:chOff x="7236569" y="4926567"/>
            <a:chExt cx="22932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7906CDCC-AE58-4972-94A4-53EF6AF9DC56}"/>
                    </a:ext>
                  </a:extLst>
                </p14:cNvPr>
                <p14:cNvContentPartPr/>
                <p14:nvPr/>
              </p14:nvContentPartPr>
              <p14:xfrm>
                <a:off x="7236569" y="4942047"/>
                <a:ext cx="83160" cy="12636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7906CDCC-AE58-4972-94A4-53EF6AF9DC56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227569" y="4933047"/>
                  <a:ext cx="100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15E20FFA-640E-4026-AC06-0ECD3023BC1F}"/>
                    </a:ext>
                  </a:extLst>
                </p14:cNvPr>
                <p14:cNvContentPartPr/>
                <p14:nvPr/>
              </p14:nvContentPartPr>
              <p14:xfrm>
                <a:off x="7239449" y="4926567"/>
                <a:ext cx="115200" cy="15156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15E20FFA-640E-4026-AC06-0ECD3023BC1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230449" y="4917567"/>
                  <a:ext cx="132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AE923FB9-4C4D-409E-BB8B-409C3B9B852D}"/>
                    </a:ext>
                  </a:extLst>
                </p14:cNvPr>
                <p14:cNvContentPartPr/>
                <p14:nvPr/>
              </p14:nvContentPartPr>
              <p14:xfrm>
                <a:off x="7326569" y="5063727"/>
                <a:ext cx="105120" cy="2048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AE923FB9-4C4D-409E-BB8B-409C3B9B852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317569" y="5054727"/>
                  <a:ext cx="122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1B1D6F1C-86CA-4424-A5B8-328D28CE6BD4}"/>
                    </a:ext>
                  </a:extLst>
                </p14:cNvPr>
                <p14:cNvContentPartPr/>
                <p14:nvPr/>
              </p14:nvContentPartPr>
              <p14:xfrm>
                <a:off x="7456529" y="4965807"/>
                <a:ext cx="9360" cy="284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1B1D6F1C-86CA-4424-A5B8-328D28CE6BD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447889" y="4956807"/>
                  <a:ext cx="2700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07F7E6C0-DCF9-4E3B-946B-3EF36B56C729}"/>
                  </a:ext>
                </a:extLst>
              </p14:cNvPr>
              <p14:cNvContentPartPr/>
              <p14:nvPr/>
            </p14:nvContentPartPr>
            <p14:xfrm>
              <a:off x="7625009" y="4822527"/>
              <a:ext cx="74880" cy="363960"/>
            </p14:xfrm>
          </p:contentPart>
        </mc:Choice>
        <mc:Fallback xmlns=""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07F7E6C0-DCF9-4E3B-946B-3EF36B56C729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7616369" y="4813887"/>
                <a:ext cx="92520" cy="38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746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D6F07D-E851-4027-A4DB-F756C5237D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Generell formel for varians av sum av variable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EB7534E-9223-46D1-BF76-7727A8C418E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0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nb-NO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8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nb-NO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nb-NO" sz="18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8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nb-NO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b-NO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nb-NO" sz="1800" i="0">
                          <a:latin typeface="Cambria Math" panose="02040503050406030204" pitchFamily="18" charset="0"/>
                        </a:rPr>
                        <m:t>+2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800" i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nb-NO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nb-NO" sz="18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EB7534E-9223-46D1-BF76-7727A8C41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FD7FEF5-FD69-4A64-B2E8-8B8BF30805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5350" y="1624013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28600" progId="Equation.DSMT4">
                  <p:embed/>
                </p:oleObj>
              </mc:Choice>
              <mc:Fallback>
                <p:oleObj name="Equation" r:id="rId4" imgW="1396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FD7FEF5-FD69-4A64-B2E8-8B8BF30805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5350" y="1624013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E6AB148-8838-45A9-A07A-1574D1C9CD84}"/>
              </a:ext>
            </a:extLst>
          </p:cNvPr>
          <p:cNvGrpSpPr/>
          <p:nvPr/>
        </p:nvGrpSpPr>
        <p:grpSpPr>
          <a:xfrm>
            <a:off x="1622612" y="3174447"/>
            <a:ext cx="376200" cy="331920"/>
            <a:chOff x="1622612" y="3174447"/>
            <a:chExt cx="37620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91761EA-04C5-48DF-9A51-5CF8999F5763}"/>
                    </a:ext>
                  </a:extLst>
                </p14:cNvPr>
                <p14:cNvContentPartPr/>
                <p14:nvPr/>
              </p14:nvContentPartPr>
              <p14:xfrm>
                <a:off x="1643132" y="3217287"/>
                <a:ext cx="133560" cy="173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91761EA-04C5-48DF-9A51-5CF8999F57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4492" y="3208647"/>
                  <a:ext cx="151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62AFD09-314B-4D25-91FF-35F7092CF7E7}"/>
                    </a:ext>
                  </a:extLst>
                </p14:cNvPr>
                <p14:cNvContentPartPr/>
                <p14:nvPr/>
              </p14:nvContentPartPr>
              <p14:xfrm>
                <a:off x="1622612" y="3174447"/>
                <a:ext cx="190800" cy="237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62AFD09-314B-4D25-91FF-35F7092CF7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13612" y="3165447"/>
                  <a:ext cx="208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2A370CF-E439-483A-9675-A7C9C60D20FF}"/>
                    </a:ext>
                  </a:extLst>
                </p14:cNvPr>
                <p14:cNvContentPartPr/>
                <p14:nvPr/>
              </p14:nvContentPartPr>
              <p14:xfrm>
                <a:off x="1818452" y="3382527"/>
                <a:ext cx="34200" cy="73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2A370CF-E439-483A-9675-A7C9C60D20F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09812" y="3373527"/>
                  <a:ext cx="51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5954D2-1F33-4CCC-ACB7-44E3B44C92D3}"/>
                    </a:ext>
                  </a:extLst>
                </p14:cNvPr>
                <p14:cNvContentPartPr/>
                <p14:nvPr/>
              </p14:nvContentPartPr>
              <p14:xfrm>
                <a:off x="1931132" y="3385047"/>
                <a:ext cx="67680" cy="121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5954D2-1F33-4CCC-ACB7-44E3B44C92D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22132" y="3376407"/>
                  <a:ext cx="8532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5AD004D-C30B-407A-A6C4-C7519DC23686}"/>
                  </a:ext>
                </a:extLst>
              </p14:cNvPr>
              <p14:cNvContentPartPr/>
              <p14:nvPr/>
            </p14:nvContentPartPr>
            <p14:xfrm>
              <a:off x="2207252" y="3377127"/>
              <a:ext cx="233280" cy="32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5AD004D-C30B-407A-A6C4-C7519DC236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8252" y="3368487"/>
                <a:ext cx="250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63DCA98-3099-4520-9A25-31DD19C328B7}"/>
                  </a:ext>
                </a:extLst>
              </p14:cNvPr>
              <p14:cNvContentPartPr/>
              <p14:nvPr/>
            </p14:nvContentPartPr>
            <p14:xfrm>
              <a:off x="2600732" y="3359487"/>
              <a:ext cx="124560" cy="12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63DCA98-3099-4520-9A25-31DD19C328B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91732" y="3350487"/>
                <a:ext cx="14220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4A6EA0E-09E4-40C1-87C8-CFF3B55099D5}"/>
              </a:ext>
            </a:extLst>
          </p:cNvPr>
          <p:cNvGrpSpPr/>
          <p:nvPr/>
        </p:nvGrpSpPr>
        <p:grpSpPr>
          <a:xfrm>
            <a:off x="2935532" y="3241767"/>
            <a:ext cx="492840" cy="232560"/>
            <a:chOff x="2935532" y="3241767"/>
            <a:chExt cx="49284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5534313-B0A4-4831-8670-0AFA01BD97B6}"/>
                    </a:ext>
                  </a:extLst>
                </p14:cNvPr>
                <p14:cNvContentPartPr/>
                <p14:nvPr/>
              </p14:nvContentPartPr>
              <p14:xfrm>
                <a:off x="2939852" y="3290367"/>
                <a:ext cx="168840" cy="161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5534313-B0A4-4831-8670-0AFA01BD97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31212" y="3281727"/>
                  <a:ext cx="186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E5D89E2-B743-40C9-B0BE-39AF66947355}"/>
                    </a:ext>
                  </a:extLst>
                </p14:cNvPr>
                <p14:cNvContentPartPr/>
                <p14:nvPr/>
              </p14:nvContentPartPr>
              <p14:xfrm>
                <a:off x="2935532" y="3241767"/>
                <a:ext cx="179280" cy="216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E5D89E2-B743-40C9-B0BE-39AF669473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26532" y="3233127"/>
                  <a:ext cx="196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E158BB4-6A11-4535-A9AF-13D17409AA24}"/>
                    </a:ext>
                  </a:extLst>
                </p14:cNvPr>
                <p14:cNvContentPartPr/>
                <p14:nvPr/>
              </p14:nvContentPartPr>
              <p14:xfrm>
                <a:off x="3200852" y="3381087"/>
                <a:ext cx="227520" cy="93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E158BB4-6A11-4535-A9AF-13D17409AA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92212" y="3372447"/>
                  <a:ext cx="245160" cy="11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9EE9450-CD8E-4724-B864-82ECC0575421}"/>
                  </a:ext>
                </a:extLst>
              </p14:cNvPr>
              <p14:cNvContentPartPr/>
              <p14:nvPr/>
            </p14:nvContentPartPr>
            <p14:xfrm>
              <a:off x="3969092" y="3300447"/>
              <a:ext cx="238680" cy="133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9EE9450-CD8E-4724-B864-82ECC057542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60092" y="3291807"/>
                <a:ext cx="25632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666EC6C-F71D-472B-A514-CE309343F043}"/>
              </a:ext>
            </a:extLst>
          </p:cNvPr>
          <p:cNvGrpSpPr/>
          <p:nvPr/>
        </p:nvGrpSpPr>
        <p:grpSpPr>
          <a:xfrm>
            <a:off x="4493612" y="3220527"/>
            <a:ext cx="973080" cy="227880"/>
            <a:chOff x="4493612" y="3220527"/>
            <a:chExt cx="97308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A0A152-4C5A-4C19-B452-BFD194C303C5}"/>
                    </a:ext>
                  </a:extLst>
                </p14:cNvPr>
                <p14:cNvContentPartPr/>
                <p14:nvPr/>
              </p14:nvContentPartPr>
              <p14:xfrm>
                <a:off x="4493612" y="3332127"/>
                <a:ext cx="167040" cy="11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A0A152-4C5A-4C19-B452-BFD194C303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84972" y="3323127"/>
                  <a:ext cx="184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6E79511-2F17-4E07-91C2-0FA49DB3A561}"/>
                    </a:ext>
                  </a:extLst>
                </p14:cNvPr>
                <p14:cNvContentPartPr/>
                <p14:nvPr/>
              </p14:nvContentPartPr>
              <p14:xfrm>
                <a:off x="4747412" y="3220527"/>
                <a:ext cx="719280" cy="227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6E79511-2F17-4E07-91C2-0FA49DB3A56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38412" y="3211527"/>
                  <a:ext cx="73692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E7B0E5-1E4E-4D25-8020-659077BA3344}"/>
              </a:ext>
            </a:extLst>
          </p:cNvPr>
          <p:cNvGrpSpPr/>
          <p:nvPr/>
        </p:nvGrpSpPr>
        <p:grpSpPr>
          <a:xfrm>
            <a:off x="1176212" y="4044207"/>
            <a:ext cx="369360" cy="191160"/>
            <a:chOff x="1176212" y="4044207"/>
            <a:chExt cx="36936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A236E04-B8A3-45D3-A6C0-2BBBAF3C938E}"/>
                    </a:ext>
                  </a:extLst>
                </p14:cNvPr>
                <p14:cNvContentPartPr/>
                <p14:nvPr/>
              </p14:nvContentPartPr>
              <p14:xfrm>
                <a:off x="1207172" y="4101807"/>
                <a:ext cx="165960" cy="11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A236E04-B8A3-45D3-A6C0-2BBBAF3C93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98172" y="4092807"/>
                  <a:ext cx="183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4A2DE5-097E-4D36-B6DF-7B9705556C4A}"/>
                    </a:ext>
                  </a:extLst>
                </p14:cNvPr>
                <p14:cNvContentPartPr/>
                <p14:nvPr/>
              </p14:nvContentPartPr>
              <p14:xfrm>
                <a:off x="1176212" y="4172367"/>
                <a:ext cx="186120" cy="12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4A2DE5-097E-4D36-B6DF-7B9705556C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7572" y="4163727"/>
                  <a:ext cx="203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D821A2D-CC01-4586-BD8D-EDF01EB846FE}"/>
                    </a:ext>
                  </a:extLst>
                </p14:cNvPr>
                <p14:cNvContentPartPr/>
                <p14:nvPr/>
              </p14:nvContentPartPr>
              <p14:xfrm>
                <a:off x="1350812" y="4044207"/>
                <a:ext cx="194760" cy="19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D821A2D-CC01-4586-BD8D-EDF01EB846F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42172" y="4035207"/>
                  <a:ext cx="2124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70CFF51-2B9A-4025-87F6-86C11AD6882F}"/>
              </a:ext>
            </a:extLst>
          </p:cNvPr>
          <p:cNvGrpSpPr/>
          <p:nvPr/>
        </p:nvGrpSpPr>
        <p:grpSpPr>
          <a:xfrm>
            <a:off x="2116532" y="3876087"/>
            <a:ext cx="2314080" cy="667080"/>
            <a:chOff x="2116532" y="3876087"/>
            <a:chExt cx="2314080" cy="66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A7629C1-95BA-4F09-BDD9-996D29562A9E}"/>
                    </a:ext>
                  </a:extLst>
                </p14:cNvPr>
                <p14:cNvContentPartPr/>
                <p14:nvPr/>
              </p14:nvContentPartPr>
              <p14:xfrm>
                <a:off x="2116532" y="3938367"/>
                <a:ext cx="164880" cy="29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A7629C1-95BA-4F09-BDD9-996D29562A9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07532" y="3929367"/>
                  <a:ext cx="1825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E3B7B8-BCE1-478C-904A-671E4E7DB604}"/>
                    </a:ext>
                  </a:extLst>
                </p14:cNvPr>
                <p14:cNvContentPartPr/>
                <p14:nvPr/>
              </p14:nvContentPartPr>
              <p14:xfrm>
                <a:off x="2296532" y="4102887"/>
                <a:ext cx="273960" cy="149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E3B7B8-BCE1-478C-904A-671E4E7DB60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87532" y="4094247"/>
                  <a:ext cx="291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F7BCA0-3F65-4805-A1D3-2335AE4A9CD5}"/>
                    </a:ext>
                  </a:extLst>
                </p14:cNvPr>
                <p14:cNvContentPartPr/>
                <p14:nvPr/>
              </p14:nvContentPartPr>
              <p14:xfrm>
                <a:off x="2740052" y="3927927"/>
                <a:ext cx="108720" cy="409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F7BCA0-3F65-4805-A1D3-2335AE4A9C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31412" y="3919287"/>
                  <a:ext cx="1263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B10186A-14E8-4C9D-A489-752C53CA0593}"/>
                    </a:ext>
                  </a:extLst>
                </p14:cNvPr>
                <p14:cNvContentPartPr/>
                <p14:nvPr/>
              </p14:nvContentPartPr>
              <p14:xfrm>
                <a:off x="2989532" y="4032327"/>
                <a:ext cx="235800" cy="201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B10186A-14E8-4C9D-A489-752C53CA05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80892" y="4023327"/>
                  <a:ext cx="253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DBD9146-1CD5-4D7F-8995-0F8A3CB1D442}"/>
                    </a:ext>
                  </a:extLst>
                </p14:cNvPr>
                <p14:cNvContentPartPr/>
                <p14:nvPr/>
              </p14:nvContentPartPr>
              <p14:xfrm>
                <a:off x="2936252" y="4422207"/>
                <a:ext cx="56160" cy="120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DBD9146-1CD5-4D7F-8995-0F8A3CB1D4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27612" y="4413207"/>
                  <a:ext cx="73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BE47B9-C494-49DC-9773-5456A9862A95}"/>
                    </a:ext>
                  </a:extLst>
                </p14:cNvPr>
                <p14:cNvContentPartPr/>
                <p14:nvPr/>
              </p14:nvContentPartPr>
              <p14:xfrm>
                <a:off x="3045692" y="4471527"/>
                <a:ext cx="88920" cy="65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BE47B9-C494-49DC-9773-5456A9862A9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37052" y="4462527"/>
                  <a:ext cx="106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8B8E694-9C0A-4B59-8279-9D349D0B35EF}"/>
                    </a:ext>
                  </a:extLst>
                </p14:cNvPr>
                <p14:cNvContentPartPr/>
                <p14:nvPr/>
              </p14:nvContentPartPr>
              <p14:xfrm>
                <a:off x="3202652" y="4505727"/>
                <a:ext cx="25920" cy="31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8B8E694-9C0A-4B59-8279-9D349D0B35E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93652" y="4497087"/>
                  <a:ext cx="43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2C294D4-86D4-4184-8A73-C8E5746AF6BB}"/>
                    </a:ext>
                  </a:extLst>
                </p14:cNvPr>
                <p14:cNvContentPartPr/>
                <p14:nvPr/>
              </p14:nvContentPartPr>
              <p14:xfrm>
                <a:off x="3048932" y="3905247"/>
                <a:ext cx="169200" cy="91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2C294D4-86D4-4184-8A73-C8E5746AF6B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40292" y="3896247"/>
                  <a:ext cx="186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BDC9013-5B7A-4F69-A746-1B69F3A217D5}"/>
                    </a:ext>
                  </a:extLst>
                </p14:cNvPr>
                <p14:cNvContentPartPr/>
                <p14:nvPr/>
              </p14:nvContentPartPr>
              <p14:xfrm>
                <a:off x="3349532" y="4123407"/>
                <a:ext cx="103680" cy="111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BDC9013-5B7A-4F69-A746-1B69F3A217D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40532" y="4114767"/>
                  <a:ext cx="121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65A987D-27CB-4C0F-B1B6-A389B9C7C10D}"/>
                    </a:ext>
                  </a:extLst>
                </p14:cNvPr>
                <p14:cNvContentPartPr/>
                <p14:nvPr/>
              </p14:nvContentPartPr>
              <p14:xfrm>
                <a:off x="3498212" y="4197207"/>
                <a:ext cx="57600" cy="69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65A987D-27CB-4C0F-B1B6-A389B9C7C1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89572" y="4188207"/>
                  <a:ext cx="75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6B21828-E723-4C7E-8C02-3155B7AB15B0}"/>
                    </a:ext>
                  </a:extLst>
                </p14:cNvPr>
                <p14:cNvContentPartPr/>
                <p14:nvPr/>
              </p14:nvContentPartPr>
              <p14:xfrm>
                <a:off x="3524132" y="4079847"/>
                <a:ext cx="26640" cy="10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6B21828-E723-4C7E-8C02-3155B7AB15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15132" y="4071207"/>
                  <a:ext cx="44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E7522A1-C2C2-464E-9404-1CB0C5017E62}"/>
                    </a:ext>
                  </a:extLst>
                </p14:cNvPr>
                <p14:cNvContentPartPr/>
                <p14:nvPr/>
              </p14:nvContentPartPr>
              <p14:xfrm>
                <a:off x="3678572" y="4054647"/>
                <a:ext cx="129240" cy="154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E7522A1-C2C2-464E-9404-1CB0C5017E6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69572" y="4046007"/>
                  <a:ext cx="146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5B5DA2F-6AFE-4555-9E2A-370135CB1AF1}"/>
                    </a:ext>
                  </a:extLst>
                </p14:cNvPr>
                <p14:cNvContentPartPr/>
                <p14:nvPr/>
              </p14:nvContentPartPr>
              <p14:xfrm>
                <a:off x="3713852" y="4050687"/>
                <a:ext cx="94680" cy="180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5B5DA2F-6AFE-4555-9E2A-370135CB1AF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05212" y="4042047"/>
                  <a:ext cx="112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9566252-1A5F-4F23-ADEE-8FC935297DFC}"/>
                    </a:ext>
                  </a:extLst>
                </p14:cNvPr>
                <p14:cNvContentPartPr/>
                <p14:nvPr/>
              </p14:nvContentPartPr>
              <p14:xfrm>
                <a:off x="3858212" y="4069767"/>
                <a:ext cx="46800" cy="196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566252-1A5F-4F23-ADEE-8FC935297D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49572" y="4061127"/>
                  <a:ext cx="64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D72B083-965D-437A-8E2E-2A8F251BC809}"/>
                    </a:ext>
                  </a:extLst>
                </p14:cNvPr>
                <p14:cNvContentPartPr/>
                <p14:nvPr/>
              </p14:nvContentPartPr>
              <p14:xfrm>
                <a:off x="4035332" y="3876087"/>
                <a:ext cx="121320" cy="463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D72B083-965D-437A-8E2E-2A8F251BC80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26332" y="3867447"/>
                  <a:ext cx="1389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89A7769-D5AF-4753-8BA0-13651B522579}"/>
                    </a:ext>
                  </a:extLst>
                </p14:cNvPr>
                <p14:cNvContentPartPr/>
                <p14:nvPr/>
              </p14:nvContentPartPr>
              <p14:xfrm>
                <a:off x="4320452" y="4094607"/>
                <a:ext cx="110160" cy="9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89A7769-D5AF-4753-8BA0-13651B52257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11812" y="4085607"/>
                  <a:ext cx="127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4282F96-D9B8-4310-8A71-A401A76BC564}"/>
                    </a:ext>
                  </a:extLst>
                </p14:cNvPr>
                <p14:cNvContentPartPr/>
                <p14:nvPr/>
              </p14:nvContentPartPr>
              <p14:xfrm>
                <a:off x="4255292" y="4130247"/>
                <a:ext cx="119520" cy="27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4282F96-D9B8-4310-8A71-A401A76BC5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46292" y="4121607"/>
                  <a:ext cx="1371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CF2FC85-4220-470B-8C21-A057342ED518}"/>
              </a:ext>
            </a:extLst>
          </p:cNvPr>
          <p:cNvGrpSpPr/>
          <p:nvPr/>
        </p:nvGrpSpPr>
        <p:grpSpPr>
          <a:xfrm>
            <a:off x="4778012" y="4373247"/>
            <a:ext cx="336960" cy="150480"/>
            <a:chOff x="4778012" y="4373247"/>
            <a:chExt cx="33696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5FF7EFC-1F97-431B-9B02-A3E2BAC80B9C}"/>
                    </a:ext>
                  </a:extLst>
                </p14:cNvPr>
                <p14:cNvContentPartPr/>
                <p14:nvPr/>
              </p14:nvContentPartPr>
              <p14:xfrm>
                <a:off x="4778012" y="4373247"/>
                <a:ext cx="61920" cy="142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5FF7EFC-1F97-431B-9B02-A3E2BAC80B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69372" y="4364247"/>
                  <a:ext cx="79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F12AAE5-9EF4-4D3A-98D8-FF3465A2F778}"/>
                    </a:ext>
                  </a:extLst>
                </p14:cNvPr>
                <p14:cNvContentPartPr/>
                <p14:nvPr/>
              </p14:nvContentPartPr>
              <p14:xfrm>
                <a:off x="4916612" y="4409607"/>
                <a:ext cx="97560" cy="68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F12AAE5-9EF4-4D3A-98D8-FF3465A2F7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07972" y="4400967"/>
                  <a:ext cx="115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B222078-4BAF-46CE-A853-269F137C0395}"/>
                    </a:ext>
                  </a:extLst>
                </p14:cNvPr>
                <p14:cNvContentPartPr/>
                <p14:nvPr/>
              </p14:nvContentPartPr>
              <p14:xfrm>
                <a:off x="5097332" y="4447767"/>
                <a:ext cx="17640" cy="7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B222078-4BAF-46CE-A853-269F137C03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88332" y="4439127"/>
                  <a:ext cx="3528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A96AB21-1E41-4B95-8003-01AC12E03737}"/>
              </a:ext>
            </a:extLst>
          </p:cNvPr>
          <p:cNvGrpSpPr/>
          <p:nvPr/>
        </p:nvGrpSpPr>
        <p:grpSpPr>
          <a:xfrm>
            <a:off x="4832372" y="3675567"/>
            <a:ext cx="2356560" cy="599400"/>
            <a:chOff x="4832372" y="3675567"/>
            <a:chExt cx="235656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F4E9FBC-9119-47EE-9234-BB9B688D9C49}"/>
                    </a:ext>
                  </a:extLst>
                </p14:cNvPr>
                <p14:cNvContentPartPr/>
                <p14:nvPr/>
              </p14:nvContentPartPr>
              <p14:xfrm>
                <a:off x="4832372" y="3881847"/>
                <a:ext cx="382320" cy="274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F4E9FBC-9119-47EE-9234-BB9B688D9C4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23372" y="3872847"/>
                  <a:ext cx="399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56F2E67-FBCC-48F6-A866-FDE0B95C6F27}"/>
                    </a:ext>
                  </a:extLst>
                </p14:cNvPr>
                <p14:cNvContentPartPr/>
                <p14:nvPr/>
              </p14:nvContentPartPr>
              <p14:xfrm>
                <a:off x="4981412" y="3675567"/>
                <a:ext cx="221040" cy="108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56F2E67-FBCC-48F6-A866-FDE0B95C6F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72412" y="3666567"/>
                  <a:ext cx="238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E387552-5B13-4EFD-9F4D-55449787AF34}"/>
                    </a:ext>
                  </a:extLst>
                </p14:cNvPr>
                <p14:cNvContentPartPr/>
                <p14:nvPr/>
              </p14:nvContentPartPr>
              <p14:xfrm>
                <a:off x="5348972" y="3962487"/>
                <a:ext cx="133560" cy="175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E387552-5B13-4EFD-9F4D-55449787AF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39972" y="3953847"/>
                  <a:ext cx="151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315E0B5-4C0D-4A11-8A65-D31665CD4412}"/>
                    </a:ext>
                  </a:extLst>
                </p14:cNvPr>
                <p14:cNvContentPartPr/>
                <p14:nvPr/>
              </p14:nvContentPartPr>
              <p14:xfrm>
                <a:off x="5504852" y="4110087"/>
                <a:ext cx="63720" cy="74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315E0B5-4C0D-4A11-8A65-D31665CD441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96212" y="4101087"/>
                  <a:ext cx="81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EC26AF5-CDE9-43BE-8AED-3B715271070D}"/>
                    </a:ext>
                  </a:extLst>
                </p14:cNvPr>
                <p14:cNvContentPartPr/>
                <p14:nvPr/>
              </p14:nvContentPartPr>
              <p14:xfrm>
                <a:off x="5569652" y="3818127"/>
                <a:ext cx="131040" cy="94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EC26AF5-CDE9-43BE-8AED-3B715271070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61012" y="3809487"/>
                  <a:ext cx="148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CC1102D-14E7-452E-A9B7-0150BBE2E22A}"/>
                    </a:ext>
                  </a:extLst>
                </p14:cNvPr>
                <p14:cNvContentPartPr/>
                <p14:nvPr/>
              </p14:nvContentPartPr>
              <p14:xfrm>
                <a:off x="5873132" y="3961767"/>
                <a:ext cx="140040" cy="199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CC1102D-14E7-452E-A9B7-0150BBE2E2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64492" y="3953127"/>
                  <a:ext cx="157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F0ACC17-2C4B-44D1-B89B-AE23B56FFE86}"/>
                    </a:ext>
                  </a:extLst>
                </p14:cNvPr>
                <p14:cNvContentPartPr/>
                <p14:nvPr/>
              </p14:nvContentPartPr>
              <p14:xfrm>
                <a:off x="6034772" y="4049607"/>
                <a:ext cx="261360" cy="122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F0ACC17-2C4B-44D1-B89B-AE23B56FFE8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25772" y="4040607"/>
                  <a:ext cx="279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2C016C-6EEC-4ECA-AD20-978DE4536F31}"/>
                    </a:ext>
                  </a:extLst>
                </p14:cNvPr>
                <p14:cNvContentPartPr/>
                <p14:nvPr/>
              </p14:nvContentPartPr>
              <p14:xfrm>
                <a:off x="6436532" y="3893007"/>
                <a:ext cx="123120" cy="312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2C016C-6EEC-4ECA-AD20-978DE4536F3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27892" y="3884007"/>
                  <a:ext cx="140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35FEFF1-E2B6-4770-94AA-24FBC73C2A25}"/>
                    </a:ext>
                  </a:extLst>
                </p14:cNvPr>
                <p14:cNvContentPartPr/>
                <p14:nvPr/>
              </p14:nvContentPartPr>
              <p14:xfrm>
                <a:off x="6634172" y="4001367"/>
                <a:ext cx="102960" cy="159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35FEFF1-E2B6-4770-94AA-24FBC73C2A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25532" y="3992367"/>
                  <a:ext cx="120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B883D4F-3CB9-4D66-AC11-152978B74F06}"/>
                    </a:ext>
                  </a:extLst>
                </p14:cNvPr>
                <p14:cNvContentPartPr/>
                <p14:nvPr/>
              </p14:nvContentPartPr>
              <p14:xfrm>
                <a:off x="6660092" y="3989847"/>
                <a:ext cx="94320" cy="158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B883D4F-3CB9-4D66-AC11-152978B74F0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51452" y="3980847"/>
                  <a:ext cx="111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4A1A09F-D2BB-447B-826E-00F4EF1FE008}"/>
                    </a:ext>
                  </a:extLst>
                </p14:cNvPr>
                <p14:cNvContentPartPr/>
                <p14:nvPr/>
              </p14:nvContentPartPr>
              <p14:xfrm>
                <a:off x="6851972" y="3972567"/>
                <a:ext cx="32400" cy="245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4A1A09F-D2BB-447B-826E-00F4EF1FE0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43332" y="3963567"/>
                  <a:ext cx="50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FE0B105-C39D-484B-85EC-A3C59DFE6D03}"/>
                    </a:ext>
                  </a:extLst>
                </p14:cNvPr>
                <p14:cNvContentPartPr/>
                <p14:nvPr/>
              </p14:nvContentPartPr>
              <p14:xfrm>
                <a:off x="7030532" y="3803727"/>
                <a:ext cx="158400" cy="471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FE0B105-C39D-484B-85EC-A3C59DFE6D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21892" y="3795087"/>
                  <a:ext cx="176040" cy="48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377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673B2D1-B6C5-488A-84BC-3AAD55860FD0}"/>
              </a:ext>
            </a:extLst>
          </p:cNvPr>
          <p:cNvGrpSpPr/>
          <p:nvPr/>
        </p:nvGrpSpPr>
        <p:grpSpPr>
          <a:xfrm>
            <a:off x="1309412" y="497487"/>
            <a:ext cx="1437840" cy="336600"/>
            <a:chOff x="1309412" y="497487"/>
            <a:chExt cx="143784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EB8D559-8067-485C-9D63-E9AF33FCE44E}"/>
                    </a:ext>
                  </a:extLst>
                </p14:cNvPr>
                <p14:cNvContentPartPr/>
                <p14:nvPr/>
              </p14:nvContentPartPr>
              <p14:xfrm>
                <a:off x="1334612" y="560487"/>
                <a:ext cx="71280" cy="190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EB8D559-8067-485C-9D63-E9AF33FCE44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25972" y="551487"/>
                  <a:ext cx="88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7808D75-39EA-48B4-9D62-B6F6B692B82D}"/>
                    </a:ext>
                  </a:extLst>
                </p14:cNvPr>
                <p14:cNvContentPartPr/>
                <p14:nvPr/>
              </p14:nvContentPartPr>
              <p14:xfrm>
                <a:off x="1309412" y="497487"/>
                <a:ext cx="151200" cy="283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7808D75-39EA-48B4-9D62-B6F6B692B8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0772" y="488847"/>
                  <a:ext cx="1688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7D33687-C73B-4094-BC4D-ACA914312EA3}"/>
                    </a:ext>
                  </a:extLst>
                </p14:cNvPr>
                <p14:cNvContentPartPr/>
                <p14:nvPr/>
              </p14:nvContentPartPr>
              <p14:xfrm>
                <a:off x="1514972" y="703047"/>
                <a:ext cx="20520" cy="77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7D33687-C73B-4094-BC4D-ACA914312EA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6332" y="694407"/>
                  <a:ext cx="38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85B733A-644C-4098-8A93-3E13E8009E18}"/>
                    </a:ext>
                  </a:extLst>
                </p14:cNvPr>
                <p14:cNvContentPartPr/>
                <p14:nvPr/>
              </p14:nvContentPartPr>
              <p14:xfrm>
                <a:off x="1605692" y="599727"/>
                <a:ext cx="17640" cy="11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85B733A-644C-4098-8A93-3E13E8009E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97052" y="590727"/>
                  <a:ext cx="35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487393D-98EF-4FC4-B69E-AAB9AFB388FB}"/>
                    </a:ext>
                  </a:extLst>
                </p14:cNvPr>
                <p14:cNvContentPartPr/>
                <p14:nvPr/>
              </p14:nvContentPartPr>
              <p14:xfrm>
                <a:off x="1629452" y="705567"/>
                <a:ext cx="312120" cy="106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487393D-98EF-4FC4-B69E-AAB9AFB388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20452" y="696567"/>
                  <a:ext cx="329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1238139-0703-4CF1-8CDE-E9BE3713C49D}"/>
                    </a:ext>
                  </a:extLst>
                </p14:cNvPr>
                <p14:cNvContentPartPr/>
                <p14:nvPr/>
              </p14:nvContentPartPr>
              <p14:xfrm>
                <a:off x="1993052" y="720687"/>
                <a:ext cx="333360" cy="105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1238139-0703-4CF1-8CDE-E9BE3713C4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84412" y="712047"/>
                  <a:ext cx="351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4CEC317-93A7-462F-B286-2F8D6F8BE45E}"/>
                    </a:ext>
                  </a:extLst>
                </p14:cNvPr>
                <p14:cNvContentPartPr/>
                <p14:nvPr/>
              </p14:nvContentPartPr>
              <p14:xfrm>
                <a:off x="2377532" y="741927"/>
                <a:ext cx="22320" cy="76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4CEC317-93A7-462F-B286-2F8D6F8BE4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68892" y="732927"/>
                  <a:ext cx="39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8979B9-63D1-497B-80CC-EA1A5626FC2B}"/>
                    </a:ext>
                  </a:extLst>
                </p14:cNvPr>
                <p14:cNvContentPartPr/>
                <p14:nvPr/>
              </p14:nvContentPartPr>
              <p14:xfrm>
                <a:off x="2506412" y="713127"/>
                <a:ext cx="33480" cy="120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8979B9-63D1-497B-80CC-EA1A5626FC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97412" y="704487"/>
                  <a:ext cx="51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F89636B-78E0-457A-BB9F-F7A3D3FFA4C1}"/>
                    </a:ext>
                  </a:extLst>
                </p14:cNvPr>
                <p14:cNvContentPartPr/>
                <p14:nvPr/>
              </p14:nvContentPartPr>
              <p14:xfrm>
                <a:off x="2622332" y="631407"/>
                <a:ext cx="124920" cy="190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F89636B-78E0-457A-BB9F-F7A3D3FFA4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13332" y="622767"/>
                  <a:ext cx="14256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978AE8-92FD-42DE-AA73-BFA61292F223}"/>
              </a:ext>
            </a:extLst>
          </p:cNvPr>
          <p:cNvGrpSpPr/>
          <p:nvPr/>
        </p:nvGrpSpPr>
        <p:grpSpPr>
          <a:xfrm>
            <a:off x="2993852" y="575967"/>
            <a:ext cx="1329480" cy="441720"/>
            <a:chOff x="2993852" y="575967"/>
            <a:chExt cx="132948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1079B3-CBF8-4C54-94BE-3DB7FDB765DC}"/>
                    </a:ext>
                  </a:extLst>
                </p14:cNvPr>
                <p14:cNvContentPartPr/>
                <p14:nvPr/>
              </p14:nvContentPartPr>
              <p14:xfrm>
                <a:off x="2993852" y="632127"/>
                <a:ext cx="1140480" cy="385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1079B3-CBF8-4C54-94BE-3DB7FDB765D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85212" y="623487"/>
                  <a:ext cx="11581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D2AC97-640B-4DDD-8835-0FDBFA764BA7}"/>
                    </a:ext>
                  </a:extLst>
                </p14:cNvPr>
                <p14:cNvContentPartPr/>
                <p14:nvPr/>
              </p14:nvContentPartPr>
              <p14:xfrm>
                <a:off x="3953252" y="575967"/>
                <a:ext cx="78840" cy="37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D2AC97-640B-4DDD-8835-0FDBFA764B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44612" y="566967"/>
                  <a:ext cx="96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737BDDC-A660-4906-95F0-A0053ECB6C1C}"/>
                    </a:ext>
                  </a:extLst>
                </p14:cNvPr>
                <p14:cNvContentPartPr/>
                <p14:nvPr/>
              </p14:nvContentPartPr>
              <p14:xfrm>
                <a:off x="4154492" y="733287"/>
                <a:ext cx="168840" cy="284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737BDDC-A660-4906-95F0-A0053ECB6C1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45492" y="724647"/>
                  <a:ext cx="186480" cy="30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5FBE4FA-04F7-4C83-BB9D-5FC40B6C7846}"/>
                  </a:ext>
                </a:extLst>
              </p14:cNvPr>
              <p14:cNvContentPartPr/>
              <p14:nvPr/>
            </p14:nvContentPartPr>
            <p14:xfrm>
              <a:off x="1458452" y="1310007"/>
              <a:ext cx="222480" cy="107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FBE4FA-04F7-4C83-BB9D-5FC40B6C784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49452" y="1301007"/>
                <a:ext cx="24012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EC7FB0D8-E343-4F34-9E8D-75136C892A2D}"/>
              </a:ext>
            </a:extLst>
          </p:cNvPr>
          <p:cNvGrpSpPr/>
          <p:nvPr/>
        </p:nvGrpSpPr>
        <p:grpSpPr>
          <a:xfrm>
            <a:off x="2108612" y="1298127"/>
            <a:ext cx="704880" cy="191520"/>
            <a:chOff x="2108612" y="1298127"/>
            <a:chExt cx="70488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F36FC0C-AA52-439D-8A92-1339FB1D6ACE}"/>
                    </a:ext>
                  </a:extLst>
                </p14:cNvPr>
                <p14:cNvContentPartPr/>
                <p14:nvPr/>
              </p14:nvContentPartPr>
              <p14:xfrm>
                <a:off x="2108612" y="1340607"/>
                <a:ext cx="217440" cy="121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F36FC0C-AA52-439D-8A92-1339FB1D6AC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99612" y="1331607"/>
                  <a:ext cx="235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3585BD5-DD8F-4974-A0CF-1F7DFEA7A6FE}"/>
                    </a:ext>
                  </a:extLst>
                </p14:cNvPr>
                <p14:cNvContentPartPr/>
                <p14:nvPr/>
              </p14:nvContentPartPr>
              <p14:xfrm>
                <a:off x="2324612" y="1298127"/>
                <a:ext cx="404280" cy="191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3585BD5-DD8F-4974-A0CF-1F7DFEA7A6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15612" y="1289127"/>
                  <a:ext cx="421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C39A191-A755-4993-8493-1D99F1DE44C7}"/>
                    </a:ext>
                  </a:extLst>
                </p14:cNvPr>
                <p14:cNvContentPartPr/>
                <p14:nvPr/>
              </p14:nvContentPartPr>
              <p14:xfrm>
                <a:off x="2807732" y="1458327"/>
                <a:ext cx="5760" cy="21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C39A191-A755-4993-8493-1D99F1DE44C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98732" y="1449687"/>
                  <a:ext cx="234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E906F6-258F-4CB4-9E9A-DC6BB487B789}"/>
              </a:ext>
            </a:extLst>
          </p:cNvPr>
          <p:cNvGrpSpPr/>
          <p:nvPr/>
        </p:nvGrpSpPr>
        <p:grpSpPr>
          <a:xfrm>
            <a:off x="3217052" y="1184007"/>
            <a:ext cx="821160" cy="523800"/>
            <a:chOff x="3217052" y="1184007"/>
            <a:chExt cx="82116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61BE403-F140-4DB9-A1BA-E4D04862B989}"/>
                    </a:ext>
                  </a:extLst>
                </p14:cNvPr>
                <p14:cNvContentPartPr/>
                <p14:nvPr/>
              </p14:nvContentPartPr>
              <p14:xfrm>
                <a:off x="3217052" y="1307127"/>
                <a:ext cx="821160" cy="400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61BE403-F140-4DB9-A1BA-E4D04862B9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08052" y="1298487"/>
                  <a:ext cx="8388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EFDDA0-3E9F-4D62-B31F-9983DCB452BC}"/>
                    </a:ext>
                  </a:extLst>
                </p14:cNvPr>
                <p14:cNvContentPartPr/>
                <p14:nvPr/>
              </p14:nvContentPartPr>
              <p14:xfrm>
                <a:off x="3788372" y="1207047"/>
                <a:ext cx="23400" cy="48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EFDDA0-3E9F-4D62-B31F-9983DCB452B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79372" y="1198407"/>
                  <a:ext cx="41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A6F13B-23E0-45E1-99D6-5D9E7F7F944A}"/>
                    </a:ext>
                  </a:extLst>
                </p14:cNvPr>
                <p14:cNvContentPartPr/>
                <p14:nvPr/>
              </p14:nvContentPartPr>
              <p14:xfrm>
                <a:off x="3873332" y="1184007"/>
                <a:ext cx="28800" cy="84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A6F13B-23E0-45E1-99D6-5D9E7F7F94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64692" y="1175367"/>
                  <a:ext cx="4644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A55A19-144A-4991-B537-031F09C8693E}"/>
              </a:ext>
            </a:extLst>
          </p:cNvPr>
          <p:cNvGrpSpPr/>
          <p:nvPr/>
        </p:nvGrpSpPr>
        <p:grpSpPr>
          <a:xfrm>
            <a:off x="1629092" y="1794207"/>
            <a:ext cx="444960" cy="418320"/>
            <a:chOff x="1629092" y="1794207"/>
            <a:chExt cx="44496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DD9E0E-FD90-436D-9247-4CEAE1BC9293}"/>
                    </a:ext>
                  </a:extLst>
                </p14:cNvPr>
                <p14:cNvContentPartPr/>
                <p14:nvPr/>
              </p14:nvContentPartPr>
              <p14:xfrm>
                <a:off x="1629092" y="1794207"/>
                <a:ext cx="277560" cy="249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DD9E0E-FD90-436D-9247-4CEAE1BC929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20092" y="1785207"/>
                  <a:ext cx="295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618EF6-7238-425D-846E-14F157D34D94}"/>
                    </a:ext>
                  </a:extLst>
                </p14:cNvPr>
                <p14:cNvContentPartPr/>
                <p14:nvPr/>
              </p14:nvContentPartPr>
              <p14:xfrm>
                <a:off x="1953812" y="1932447"/>
                <a:ext cx="120240" cy="280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618EF6-7238-425D-846E-14F157D34D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45172" y="1923447"/>
                  <a:ext cx="13788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E30695E-7279-47C6-8A4F-721AFAD31B03}"/>
              </a:ext>
            </a:extLst>
          </p:cNvPr>
          <p:cNvGrpSpPr/>
          <p:nvPr/>
        </p:nvGrpSpPr>
        <p:grpSpPr>
          <a:xfrm>
            <a:off x="2387972" y="1835247"/>
            <a:ext cx="388800" cy="217440"/>
            <a:chOff x="2387972" y="1835247"/>
            <a:chExt cx="38880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BF28CA-29C0-4E65-BDFA-025844A575A2}"/>
                    </a:ext>
                  </a:extLst>
                </p14:cNvPr>
                <p14:cNvContentPartPr/>
                <p14:nvPr/>
              </p14:nvContentPartPr>
              <p14:xfrm>
                <a:off x="2391572" y="1835247"/>
                <a:ext cx="175680" cy="19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BF28CA-29C0-4E65-BDFA-025844A575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82932" y="1826247"/>
                  <a:ext cx="193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C1E757-905B-4636-8601-4BBD2432E53B}"/>
                    </a:ext>
                  </a:extLst>
                </p14:cNvPr>
                <p14:cNvContentPartPr/>
                <p14:nvPr/>
              </p14:nvContentPartPr>
              <p14:xfrm>
                <a:off x="2387972" y="1955127"/>
                <a:ext cx="145440" cy="19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4C1E757-905B-4636-8601-4BBD2432E5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78972" y="1946127"/>
                  <a:ext cx="163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89EEDD5-1EC6-4CB1-B1D1-F2CE36E71B64}"/>
                    </a:ext>
                  </a:extLst>
                </p14:cNvPr>
                <p14:cNvContentPartPr/>
                <p14:nvPr/>
              </p14:nvContentPartPr>
              <p14:xfrm>
                <a:off x="2697572" y="1856127"/>
                <a:ext cx="79200" cy="196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89EEDD5-1EC6-4CB1-B1D1-F2CE36E71B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88572" y="1847487"/>
                  <a:ext cx="968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ECFB4D-6305-46E6-B78D-10AC2DB04EE8}"/>
              </a:ext>
            </a:extLst>
          </p:cNvPr>
          <p:cNvGrpSpPr/>
          <p:nvPr/>
        </p:nvGrpSpPr>
        <p:grpSpPr>
          <a:xfrm>
            <a:off x="3021932" y="1826967"/>
            <a:ext cx="355320" cy="218880"/>
            <a:chOff x="3021932" y="1826967"/>
            <a:chExt cx="35532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0ACBAED-32D9-421F-AC44-F3818EA13246}"/>
                    </a:ext>
                  </a:extLst>
                </p14:cNvPr>
                <p14:cNvContentPartPr/>
                <p14:nvPr/>
              </p14:nvContentPartPr>
              <p14:xfrm>
                <a:off x="3021932" y="1881687"/>
                <a:ext cx="137160" cy="164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0ACBAED-32D9-421F-AC44-F3818EA1324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13292" y="1873047"/>
                  <a:ext cx="154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2B82DC-D502-46FC-BADE-2F0D329773AE}"/>
                    </a:ext>
                  </a:extLst>
                </p14:cNvPr>
                <p14:cNvContentPartPr/>
                <p14:nvPr/>
              </p14:nvContentPartPr>
              <p14:xfrm>
                <a:off x="3042452" y="1960887"/>
                <a:ext cx="87840" cy="1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2B82DC-D502-46FC-BADE-2F0D329773A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33812" y="1951887"/>
                  <a:ext cx="105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10EB674-BBF4-4AFD-B556-E225F155554F}"/>
                    </a:ext>
                  </a:extLst>
                </p14:cNvPr>
                <p14:cNvContentPartPr/>
                <p14:nvPr/>
              </p14:nvContentPartPr>
              <p14:xfrm>
                <a:off x="3295532" y="1826967"/>
                <a:ext cx="81720" cy="118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10EB674-BBF4-4AFD-B556-E225F15555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86892" y="1818327"/>
                  <a:ext cx="9936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2C0D28-2D6D-4EE1-9DDE-9316D5F521D2}"/>
              </a:ext>
            </a:extLst>
          </p:cNvPr>
          <p:cNvGrpSpPr/>
          <p:nvPr/>
        </p:nvGrpSpPr>
        <p:grpSpPr>
          <a:xfrm>
            <a:off x="1723052" y="2334207"/>
            <a:ext cx="799920" cy="276840"/>
            <a:chOff x="1723052" y="2334207"/>
            <a:chExt cx="79992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66A3E20-D14D-4C58-8BB3-D4BE7617CDD2}"/>
                    </a:ext>
                  </a:extLst>
                </p14:cNvPr>
                <p14:cNvContentPartPr/>
                <p14:nvPr/>
              </p14:nvContentPartPr>
              <p14:xfrm>
                <a:off x="1747892" y="2397207"/>
                <a:ext cx="50040" cy="143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66A3E20-D14D-4C58-8BB3-D4BE7617CDD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39252" y="2388567"/>
                  <a:ext cx="67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94A1908-E09C-4999-A264-7CE0518529D1}"/>
                    </a:ext>
                  </a:extLst>
                </p14:cNvPr>
                <p14:cNvContentPartPr/>
                <p14:nvPr/>
              </p14:nvContentPartPr>
              <p14:xfrm>
                <a:off x="1723052" y="2334207"/>
                <a:ext cx="163440" cy="148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94A1908-E09C-4999-A264-7CE0518529D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14412" y="2325207"/>
                  <a:ext cx="181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D7C6AA1-12ED-4D15-BA28-0F38EB5941FA}"/>
                    </a:ext>
                  </a:extLst>
                </p14:cNvPr>
                <p14:cNvContentPartPr/>
                <p14:nvPr/>
              </p14:nvContentPartPr>
              <p14:xfrm>
                <a:off x="1919252" y="2374887"/>
                <a:ext cx="75600" cy="203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D7C6AA1-12ED-4D15-BA28-0F38EB5941F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10612" y="2366247"/>
                  <a:ext cx="93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FD6137-4BFF-499F-AC11-B8AA9B23D654}"/>
                    </a:ext>
                  </a:extLst>
                </p14:cNvPr>
                <p14:cNvContentPartPr/>
                <p14:nvPr/>
              </p14:nvContentPartPr>
              <p14:xfrm>
                <a:off x="2060372" y="2432847"/>
                <a:ext cx="115200" cy="141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FD6137-4BFF-499F-AC11-B8AA9B23D6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51372" y="2423847"/>
                  <a:ext cx="132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5608E2C-CBCE-4549-9E36-E2AD59D3B5ED}"/>
                    </a:ext>
                  </a:extLst>
                </p14:cNvPr>
                <p14:cNvContentPartPr/>
                <p14:nvPr/>
              </p14:nvContentPartPr>
              <p14:xfrm>
                <a:off x="2068292" y="2511687"/>
                <a:ext cx="84960" cy="1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5608E2C-CBCE-4549-9E36-E2AD59D3B5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59292" y="2502687"/>
                  <a:ext cx="102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111E940-6686-4841-85F1-8C7C005B46A5}"/>
                    </a:ext>
                  </a:extLst>
                </p14:cNvPr>
                <p14:cNvContentPartPr/>
                <p14:nvPr/>
              </p14:nvContentPartPr>
              <p14:xfrm>
                <a:off x="2261252" y="2431767"/>
                <a:ext cx="261720" cy="179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11E940-6686-4841-85F1-8C7C005B46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52612" y="2423127"/>
                  <a:ext cx="279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CB20CE-E88E-40AB-A624-CE6CC068AD8D}"/>
                    </a:ext>
                  </a:extLst>
                </p14:cNvPr>
                <p14:cNvContentPartPr/>
                <p14:nvPr/>
              </p14:nvContentPartPr>
              <p14:xfrm>
                <a:off x="2396252" y="2552367"/>
                <a:ext cx="100080" cy="12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CB20CE-E88E-40AB-A624-CE6CC068AD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87612" y="2543727"/>
                  <a:ext cx="11772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AD44A84-0EC6-4B2D-9E95-1AE525CB13AE}"/>
                  </a:ext>
                </a:extLst>
              </p14:cNvPr>
              <p14:cNvContentPartPr/>
              <p14:nvPr/>
            </p14:nvContentPartPr>
            <p14:xfrm>
              <a:off x="2935892" y="2342127"/>
              <a:ext cx="204480" cy="340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AD44A84-0EC6-4B2D-9E95-1AE525CB13A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27252" y="2333487"/>
                <a:ext cx="222120" cy="35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788767E4-D27B-4594-BEDE-7DE09EAC9D61}"/>
              </a:ext>
            </a:extLst>
          </p:cNvPr>
          <p:cNvGrpSpPr/>
          <p:nvPr/>
        </p:nvGrpSpPr>
        <p:grpSpPr>
          <a:xfrm>
            <a:off x="5134052" y="1439607"/>
            <a:ext cx="257040" cy="233640"/>
            <a:chOff x="5134052" y="1439607"/>
            <a:chExt cx="2570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90FC4BD-B14F-4519-961F-78F5C8A63ECB}"/>
                    </a:ext>
                  </a:extLst>
                </p14:cNvPr>
                <p14:cNvContentPartPr/>
                <p14:nvPr/>
              </p14:nvContentPartPr>
              <p14:xfrm>
                <a:off x="5134052" y="1439607"/>
                <a:ext cx="85680" cy="219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90FC4BD-B14F-4519-961F-78F5C8A63EC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25052" y="1430607"/>
                  <a:ext cx="1033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53B2E4-F69B-4E4E-8A07-551942651773}"/>
                    </a:ext>
                  </a:extLst>
                </p14:cNvPr>
                <p14:cNvContentPartPr/>
                <p14:nvPr/>
              </p14:nvContentPartPr>
              <p14:xfrm>
                <a:off x="5286332" y="1550487"/>
                <a:ext cx="104760" cy="122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53B2E4-F69B-4E4E-8A07-5519426517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77692" y="1541847"/>
                  <a:ext cx="12240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2E8ED86-E02D-467E-8701-1688EDD8D709}"/>
                  </a:ext>
                </a:extLst>
              </p14:cNvPr>
              <p14:cNvContentPartPr/>
              <p14:nvPr/>
            </p14:nvContentPartPr>
            <p14:xfrm>
              <a:off x="5737772" y="1442847"/>
              <a:ext cx="135360" cy="194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2E8ED86-E02D-467E-8701-1688EDD8D70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29132" y="1434207"/>
                <a:ext cx="1530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ED77F9C-7DD3-4E8D-B274-8AB19E8D4E98}"/>
                  </a:ext>
                </a:extLst>
              </p14:cNvPr>
              <p14:cNvContentPartPr/>
              <p14:nvPr/>
            </p14:nvContentPartPr>
            <p14:xfrm>
              <a:off x="5769092" y="1420527"/>
              <a:ext cx="136080" cy="235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ED77F9C-7DD3-4E8D-B274-8AB19E8D4E9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60452" y="1411887"/>
                <a:ext cx="1537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E27F821-8992-4B90-B2D4-C30797918AE7}"/>
                  </a:ext>
                </a:extLst>
              </p14:cNvPr>
              <p14:cNvContentPartPr/>
              <p14:nvPr/>
            </p14:nvContentPartPr>
            <p14:xfrm>
              <a:off x="5948012" y="1613847"/>
              <a:ext cx="54000" cy="85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E27F821-8992-4B90-B2D4-C30797918AE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39012" y="1604847"/>
                <a:ext cx="716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70492C-A410-4376-BBAC-D6124DDF3946}"/>
                  </a:ext>
                </a:extLst>
              </p14:cNvPr>
              <p14:cNvContentPartPr/>
              <p14:nvPr/>
            </p14:nvContentPartPr>
            <p14:xfrm>
              <a:off x="6007052" y="1423047"/>
              <a:ext cx="38520" cy="19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70492C-A410-4376-BBAC-D6124DDF394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998412" y="1414047"/>
                <a:ext cx="561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AD3458F-8C3D-4227-92CB-55F1A63B3DB0}"/>
                  </a:ext>
                </a:extLst>
              </p14:cNvPr>
              <p14:cNvContentPartPr/>
              <p14:nvPr/>
            </p14:nvContentPartPr>
            <p14:xfrm>
              <a:off x="6189572" y="1588647"/>
              <a:ext cx="61920" cy="21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AD3458F-8C3D-4227-92CB-55F1A63B3DB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80932" y="1580007"/>
                <a:ext cx="795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86AF176-52F6-4E22-8256-47A1AB2A5F19}"/>
                  </a:ext>
                </a:extLst>
              </p14:cNvPr>
              <p14:cNvContentPartPr/>
              <p14:nvPr/>
            </p14:nvContentPartPr>
            <p14:xfrm>
              <a:off x="6152132" y="1637607"/>
              <a:ext cx="62640" cy="12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86AF176-52F6-4E22-8256-47A1AB2A5F1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43492" y="1628967"/>
                <a:ext cx="802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45EB596-46C8-445B-9E87-2A7761F4B835}"/>
                  </a:ext>
                </a:extLst>
              </p14:cNvPr>
              <p14:cNvContentPartPr/>
              <p14:nvPr/>
            </p14:nvContentPartPr>
            <p14:xfrm>
              <a:off x="6401612" y="1290927"/>
              <a:ext cx="121680" cy="731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45EB596-46C8-445B-9E87-2A7761F4B83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392612" y="1282287"/>
                <a:ext cx="139320" cy="74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CC1CBD22-1939-4358-8EDF-B99DED07067C}"/>
              </a:ext>
            </a:extLst>
          </p:cNvPr>
          <p:cNvGrpSpPr/>
          <p:nvPr/>
        </p:nvGrpSpPr>
        <p:grpSpPr>
          <a:xfrm>
            <a:off x="8072372" y="1279047"/>
            <a:ext cx="820800" cy="331920"/>
            <a:chOff x="8072372" y="1279047"/>
            <a:chExt cx="82080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7F7B233-CE55-456F-9C0C-4E8B8F95822B}"/>
                    </a:ext>
                  </a:extLst>
                </p14:cNvPr>
                <p14:cNvContentPartPr/>
                <p14:nvPr/>
              </p14:nvContentPartPr>
              <p14:xfrm>
                <a:off x="8072372" y="1342407"/>
                <a:ext cx="51120" cy="148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7F7B233-CE55-456F-9C0C-4E8B8F95822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63372" y="1333767"/>
                  <a:ext cx="68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11C67FF-D434-4716-BA01-D2B5877DA91B}"/>
                    </a:ext>
                  </a:extLst>
                </p14:cNvPr>
                <p14:cNvContentPartPr/>
                <p14:nvPr/>
              </p14:nvContentPartPr>
              <p14:xfrm>
                <a:off x="8108372" y="1280127"/>
                <a:ext cx="118800" cy="193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11C67FF-D434-4716-BA01-D2B5877DA9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99732" y="1271127"/>
                  <a:ext cx="136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C770C35-C89D-4F43-9CF2-EBE610F239EE}"/>
                    </a:ext>
                  </a:extLst>
                </p14:cNvPr>
                <p14:cNvContentPartPr/>
                <p14:nvPr/>
              </p14:nvContentPartPr>
              <p14:xfrm>
                <a:off x="8085692" y="1385247"/>
                <a:ext cx="127440" cy="29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C770C35-C89D-4F43-9CF2-EBE610F239E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76692" y="1376247"/>
                  <a:ext cx="145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A9E29EA-089C-46E8-8812-A7188E20EE6D}"/>
                    </a:ext>
                  </a:extLst>
                </p14:cNvPr>
                <p14:cNvContentPartPr/>
                <p14:nvPr/>
              </p14:nvContentPartPr>
              <p14:xfrm>
                <a:off x="8344892" y="1355367"/>
                <a:ext cx="91800" cy="129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A9E29EA-089C-46E8-8812-A7188E20EE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35892" y="1346727"/>
                  <a:ext cx="109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21145B2-4E5D-4E0C-99AA-4B37784B7E26}"/>
                    </a:ext>
                  </a:extLst>
                </p14:cNvPr>
                <p14:cNvContentPartPr/>
                <p14:nvPr/>
              </p14:nvContentPartPr>
              <p14:xfrm>
                <a:off x="8501132" y="1279047"/>
                <a:ext cx="151920" cy="331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21145B2-4E5D-4E0C-99AA-4B37784B7E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92132" y="1270407"/>
                  <a:ext cx="1695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57CD197-62A7-4240-A4AD-C1084AFD207F}"/>
                    </a:ext>
                  </a:extLst>
                </p14:cNvPr>
                <p14:cNvContentPartPr/>
                <p14:nvPr/>
              </p14:nvContentPartPr>
              <p14:xfrm>
                <a:off x="8645852" y="1299927"/>
                <a:ext cx="63360" cy="27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57CD197-62A7-4240-A4AD-C1084AFD207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37212" y="1290927"/>
                  <a:ext cx="81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86E777D-92EB-4DC3-8765-E969800713EA}"/>
                    </a:ext>
                  </a:extLst>
                </p14:cNvPr>
                <p14:cNvContentPartPr/>
                <p14:nvPr/>
              </p14:nvContentPartPr>
              <p14:xfrm>
                <a:off x="8711012" y="1376967"/>
                <a:ext cx="182160" cy="119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86E777D-92EB-4DC3-8765-E969800713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02012" y="1368327"/>
                  <a:ext cx="19980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F3188EA-4983-47DF-BED3-D3BDDC0A12C4}"/>
                  </a:ext>
                </a:extLst>
              </p14:cNvPr>
              <p14:cNvContentPartPr/>
              <p14:nvPr/>
            </p14:nvContentPartPr>
            <p14:xfrm>
              <a:off x="9071012" y="1412607"/>
              <a:ext cx="55440" cy="90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F3188EA-4983-47DF-BED3-D3BDDC0A12C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062012" y="1403607"/>
                <a:ext cx="730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B4BA33D-84C5-4E30-8683-FA593768B2DB}"/>
                  </a:ext>
                </a:extLst>
              </p14:cNvPr>
              <p14:cNvContentPartPr/>
              <p14:nvPr/>
            </p14:nvContentPartPr>
            <p14:xfrm>
              <a:off x="9113132" y="1246287"/>
              <a:ext cx="34920" cy="24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B4BA33D-84C5-4E30-8683-FA593768B2D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104132" y="1237287"/>
                <a:ext cx="5256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D7DBBFA9-95CB-4677-A1B8-E830C42EE58F}"/>
              </a:ext>
            </a:extLst>
          </p:cNvPr>
          <p:cNvGrpSpPr/>
          <p:nvPr/>
        </p:nvGrpSpPr>
        <p:grpSpPr>
          <a:xfrm>
            <a:off x="9355052" y="1301727"/>
            <a:ext cx="469800" cy="204480"/>
            <a:chOff x="9355052" y="1301727"/>
            <a:chExt cx="46980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C3E3B2F-93B0-44DA-AE61-4843B425B2F2}"/>
                    </a:ext>
                  </a:extLst>
                </p14:cNvPr>
                <p14:cNvContentPartPr/>
                <p14:nvPr/>
              </p14:nvContentPartPr>
              <p14:xfrm>
                <a:off x="9355052" y="1364367"/>
                <a:ext cx="56880" cy="117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C3E3B2F-93B0-44DA-AE61-4843B425B2F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46052" y="1355727"/>
                  <a:ext cx="74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3AD9FE4-D224-453D-A0E1-DDA8DA514B73}"/>
                    </a:ext>
                  </a:extLst>
                </p14:cNvPr>
                <p14:cNvContentPartPr/>
                <p14:nvPr/>
              </p14:nvContentPartPr>
              <p14:xfrm>
                <a:off x="9421652" y="1314687"/>
                <a:ext cx="44640" cy="9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3AD9FE4-D224-453D-A0E1-DDA8DA514B7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412652" y="1305687"/>
                  <a:ext cx="62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C81F6D4-550D-4255-9110-88A58464E313}"/>
                    </a:ext>
                  </a:extLst>
                </p14:cNvPr>
                <p14:cNvContentPartPr/>
                <p14:nvPr/>
              </p14:nvContentPartPr>
              <p14:xfrm>
                <a:off x="9512732" y="1406127"/>
                <a:ext cx="80280" cy="21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C81F6D4-550D-4255-9110-88A58464E31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504092" y="1397487"/>
                  <a:ext cx="97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4FF4F78-1946-41CF-A1F8-830E98B3EA28}"/>
                    </a:ext>
                  </a:extLst>
                </p14:cNvPr>
                <p14:cNvContentPartPr/>
                <p14:nvPr/>
              </p14:nvContentPartPr>
              <p14:xfrm>
                <a:off x="9662132" y="1301727"/>
                <a:ext cx="162720" cy="204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4FF4F78-1946-41CF-A1F8-830E98B3EA2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53492" y="1292727"/>
                  <a:ext cx="18036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DF388B7-6F54-4559-BCB9-F6F9D7A46038}"/>
              </a:ext>
            </a:extLst>
          </p:cNvPr>
          <p:cNvGrpSpPr/>
          <p:nvPr/>
        </p:nvGrpSpPr>
        <p:grpSpPr>
          <a:xfrm>
            <a:off x="10060652" y="1133247"/>
            <a:ext cx="779760" cy="500040"/>
            <a:chOff x="10060652" y="1133247"/>
            <a:chExt cx="77976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629C11B-5EC7-443B-B49B-62492B5C39DC}"/>
                    </a:ext>
                  </a:extLst>
                </p14:cNvPr>
                <p14:cNvContentPartPr/>
                <p14:nvPr/>
              </p14:nvContentPartPr>
              <p14:xfrm>
                <a:off x="10060652" y="1265727"/>
                <a:ext cx="779760" cy="367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629C11B-5EC7-443B-B49B-62492B5C39D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51652" y="1257087"/>
                  <a:ext cx="7974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F032C5E-8793-4CA7-8533-2A0D82F98100}"/>
                    </a:ext>
                  </a:extLst>
                </p14:cNvPr>
                <p14:cNvContentPartPr/>
                <p14:nvPr/>
              </p14:nvContentPartPr>
              <p14:xfrm>
                <a:off x="10636652" y="1133247"/>
                <a:ext cx="78120" cy="78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F032C5E-8793-4CA7-8533-2A0D82F981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27652" y="1124247"/>
                  <a:ext cx="9576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F2719E9-37B2-432B-A7FA-7F9CF8913CD1}"/>
                  </a:ext>
                </a:extLst>
              </p14:cNvPr>
              <p14:cNvContentPartPr/>
              <p14:nvPr/>
            </p14:nvContentPartPr>
            <p14:xfrm>
              <a:off x="7310612" y="1797807"/>
              <a:ext cx="486720" cy="207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F2719E9-37B2-432B-A7FA-7F9CF8913CD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301972" y="1788807"/>
                <a:ext cx="50436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604A12B3-00E1-480A-9C73-2DADE27D36B2}"/>
              </a:ext>
            </a:extLst>
          </p:cNvPr>
          <p:cNvGrpSpPr/>
          <p:nvPr/>
        </p:nvGrpSpPr>
        <p:grpSpPr>
          <a:xfrm>
            <a:off x="6701852" y="1828407"/>
            <a:ext cx="351000" cy="313560"/>
            <a:chOff x="6701852" y="1828407"/>
            <a:chExt cx="35100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3CF662D-58B1-4315-AFF2-C793D1C092B8}"/>
                    </a:ext>
                  </a:extLst>
                </p14:cNvPr>
                <p14:cNvContentPartPr/>
                <p14:nvPr/>
              </p14:nvContentPartPr>
              <p14:xfrm>
                <a:off x="6701852" y="1828407"/>
                <a:ext cx="120600" cy="171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3CF662D-58B1-4315-AFF2-C793D1C092B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93212" y="1819767"/>
                  <a:ext cx="138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FB0C4ED-06D0-43E3-8007-94BF8A33034F}"/>
                    </a:ext>
                  </a:extLst>
                </p14:cNvPr>
                <p14:cNvContentPartPr/>
                <p14:nvPr/>
              </p14:nvContentPartPr>
              <p14:xfrm>
                <a:off x="6985532" y="1997967"/>
                <a:ext cx="67320" cy="144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FB0C4ED-06D0-43E3-8007-94BF8A33034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76532" y="1988967"/>
                  <a:ext cx="849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FCACADF-D832-4D82-9135-71BB654570E5}"/>
              </a:ext>
            </a:extLst>
          </p:cNvPr>
          <p:cNvGrpSpPr/>
          <p:nvPr/>
        </p:nvGrpSpPr>
        <p:grpSpPr>
          <a:xfrm>
            <a:off x="6705452" y="1313247"/>
            <a:ext cx="1113480" cy="290160"/>
            <a:chOff x="6705452" y="1313247"/>
            <a:chExt cx="111348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2C4AB53-FD3A-4AD5-B1C8-225EA335BCD9}"/>
                    </a:ext>
                  </a:extLst>
                </p14:cNvPr>
                <p14:cNvContentPartPr/>
                <p14:nvPr/>
              </p14:nvContentPartPr>
              <p14:xfrm>
                <a:off x="6705452" y="1327287"/>
                <a:ext cx="25920" cy="175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2C4AB53-FD3A-4AD5-B1C8-225EA335BCD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96452" y="1318647"/>
                  <a:ext cx="43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CDCFB94-EFB8-4554-A165-A02522AB61F6}"/>
                    </a:ext>
                  </a:extLst>
                </p14:cNvPr>
                <p14:cNvContentPartPr/>
                <p14:nvPr/>
              </p14:nvContentPartPr>
              <p14:xfrm>
                <a:off x="7046732" y="1313247"/>
                <a:ext cx="772200" cy="196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CDCFB94-EFB8-4554-A165-A02522AB61F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38092" y="1304607"/>
                  <a:ext cx="789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E417C66-C064-4E47-8B18-23FBD54DF533}"/>
                    </a:ext>
                  </a:extLst>
                </p14:cNvPr>
                <p14:cNvContentPartPr/>
                <p14:nvPr/>
              </p14:nvContentPartPr>
              <p14:xfrm>
                <a:off x="6885092" y="1479927"/>
                <a:ext cx="37440" cy="123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E417C66-C064-4E47-8B18-23FBD54DF53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76452" y="1470927"/>
                  <a:ext cx="550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270544B-EAA9-4C6C-9F30-9BB4D79833DD}"/>
              </a:ext>
            </a:extLst>
          </p:cNvPr>
          <p:cNvGrpSpPr/>
          <p:nvPr/>
        </p:nvGrpSpPr>
        <p:grpSpPr>
          <a:xfrm>
            <a:off x="5139452" y="2477127"/>
            <a:ext cx="401040" cy="264960"/>
            <a:chOff x="5139452" y="2477127"/>
            <a:chExt cx="40104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CB21012-E0B2-4998-AF56-1075B35BF2D8}"/>
                    </a:ext>
                  </a:extLst>
                </p14:cNvPr>
                <p14:cNvContentPartPr/>
                <p14:nvPr/>
              </p14:nvContentPartPr>
              <p14:xfrm>
                <a:off x="5213252" y="2477127"/>
                <a:ext cx="107280" cy="264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CB21012-E0B2-4998-AF56-1075B35BF2D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04612" y="2468127"/>
                  <a:ext cx="124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662CD1E-6CDF-46DC-BD18-C79C76BC56D6}"/>
                    </a:ext>
                  </a:extLst>
                </p14:cNvPr>
                <p14:cNvContentPartPr/>
                <p14:nvPr/>
              </p14:nvContentPartPr>
              <p14:xfrm>
                <a:off x="5139452" y="2514567"/>
                <a:ext cx="181080" cy="203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662CD1E-6CDF-46DC-BD18-C79C76BC56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30812" y="2505567"/>
                  <a:ext cx="198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28DFE1D-61D1-4671-AC74-0AA4C19BDBA3}"/>
                    </a:ext>
                  </a:extLst>
                </p14:cNvPr>
                <p14:cNvContentPartPr/>
                <p14:nvPr/>
              </p14:nvContentPartPr>
              <p14:xfrm>
                <a:off x="5432132" y="2625447"/>
                <a:ext cx="108360" cy="11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28DFE1D-61D1-4671-AC74-0AA4C19BDBA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23492" y="2616447"/>
                  <a:ext cx="126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2F8D23C-9A74-4369-A84B-4216B1EEB061}"/>
                    </a:ext>
                  </a:extLst>
                </p14:cNvPr>
                <p14:cNvContentPartPr/>
                <p14:nvPr/>
              </p14:nvContentPartPr>
              <p14:xfrm>
                <a:off x="5447972" y="2691327"/>
                <a:ext cx="70200" cy="7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2F8D23C-9A74-4369-A84B-4216B1EEB06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38972" y="2682327"/>
                  <a:ext cx="878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8E44A2-A243-4598-8791-30A2E4A7D296}"/>
              </a:ext>
            </a:extLst>
          </p:cNvPr>
          <p:cNvGrpSpPr/>
          <p:nvPr/>
        </p:nvGrpSpPr>
        <p:grpSpPr>
          <a:xfrm>
            <a:off x="5762612" y="2493687"/>
            <a:ext cx="562320" cy="271440"/>
            <a:chOff x="5762612" y="2493687"/>
            <a:chExt cx="56232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9071DC7-BB28-4ED7-8D50-55ED79B56A42}"/>
                    </a:ext>
                  </a:extLst>
                </p14:cNvPr>
                <p14:cNvContentPartPr/>
                <p14:nvPr/>
              </p14:nvContentPartPr>
              <p14:xfrm>
                <a:off x="5788532" y="2493687"/>
                <a:ext cx="93240" cy="271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9071DC7-BB28-4ED7-8D50-55ED79B56A4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79532" y="2485047"/>
                  <a:ext cx="110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41AC007-5895-4C95-A5FE-187A7A6F5A07}"/>
                    </a:ext>
                  </a:extLst>
                </p14:cNvPr>
                <p14:cNvContentPartPr/>
                <p14:nvPr/>
              </p14:nvContentPartPr>
              <p14:xfrm>
                <a:off x="5762612" y="2622927"/>
                <a:ext cx="155880" cy="25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41AC007-5895-4C95-A5FE-187A7A6F5A0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53612" y="2614287"/>
                  <a:ext cx="173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06BDEDA-1E1B-473B-918E-41D25DE7E217}"/>
                    </a:ext>
                  </a:extLst>
                </p14:cNvPr>
                <p14:cNvContentPartPr/>
                <p14:nvPr/>
              </p14:nvContentPartPr>
              <p14:xfrm>
                <a:off x="5939732" y="2548047"/>
                <a:ext cx="370800" cy="202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06BDEDA-1E1B-473B-918E-41D25DE7E21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31092" y="2539407"/>
                  <a:ext cx="388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52F906E-46F3-4FC4-9183-1B896306D456}"/>
                    </a:ext>
                  </a:extLst>
                </p14:cNvPr>
                <p14:cNvContentPartPr/>
                <p14:nvPr/>
              </p14:nvContentPartPr>
              <p14:xfrm>
                <a:off x="6239612" y="2622927"/>
                <a:ext cx="85320" cy="28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52F906E-46F3-4FC4-9183-1B896306D45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30972" y="2614287"/>
                  <a:ext cx="1029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CEB79F1-4836-4BD5-8280-84C6BA3E735B}"/>
              </a:ext>
            </a:extLst>
          </p:cNvPr>
          <p:cNvGrpSpPr/>
          <p:nvPr/>
        </p:nvGrpSpPr>
        <p:grpSpPr>
          <a:xfrm>
            <a:off x="6551372" y="2512047"/>
            <a:ext cx="1428840" cy="441000"/>
            <a:chOff x="6551372" y="2512047"/>
            <a:chExt cx="142884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10D6986-582A-4656-8370-03F90B6D5E25}"/>
                    </a:ext>
                  </a:extLst>
                </p14:cNvPr>
                <p14:cNvContentPartPr/>
                <p14:nvPr/>
              </p14:nvContentPartPr>
              <p14:xfrm>
                <a:off x="6551372" y="2631207"/>
                <a:ext cx="153720" cy="288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10D6986-582A-4656-8370-03F90B6D5E2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42732" y="2622207"/>
                  <a:ext cx="171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3148FB9-328C-4A53-8A96-CF045C0344DF}"/>
                    </a:ext>
                  </a:extLst>
                </p14:cNvPr>
                <p14:cNvContentPartPr/>
                <p14:nvPr/>
              </p14:nvContentPartPr>
              <p14:xfrm>
                <a:off x="6749732" y="2639127"/>
                <a:ext cx="116280" cy="99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3148FB9-328C-4A53-8A96-CF045C0344D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40732" y="2630487"/>
                  <a:ext cx="133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FF2DE0A-4392-4E9E-B9ED-9077912875A1}"/>
                    </a:ext>
                  </a:extLst>
                </p14:cNvPr>
                <p14:cNvContentPartPr/>
                <p14:nvPr/>
              </p14:nvContentPartPr>
              <p14:xfrm>
                <a:off x="6833252" y="2512047"/>
                <a:ext cx="51840" cy="43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FF2DE0A-4392-4E9E-B9ED-9077912875A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24252" y="2503407"/>
                  <a:ext cx="69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F68B6A8-49DB-40BB-9DA1-D78ADDEA45B8}"/>
                    </a:ext>
                  </a:extLst>
                </p14:cNvPr>
                <p14:cNvContentPartPr/>
                <p14:nvPr/>
              </p14:nvContentPartPr>
              <p14:xfrm>
                <a:off x="7059692" y="2607087"/>
                <a:ext cx="497880" cy="334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F68B6A8-49DB-40BB-9DA1-D78ADDEA45B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50692" y="2598087"/>
                  <a:ext cx="5155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E412B1C-DC8D-4E42-A9D2-350AAD378656}"/>
                    </a:ext>
                  </a:extLst>
                </p14:cNvPr>
                <p14:cNvContentPartPr/>
                <p14:nvPr/>
              </p14:nvContentPartPr>
              <p14:xfrm>
                <a:off x="7543892" y="2657487"/>
                <a:ext cx="180000" cy="295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E412B1C-DC8D-4E42-A9D2-350AAD37865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35252" y="2648847"/>
                  <a:ext cx="1976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EB4ABCD-D548-40FF-9F78-25BFFD37AE63}"/>
                    </a:ext>
                  </a:extLst>
                </p14:cNvPr>
                <p14:cNvContentPartPr/>
                <p14:nvPr/>
              </p14:nvContentPartPr>
              <p14:xfrm>
                <a:off x="7705532" y="2639487"/>
                <a:ext cx="274680" cy="123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EB4ABCD-D548-40FF-9F78-25BFFD37AE6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96532" y="2630847"/>
                  <a:ext cx="2923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1CA9BFC-94F6-4CA0-BAD8-A0E59D446747}"/>
              </a:ext>
            </a:extLst>
          </p:cNvPr>
          <p:cNvGrpSpPr/>
          <p:nvPr/>
        </p:nvGrpSpPr>
        <p:grpSpPr>
          <a:xfrm>
            <a:off x="8365052" y="2465607"/>
            <a:ext cx="1251360" cy="409680"/>
            <a:chOff x="8365052" y="2465607"/>
            <a:chExt cx="125136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DFF2CB-D2C1-4F0A-B0DF-F92F4A962D8F}"/>
                    </a:ext>
                  </a:extLst>
                </p14:cNvPr>
                <p14:cNvContentPartPr/>
                <p14:nvPr/>
              </p14:nvContentPartPr>
              <p14:xfrm>
                <a:off x="8365052" y="2542647"/>
                <a:ext cx="160200" cy="183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DFF2CB-D2C1-4F0A-B0DF-F92F4A962D8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56052" y="2533647"/>
                  <a:ext cx="177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939C6A7-F842-445F-8971-F9A854D67399}"/>
                    </a:ext>
                  </a:extLst>
                </p14:cNvPr>
                <p14:cNvContentPartPr/>
                <p14:nvPr/>
              </p14:nvContentPartPr>
              <p14:xfrm>
                <a:off x="8716052" y="2577207"/>
                <a:ext cx="79560" cy="147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939C6A7-F842-445F-8971-F9A854D6739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07052" y="2568207"/>
                  <a:ext cx="97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F1F04F-8BD2-4D2A-A851-5209CA62E5F9}"/>
                    </a:ext>
                  </a:extLst>
                </p14:cNvPr>
                <p14:cNvContentPartPr/>
                <p14:nvPr/>
              </p14:nvContentPartPr>
              <p14:xfrm>
                <a:off x="8871932" y="2487567"/>
                <a:ext cx="227880" cy="363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F1F04F-8BD2-4D2A-A851-5209CA62E5F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63292" y="2478927"/>
                  <a:ext cx="2455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19FCB13-F126-4D56-9E06-7ED6AF9CA80B}"/>
                    </a:ext>
                  </a:extLst>
                </p14:cNvPr>
                <p14:cNvContentPartPr/>
                <p14:nvPr/>
              </p14:nvContentPartPr>
              <p14:xfrm>
                <a:off x="9122132" y="2465607"/>
                <a:ext cx="38880" cy="32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19FCB13-F126-4D56-9E06-7ED6AF9CA80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13132" y="2456967"/>
                  <a:ext cx="56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60E97E7-A7E7-43AB-9A31-19686E385483}"/>
                    </a:ext>
                  </a:extLst>
                </p14:cNvPr>
                <p14:cNvContentPartPr/>
                <p14:nvPr/>
              </p14:nvContentPartPr>
              <p14:xfrm>
                <a:off x="9185852" y="2550927"/>
                <a:ext cx="321120" cy="165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60E97E7-A7E7-43AB-9A31-19686E38548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76852" y="2542287"/>
                  <a:ext cx="338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C838431-C56C-4156-8841-C7CAD6E00966}"/>
                    </a:ext>
                  </a:extLst>
                </p14:cNvPr>
                <p14:cNvContentPartPr/>
                <p14:nvPr/>
              </p14:nvContentPartPr>
              <p14:xfrm>
                <a:off x="9523532" y="2710767"/>
                <a:ext cx="92880" cy="164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C838431-C56C-4156-8841-C7CAD6E0096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14532" y="2702127"/>
                  <a:ext cx="1105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10A1A18-D5E0-4609-BF25-E23C1889ED1E}"/>
              </a:ext>
            </a:extLst>
          </p:cNvPr>
          <p:cNvGrpSpPr/>
          <p:nvPr/>
        </p:nvGrpSpPr>
        <p:grpSpPr>
          <a:xfrm>
            <a:off x="9992252" y="2445447"/>
            <a:ext cx="1330920" cy="364680"/>
            <a:chOff x="9992252" y="2445447"/>
            <a:chExt cx="133092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2F12732-5D20-4E55-9E92-E6A50B2236D5}"/>
                    </a:ext>
                  </a:extLst>
                </p14:cNvPr>
                <p14:cNvContentPartPr/>
                <p14:nvPr/>
              </p14:nvContentPartPr>
              <p14:xfrm>
                <a:off x="10021772" y="2470647"/>
                <a:ext cx="99000" cy="200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2F12732-5D20-4E55-9E92-E6A50B2236D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012772" y="2462007"/>
                  <a:ext cx="116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3608000-DA94-4248-B67D-C3777DF7A76D}"/>
                    </a:ext>
                  </a:extLst>
                </p14:cNvPr>
                <p14:cNvContentPartPr/>
                <p14:nvPr/>
              </p14:nvContentPartPr>
              <p14:xfrm>
                <a:off x="9992252" y="2472447"/>
                <a:ext cx="158040" cy="213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3608000-DA94-4248-B67D-C3777DF7A76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83252" y="2463807"/>
                  <a:ext cx="175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D1820D4-E4D0-4EE5-AF6E-1C450A94BD95}"/>
                    </a:ext>
                  </a:extLst>
                </p14:cNvPr>
                <p14:cNvContentPartPr/>
                <p14:nvPr/>
              </p14:nvContentPartPr>
              <p14:xfrm>
                <a:off x="10186292" y="2531127"/>
                <a:ext cx="167760" cy="122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D1820D4-E4D0-4EE5-AF6E-1C450A94BD9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77652" y="2522487"/>
                  <a:ext cx="185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DBBF884-D0AE-4F7B-9AF6-7B1406D972F2}"/>
                    </a:ext>
                  </a:extLst>
                </p14:cNvPr>
                <p14:cNvContentPartPr/>
                <p14:nvPr/>
              </p14:nvContentPartPr>
              <p14:xfrm>
                <a:off x="10475012" y="2446887"/>
                <a:ext cx="160920" cy="218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DBBF884-D0AE-4F7B-9AF6-7B1406D972F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66372" y="2438247"/>
                  <a:ext cx="178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2B4F932-2D30-4B18-931B-D3BB1133D86B}"/>
                    </a:ext>
                  </a:extLst>
                </p14:cNvPr>
                <p14:cNvContentPartPr/>
                <p14:nvPr/>
              </p14:nvContentPartPr>
              <p14:xfrm>
                <a:off x="10666892" y="2445447"/>
                <a:ext cx="93960" cy="283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2B4F932-2D30-4B18-931B-D3BB1133D86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57892" y="2436807"/>
                  <a:ext cx="1116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93C7A68-55A7-4524-8495-1EAB58AA3F21}"/>
                    </a:ext>
                  </a:extLst>
                </p14:cNvPr>
                <p14:cNvContentPartPr/>
                <p14:nvPr/>
              </p14:nvContentPartPr>
              <p14:xfrm>
                <a:off x="11249012" y="2504847"/>
                <a:ext cx="74160" cy="221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93C7A68-55A7-4524-8495-1EAB58AA3F2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40372" y="2496207"/>
                  <a:ext cx="91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8403BAE-1B9B-4C2F-AF46-BE3E75A3DF43}"/>
                    </a:ext>
                  </a:extLst>
                </p14:cNvPr>
                <p14:cNvContentPartPr/>
                <p14:nvPr/>
              </p14:nvContentPartPr>
              <p14:xfrm>
                <a:off x="10728812" y="2596647"/>
                <a:ext cx="145800" cy="115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8403BAE-1B9B-4C2F-AF46-BE3E75A3DF4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20172" y="2587647"/>
                  <a:ext cx="163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4931B97-13D1-4F2A-9DFC-F9DA936D30EC}"/>
                    </a:ext>
                  </a:extLst>
                </p14:cNvPr>
                <p14:cNvContentPartPr/>
                <p14:nvPr/>
              </p14:nvContentPartPr>
              <p14:xfrm>
                <a:off x="10910972" y="2670087"/>
                <a:ext cx="29520" cy="123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4931B97-13D1-4F2A-9DFC-F9DA936D30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01972" y="2661447"/>
                  <a:ext cx="47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D68514F-AED7-47F3-9CD5-16FD6956C0F9}"/>
                    </a:ext>
                  </a:extLst>
                </p14:cNvPr>
                <p14:cNvContentPartPr/>
                <p14:nvPr/>
              </p14:nvContentPartPr>
              <p14:xfrm>
                <a:off x="11014292" y="2568567"/>
                <a:ext cx="129600" cy="241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D68514F-AED7-47F3-9CD5-16FD6956C0F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05652" y="2559927"/>
                  <a:ext cx="14724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8DFEF3C-4327-4227-B340-5E200D6ACE01}"/>
              </a:ext>
            </a:extLst>
          </p:cNvPr>
          <p:cNvGrpSpPr/>
          <p:nvPr/>
        </p:nvGrpSpPr>
        <p:grpSpPr>
          <a:xfrm>
            <a:off x="712172" y="3257607"/>
            <a:ext cx="392760" cy="271440"/>
            <a:chOff x="712172" y="3257607"/>
            <a:chExt cx="39276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E0A2FA1-3E81-4050-A722-EFFDF0235A47}"/>
                    </a:ext>
                  </a:extLst>
                </p14:cNvPr>
                <p14:cNvContentPartPr/>
                <p14:nvPr/>
              </p14:nvContentPartPr>
              <p14:xfrm>
                <a:off x="757172" y="3257607"/>
                <a:ext cx="108000" cy="256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E0A2FA1-3E81-4050-A722-EFFDF0235A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8532" y="3248607"/>
                  <a:ext cx="1256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5E8B559-EBDE-4CB3-910C-E2448D982DE9}"/>
                    </a:ext>
                  </a:extLst>
                </p14:cNvPr>
                <p14:cNvContentPartPr/>
                <p14:nvPr/>
              </p14:nvContentPartPr>
              <p14:xfrm>
                <a:off x="712172" y="3263367"/>
                <a:ext cx="194040" cy="265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5E8B559-EBDE-4CB3-910C-E2448D982DE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3532" y="3254367"/>
                  <a:ext cx="211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0E34AFB-2104-4892-9A31-FF2DA58398CB}"/>
                    </a:ext>
                  </a:extLst>
                </p14:cNvPr>
                <p14:cNvContentPartPr/>
                <p14:nvPr/>
              </p14:nvContentPartPr>
              <p14:xfrm>
                <a:off x="997292" y="3370647"/>
                <a:ext cx="107640" cy="25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0E34AFB-2104-4892-9A31-FF2DA58398C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8292" y="3361647"/>
                  <a:ext cx="125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49B5207-C868-4F25-ADA8-C0A68503D447}"/>
                    </a:ext>
                  </a:extLst>
                </p14:cNvPr>
                <p14:cNvContentPartPr/>
                <p14:nvPr/>
              </p14:nvContentPartPr>
              <p14:xfrm>
                <a:off x="998732" y="3455607"/>
                <a:ext cx="72720" cy="11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49B5207-C868-4F25-ADA8-C0A68503D44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0092" y="3446967"/>
                  <a:ext cx="9036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72C68F7-7F94-4091-8D8D-2578FAD63C5C}"/>
                  </a:ext>
                </a:extLst>
              </p14:cNvPr>
              <p14:cNvContentPartPr/>
              <p14:nvPr/>
            </p14:nvContentPartPr>
            <p14:xfrm>
              <a:off x="1354052" y="3281007"/>
              <a:ext cx="246600" cy="2368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72C68F7-7F94-4091-8D8D-2578FAD63C5C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345412" y="3272367"/>
                <a:ext cx="26424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E88B010-8C2C-4A0F-94E1-D676BD907DB8}"/>
              </a:ext>
            </a:extLst>
          </p:cNvPr>
          <p:cNvGrpSpPr/>
          <p:nvPr/>
        </p:nvGrpSpPr>
        <p:grpSpPr>
          <a:xfrm>
            <a:off x="1313732" y="3689247"/>
            <a:ext cx="246960" cy="120600"/>
            <a:chOff x="1313732" y="3689247"/>
            <a:chExt cx="24696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E4E211F-1FE7-41E4-82EF-BC45BC209792}"/>
                    </a:ext>
                  </a:extLst>
                </p14:cNvPr>
                <p14:cNvContentPartPr/>
                <p14:nvPr/>
              </p14:nvContentPartPr>
              <p14:xfrm>
                <a:off x="1313732" y="3689247"/>
                <a:ext cx="34560" cy="117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E4E211F-1FE7-41E4-82EF-BC45BC2097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304732" y="3680247"/>
                  <a:ext cx="52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A86081A-864C-458B-B953-D2A9B5C59A3A}"/>
                    </a:ext>
                  </a:extLst>
                </p14:cNvPr>
                <p14:cNvContentPartPr/>
                <p14:nvPr/>
              </p14:nvContentPartPr>
              <p14:xfrm>
                <a:off x="1409492" y="3724887"/>
                <a:ext cx="60480" cy="67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A86081A-864C-458B-B953-D2A9B5C59A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00492" y="3716247"/>
                  <a:ext cx="78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504ED8C-EE8B-464A-A865-AF4651DEA5DB}"/>
                    </a:ext>
                  </a:extLst>
                </p14:cNvPr>
                <p14:cNvContentPartPr/>
                <p14:nvPr/>
              </p14:nvContentPartPr>
              <p14:xfrm>
                <a:off x="1550612" y="3744687"/>
                <a:ext cx="10080" cy="65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504ED8C-EE8B-464A-A865-AF4651DEA5D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41612" y="3735687"/>
                  <a:ext cx="2772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93845AF-8078-4DEA-A981-A555F7386AA1}"/>
                  </a:ext>
                </a:extLst>
              </p14:cNvPr>
              <p14:cNvContentPartPr/>
              <p14:nvPr/>
            </p14:nvContentPartPr>
            <p14:xfrm>
              <a:off x="1459172" y="3066807"/>
              <a:ext cx="155520" cy="99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93845AF-8078-4DEA-A981-A555F7386AA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450172" y="3057807"/>
                <a:ext cx="17316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6BBAF8F-F756-4F57-932C-B89581B88A30}"/>
              </a:ext>
            </a:extLst>
          </p:cNvPr>
          <p:cNvGrpSpPr/>
          <p:nvPr/>
        </p:nvGrpSpPr>
        <p:grpSpPr>
          <a:xfrm>
            <a:off x="1802252" y="3284247"/>
            <a:ext cx="299880" cy="267840"/>
            <a:chOff x="1802252" y="3284247"/>
            <a:chExt cx="29988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582FACA-B927-4A70-A113-F3FE145A8F67}"/>
                    </a:ext>
                  </a:extLst>
                </p14:cNvPr>
                <p14:cNvContentPartPr/>
                <p14:nvPr/>
              </p14:nvContentPartPr>
              <p14:xfrm>
                <a:off x="1802252" y="3310887"/>
                <a:ext cx="151200" cy="173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582FACA-B927-4A70-A113-F3FE145A8F6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793252" y="3301887"/>
                  <a:ext cx="168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3FAC3B1-6B1D-40D9-BA14-4E957ADC8BDC}"/>
                    </a:ext>
                  </a:extLst>
                </p14:cNvPr>
                <p14:cNvContentPartPr/>
                <p14:nvPr/>
              </p14:nvContentPartPr>
              <p14:xfrm>
                <a:off x="1810532" y="3284247"/>
                <a:ext cx="146160" cy="223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3FAC3B1-6B1D-40D9-BA14-4E957ADC8BD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801892" y="3275247"/>
                  <a:ext cx="163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00F16F4-BF15-4DF2-B76D-9D14CB7C6569}"/>
                    </a:ext>
                  </a:extLst>
                </p14:cNvPr>
                <p14:cNvContentPartPr/>
                <p14:nvPr/>
              </p14:nvContentPartPr>
              <p14:xfrm>
                <a:off x="2019692" y="3454527"/>
                <a:ext cx="38880" cy="97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00F16F4-BF15-4DF2-B76D-9D14CB7C656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010692" y="3445887"/>
                  <a:ext cx="56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845F3D1-9380-4452-A9D6-4B9CE04F3E6D}"/>
                    </a:ext>
                  </a:extLst>
                </p14:cNvPr>
                <p14:cNvContentPartPr/>
                <p14:nvPr/>
              </p14:nvContentPartPr>
              <p14:xfrm>
                <a:off x="2087732" y="3300447"/>
                <a:ext cx="14400" cy="26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845F3D1-9380-4452-A9D6-4B9CE04F3E6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79092" y="3291807"/>
                  <a:ext cx="320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8542C2B-0F52-411C-9458-4B76CA0BF2DD}"/>
              </a:ext>
            </a:extLst>
          </p:cNvPr>
          <p:cNvGrpSpPr/>
          <p:nvPr/>
        </p:nvGrpSpPr>
        <p:grpSpPr>
          <a:xfrm>
            <a:off x="2682092" y="2934687"/>
            <a:ext cx="2185200" cy="947880"/>
            <a:chOff x="2682092" y="2934687"/>
            <a:chExt cx="2185200" cy="94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134D10E-74C5-4044-B7FC-E23268421A3E}"/>
                    </a:ext>
                  </a:extLst>
                </p14:cNvPr>
                <p14:cNvContentPartPr/>
                <p14:nvPr/>
              </p14:nvContentPartPr>
              <p14:xfrm>
                <a:off x="3302732" y="3234927"/>
                <a:ext cx="1261800" cy="107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134D10E-74C5-4044-B7FC-E23268421A3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94092" y="3226287"/>
                  <a:ext cx="1279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0EDDA45-83D9-4362-AED5-DE4DFFFE87C2}"/>
                    </a:ext>
                  </a:extLst>
                </p14:cNvPr>
                <p14:cNvContentPartPr/>
                <p14:nvPr/>
              </p14:nvContentPartPr>
              <p14:xfrm>
                <a:off x="3376532" y="3094887"/>
                <a:ext cx="67680" cy="82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0EDDA45-83D9-4362-AED5-DE4DFFFE87C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67892" y="3085887"/>
                  <a:ext cx="85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5F76ACA-5DA7-4287-9CC0-82CCC8743B2C}"/>
                    </a:ext>
                  </a:extLst>
                </p14:cNvPr>
                <p14:cNvContentPartPr/>
                <p14:nvPr/>
              </p14:nvContentPartPr>
              <p14:xfrm>
                <a:off x="3354932" y="3074367"/>
                <a:ext cx="102240" cy="153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5F76ACA-5DA7-4287-9CC0-82CCC8743B2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45932" y="3065367"/>
                  <a:ext cx="119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7FD42F8-AF9B-4664-BB7D-EE582EF58786}"/>
                    </a:ext>
                  </a:extLst>
                </p14:cNvPr>
                <p14:cNvContentPartPr/>
                <p14:nvPr/>
              </p14:nvContentPartPr>
              <p14:xfrm>
                <a:off x="3511172" y="3191007"/>
                <a:ext cx="39960" cy="50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7FD42F8-AF9B-4664-BB7D-EE582EF5878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02532" y="3182007"/>
                  <a:ext cx="57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8312A15-4D15-467A-B0D8-5F023C0C4FB7}"/>
                    </a:ext>
                  </a:extLst>
                </p14:cNvPr>
                <p14:cNvContentPartPr/>
                <p14:nvPr/>
              </p14:nvContentPartPr>
              <p14:xfrm>
                <a:off x="3544292" y="3083367"/>
                <a:ext cx="15840" cy="19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8312A15-4D15-467A-B0D8-5F023C0C4FB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35292" y="3074367"/>
                  <a:ext cx="33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ADCBD71-D936-4BEC-A3B9-BD0D2153FD2E}"/>
                    </a:ext>
                  </a:extLst>
                </p14:cNvPr>
                <p14:cNvContentPartPr/>
                <p14:nvPr/>
              </p14:nvContentPartPr>
              <p14:xfrm>
                <a:off x="3735812" y="3003807"/>
                <a:ext cx="38160" cy="740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ADCBD71-D936-4BEC-A3B9-BD0D2153FD2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26812" y="2995167"/>
                  <a:ext cx="5580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C63D2EE-D6E1-4388-9DA4-6D8B03B78B4A}"/>
                    </a:ext>
                  </a:extLst>
                </p14:cNvPr>
                <p14:cNvContentPartPr/>
                <p14:nvPr/>
              </p14:nvContentPartPr>
              <p14:xfrm>
                <a:off x="3965492" y="3091287"/>
                <a:ext cx="116640" cy="121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C63D2EE-D6E1-4388-9DA4-6D8B03B78B4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56492" y="3082647"/>
                  <a:ext cx="134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A68CD5D-01A7-4913-842F-EAC0B81F2DDE}"/>
                    </a:ext>
                  </a:extLst>
                </p14:cNvPr>
                <p14:cNvContentPartPr/>
                <p14:nvPr/>
              </p14:nvContentPartPr>
              <p14:xfrm>
                <a:off x="4260692" y="2998047"/>
                <a:ext cx="75600" cy="642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A68CD5D-01A7-4913-842F-EAC0B81F2DD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252052" y="2989407"/>
                  <a:ext cx="9324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65055F1-7E50-4877-A075-24E9AB9C7B9C}"/>
                    </a:ext>
                  </a:extLst>
                </p14:cNvPr>
                <p14:cNvContentPartPr/>
                <p14:nvPr/>
              </p14:nvContentPartPr>
              <p14:xfrm>
                <a:off x="4601972" y="3200367"/>
                <a:ext cx="265320" cy="38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65055F1-7E50-4877-A075-24E9AB9C7B9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92972" y="3191367"/>
                  <a:ext cx="282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54B89A1-B68C-42EF-958E-E68E47635269}"/>
                    </a:ext>
                  </a:extLst>
                </p14:cNvPr>
                <p14:cNvContentPartPr/>
                <p14:nvPr/>
              </p14:nvContentPartPr>
              <p14:xfrm>
                <a:off x="4642652" y="2934687"/>
                <a:ext cx="17280" cy="160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54B89A1-B68C-42EF-958E-E68E4763526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34012" y="2925687"/>
                  <a:ext cx="34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653CBE6-5A3C-4AFC-8C74-03C9CE2CE803}"/>
                    </a:ext>
                  </a:extLst>
                </p14:cNvPr>
                <p14:cNvContentPartPr/>
                <p14:nvPr/>
              </p14:nvContentPartPr>
              <p14:xfrm>
                <a:off x="2724932" y="3637047"/>
                <a:ext cx="58320" cy="178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653CBE6-5A3C-4AFC-8C74-03C9CE2CE8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16292" y="3628407"/>
                  <a:ext cx="75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C0BDD48-6803-42DA-97C9-1821CC8E485A}"/>
                    </a:ext>
                  </a:extLst>
                </p14:cNvPr>
                <p14:cNvContentPartPr/>
                <p14:nvPr/>
              </p14:nvContentPartPr>
              <p14:xfrm>
                <a:off x="2682092" y="3578367"/>
                <a:ext cx="183240" cy="116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C0BDD48-6803-42DA-97C9-1821CC8E48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73092" y="3569727"/>
                  <a:ext cx="200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13EA580-19E6-4F67-BB1F-4268A1B89596}"/>
                    </a:ext>
                  </a:extLst>
                </p14:cNvPr>
                <p14:cNvContentPartPr/>
                <p14:nvPr/>
              </p14:nvContentPartPr>
              <p14:xfrm>
                <a:off x="2882252" y="3592407"/>
                <a:ext cx="73800" cy="264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13EA580-19E6-4F67-BB1F-4268A1B8959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873252" y="3583407"/>
                  <a:ext cx="914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BA0489F-9A65-4CFF-AB59-B62A91E11C48}"/>
                    </a:ext>
                  </a:extLst>
                </p14:cNvPr>
                <p14:cNvContentPartPr/>
                <p14:nvPr/>
              </p14:nvContentPartPr>
              <p14:xfrm>
                <a:off x="2980172" y="3648207"/>
                <a:ext cx="92880" cy="158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BA0489F-9A65-4CFF-AB59-B62A91E11C4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71532" y="3639207"/>
                  <a:ext cx="110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9CD10CF-659E-47EC-AC20-3611515A4BDF}"/>
                    </a:ext>
                  </a:extLst>
                </p14:cNvPr>
                <p14:cNvContentPartPr/>
                <p14:nvPr/>
              </p14:nvContentPartPr>
              <p14:xfrm>
                <a:off x="2988092" y="3634887"/>
                <a:ext cx="110520" cy="191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9CD10CF-659E-47EC-AC20-3611515A4BD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79452" y="3626247"/>
                  <a:ext cx="128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917E366-C02E-418E-B8CD-D83C2B6633A9}"/>
                    </a:ext>
                  </a:extLst>
                </p14:cNvPr>
                <p14:cNvContentPartPr/>
                <p14:nvPr/>
              </p14:nvContentPartPr>
              <p14:xfrm>
                <a:off x="3103652" y="3819567"/>
                <a:ext cx="31320" cy="50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917E366-C02E-418E-B8CD-D83C2B6633A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094652" y="3810927"/>
                  <a:ext cx="48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BB5239C-798A-456D-88C0-1CE4821C2D5F}"/>
                    </a:ext>
                  </a:extLst>
                </p14:cNvPr>
                <p14:cNvContentPartPr/>
                <p14:nvPr/>
              </p14:nvContentPartPr>
              <p14:xfrm>
                <a:off x="3123812" y="3722007"/>
                <a:ext cx="18360" cy="12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BB5239C-798A-456D-88C0-1CE4821C2D5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14812" y="3713367"/>
                  <a:ext cx="36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2B9B047-A507-4984-912E-455DA5B80BD6}"/>
                    </a:ext>
                  </a:extLst>
                </p14:cNvPr>
                <p14:cNvContentPartPr/>
                <p14:nvPr/>
              </p14:nvContentPartPr>
              <p14:xfrm>
                <a:off x="3226052" y="3766287"/>
                <a:ext cx="55800" cy="4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2B9B047-A507-4984-912E-455DA5B80BD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17412" y="3757647"/>
                  <a:ext cx="73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CB364F7-B369-4285-A5BF-3EB581812832}"/>
                    </a:ext>
                  </a:extLst>
                </p14:cNvPr>
                <p14:cNvContentPartPr/>
                <p14:nvPr/>
              </p14:nvContentPartPr>
              <p14:xfrm>
                <a:off x="3206972" y="3822447"/>
                <a:ext cx="37800" cy="4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CB364F7-B369-4285-A5BF-3EB58181283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98332" y="3813447"/>
                  <a:ext cx="55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87A779E-311B-48D6-B9FF-57E0C80A00C8}"/>
                    </a:ext>
                  </a:extLst>
                </p14:cNvPr>
                <p14:cNvContentPartPr/>
                <p14:nvPr/>
              </p14:nvContentPartPr>
              <p14:xfrm>
                <a:off x="3307412" y="3729927"/>
                <a:ext cx="92160" cy="109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87A779E-311B-48D6-B9FF-57E0C80A00C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98412" y="3721287"/>
                  <a:ext cx="109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C3084AF-5EF6-455D-8C97-3DA9EB672E86}"/>
                    </a:ext>
                  </a:extLst>
                </p14:cNvPr>
                <p14:cNvContentPartPr/>
                <p14:nvPr/>
              </p14:nvContentPartPr>
              <p14:xfrm>
                <a:off x="3422252" y="3830727"/>
                <a:ext cx="39960" cy="35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C3084AF-5EF6-455D-8C97-3DA9EB672E8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13252" y="3822087"/>
                  <a:ext cx="57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6C7225D-6148-4403-8BE4-C740D9F8D550}"/>
                    </a:ext>
                  </a:extLst>
                </p14:cNvPr>
                <p14:cNvContentPartPr/>
                <p14:nvPr/>
              </p14:nvContentPartPr>
              <p14:xfrm>
                <a:off x="3432332" y="3716607"/>
                <a:ext cx="25560" cy="23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6C7225D-6148-4403-8BE4-C740D9F8D55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23332" y="3707607"/>
                  <a:ext cx="43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BB9902F-0C03-4E4B-B40A-2E57327521D2}"/>
                    </a:ext>
                  </a:extLst>
                </p14:cNvPr>
                <p14:cNvContentPartPr/>
                <p14:nvPr/>
              </p14:nvContentPartPr>
              <p14:xfrm>
                <a:off x="3528452" y="3634527"/>
                <a:ext cx="56880" cy="248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BB9902F-0C03-4E4B-B40A-2E57327521D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19812" y="3625527"/>
                  <a:ext cx="745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9721F38-25F4-4742-AD98-A2AE45A8BCD3}"/>
                    </a:ext>
                  </a:extLst>
                </p14:cNvPr>
                <p14:cNvContentPartPr/>
                <p14:nvPr/>
              </p14:nvContentPartPr>
              <p14:xfrm>
                <a:off x="4290932" y="3661527"/>
                <a:ext cx="24840" cy="147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9721F38-25F4-4742-AD98-A2AE45A8BCD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281932" y="3652527"/>
                  <a:ext cx="42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4142A35-061B-4A36-83BA-F1B1AC20955C}"/>
                    </a:ext>
                  </a:extLst>
                </p14:cNvPr>
                <p14:cNvContentPartPr/>
                <p14:nvPr/>
              </p14:nvContentPartPr>
              <p14:xfrm>
                <a:off x="4634732" y="3501327"/>
                <a:ext cx="175680" cy="290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4142A35-061B-4A36-83BA-F1B1AC20955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26092" y="3492327"/>
                  <a:ext cx="193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DB0E048-EE94-4750-A6C3-A6C322724912}"/>
                    </a:ext>
                  </a:extLst>
                </p14:cNvPr>
                <p14:cNvContentPartPr/>
                <p14:nvPr/>
              </p14:nvContentPartPr>
              <p14:xfrm>
                <a:off x="3854972" y="3594927"/>
                <a:ext cx="21960" cy="159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DB0E048-EE94-4750-A6C3-A6C32272491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45972" y="3585927"/>
                  <a:ext cx="39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40FC74E-78D3-43CC-91A2-EB673BEC5AD0}"/>
                    </a:ext>
                  </a:extLst>
                </p14:cNvPr>
                <p14:cNvContentPartPr/>
                <p14:nvPr/>
              </p14:nvContentPartPr>
              <p14:xfrm>
                <a:off x="3920492" y="3664767"/>
                <a:ext cx="88920" cy="9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40FC74E-78D3-43CC-91A2-EB673BEC5AD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11492" y="3655767"/>
                  <a:ext cx="106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766242A-DFA5-459D-89BB-DD470A67DC4C}"/>
                    </a:ext>
                  </a:extLst>
                </p14:cNvPr>
                <p14:cNvContentPartPr/>
                <p14:nvPr/>
              </p14:nvContentPartPr>
              <p14:xfrm>
                <a:off x="4036412" y="3619407"/>
                <a:ext cx="125640" cy="238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766242A-DFA5-459D-89BB-DD470A67DC4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27772" y="3610407"/>
                  <a:ext cx="143280" cy="25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C98043B-1E7F-4185-9F27-7CB48D5C75F5}"/>
                  </a:ext>
                </a:extLst>
              </p14:cNvPr>
              <p14:cNvContentPartPr/>
              <p14:nvPr/>
            </p14:nvContentPartPr>
            <p14:xfrm>
              <a:off x="5290652" y="3517167"/>
              <a:ext cx="14400" cy="327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C98043B-1E7F-4185-9F27-7CB48D5C75F5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281652" y="3508527"/>
                <a:ext cx="3204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60ACB8E-680D-4C0E-8DBE-1A9D5C2AB7C7}"/>
              </a:ext>
            </a:extLst>
          </p:cNvPr>
          <p:cNvGrpSpPr/>
          <p:nvPr/>
        </p:nvGrpSpPr>
        <p:grpSpPr>
          <a:xfrm>
            <a:off x="5780972" y="3331047"/>
            <a:ext cx="2370600" cy="373680"/>
            <a:chOff x="5780972" y="3331047"/>
            <a:chExt cx="237060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838AE12-0BD1-4F6E-8DF5-CDA20219BB3D}"/>
                    </a:ext>
                  </a:extLst>
                </p14:cNvPr>
                <p14:cNvContentPartPr/>
                <p14:nvPr/>
              </p14:nvContentPartPr>
              <p14:xfrm>
                <a:off x="5780972" y="3343647"/>
                <a:ext cx="143640" cy="255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838AE12-0BD1-4F6E-8DF5-CDA20219BB3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72332" y="3335007"/>
                  <a:ext cx="1612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AD9AF3F-4B68-4A30-ABA6-7D36617D2AD2}"/>
                    </a:ext>
                  </a:extLst>
                </p14:cNvPr>
                <p14:cNvContentPartPr/>
                <p14:nvPr/>
              </p14:nvContentPartPr>
              <p14:xfrm>
                <a:off x="5936852" y="3496287"/>
                <a:ext cx="217080" cy="140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AD9AF3F-4B68-4A30-ABA6-7D36617D2AD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27852" y="3487287"/>
                  <a:ext cx="234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3F39AF9-C773-4818-9D6E-A4205DAF0F56}"/>
                    </a:ext>
                  </a:extLst>
                </p14:cNvPr>
                <p14:cNvContentPartPr/>
                <p14:nvPr/>
              </p14:nvContentPartPr>
              <p14:xfrm>
                <a:off x="6281372" y="3352647"/>
                <a:ext cx="133560" cy="328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3F39AF9-C773-4818-9D6E-A4205DAF0F5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272732" y="3344007"/>
                  <a:ext cx="151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7A85FB3-6D53-47DE-B924-8E5D378C1AAD}"/>
                    </a:ext>
                  </a:extLst>
                </p14:cNvPr>
                <p14:cNvContentPartPr/>
                <p14:nvPr/>
              </p14:nvContentPartPr>
              <p14:xfrm>
                <a:off x="6428252" y="3492687"/>
                <a:ext cx="115560" cy="135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7A85FB3-6D53-47DE-B924-8E5D378C1AA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419252" y="3483687"/>
                  <a:ext cx="133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628FDCD-2293-4113-BF90-F1D14A46615D}"/>
                    </a:ext>
                  </a:extLst>
                </p14:cNvPr>
                <p14:cNvContentPartPr/>
                <p14:nvPr/>
              </p14:nvContentPartPr>
              <p14:xfrm>
                <a:off x="6435092" y="3455247"/>
                <a:ext cx="88200" cy="180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628FDCD-2293-4113-BF90-F1D14A46615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426452" y="3446247"/>
                  <a:ext cx="105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ED01DC1-7180-43E5-9115-016427E621F9}"/>
                    </a:ext>
                  </a:extLst>
                </p14:cNvPr>
                <p14:cNvContentPartPr/>
                <p14:nvPr/>
              </p14:nvContentPartPr>
              <p14:xfrm>
                <a:off x="6569732" y="3572607"/>
                <a:ext cx="54360" cy="81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ED01DC1-7180-43E5-9115-016427E621F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61092" y="3563607"/>
                  <a:ext cx="72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DA07D7D-DADE-43E7-9814-7F89967AA6A5}"/>
                    </a:ext>
                  </a:extLst>
                </p14:cNvPr>
                <p14:cNvContentPartPr/>
                <p14:nvPr/>
              </p14:nvContentPartPr>
              <p14:xfrm>
                <a:off x="6601772" y="3455247"/>
                <a:ext cx="10440" cy="2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DA07D7D-DADE-43E7-9814-7F89967AA6A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93132" y="3446247"/>
                  <a:ext cx="28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2A3BB36-D85A-4865-BE45-DA175660D7C9}"/>
                    </a:ext>
                  </a:extLst>
                </p14:cNvPr>
                <p14:cNvContentPartPr/>
                <p14:nvPr/>
              </p14:nvContentPartPr>
              <p14:xfrm>
                <a:off x="6701492" y="3362007"/>
                <a:ext cx="83160" cy="316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2A3BB36-D85A-4865-BE45-DA175660D7C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692492" y="3353007"/>
                  <a:ext cx="1008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81B2F26-12CA-4E3E-A2C1-ED57D718B8B6}"/>
                    </a:ext>
                  </a:extLst>
                </p14:cNvPr>
                <p14:cNvContentPartPr/>
                <p14:nvPr/>
              </p14:nvContentPartPr>
              <p14:xfrm>
                <a:off x="6891572" y="3534807"/>
                <a:ext cx="51480" cy="6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81B2F26-12CA-4E3E-A2C1-ED57D718B8B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82932" y="3525807"/>
                  <a:ext cx="69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0795755-46E5-4950-8766-5ED93A642996}"/>
                    </a:ext>
                  </a:extLst>
                </p14:cNvPr>
                <p14:cNvContentPartPr/>
                <p14:nvPr/>
              </p14:nvContentPartPr>
              <p14:xfrm>
                <a:off x="6859892" y="3595647"/>
                <a:ext cx="52560" cy="20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0795755-46E5-4950-8766-5ED93A64299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851252" y="3586647"/>
                  <a:ext cx="70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517BCCB-C2B4-48E9-AB0D-D977D49E411F}"/>
                    </a:ext>
                  </a:extLst>
                </p14:cNvPr>
                <p14:cNvContentPartPr/>
                <p14:nvPr/>
              </p14:nvContentPartPr>
              <p14:xfrm>
                <a:off x="7101452" y="3441207"/>
                <a:ext cx="69840" cy="205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517BCCB-C2B4-48E9-AB0D-D977D49E411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92812" y="3432207"/>
                  <a:ext cx="87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6D60473-D85C-45EE-8EAA-D8A8E8B956DC}"/>
                    </a:ext>
                  </a:extLst>
                </p14:cNvPr>
                <p14:cNvContentPartPr/>
                <p14:nvPr/>
              </p14:nvContentPartPr>
              <p14:xfrm>
                <a:off x="7090652" y="3517167"/>
                <a:ext cx="87840" cy="38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6D60473-D85C-45EE-8EAA-D8A8E8B956D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081652" y="3508527"/>
                  <a:ext cx="105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4962ED3-9A45-4CDB-976A-F96FAA870A8F}"/>
                    </a:ext>
                  </a:extLst>
                </p14:cNvPr>
                <p14:cNvContentPartPr/>
                <p14:nvPr/>
              </p14:nvContentPartPr>
              <p14:xfrm>
                <a:off x="7123052" y="3410247"/>
                <a:ext cx="131760" cy="17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4962ED3-9A45-4CDB-976A-F96FAA870A8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14412" y="3401607"/>
                  <a:ext cx="149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10EEC9A-A001-47FC-ACF0-D0750DE7BA97}"/>
                    </a:ext>
                  </a:extLst>
                </p14:cNvPr>
                <p14:cNvContentPartPr/>
                <p14:nvPr/>
              </p14:nvContentPartPr>
              <p14:xfrm>
                <a:off x="7314572" y="3380727"/>
                <a:ext cx="147600" cy="324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10EEC9A-A001-47FC-ACF0-D0750DE7BA9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05572" y="3371727"/>
                  <a:ext cx="1652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FD45973-CD2D-4CD4-94A7-FA05B604F6BD}"/>
                    </a:ext>
                  </a:extLst>
                </p14:cNvPr>
                <p14:cNvContentPartPr/>
                <p14:nvPr/>
              </p14:nvContentPartPr>
              <p14:xfrm>
                <a:off x="7489172" y="3509247"/>
                <a:ext cx="83880" cy="148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FD45973-CD2D-4CD4-94A7-FA05B604F6B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80532" y="3500607"/>
                  <a:ext cx="101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6337EC5-403B-439D-93C7-5260D393426D}"/>
                    </a:ext>
                  </a:extLst>
                </p14:cNvPr>
                <p14:cNvContentPartPr/>
                <p14:nvPr/>
              </p14:nvContentPartPr>
              <p14:xfrm>
                <a:off x="7484132" y="3463887"/>
                <a:ext cx="97200" cy="175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6337EC5-403B-439D-93C7-5260D393426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475492" y="3455247"/>
                  <a:ext cx="114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56CBCF5-3DC2-4759-9263-9B607557670C}"/>
                    </a:ext>
                  </a:extLst>
                </p14:cNvPr>
                <p14:cNvContentPartPr/>
                <p14:nvPr/>
              </p14:nvContentPartPr>
              <p14:xfrm>
                <a:off x="7617332" y="3621207"/>
                <a:ext cx="57600" cy="72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56CBCF5-3DC2-4759-9263-9B607557670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608332" y="3612207"/>
                  <a:ext cx="75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121689A-5E83-48FC-BCD8-C8563CCB8A2F}"/>
                    </a:ext>
                  </a:extLst>
                </p14:cNvPr>
                <p14:cNvContentPartPr/>
                <p14:nvPr/>
              </p14:nvContentPartPr>
              <p14:xfrm>
                <a:off x="7667372" y="3331047"/>
                <a:ext cx="109440" cy="111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121689A-5E83-48FC-BCD8-C8563CCB8A2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658372" y="3322407"/>
                  <a:ext cx="127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43807B1-4533-43D7-A6AC-F3C4DD28AB41}"/>
                    </a:ext>
                  </a:extLst>
                </p14:cNvPr>
                <p14:cNvContentPartPr/>
                <p14:nvPr/>
              </p14:nvContentPartPr>
              <p14:xfrm>
                <a:off x="7830092" y="3348327"/>
                <a:ext cx="109440" cy="349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43807B1-4533-43D7-A6AC-F3C4DD28AB4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21452" y="3339327"/>
                  <a:ext cx="1270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2E845F8-A6E8-4C63-890C-452E0428F0BD}"/>
                    </a:ext>
                  </a:extLst>
                </p14:cNvPr>
                <p14:cNvContentPartPr/>
                <p14:nvPr/>
              </p14:nvContentPartPr>
              <p14:xfrm>
                <a:off x="8032412" y="3533367"/>
                <a:ext cx="119160" cy="21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2E845F8-A6E8-4C63-890C-452E0428F0B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023412" y="3524727"/>
                  <a:ext cx="1368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2CCBE7A5-85E9-4AA6-A204-EC0098743675}"/>
              </a:ext>
            </a:extLst>
          </p:cNvPr>
          <p:cNvGrpSpPr/>
          <p:nvPr/>
        </p:nvGrpSpPr>
        <p:grpSpPr>
          <a:xfrm>
            <a:off x="8254532" y="3207567"/>
            <a:ext cx="1100520" cy="577080"/>
            <a:chOff x="8254532" y="3207567"/>
            <a:chExt cx="110052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6CD2435-37E3-4F9B-B628-15B987B728FB}"/>
                    </a:ext>
                  </a:extLst>
                </p14:cNvPr>
                <p14:cNvContentPartPr/>
                <p14:nvPr/>
              </p14:nvContentPartPr>
              <p14:xfrm>
                <a:off x="8375492" y="3453087"/>
                <a:ext cx="95040" cy="205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6CD2435-37E3-4F9B-B628-15B987B728F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366852" y="3444447"/>
                  <a:ext cx="112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206DBF3-E0B5-4700-BE8D-511A34D62BCD}"/>
                    </a:ext>
                  </a:extLst>
                </p14:cNvPr>
                <p14:cNvContentPartPr/>
                <p14:nvPr/>
              </p14:nvContentPartPr>
              <p14:xfrm>
                <a:off x="8382692" y="3516807"/>
                <a:ext cx="78480" cy="36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206DBF3-E0B5-4700-BE8D-511A34D62BC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74052" y="3507807"/>
                  <a:ext cx="96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CD9ED17-54A6-4133-86E4-1BDC81AF15C7}"/>
                    </a:ext>
                  </a:extLst>
                </p14:cNvPr>
                <p14:cNvContentPartPr/>
                <p14:nvPr/>
              </p14:nvContentPartPr>
              <p14:xfrm>
                <a:off x="8384132" y="3434367"/>
                <a:ext cx="118080" cy="21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CD9ED17-54A6-4133-86E4-1BDC81AF15C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375132" y="3425367"/>
                  <a:ext cx="135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E633852-B81D-45F3-BB98-6EF751FB77E5}"/>
                    </a:ext>
                  </a:extLst>
                </p14:cNvPr>
                <p14:cNvContentPartPr/>
                <p14:nvPr/>
              </p14:nvContentPartPr>
              <p14:xfrm>
                <a:off x="8588612" y="3400887"/>
                <a:ext cx="115560" cy="274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E633852-B81D-45F3-BB98-6EF751FB77E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79972" y="3392247"/>
                  <a:ext cx="133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A09BD45-BFA9-4110-879E-B268C12D2440}"/>
                    </a:ext>
                  </a:extLst>
                </p14:cNvPr>
                <p14:cNvContentPartPr/>
                <p14:nvPr/>
              </p14:nvContentPartPr>
              <p14:xfrm>
                <a:off x="8738372" y="3502767"/>
                <a:ext cx="119160" cy="140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A09BD45-BFA9-4110-879E-B268C12D244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729732" y="3493767"/>
                  <a:ext cx="136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7DFDDA7-2956-42BF-B917-21079100B617}"/>
                    </a:ext>
                  </a:extLst>
                </p14:cNvPr>
                <p14:cNvContentPartPr/>
                <p14:nvPr/>
              </p14:nvContentPartPr>
              <p14:xfrm>
                <a:off x="8780852" y="3476127"/>
                <a:ext cx="51480" cy="154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7DFDDA7-2956-42BF-B917-21079100B61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772212" y="3467487"/>
                  <a:ext cx="69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9562D39-7DC7-469D-B02F-CB7AA8A48E52}"/>
                    </a:ext>
                  </a:extLst>
                </p14:cNvPr>
                <p14:cNvContentPartPr/>
                <p14:nvPr/>
              </p14:nvContentPartPr>
              <p14:xfrm>
                <a:off x="8926652" y="3532287"/>
                <a:ext cx="24480" cy="148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9562D39-7DC7-469D-B02F-CB7AA8A48E5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917652" y="3523647"/>
                  <a:ext cx="42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AA79E06-4E34-4F7C-B42F-2EB437C72541}"/>
                    </a:ext>
                  </a:extLst>
                </p14:cNvPr>
                <p14:cNvContentPartPr/>
                <p14:nvPr/>
              </p14:nvContentPartPr>
              <p14:xfrm>
                <a:off x="9000452" y="3379287"/>
                <a:ext cx="144720" cy="286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AA79E06-4E34-4F7C-B42F-2EB437C7254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91812" y="3370287"/>
                  <a:ext cx="1623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22272EB-A1DD-4BAD-923F-E9A2528A3D62}"/>
                    </a:ext>
                  </a:extLst>
                </p14:cNvPr>
                <p14:cNvContentPartPr/>
                <p14:nvPr/>
              </p14:nvContentPartPr>
              <p14:xfrm>
                <a:off x="8254532" y="3377847"/>
                <a:ext cx="190800" cy="406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22272EB-A1DD-4BAD-923F-E9A2528A3D6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245892" y="3369207"/>
                  <a:ext cx="2084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4DB5ABE-CE7B-4B7A-A8B5-B9C41B6E3D44}"/>
                    </a:ext>
                  </a:extLst>
                </p14:cNvPr>
                <p14:cNvContentPartPr/>
                <p14:nvPr/>
              </p14:nvContentPartPr>
              <p14:xfrm>
                <a:off x="9157772" y="3325287"/>
                <a:ext cx="95040" cy="361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4DB5ABE-CE7B-4B7A-A8B5-B9C41B6E3D4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149132" y="3316287"/>
                  <a:ext cx="1126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1E36E58-F097-4259-81AB-9286857DDCA6}"/>
                    </a:ext>
                  </a:extLst>
                </p14:cNvPr>
                <p14:cNvContentPartPr/>
                <p14:nvPr/>
              </p14:nvContentPartPr>
              <p14:xfrm>
                <a:off x="9254612" y="3207567"/>
                <a:ext cx="100440" cy="136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1E36E58-F097-4259-81AB-9286857DDCA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245972" y="3198927"/>
                  <a:ext cx="11808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B361076E-8554-456A-9098-BAFF515ECCDA}"/>
                  </a:ext>
                </a:extLst>
              </p14:cNvPr>
              <p14:cNvContentPartPr/>
              <p14:nvPr/>
            </p14:nvContentPartPr>
            <p14:xfrm>
              <a:off x="541524" y="4634247"/>
              <a:ext cx="157680" cy="288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B361076E-8554-456A-9098-BAFF515ECCDA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532884" y="4625247"/>
                <a:ext cx="175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BE924B39-777C-4C73-817A-D87B57F76282}"/>
                  </a:ext>
                </a:extLst>
              </p14:cNvPr>
              <p14:cNvContentPartPr/>
              <p14:nvPr/>
            </p14:nvContentPartPr>
            <p14:xfrm>
              <a:off x="519564" y="4545327"/>
              <a:ext cx="157680" cy="3780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BE924B39-777C-4C73-817A-D87B57F76282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510924" y="4536327"/>
                <a:ext cx="17532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AF4F3D7-901A-4C26-863A-F28974CA3E9F}"/>
              </a:ext>
            </a:extLst>
          </p:cNvPr>
          <p:cNvGrpSpPr/>
          <p:nvPr/>
        </p:nvGrpSpPr>
        <p:grpSpPr>
          <a:xfrm>
            <a:off x="1035444" y="4455327"/>
            <a:ext cx="202320" cy="185400"/>
            <a:chOff x="1035444" y="4455327"/>
            <a:chExt cx="20232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0B35D73-951B-42C2-999D-2C9289AD3AFE}"/>
                    </a:ext>
                  </a:extLst>
                </p14:cNvPr>
                <p14:cNvContentPartPr/>
                <p14:nvPr/>
              </p14:nvContentPartPr>
              <p14:xfrm>
                <a:off x="1035444" y="4455327"/>
                <a:ext cx="26280" cy="185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0B35D73-951B-42C2-999D-2C9289AD3AF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6444" y="4446327"/>
                  <a:ext cx="43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D65C9B8-F484-4101-A5E2-B570D9BF37B4}"/>
                    </a:ext>
                  </a:extLst>
                </p14:cNvPr>
                <p14:cNvContentPartPr/>
                <p14:nvPr/>
              </p14:nvContentPartPr>
              <p14:xfrm>
                <a:off x="1209324" y="4563687"/>
                <a:ext cx="28440" cy="25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D65C9B8-F484-4101-A5E2-B570D9BF37B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200684" y="4555047"/>
                  <a:ext cx="4608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A64CFE9F-4726-4F74-970E-8774A9191474}"/>
                  </a:ext>
                </a:extLst>
              </p14:cNvPr>
              <p14:cNvContentPartPr/>
              <p14:nvPr/>
            </p14:nvContentPartPr>
            <p14:xfrm>
              <a:off x="1423884" y="4502847"/>
              <a:ext cx="157680" cy="3139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A64CFE9F-4726-4F74-970E-8774A919147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414884" y="4493847"/>
                <a:ext cx="1753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6479A014-873F-4811-AD83-04BCCAC152A1}"/>
                  </a:ext>
                </a:extLst>
              </p14:cNvPr>
              <p14:cNvContentPartPr/>
              <p14:nvPr/>
            </p14:nvContentPartPr>
            <p14:xfrm>
              <a:off x="1843644" y="4557567"/>
              <a:ext cx="146160" cy="216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6479A014-873F-4811-AD83-04BCCAC152A1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835004" y="4548567"/>
                <a:ext cx="16380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89EB043-EA99-4E0E-B9F8-048636392C56}"/>
              </a:ext>
            </a:extLst>
          </p:cNvPr>
          <p:cNvGrpSpPr/>
          <p:nvPr/>
        </p:nvGrpSpPr>
        <p:grpSpPr>
          <a:xfrm>
            <a:off x="2329644" y="4339047"/>
            <a:ext cx="524520" cy="453960"/>
            <a:chOff x="2329644" y="4339047"/>
            <a:chExt cx="52452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45DB306-F221-459A-90D4-649A0B29CD3C}"/>
                    </a:ext>
                  </a:extLst>
                </p14:cNvPr>
                <p14:cNvContentPartPr/>
                <p14:nvPr/>
              </p14:nvContentPartPr>
              <p14:xfrm>
                <a:off x="2329644" y="4503567"/>
                <a:ext cx="140400" cy="289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45DB306-F221-459A-90D4-649A0B29CD3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321004" y="4494567"/>
                  <a:ext cx="1580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9FE8535-3673-4A3B-9185-39A4C5226DA7}"/>
                    </a:ext>
                  </a:extLst>
                </p14:cNvPr>
                <p14:cNvContentPartPr/>
                <p14:nvPr/>
              </p14:nvContentPartPr>
              <p14:xfrm>
                <a:off x="2513604" y="4339047"/>
                <a:ext cx="118440" cy="126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9FE8535-3673-4A3B-9185-39A4C5226DA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504964" y="4330407"/>
                  <a:ext cx="136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9006D13-4731-45B1-A7FC-244EF1B27B70}"/>
                    </a:ext>
                  </a:extLst>
                </p14:cNvPr>
                <p14:cNvContentPartPr/>
                <p14:nvPr/>
              </p14:nvContentPartPr>
              <p14:xfrm>
                <a:off x="2773884" y="4536687"/>
                <a:ext cx="80280" cy="14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9006D13-4731-45B1-A7FC-244EF1B27B7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764884" y="4528047"/>
                  <a:ext cx="97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770BDF3-062C-49F5-A7C2-39CF68E6F588}"/>
                    </a:ext>
                  </a:extLst>
                </p14:cNvPr>
                <p14:cNvContentPartPr/>
                <p14:nvPr/>
              </p14:nvContentPartPr>
              <p14:xfrm>
                <a:off x="2746524" y="4621287"/>
                <a:ext cx="70920" cy="5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770BDF3-062C-49F5-A7C2-39CF68E6F58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737524" y="4612647"/>
                  <a:ext cx="8856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BAF39B1-5D98-4F6E-8BE4-30A97C06EB0E}"/>
              </a:ext>
            </a:extLst>
          </p:cNvPr>
          <p:cNvGrpSpPr/>
          <p:nvPr/>
        </p:nvGrpSpPr>
        <p:grpSpPr>
          <a:xfrm>
            <a:off x="3186084" y="4451007"/>
            <a:ext cx="1014840" cy="306000"/>
            <a:chOff x="3186084" y="4451007"/>
            <a:chExt cx="101484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2648435-D977-452D-9E43-EF320D812945}"/>
                    </a:ext>
                  </a:extLst>
                </p14:cNvPr>
                <p14:cNvContentPartPr/>
                <p14:nvPr/>
              </p14:nvContentPartPr>
              <p14:xfrm>
                <a:off x="3186084" y="4503207"/>
                <a:ext cx="148320" cy="253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2648435-D977-452D-9E43-EF320D81294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177084" y="4494567"/>
                  <a:ext cx="165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21BCB88-918F-4E1C-B86B-B1FA0E935A4C}"/>
                    </a:ext>
                  </a:extLst>
                </p14:cNvPr>
                <p14:cNvContentPartPr/>
                <p14:nvPr/>
              </p14:nvContentPartPr>
              <p14:xfrm>
                <a:off x="3400644" y="4451367"/>
                <a:ext cx="106920" cy="217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21BCB88-918F-4E1C-B86B-B1FA0E935A4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392004" y="4442727"/>
                  <a:ext cx="124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2B9FCDA-41C8-4CD2-B114-AF52869E3E2B}"/>
                    </a:ext>
                  </a:extLst>
                </p14:cNvPr>
                <p14:cNvContentPartPr/>
                <p14:nvPr/>
              </p14:nvContentPartPr>
              <p14:xfrm>
                <a:off x="3537804" y="4544967"/>
                <a:ext cx="11520" cy="96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2B9FCDA-41C8-4CD2-B114-AF52869E3E2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528804" y="4536327"/>
                  <a:ext cx="29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641E1AC-DBF5-4DAC-B7AB-E118A9A39317}"/>
                    </a:ext>
                  </a:extLst>
                </p14:cNvPr>
                <p14:cNvContentPartPr/>
                <p14:nvPr/>
              </p14:nvContentPartPr>
              <p14:xfrm>
                <a:off x="3641124" y="4577007"/>
                <a:ext cx="90360" cy="9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641E1AC-DBF5-4DAC-B7AB-E118A9A3931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632124" y="4568367"/>
                  <a:ext cx="10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FE69157-FD65-4CDA-BFB6-C6A1D5E30DC8}"/>
                    </a:ext>
                  </a:extLst>
                </p14:cNvPr>
                <p14:cNvContentPartPr/>
                <p14:nvPr/>
              </p14:nvContentPartPr>
              <p14:xfrm>
                <a:off x="3823284" y="4529127"/>
                <a:ext cx="165240" cy="208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FE69157-FD65-4CDA-BFB6-C6A1D5E30DC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814284" y="4520127"/>
                  <a:ext cx="182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D37DF34-3854-418E-B837-39763C49560E}"/>
                    </a:ext>
                  </a:extLst>
                </p14:cNvPr>
                <p14:cNvContentPartPr/>
                <p14:nvPr/>
              </p14:nvContentPartPr>
              <p14:xfrm>
                <a:off x="4087884" y="4451007"/>
                <a:ext cx="113040" cy="251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D37DF34-3854-418E-B837-39763C49560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079244" y="4442367"/>
                  <a:ext cx="13068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BADCD5CB-6EA2-42B8-B162-75FA30DECA8D}"/>
              </a:ext>
            </a:extLst>
          </p:cNvPr>
          <p:cNvGrpSpPr/>
          <p:nvPr/>
        </p:nvGrpSpPr>
        <p:grpSpPr>
          <a:xfrm>
            <a:off x="649524" y="5247327"/>
            <a:ext cx="282600" cy="159840"/>
            <a:chOff x="649524" y="5247327"/>
            <a:chExt cx="28260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2521506-BE91-4F88-90F2-84FA0C35DA0B}"/>
                    </a:ext>
                  </a:extLst>
                </p14:cNvPr>
                <p14:cNvContentPartPr/>
                <p14:nvPr/>
              </p14:nvContentPartPr>
              <p14:xfrm>
                <a:off x="658884" y="5281527"/>
                <a:ext cx="90360" cy="24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2521506-BE91-4F88-90F2-84FA0C35DA0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49884" y="5272527"/>
                  <a:ext cx="108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A549A23-111F-4DFD-8EC2-318C31B56979}"/>
                    </a:ext>
                  </a:extLst>
                </p14:cNvPr>
                <p14:cNvContentPartPr/>
                <p14:nvPr/>
              </p14:nvContentPartPr>
              <p14:xfrm>
                <a:off x="649524" y="5365407"/>
                <a:ext cx="83880" cy="2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A549A23-111F-4DFD-8EC2-318C31B5697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40524" y="5356767"/>
                  <a:ext cx="101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E0DA53C-764E-4B6A-88E9-51BE587C9CFF}"/>
                    </a:ext>
                  </a:extLst>
                </p14:cNvPr>
                <p14:cNvContentPartPr/>
                <p14:nvPr/>
              </p14:nvContentPartPr>
              <p14:xfrm>
                <a:off x="808644" y="5247327"/>
                <a:ext cx="123480" cy="159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E0DA53C-764E-4B6A-88E9-51BE587C9CF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9644" y="5238327"/>
                  <a:ext cx="1411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B69186B6-ECDF-4537-B9B6-51FEBBA3E3F8}"/>
              </a:ext>
            </a:extLst>
          </p:cNvPr>
          <p:cNvGrpSpPr/>
          <p:nvPr/>
        </p:nvGrpSpPr>
        <p:grpSpPr>
          <a:xfrm>
            <a:off x="1288164" y="5223927"/>
            <a:ext cx="1401840" cy="380160"/>
            <a:chOff x="1288164" y="5223927"/>
            <a:chExt cx="140184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4E17983-3B7E-4B37-BCB7-A5B8330A4225}"/>
                    </a:ext>
                  </a:extLst>
                </p14:cNvPr>
                <p14:cNvContentPartPr/>
                <p14:nvPr/>
              </p14:nvContentPartPr>
              <p14:xfrm>
                <a:off x="1288164" y="5248407"/>
                <a:ext cx="186120" cy="251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4E17983-3B7E-4B37-BCB7-A5B8330A422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279524" y="5239767"/>
                  <a:ext cx="203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DC31AB9-372F-411C-8537-BD02EF518037}"/>
                    </a:ext>
                  </a:extLst>
                </p14:cNvPr>
                <p14:cNvContentPartPr/>
                <p14:nvPr/>
              </p14:nvContentPartPr>
              <p14:xfrm>
                <a:off x="1490124" y="5405367"/>
                <a:ext cx="203400" cy="110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DC31AB9-372F-411C-8537-BD02EF51803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481124" y="5396367"/>
                  <a:ext cx="221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CDF70EA-FEF6-4F80-8A99-29BB5CD4C26D}"/>
                    </a:ext>
                  </a:extLst>
                </p14:cNvPr>
                <p14:cNvContentPartPr/>
                <p14:nvPr/>
              </p14:nvContentPartPr>
              <p14:xfrm>
                <a:off x="1823124" y="5265687"/>
                <a:ext cx="132120" cy="303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CDF70EA-FEF6-4F80-8A99-29BB5CD4C26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814124" y="5256687"/>
                  <a:ext cx="1497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EEF57F9-8224-4E72-AF23-58315E878431}"/>
                    </a:ext>
                  </a:extLst>
                </p14:cNvPr>
                <p14:cNvContentPartPr/>
                <p14:nvPr/>
              </p14:nvContentPartPr>
              <p14:xfrm>
                <a:off x="1976484" y="5352447"/>
                <a:ext cx="131400" cy="170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EEF57F9-8224-4E72-AF23-58315E87843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67844" y="5343807"/>
                  <a:ext cx="149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8D35632-35D0-4FFF-9D20-993AAEDA12CD}"/>
                    </a:ext>
                  </a:extLst>
                </p14:cNvPr>
                <p14:cNvContentPartPr/>
                <p14:nvPr/>
              </p14:nvContentPartPr>
              <p14:xfrm>
                <a:off x="2008524" y="5352447"/>
                <a:ext cx="105840" cy="177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8D35632-35D0-4FFF-9D20-993AAEDA12C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999884" y="5343447"/>
                  <a:ext cx="123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3C45D98-1FEB-44BF-B326-26A515DE54CD}"/>
                    </a:ext>
                  </a:extLst>
                </p14:cNvPr>
                <p14:cNvContentPartPr/>
                <p14:nvPr/>
              </p14:nvContentPartPr>
              <p14:xfrm>
                <a:off x="2214084" y="5463327"/>
                <a:ext cx="11880" cy="82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3C45D98-1FEB-44BF-B326-26A515DE54C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205084" y="5454687"/>
                  <a:ext cx="29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93D7C31-A8BC-446E-AB44-B813A1FB07B7}"/>
                    </a:ext>
                  </a:extLst>
                </p14:cNvPr>
                <p14:cNvContentPartPr/>
                <p14:nvPr/>
              </p14:nvContentPartPr>
              <p14:xfrm>
                <a:off x="2239644" y="5355327"/>
                <a:ext cx="11160" cy="9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93D7C31-A8BC-446E-AB44-B813A1FB07B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231004" y="5346687"/>
                  <a:ext cx="28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9101959-F1E7-4180-9C18-8D6A03AE06CD}"/>
                    </a:ext>
                  </a:extLst>
                </p14:cNvPr>
                <p14:cNvContentPartPr/>
                <p14:nvPr/>
              </p14:nvContentPartPr>
              <p14:xfrm>
                <a:off x="2317404" y="5223927"/>
                <a:ext cx="132120" cy="380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9101959-F1E7-4180-9C18-8D6A03AE06C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308764" y="5214927"/>
                  <a:ext cx="1497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DE86ADC-9AC6-4A65-843C-10BFD9EB5C8F}"/>
                    </a:ext>
                  </a:extLst>
                </p14:cNvPr>
                <p14:cNvContentPartPr/>
                <p14:nvPr/>
              </p14:nvContentPartPr>
              <p14:xfrm>
                <a:off x="2574084" y="5395647"/>
                <a:ext cx="115920" cy="34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DE86ADC-9AC6-4A65-843C-10BFD9EB5C8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565084" y="5387007"/>
                  <a:ext cx="133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92BCFE2-C462-4628-A2A6-424D2CBA6216}"/>
                    </a:ext>
                  </a:extLst>
                </p14:cNvPr>
                <p14:cNvContentPartPr/>
                <p14:nvPr/>
              </p14:nvContentPartPr>
              <p14:xfrm>
                <a:off x="2560404" y="5450727"/>
                <a:ext cx="86760" cy="16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92BCFE2-C462-4628-A2A6-424D2CBA621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551764" y="5441727"/>
                  <a:ext cx="1044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587A968-0E58-4953-AF7E-4063743170FB}"/>
              </a:ext>
            </a:extLst>
          </p:cNvPr>
          <p:cNvGrpSpPr/>
          <p:nvPr/>
        </p:nvGrpSpPr>
        <p:grpSpPr>
          <a:xfrm>
            <a:off x="3102564" y="5563767"/>
            <a:ext cx="333360" cy="120600"/>
            <a:chOff x="3102564" y="5563767"/>
            <a:chExt cx="33336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EA63EB8-4353-436D-93C0-1D370629187C}"/>
                    </a:ext>
                  </a:extLst>
                </p14:cNvPr>
                <p14:cNvContentPartPr/>
                <p14:nvPr/>
              </p14:nvContentPartPr>
              <p14:xfrm>
                <a:off x="3102564" y="5563767"/>
                <a:ext cx="56160" cy="1206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EA63EB8-4353-436D-93C0-1D370629187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093564" y="5554767"/>
                  <a:ext cx="73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1A5FF0E-BECF-4B41-A9EE-A754F4E1D7DB}"/>
                    </a:ext>
                  </a:extLst>
                </p14:cNvPr>
                <p14:cNvContentPartPr/>
                <p14:nvPr/>
              </p14:nvContentPartPr>
              <p14:xfrm>
                <a:off x="3225684" y="5605887"/>
                <a:ext cx="102960" cy="59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1A5FF0E-BECF-4B41-A9EE-A754F4E1D7D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216684" y="5596887"/>
                  <a:ext cx="120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0A0A506-288B-4020-90B5-AB1D9B44892C}"/>
                    </a:ext>
                  </a:extLst>
                </p14:cNvPr>
                <p14:cNvContentPartPr/>
                <p14:nvPr/>
              </p14:nvContentPartPr>
              <p14:xfrm>
                <a:off x="3425124" y="5608407"/>
                <a:ext cx="10800" cy="65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0A0A506-288B-4020-90B5-AB1D9B44892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416124" y="5599767"/>
                  <a:ext cx="2844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1431C1E0-0C6D-497B-A837-09E3022400B2}"/>
              </a:ext>
            </a:extLst>
          </p:cNvPr>
          <p:cNvGrpSpPr/>
          <p:nvPr/>
        </p:nvGrpSpPr>
        <p:grpSpPr>
          <a:xfrm>
            <a:off x="3183204" y="4989207"/>
            <a:ext cx="304560" cy="405720"/>
            <a:chOff x="3183204" y="4989207"/>
            <a:chExt cx="30456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B357BC6-C864-4644-B9CD-65BE6D1177AE}"/>
                    </a:ext>
                  </a:extLst>
                </p14:cNvPr>
                <p14:cNvContentPartPr/>
                <p14:nvPr/>
              </p14:nvContentPartPr>
              <p14:xfrm>
                <a:off x="3183204" y="5156607"/>
                <a:ext cx="304560" cy="238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B357BC6-C864-4644-B9CD-65BE6D1177A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174204" y="5147967"/>
                  <a:ext cx="322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BB120B0-CC25-4F87-80D7-E8CE0C7AF3D8}"/>
                    </a:ext>
                  </a:extLst>
                </p14:cNvPr>
                <p14:cNvContentPartPr/>
                <p14:nvPr/>
              </p14:nvContentPartPr>
              <p14:xfrm>
                <a:off x="3304524" y="4989207"/>
                <a:ext cx="144720" cy="82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BB120B0-CC25-4F87-80D7-E8CE0C7AF3D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295884" y="4980567"/>
                  <a:ext cx="16236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A2D6A0E4-46A8-4C92-A19B-B800451EB9EF}"/>
              </a:ext>
            </a:extLst>
          </p:cNvPr>
          <p:cNvGrpSpPr/>
          <p:nvPr/>
        </p:nvGrpSpPr>
        <p:grpSpPr>
          <a:xfrm>
            <a:off x="3655884" y="5168487"/>
            <a:ext cx="947520" cy="328680"/>
            <a:chOff x="3655884" y="5168487"/>
            <a:chExt cx="94752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986DDF0-DFEC-4EBD-9D71-B852D10858C1}"/>
                    </a:ext>
                  </a:extLst>
                </p14:cNvPr>
                <p14:cNvContentPartPr/>
                <p14:nvPr/>
              </p14:nvContentPartPr>
              <p14:xfrm>
                <a:off x="3655884" y="5187927"/>
                <a:ext cx="190800" cy="275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986DDF0-DFEC-4EBD-9D71-B852D10858C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647244" y="5178927"/>
                  <a:ext cx="208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941EFCD-5AC4-4751-9DC2-21DF921E615F}"/>
                    </a:ext>
                  </a:extLst>
                </p14:cNvPr>
                <p14:cNvContentPartPr/>
                <p14:nvPr/>
              </p14:nvContentPartPr>
              <p14:xfrm>
                <a:off x="3899244" y="5168487"/>
                <a:ext cx="85320" cy="214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941EFCD-5AC4-4751-9DC2-21DF921E615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890604" y="5159487"/>
                  <a:ext cx="102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38B5289-2345-4DC0-A9AB-14744BB293E9}"/>
                    </a:ext>
                  </a:extLst>
                </p14:cNvPr>
                <p14:cNvContentPartPr/>
                <p14:nvPr/>
              </p14:nvContentPartPr>
              <p14:xfrm>
                <a:off x="4022364" y="5257047"/>
                <a:ext cx="35640" cy="1069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38B5289-2345-4DC0-A9AB-14744BB293E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013724" y="5248407"/>
                  <a:ext cx="53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408554C-C99A-48FF-BB1D-5824DBBD12FB}"/>
                    </a:ext>
                  </a:extLst>
                </p14:cNvPr>
                <p14:cNvContentPartPr/>
                <p14:nvPr/>
              </p14:nvContentPartPr>
              <p14:xfrm>
                <a:off x="4151244" y="5265687"/>
                <a:ext cx="126360" cy="226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408554C-C99A-48FF-BB1D-5824DBBD12F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142244" y="5257047"/>
                  <a:ext cx="144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D5C3CAD-F7A8-4366-B47C-33595D510D56}"/>
                    </a:ext>
                  </a:extLst>
                </p14:cNvPr>
                <p14:cNvContentPartPr/>
                <p14:nvPr/>
              </p14:nvContentPartPr>
              <p14:xfrm>
                <a:off x="4284084" y="5245527"/>
                <a:ext cx="176040" cy="251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D5C3CAD-F7A8-4366-B47C-33595D510D5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275084" y="5236887"/>
                  <a:ext cx="193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934C856-6EFB-4C98-81C6-0C7FECCE3B69}"/>
                    </a:ext>
                  </a:extLst>
                </p14:cNvPr>
                <p14:cNvContentPartPr/>
                <p14:nvPr/>
              </p14:nvContentPartPr>
              <p14:xfrm>
                <a:off x="4493244" y="5180727"/>
                <a:ext cx="110160" cy="262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934C856-6EFB-4C98-81C6-0C7FECCE3B6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484604" y="5171727"/>
                  <a:ext cx="12780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0B596DA5-9F2F-48D4-BBA6-94239EA8BFD5}"/>
              </a:ext>
            </a:extLst>
          </p:cNvPr>
          <p:cNvGrpSpPr/>
          <p:nvPr/>
        </p:nvGrpSpPr>
        <p:grpSpPr>
          <a:xfrm>
            <a:off x="4919844" y="5223207"/>
            <a:ext cx="171000" cy="106200"/>
            <a:chOff x="4919844" y="5223207"/>
            <a:chExt cx="17100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1F69FFB-AE07-4346-B1F5-F8609E3E71C5}"/>
                    </a:ext>
                  </a:extLst>
                </p14:cNvPr>
                <p14:cNvContentPartPr/>
                <p14:nvPr/>
              </p14:nvContentPartPr>
              <p14:xfrm>
                <a:off x="4955124" y="5223207"/>
                <a:ext cx="135720" cy="24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1F69FFB-AE07-4346-B1F5-F8609E3E71C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946484" y="5214567"/>
                  <a:ext cx="153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C7DF33E-70E0-4B12-9AAE-190BAD106F2D}"/>
                    </a:ext>
                  </a:extLst>
                </p14:cNvPr>
                <p14:cNvContentPartPr/>
                <p14:nvPr/>
              </p14:nvContentPartPr>
              <p14:xfrm>
                <a:off x="4919844" y="5306727"/>
                <a:ext cx="117000" cy="22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C7DF33E-70E0-4B12-9AAE-190BAD106F2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911204" y="5297727"/>
                  <a:ext cx="1346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E660F7FD-461A-49FE-A8C3-51142979817B}"/>
              </a:ext>
            </a:extLst>
          </p:cNvPr>
          <p:cNvGrpSpPr/>
          <p:nvPr/>
        </p:nvGrpSpPr>
        <p:grpSpPr>
          <a:xfrm>
            <a:off x="5585124" y="5132847"/>
            <a:ext cx="1389240" cy="437400"/>
            <a:chOff x="5585124" y="5132847"/>
            <a:chExt cx="138924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6963C3A-5F09-4364-A5A5-D94C848FE7DD}"/>
                    </a:ext>
                  </a:extLst>
                </p14:cNvPr>
                <p14:cNvContentPartPr/>
                <p14:nvPr/>
              </p14:nvContentPartPr>
              <p14:xfrm>
                <a:off x="5585124" y="5205567"/>
                <a:ext cx="218880" cy="112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6963C3A-5F09-4364-A5A5-D94C848FE7D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576124" y="5196927"/>
                  <a:ext cx="236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B245DC8-EBF3-4810-AF51-165B7B44C703}"/>
                    </a:ext>
                  </a:extLst>
                </p14:cNvPr>
                <p14:cNvContentPartPr/>
                <p14:nvPr/>
              </p14:nvContentPartPr>
              <p14:xfrm>
                <a:off x="5813004" y="5225727"/>
                <a:ext cx="224640" cy="286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B245DC8-EBF3-4810-AF51-165B7B44C70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804004" y="5217087"/>
                  <a:ext cx="2422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FB43EE4-96F6-4B8F-8861-CA41E9DC8821}"/>
                    </a:ext>
                  </a:extLst>
                </p14:cNvPr>
                <p14:cNvContentPartPr/>
                <p14:nvPr/>
              </p14:nvContentPartPr>
              <p14:xfrm>
                <a:off x="6119724" y="5160927"/>
                <a:ext cx="142920" cy="240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FB43EE4-96F6-4B8F-8861-CA41E9DC882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110724" y="5151927"/>
                  <a:ext cx="160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5567CFC-F433-45F7-9506-03525F4CCB25}"/>
                    </a:ext>
                  </a:extLst>
                </p14:cNvPr>
                <p14:cNvContentPartPr/>
                <p14:nvPr/>
              </p14:nvContentPartPr>
              <p14:xfrm>
                <a:off x="6282804" y="5252367"/>
                <a:ext cx="47520" cy="1418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5567CFC-F433-45F7-9506-03525F4CCB2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273804" y="5243367"/>
                  <a:ext cx="65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D0E7C5F-EA22-475B-AE8C-8D14EB52C189}"/>
                    </a:ext>
                  </a:extLst>
                </p14:cNvPr>
                <p14:cNvContentPartPr/>
                <p14:nvPr/>
              </p14:nvContentPartPr>
              <p14:xfrm>
                <a:off x="6405204" y="5324007"/>
                <a:ext cx="117360" cy="10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D0E7C5F-EA22-475B-AE8C-8D14EB52C18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396564" y="5315007"/>
                  <a:ext cx="135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4F10E2B-3158-4E80-98A9-D1998795FC2C}"/>
                    </a:ext>
                  </a:extLst>
                </p14:cNvPr>
                <p14:cNvContentPartPr/>
                <p14:nvPr/>
              </p14:nvContentPartPr>
              <p14:xfrm>
                <a:off x="6485124" y="5268207"/>
                <a:ext cx="280440" cy="302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4F10E2B-3158-4E80-98A9-D1998795FC2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476124" y="5259567"/>
                  <a:ext cx="2980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5080940-E996-4E65-A51F-2E3BCEEADE3A}"/>
                    </a:ext>
                  </a:extLst>
                </p14:cNvPr>
                <p14:cNvContentPartPr/>
                <p14:nvPr/>
              </p14:nvContentPartPr>
              <p14:xfrm>
                <a:off x="6917844" y="5132847"/>
                <a:ext cx="56520" cy="3312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5080940-E996-4E65-A51F-2E3BCEEADE3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908844" y="5124207"/>
                  <a:ext cx="74160" cy="34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A3EB9616-5D54-4BBF-A9DD-E4E6D6220E0E}"/>
                  </a:ext>
                </a:extLst>
              </p14:cNvPr>
              <p14:cNvContentPartPr/>
              <p14:nvPr/>
            </p14:nvContentPartPr>
            <p14:xfrm>
              <a:off x="4539684" y="3946287"/>
              <a:ext cx="1887120" cy="4834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A3EB9616-5D54-4BBF-A9DD-E4E6D6220E0E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4531044" y="3937287"/>
                <a:ext cx="1904760" cy="50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832635B3-9709-4298-A7AE-8E81DE0E1450}"/>
              </a:ext>
            </a:extLst>
          </p:cNvPr>
          <p:cNvGrpSpPr/>
          <p:nvPr/>
        </p:nvGrpSpPr>
        <p:grpSpPr>
          <a:xfrm>
            <a:off x="6705444" y="4269207"/>
            <a:ext cx="2763720" cy="467280"/>
            <a:chOff x="6705444" y="4269207"/>
            <a:chExt cx="276372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43DE3CA-DB8C-4849-8CAF-8DFC86C48FA3}"/>
                    </a:ext>
                  </a:extLst>
                </p14:cNvPr>
                <p14:cNvContentPartPr/>
                <p14:nvPr/>
              </p14:nvContentPartPr>
              <p14:xfrm>
                <a:off x="6705444" y="4299087"/>
                <a:ext cx="152280" cy="246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43DE3CA-DB8C-4849-8CAF-8DFC86C48FA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696804" y="4290087"/>
                  <a:ext cx="169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4158EAD-8B6A-43B4-B58D-20D64987B3F8}"/>
                    </a:ext>
                  </a:extLst>
                </p14:cNvPr>
                <p14:cNvContentPartPr/>
                <p14:nvPr/>
              </p14:nvContentPartPr>
              <p14:xfrm>
                <a:off x="6914244" y="4342647"/>
                <a:ext cx="1122480" cy="236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4158EAD-8B6A-43B4-B58D-20D64987B3F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905604" y="4333647"/>
                  <a:ext cx="1140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BAE1997-6C9A-4856-8E5A-21C2743D1667}"/>
                    </a:ext>
                  </a:extLst>
                </p14:cNvPr>
                <p14:cNvContentPartPr/>
                <p14:nvPr/>
              </p14:nvContentPartPr>
              <p14:xfrm>
                <a:off x="8034564" y="4326807"/>
                <a:ext cx="33840" cy="13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BAE1997-6C9A-4856-8E5A-21C2743D166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025924" y="4318167"/>
                  <a:ext cx="51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3202D4A-49E6-4E72-9AD1-A12C287771A2}"/>
                    </a:ext>
                  </a:extLst>
                </p14:cNvPr>
                <p14:cNvContentPartPr/>
                <p14:nvPr/>
              </p14:nvContentPartPr>
              <p14:xfrm>
                <a:off x="8216364" y="4273167"/>
                <a:ext cx="1047240" cy="463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3202D4A-49E6-4E72-9AD1-A12C287771A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207724" y="4264527"/>
                  <a:ext cx="10648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C1F6496-1775-4559-8492-C8137BEBE7CB}"/>
                    </a:ext>
                  </a:extLst>
                </p14:cNvPr>
                <p14:cNvContentPartPr/>
                <p14:nvPr/>
              </p14:nvContentPartPr>
              <p14:xfrm>
                <a:off x="9180084" y="4269207"/>
                <a:ext cx="11160" cy="33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C1F6496-1775-4559-8492-C8137BEBE7C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171444" y="4260207"/>
                  <a:ext cx="28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83C5B51-BD0E-411D-A255-4F702E49FCC7}"/>
                    </a:ext>
                  </a:extLst>
                </p14:cNvPr>
                <p14:cNvContentPartPr/>
                <p14:nvPr/>
              </p14:nvContentPartPr>
              <p14:xfrm>
                <a:off x="9324084" y="4409247"/>
                <a:ext cx="145080" cy="306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83C5B51-BD0E-411D-A255-4F702E49FCC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315444" y="4400607"/>
                  <a:ext cx="16272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B6A66BD9-8664-4886-8FC0-01C82D35620D}"/>
              </a:ext>
            </a:extLst>
          </p:cNvPr>
          <p:cNvGrpSpPr/>
          <p:nvPr/>
        </p:nvGrpSpPr>
        <p:grpSpPr>
          <a:xfrm>
            <a:off x="737364" y="6125367"/>
            <a:ext cx="773280" cy="210600"/>
            <a:chOff x="737364" y="6125367"/>
            <a:chExt cx="77328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4C5087E-CA0D-47F0-AC66-D29673AF0883}"/>
                    </a:ext>
                  </a:extLst>
                </p14:cNvPr>
                <p14:cNvContentPartPr/>
                <p14:nvPr/>
              </p14:nvContentPartPr>
              <p14:xfrm>
                <a:off x="737364" y="6152727"/>
                <a:ext cx="165960" cy="177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4C5087E-CA0D-47F0-AC66-D29673AF088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28724" y="6143727"/>
                  <a:ext cx="183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33461C0-9F83-44D7-A294-F93D13EEAA0A}"/>
                    </a:ext>
                  </a:extLst>
                </p14:cNvPr>
                <p14:cNvContentPartPr/>
                <p14:nvPr/>
              </p14:nvContentPartPr>
              <p14:xfrm>
                <a:off x="934644" y="6126807"/>
                <a:ext cx="11160" cy="111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33461C0-9F83-44D7-A294-F93D13EEAA0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25644" y="6118167"/>
                  <a:ext cx="2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521B876-637E-4B3E-976C-B5D4D6EBBF24}"/>
                    </a:ext>
                  </a:extLst>
                </p14:cNvPr>
                <p14:cNvContentPartPr/>
                <p14:nvPr/>
              </p14:nvContentPartPr>
              <p14:xfrm>
                <a:off x="1003044" y="6125367"/>
                <a:ext cx="139680" cy="1972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521B876-637E-4B3E-976C-B5D4D6EBBF2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94044" y="6116367"/>
                  <a:ext cx="157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3C77EC4-A5BC-457E-B9A5-B8481666F6BF}"/>
                    </a:ext>
                  </a:extLst>
                </p14:cNvPr>
                <p14:cNvContentPartPr/>
                <p14:nvPr/>
              </p14:nvContentPartPr>
              <p14:xfrm>
                <a:off x="1172964" y="6228687"/>
                <a:ext cx="337680" cy="1072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3C77EC4-A5BC-457E-B9A5-B8481666F6B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64324" y="6219687"/>
                  <a:ext cx="35532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05A61E1D-27BD-426B-82C7-87902BAA70EF}"/>
              </a:ext>
            </a:extLst>
          </p:cNvPr>
          <p:cNvGrpSpPr/>
          <p:nvPr/>
        </p:nvGrpSpPr>
        <p:grpSpPr>
          <a:xfrm>
            <a:off x="1959204" y="6114927"/>
            <a:ext cx="358560" cy="267840"/>
            <a:chOff x="1959204" y="6114927"/>
            <a:chExt cx="35856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997A060-3E81-4507-A8B6-3EFDCF924F1B}"/>
                    </a:ext>
                  </a:extLst>
                </p14:cNvPr>
                <p14:cNvContentPartPr/>
                <p14:nvPr/>
              </p14:nvContentPartPr>
              <p14:xfrm>
                <a:off x="1990524" y="6122847"/>
                <a:ext cx="84600" cy="166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997A060-3E81-4507-A8B6-3EFDCF924F1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981524" y="6114207"/>
                  <a:ext cx="102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CF60DB1-52A9-46FA-8E10-5CC81D2E5A73}"/>
                    </a:ext>
                  </a:extLst>
                </p14:cNvPr>
                <p14:cNvContentPartPr/>
                <p14:nvPr/>
              </p14:nvContentPartPr>
              <p14:xfrm>
                <a:off x="1959204" y="6114927"/>
                <a:ext cx="167040" cy="170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CF60DB1-52A9-46FA-8E10-5CC81D2E5A7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950204" y="6105927"/>
                  <a:ext cx="184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BE0CE00-BF78-467E-96F7-DE1A2D447B34}"/>
                    </a:ext>
                  </a:extLst>
                </p14:cNvPr>
                <p14:cNvContentPartPr/>
                <p14:nvPr/>
              </p14:nvContentPartPr>
              <p14:xfrm>
                <a:off x="2137044" y="6261807"/>
                <a:ext cx="47520" cy="97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BE0CE00-BF78-467E-96F7-DE1A2D447B3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128404" y="6253167"/>
                  <a:ext cx="65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0050039-DBD1-4D10-A7ED-0CE62ED4CEBD}"/>
                    </a:ext>
                  </a:extLst>
                </p14:cNvPr>
                <p14:cNvContentPartPr/>
                <p14:nvPr/>
              </p14:nvContentPartPr>
              <p14:xfrm>
                <a:off x="2251884" y="6284847"/>
                <a:ext cx="65880" cy="97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0050039-DBD1-4D10-A7ED-0CE62ED4CEB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243244" y="6275847"/>
                  <a:ext cx="8352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BCFAD4E8-FE45-4FC9-BA6F-3F3B7235F342}"/>
                  </a:ext>
                </a:extLst>
              </p14:cNvPr>
              <p14:cNvContentPartPr/>
              <p14:nvPr/>
            </p14:nvContentPartPr>
            <p14:xfrm>
              <a:off x="2497044" y="6267927"/>
              <a:ext cx="167040" cy="3780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BCFAD4E8-FE45-4FC9-BA6F-3F3B7235F342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2488404" y="6259287"/>
                <a:ext cx="1846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2A1266A9-6892-4CEB-9A7C-7CBB3B2C6D37}"/>
                  </a:ext>
                </a:extLst>
              </p14:cNvPr>
              <p14:cNvContentPartPr/>
              <p14:nvPr/>
            </p14:nvContentPartPr>
            <p14:xfrm>
              <a:off x="2855604" y="6225087"/>
              <a:ext cx="62640" cy="8928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2A1266A9-6892-4CEB-9A7C-7CBB3B2C6D37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2846604" y="6216087"/>
                <a:ext cx="8028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oup 293">
            <a:extLst>
              <a:ext uri="{FF2B5EF4-FFF2-40B4-BE49-F238E27FC236}">
                <a16:creationId xmlns:a16="http://schemas.microsoft.com/office/drawing/2014/main" id="{9F09BB69-7DCA-4E58-90E6-6C0D05BC3D32}"/>
              </a:ext>
            </a:extLst>
          </p:cNvPr>
          <p:cNvGrpSpPr/>
          <p:nvPr/>
        </p:nvGrpSpPr>
        <p:grpSpPr>
          <a:xfrm>
            <a:off x="3101844" y="6111327"/>
            <a:ext cx="285480" cy="197280"/>
            <a:chOff x="3101844" y="6111327"/>
            <a:chExt cx="28548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E246E4A-3E76-4395-8CDF-EFDC61162C41}"/>
                    </a:ext>
                  </a:extLst>
                </p14:cNvPr>
                <p14:cNvContentPartPr/>
                <p14:nvPr/>
              </p14:nvContentPartPr>
              <p14:xfrm>
                <a:off x="3126684" y="6120327"/>
                <a:ext cx="70920" cy="156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E246E4A-3E76-4395-8CDF-EFDC61162C4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117684" y="6111327"/>
                  <a:ext cx="88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04EF7D8-711D-4FF2-A415-1DF3AAFFE909}"/>
                    </a:ext>
                  </a:extLst>
                </p14:cNvPr>
                <p14:cNvContentPartPr/>
                <p14:nvPr/>
              </p14:nvContentPartPr>
              <p14:xfrm>
                <a:off x="3101844" y="6111327"/>
                <a:ext cx="146880" cy="1760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04EF7D8-711D-4FF2-A415-1DF3AAFFE90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093204" y="6102327"/>
                  <a:ext cx="164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BFDC988-1B52-49B4-BA3F-B349A06C5C36}"/>
                    </a:ext>
                  </a:extLst>
                </p14:cNvPr>
                <p14:cNvContentPartPr/>
                <p14:nvPr/>
              </p14:nvContentPartPr>
              <p14:xfrm>
                <a:off x="3273204" y="6225087"/>
                <a:ext cx="114120" cy="83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BFDC988-1B52-49B4-BA3F-B349A06C5C3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264564" y="6216447"/>
                  <a:ext cx="13176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BC4C0B28-7D6C-435E-8FD6-65A0AE20CEDD}"/>
                  </a:ext>
                </a:extLst>
              </p14:cNvPr>
              <p14:cNvContentPartPr/>
              <p14:nvPr/>
            </p14:nvContentPartPr>
            <p14:xfrm>
              <a:off x="3806004" y="6170727"/>
              <a:ext cx="194760" cy="16092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BC4C0B28-7D6C-435E-8FD6-65A0AE20CEDD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3797004" y="6161727"/>
                <a:ext cx="21240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D4F51615-2A8F-44C3-9D30-8F85E752550A}"/>
              </a:ext>
            </a:extLst>
          </p:cNvPr>
          <p:cNvGrpSpPr/>
          <p:nvPr/>
        </p:nvGrpSpPr>
        <p:grpSpPr>
          <a:xfrm>
            <a:off x="4342044" y="6123207"/>
            <a:ext cx="826920" cy="235440"/>
            <a:chOff x="4342044" y="6123207"/>
            <a:chExt cx="82692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2C10A03-E2A1-448D-8EAF-133E4B66AEB1}"/>
                    </a:ext>
                  </a:extLst>
                </p14:cNvPr>
                <p14:cNvContentPartPr/>
                <p14:nvPr/>
              </p14:nvContentPartPr>
              <p14:xfrm>
                <a:off x="4342044" y="6212487"/>
                <a:ext cx="164880" cy="129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2C10A03-E2A1-448D-8EAF-133E4B66AEB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333404" y="6203847"/>
                  <a:ext cx="182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5678255-8D1E-41DA-82BE-DBD7C8419B80}"/>
                    </a:ext>
                  </a:extLst>
                </p14:cNvPr>
                <p14:cNvContentPartPr/>
                <p14:nvPr/>
              </p14:nvContentPartPr>
              <p14:xfrm>
                <a:off x="4595484" y="6123207"/>
                <a:ext cx="492840" cy="2109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5678255-8D1E-41DA-82BE-DBD7C8419B8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586844" y="6114567"/>
                  <a:ext cx="510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3FB7246-DADF-4445-8D64-4318C980DEA3}"/>
                    </a:ext>
                  </a:extLst>
                </p14:cNvPr>
                <p14:cNvContentPartPr/>
                <p14:nvPr/>
              </p14:nvContentPartPr>
              <p14:xfrm>
                <a:off x="5155644" y="6292767"/>
                <a:ext cx="13320" cy="658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3FB7246-DADF-4445-8D64-4318C980DEA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147004" y="6283767"/>
                  <a:ext cx="30960" cy="8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907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C1A175-B6CF-4555-93E8-7A37ED11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Forventing og varians i hypergeometrisk fordeling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300681-DDB6-4A49-9BB8-BCBBE3C91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Situasjon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F50B24-742C-422E-B98F-D52ACF387846}"/>
              </a:ext>
            </a:extLst>
          </p:cNvPr>
          <p:cNvGrpSpPr/>
          <p:nvPr/>
        </p:nvGrpSpPr>
        <p:grpSpPr>
          <a:xfrm>
            <a:off x="2372484" y="1880247"/>
            <a:ext cx="569160" cy="236880"/>
            <a:chOff x="2372484" y="1880247"/>
            <a:chExt cx="56916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8C1A56B-9DE2-425D-92DA-C41B5307533F}"/>
                    </a:ext>
                  </a:extLst>
                </p14:cNvPr>
                <p14:cNvContentPartPr/>
                <p14:nvPr/>
              </p14:nvContentPartPr>
              <p14:xfrm>
                <a:off x="2372484" y="1880247"/>
                <a:ext cx="158400" cy="218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8C1A56B-9DE2-425D-92DA-C41B530753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63484" y="1871247"/>
                  <a:ext cx="176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ACFF316-C726-47A1-96C5-A57C58FAE48E}"/>
                    </a:ext>
                  </a:extLst>
                </p14:cNvPr>
                <p14:cNvContentPartPr/>
                <p14:nvPr/>
              </p14:nvContentPartPr>
              <p14:xfrm>
                <a:off x="2584524" y="1997607"/>
                <a:ext cx="134640" cy="119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ACFF316-C726-47A1-96C5-A57C58FAE48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75884" y="1988967"/>
                  <a:ext cx="152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B1AFFAB-3149-48E2-ADB2-758B2D54716D}"/>
                    </a:ext>
                  </a:extLst>
                </p14:cNvPr>
                <p14:cNvContentPartPr/>
                <p14:nvPr/>
              </p14:nvContentPartPr>
              <p14:xfrm>
                <a:off x="2844444" y="1929927"/>
                <a:ext cx="97200" cy="185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B1AFFAB-3149-48E2-ADB2-758B2D5471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35444" y="1921287"/>
                  <a:ext cx="11484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6622971-2F76-4563-A560-2C0972A60D4F}"/>
                  </a:ext>
                </a:extLst>
              </p14:cNvPr>
              <p14:cNvContentPartPr/>
              <p14:nvPr/>
            </p14:nvContentPartPr>
            <p14:xfrm>
              <a:off x="2494884" y="2395767"/>
              <a:ext cx="157320" cy="139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6622971-2F76-4563-A560-2C0972A60D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5884" y="2386767"/>
                <a:ext cx="17496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C6F1981-5821-4504-9D4A-2BE35EC9D1FE}"/>
              </a:ext>
            </a:extLst>
          </p:cNvPr>
          <p:cNvGrpSpPr/>
          <p:nvPr/>
        </p:nvGrpSpPr>
        <p:grpSpPr>
          <a:xfrm>
            <a:off x="3599364" y="1806807"/>
            <a:ext cx="313200" cy="232920"/>
            <a:chOff x="3599364" y="1806807"/>
            <a:chExt cx="31320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3053C3-2520-46EC-A093-F35F39E4359F}"/>
                    </a:ext>
                  </a:extLst>
                </p14:cNvPr>
                <p14:cNvContentPartPr/>
                <p14:nvPr/>
              </p14:nvContentPartPr>
              <p14:xfrm>
                <a:off x="3599364" y="1806807"/>
                <a:ext cx="123120" cy="232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3053C3-2520-46EC-A093-F35F39E4359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90364" y="1797807"/>
                  <a:ext cx="140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EC5034F-A08E-462E-AC22-1C445E60B6FC}"/>
                    </a:ext>
                  </a:extLst>
                </p14:cNvPr>
                <p14:cNvContentPartPr/>
                <p14:nvPr/>
              </p14:nvContentPartPr>
              <p14:xfrm>
                <a:off x="3778284" y="1920207"/>
                <a:ext cx="134280" cy="100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EC5034F-A08E-462E-AC22-1C445E60B6F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69284" y="1911567"/>
                  <a:ext cx="15192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E8D2CFB-114E-45DF-B9E6-620FC3151116}"/>
                  </a:ext>
                </a:extLst>
              </p14:cNvPr>
              <p14:cNvContentPartPr/>
              <p14:nvPr/>
            </p14:nvContentPartPr>
            <p14:xfrm>
              <a:off x="4124964" y="1859007"/>
              <a:ext cx="117720" cy="147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E8D2CFB-114E-45DF-B9E6-620FC315111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6324" y="1850367"/>
                <a:ext cx="13536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FC42C82-A097-4638-A5DE-B7E460B6D0F8}"/>
              </a:ext>
            </a:extLst>
          </p:cNvPr>
          <p:cNvGrpSpPr/>
          <p:nvPr/>
        </p:nvGrpSpPr>
        <p:grpSpPr>
          <a:xfrm>
            <a:off x="3592524" y="2338887"/>
            <a:ext cx="664920" cy="196200"/>
            <a:chOff x="3592524" y="2338887"/>
            <a:chExt cx="66492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778C2B7-A2B7-4278-BD43-6D7C1DC66E85}"/>
                    </a:ext>
                  </a:extLst>
                </p14:cNvPr>
                <p14:cNvContentPartPr/>
                <p14:nvPr/>
              </p14:nvContentPartPr>
              <p14:xfrm>
                <a:off x="3592524" y="2338887"/>
                <a:ext cx="160200" cy="18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778C2B7-A2B7-4278-BD43-6D7C1DC66E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83524" y="2330247"/>
                  <a:ext cx="177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4F3FEF-542E-438A-916F-0AAD706547B4}"/>
                    </a:ext>
                  </a:extLst>
                </p14:cNvPr>
                <p14:cNvContentPartPr/>
                <p14:nvPr/>
              </p14:nvContentPartPr>
              <p14:xfrm>
                <a:off x="3846684" y="2434647"/>
                <a:ext cx="106200" cy="4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4F3FEF-542E-438A-916F-0AAD706547B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37684" y="2425647"/>
                  <a:ext cx="123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69F353-1FEC-4D6C-956C-A35749583D07}"/>
                    </a:ext>
                  </a:extLst>
                </p14:cNvPr>
                <p14:cNvContentPartPr/>
                <p14:nvPr/>
              </p14:nvContentPartPr>
              <p14:xfrm>
                <a:off x="4045764" y="2375607"/>
                <a:ext cx="211680" cy="159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69F353-1FEC-4D6C-956C-A35749583D0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37124" y="2366607"/>
                  <a:ext cx="2293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917E61-3749-4923-9207-933C46EAD767}"/>
              </a:ext>
            </a:extLst>
          </p:cNvPr>
          <p:cNvGrpSpPr/>
          <p:nvPr/>
        </p:nvGrpSpPr>
        <p:grpSpPr>
          <a:xfrm>
            <a:off x="4727244" y="1851447"/>
            <a:ext cx="924480" cy="349560"/>
            <a:chOff x="4727244" y="1851447"/>
            <a:chExt cx="92448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F6E021-A6DD-4FD9-B934-1830E94BCA80}"/>
                    </a:ext>
                  </a:extLst>
                </p14:cNvPr>
                <p14:cNvContentPartPr/>
                <p14:nvPr/>
              </p14:nvContentPartPr>
              <p14:xfrm>
                <a:off x="4769364" y="1930647"/>
                <a:ext cx="74520" cy="145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F6E021-A6DD-4FD9-B934-1830E94BCA8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60724" y="1922007"/>
                  <a:ext cx="92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923C64D-9F04-4984-91C3-520A536E4E58}"/>
                    </a:ext>
                  </a:extLst>
                </p14:cNvPr>
                <p14:cNvContentPartPr/>
                <p14:nvPr/>
              </p14:nvContentPartPr>
              <p14:xfrm>
                <a:off x="4727244" y="1851447"/>
                <a:ext cx="178920" cy="55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923C64D-9F04-4984-91C3-520A536E4E5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18604" y="1842447"/>
                  <a:ext cx="196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4D2B45A-C7C3-49FF-8F9F-A3D7E348AA0E}"/>
                    </a:ext>
                  </a:extLst>
                </p14:cNvPr>
                <p14:cNvContentPartPr/>
                <p14:nvPr/>
              </p14:nvContentPartPr>
              <p14:xfrm>
                <a:off x="4898604" y="1923447"/>
                <a:ext cx="516240" cy="27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4D2B45A-C7C3-49FF-8F9F-A3D7E348AA0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89964" y="1914447"/>
                  <a:ext cx="533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50D0D51-39ED-45E0-A819-ADD9E15B33EF}"/>
                    </a:ext>
                  </a:extLst>
                </p14:cNvPr>
                <p14:cNvContentPartPr/>
                <p14:nvPr/>
              </p14:nvContentPartPr>
              <p14:xfrm>
                <a:off x="5422764" y="1925607"/>
                <a:ext cx="59760" cy="13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50D0D51-39ED-45E0-A819-ADD9E15B33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13764" y="1916607"/>
                  <a:ext cx="77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7B1F53E-769B-4579-8DD9-409157D33647}"/>
                    </a:ext>
                  </a:extLst>
                </p14:cNvPr>
                <p14:cNvContentPartPr/>
                <p14:nvPr/>
              </p14:nvContentPartPr>
              <p14:xfrm>
                <a:off x="5485044" y="2008767"/>
                <a:ext cx="166680" cy="110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7B1F53E-769B-4579-8DD9-409157D336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76044" y="1999767"/>
                  <a:ext cx="18432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7779B92-9EF7-4FFA-82C1-5AA417C4D367}"/>
                  </a:ext>
                </a:extLst>
              </p14:cNvPr>
              <p14:cNvContentPartPr/>
              <p14:nvPr/>
            </p14:nvContentPartPr>
            <p14:xfrm>
              <a:off x="5923884" y="2019567"/>
              <a:ext cx="228600" cy="90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7779B92-9EF7-4FFA-82C1-5AA417C4D36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15244" y="2010567"/>
                <a:ext cx="2462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C62925E-DA0B-4F50-9190-DB5E8640FD84}"/>
                  </a:ext>
                </a:extLst>
              </p14:cNvPr>
              <p14:cNvContentPartPr/>
              <p14:nvPr/>
            </p14:nvContentPartPr>
            <p14:xfrm>
              <a:off x="6367764" y="2118207"/>
              <a:ext cx="7200" cy="17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C62925E-DA0B-4F50-9190-DB5E8640FD8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59124" y="2109207"/>
                <a:ext cx="248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C9D41F5-6BE5-40D8-AF23-B6725BF7C1B4}"/>
                  </a:ext>
                </a:extLst>
              </p14:cNvPr>
              <p14:cNvContentPartPr/>
              <p14:nvPr/>
            </p14:nvContentPartPr>
            <p14:xfrm>
              <a:off x="7758804" y="1840647"/>
              <a:ext cx="81720" cy="187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C9D41F5-6BE5-40D8-AF23-B6725BF7C1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50164" y="1831647"/>
                <a:ext cx="9936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F397501-DA94-4133-8657-CABE2A706551}"/>
              </a:ext>
            </a:extLst>
          </p:cNvPr>
          <p:cNvGrpSpPr/>
          <p:nvPr/>
        </p:nvGrpSpPr>
        <p:grpSpPr>
          <a:xfrm>
            <a:off x="7017924" y="1794567"/>
            <a:ext cx="398880" cy="259560"/>
            <a:chOff x="7017924" y="1794567"/>
            <a:chExt cx="39888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53A1677-18B8-4011-8BEF-66B679AE729C}"/>
                    </a:ext>
                  </a:extLst>
                </p14:cNvPr>
                <p14:cNvContentPartPr/>
                <p14:nvPr/>
              </p14:nvContentPartPr>
              <p14:xfrm>
                <a:off x="7035204" y="1835967"/>
                <a:ext cx="79200" cy="218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53A1677-18B8-4011-8BEF-66B679AE72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26564" y="1826967"/>
                  <a:ext cx="96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9EF8245-568E-48F1-9E7C-E0BD69CB444D}"/>
                    </a:ext>
                  </a:extLst>
                </p14:cNvPr>
                <p14:cNvContentPartPr/>
                <p14:nvPr/>
              </p14:nvContentPartPr>
              <p14:xfrm>
                <a:off x="7017924" y="1794567"/>
                <a:ext cx="196200" cy="235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9EF8245-568E-48F1-9E7C-E0BD69CB44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08924" y="1785567"/>
                  <a:ext cx="213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096BF69-0559-404C-934E-00CFBA7957A1}"/>
                    </a:ext>
                  </a:extLst>
                </p14:cNvPr>
                <p14:cNvContentPartPr/>
                <p14:nvPr/>
              </p14:nvContentPartPr>
              <p14:xfrm>
                <a:off x="7289364" y="1975287"/>
                <a:ext cx="127440" cy="50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096BF69-0559-404C-934E-00CFBA7957A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80724" y="1966647"/>
                  <a:ext cx="14508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3CAD68F-E76A-4C13-88C0-9C471110C7A8}"/>
              </a:ext>
            </a:extLst>
          </p:cNvPr>
          <p:cNvGrpSpPr/>
          <p:nvPr/>
        </p:nvGrpSpPr>
        <p:grpSpPr>
          <a:xfrm>
            <a:off x="7699404" y="1814367"/>
            <a:ext cx="2513880" cy="427320"/>
            <a:chOff x="7699404" y="1814367"/>
            <a:chExt cx="251388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89DEF7F-46F6-449D-BC77-348111A13E65}"/>
                    </a:ext>
                  </a:extLst>
                </p14:cNvPr>
                <p14:cNvContentPartPr/>
                <p14:nvPr/>
              </p14:nvContentPartPr>
              <p14:xfrm>
                <a:off x="7699404" y="1921287"/>
                <a:ext cx="133200" cy="45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89DEF7F-46F6-449D-BC77-348111A13E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90404" y="1912647"/>
                  <a:ext cx="150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8AB1909-4D5A-4933-B385-CC0DC796A3F1}"/>
                    </a:ext>
                  </a:extLst>
                </p14:cNvPr>
                <p14:cNvContentPartPr/>
                <p14:nvPr/>
              </p14:nvContentPartPr>
              <p14:xfrm>
                <a:off x="7886964" y="1857927"/>
                <a:ext cx="457920" cy="204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8AB1909-4D5A-4933-B385-CC0DC796A3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77964" y="1849287"/>
                  <a:ext cx="475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E27DE3E-0352-40ED-BDE3-CC34BF9BD7A6}"/>
                    </a:ext>
                  </a:extLst>
                </p14:cNvPr>
                <p14:cNvContentPartPr/>
                <p14:nvPr/>
              </p14:nvContentPartPr>
              <p14:xfrm>
                <a:off x="8542884" y="1871967"/>
                <a:ext cx="383040" cy="34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E27DE3E-0352-40ED-BDE3-CC34BF9BD7A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33884" y="1862967"/>
                  <a:ext cx="4006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4850F06-8380-48A6-BCAF-86C40F5F719F}"/>
                    </a:ext>
                  </a:extLst>
                </p14:cNvPr>
                <p14:cNvContentPartPr/>
                <p14:nvPr/>
              </p14:nvContentPartPr>
              <p14:xfrm>
                <a:off x="8902164" y="1814367"/>
                <a:ext cx="94320" cy="51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4850F06-8380-48A6-BCAF-86C40F5F71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93524" y="1805727"/>
                  <a:ext cx="111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EB7EDB-97F5-4DD4-A2E6-641DE9928E86}"/>
                    </a:ext>
                  </a:extLst>
                </p14:cNvPr>
                <p14:cNvContentPartPr/>
                <p14:nvPr/>
              </p14:nvContentPartPr>
              <p14:xfrm>
                <a:off x="9112764" y="1929207"/>
                <a:ext cx="158760" cy="312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EB7EDB-97F5-4DD4-A2E6-641DE9928E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03764" y="1920567"/>
                  <a:ext cx="1764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FF05D5C-A0E1-4022-8135-252844E98A6F}"/>
                    </a:ext>
                  </a:extLst>
                </p14:cNvPr>
                <p14:cNvContentPartPr/>
                <p14:nvPr/>
              </p14:nvContentPartPr>
              <p14:xfrm>
                <a:off x="9270444" y="1929567"/>
                <a:ext cx="479880" cy="262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FF05D5C-A0E1-4022-8135-252844E98A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61444" y="1920567"/>
                  <a:ext cx="497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0D76BCC-93D5-4BC1-82C3-285E12EAAB6D}"/>
                    </a:ext>
                  </a:extLst>
                </p14:cNvPr>
                <p14:cNvContentPartPr/>
                <p14:nvPr/>
              </p14:nvContentPartPr>
              <p14:xfrm>
                <a:off x="9759324" y="1968447"/>
                <a:ext cx="245160" cy="237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0D76BCC-93D5-4BC1-82C3-285E12EAAB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50324" y="1959807"/>
                  <a:ext cx="262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3A9A9C9-5FBB-4449-83A7-532DCCA0E06D}"/>
                    </a:ext>
                  </a:extLst>
                </p14:cNvPr>
                <p14:cNvContentPartPr/>
                <p14:nvPr/>
              </p14:nvContentPartPr>
              <p14:xfrm>
                <a:off x="10151004" y="1875207"/>
                <a:ext cx="62280" cy="252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3A9A9C9-5FBB-4449-83A7-532DCCA0E06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42364" y="1866567"/>
                  <a:ext cx="799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230D6D-0E56-449A-AA2A-259D33822723}"/>
              </a:ext>
            </a:extLst>
          </p:cNvPr>
          <p:cNvGrpSpPr/>
          <p:nvPr/>
        </p:nvGrpSpPr>
        <p:grpSpPr>
          <a:xfrm>
            <a:off x="843924" y="2953767"/>
            <a:ext cx="288000" cy="346320"/>
            <a:chOff x="843924" y="2953767"/>
            <a:chExt cx="28800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E54D11-F68E-425E-9621-32F5C177F8B2}"/>
                    </a:ext>
                  </a:extLst>
                </p14:cNvPr>
                <p14:cNvContentPartPr/>
                <p14:nvPr/>
              </p14:nvContentPartPr>
              <p14:xfrm>
                <a:off x="885324" y="2957007"/>
                <a:ext cx="105120" cy="23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E54D11-F68E-425E-9621-32F5C177F8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6324" y="2948007"/>
                  <a:ext cx="122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B979B22-4E17-410F-8E17-E4F86E6FE2F5}"/>
                    </a:ext>
                  </a:extLst>
                </p14:cNvPr>
                <p14:cNvContentPartPr/>
                <p14:nvPr/>
              </p14:nvContentPartPr>
              <p14:xfrm>
                <a:off x="843924" y="2953767"/>
                <a:ext cx="201960" cy="275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B979B22-4E17-410F-8E17-E4F86E6FE2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4924" y="2945127"/>
                  <a:ext cx="2196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F04BD45-A83F-4BE3-ABFB-B70109A7CA1F}"/>
                    </a:ext>
                  </a:extLst>
                </p14:cNvPr>
                <p14:cNvContentPartPr/>
                <p14:nvPr/>
              </p14:nvContentPartPr>
              <p14:xfrm>
                <a:off x="1076124" y="3207207"/>
                <a:ext cx="24480" cy="92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F04BD45-A83F-4BE3-ABFB-B70109A7CA1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7124" y="3198207"/>
                  <a:ext cx="42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E29CDED-2CBA-44BF-955A-DDC45A049EE7}"/>
                    </a:ext>
                  </a:extLst>
                </p14:cNvPr>
                <p14:cNvContentPartPr/>
                <p14:nvPr/>
              </p14:nvContentPartPr>
              <p14:xfrm>
                <a:off x="1115004" y="3052407"/>
                <a:ext cx="16920" cy="24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E29CDED-2CBA-44BF-955A-DDC45A049E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06004" y="3043767"/>
                  <a:ext cx="345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135BE4F-5BD9-4AA7-9404-D052B95AF1F0}"/>
              </a:ext>
            </a:extLst>
          </p:cNvPr>
          <p:cNvGrpSpPr/>
          <p:nvPr/>
        </p:nvGrpSpPr>
        <p:grpSpPr>
          <a:xfrm>
            <a:off x="1362324" y="3182367"/>
            <a:ext cx="97200" cy="74880"/>
            <a:chOff x="1362324" y="3182367"/>
            <a:chExt cx="9720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F67668C-2D91-438C-9247-72BAFA68A36E}"/>
                    </a:ext>
                  </a:extLst>
                </p14:cNvPr>
                <p14:cNvContentPartPr/>
                <p14:nvPr/>
              </p14:nvContentPartPr>
              <p14:xfrm>
                <a:off x="1394364" y="3182367"/>
                <a:ext cx="65160" cy="16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F67668C-2D91-438C-9247-72BAFA68A3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85364" y="3173727"/>
                  <a:ext cx="82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CD1CE5E-4BDD-4658-B3E6-4EF7924AAA1F}"/>
                    </a:ext>
                  </a:extLst>
                </p14:cNvPr>
                <p14:cNvContentPartPr/>
                <p14:nvPr/>
              </p14:nvContentPartPr>
              <p14:xfrm>
                <a:off x="1362324" y="3246807"/>
                <a:ext cx="71640" cy="10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CD1CE5E-4BDD-4658-B3E6-4EF7924AAA1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53324" y="3237807"/>
                  <a:ext cx="89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337FF9D-DD59-4F24-8A86-D5DD7EE63B9F}"/>
              </a:ext>
            </a:extLst>
          </p:cNvPr>
          <p:cNvGrpSpPr/>
          <p:nvPr/>
        </p:nvGrpSpPr>
        <p:grpSpPr>
          <a:xfrm>
            <a:off x="1671924" y="2883927"/>
            <a:ext cx="320040" cy="543960"/>
            <a:chOff x="1671924" y="2883927"/>
            <a:chExt cx="32004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EB4117C-CF2F-484E-BCFB-F8B5FCC93BA1}"/>
                    </a:ext>
                  </a:extLst>
                </p14:cNvPr>
                <p14:cNvContentPartPr/>
                <p14:nvPr/>
              </p14:nvContentPartPr>
              <p14:xfrm>
                <a:off x="1671924" y="2883927"/>
                <a:ext cx="117720" cy="543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EB4117C-CF2F-484E-BCFB-F8B5FCC93B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63284" y="2875287"/>
                  <a:ext cx="13536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E911A34-AD06-4C65-9A58-A867A15F8F6D}"/>
                    </a:ext>
                  </a:extLst>
                </p14:cNvPr>
                <p14:cNvContentPartPr/>
                <p14:nvPr/>
              </p14:nvContentPartPr>
              <p14:xfrm>
                <a:off x="1935084" y="2950887"/>
                <a:ext cx="56880" cy="180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E911A34-AD06-4C65-9A58-A867A15F8F6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26084" y="2941887"/>
                  <a:ext cx="7452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85964F2-9865-480A-A4D7-F2067B7D0A09}"/>
                  </a:ext>
                </a:extLst>
              </p14:cNvPr>
              <p14:cNvContentPartPr/>
              <p14:nvPr/>
            </p14:nvContentPartPr>
            <p14:xfrm>
              <a:off x="2384364" y="2947647"/>
              <a:ext cx="971640" cy="210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85964F2-9865-480A-A4D7-F2067B7D0A0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75364" y="2938647"/>
                <a:ext cx="9892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5729670-28E4-4C6C-A491-183876B31E4C}"/>
                  </a:ext>
                </a:extLst>
              </p14:cNvPr>
              <p14:cNvContentPartPr/>
              <p14:nvPr/>
            </p14:nvContentPartPr>
            <p14:xfrm>
              <a:off x="3741564" y="3036567"/>
              <a:ext cx="180360" cy="101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5729670-28E4-4C6C-A491-183876B31E4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32564" y="3027567"/>
                <a:ext cx="198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DF31B80-F238-4708-8CA2-64B9FF9958AE}"/>
                  </a:ext>
                </a:extLst>
              </p14:cNvPr>
              <p14:cNvContentPartPr/>
              <p14:nvPr/>
            </p14:nvContentPartPr>
            <p14:xfrm>
              <a:off x="3948924" y="2903727"/>
              <a:ext cx="24480" cy="32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DF31B80-F238-4708-8CA2-64B9FF9958A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40284" y="2894727"/>
                <a:ext cx="4212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CF88E9B8-429D-41DF-987A-E9C0E5E0BB5E}"/>
              </a:ext>
            </a:extLst>
          </p:cNvPr>
          <p:cNvGrpSpPr/>
          <p:nvPr/>
        </p:nvGrpSpPr>
        <p:grpSpPr>
          <a:xfrm>
            <a:off x="4243764" y="2902647"/>
            <a:ext cx="1044360" cy="378720"/>
            <a:chOff x="4243764" y="2902647"/>
            <a:chExt cx="104436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20604B9-1773-4993-96A2-03445252BE0D}"/>
                    </a:ext>
                  </a:extLst>
                </p14:cNvPr>
                <p14:cNvContentPartPr/>
                <p14:nvPr/>
              </p14:nvContentPartPr>
              <p14:xfrm>
                <a:off x="4243764" y="2902647"/>
                <a:ext cx="730800" cy="378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20604B9-1773-4993-96A2-03445252BE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34764" y="2893647"/>
                  <a:ext cx="7484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2873EF3-BD20-458E-84CC-7276F9957C15}"/>
                    </a:ext>
                  </a:extLst>
                </p14:cNvPr>
                <p14:cNvContentPartPr/>
                <p14:nvPr/>
              </p14:nvContentPartPr>
              <p14:xfrm>
                <a:off x="4940724" y="2994807"/>
                <a:ext cx="66960" cy="9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2873EF3-BD20-458E-84CC-7276F9957C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31724" y="2986167"/>
                  <a:ext cx="84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99B8D88-72D1-4702-A858-17DF551B0643}"/>
                    </a:ext>
                  </a:extLst>
                </p14:cNvPr>
                <p14:cNvContentPartPr/>
                <p14:nvPr/>
              </p14:nvContentPartPr>
              <p14:xfrm>
                <a:off x="5024604" y="3002367"/>
                <a:ext cx="263520" cy="128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99B8D88-72D1-4702-A858-17DF551B064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15964" y="2993727"/>
                  <a:ext cx="2811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90136B-06E5-422C-AA0C-2B7F7C1D748F}"/>
              </a:ext>
            </a:extLst>
          </p:cNvPr>
          <p:cNvGrpSpPr/>
          <p:nvPr/>
        </p:nvGrpSpPr>
        <p:grpSpPr>
          <a:xfrm>
            <a:off x="5633724" y="2790687"/>
            <a:ext cx="2185560" cy="437040"/>
            <a:chOff x="5633724" y="2790687"/>
            <a:chExt cx="218556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9EFA936-55E6-4748-AC2B-0D8B5D0107B1}"/>
                    </a:ext>
                  </a:extLst>
                </p14:cNvPr>
                <p14:cNvContentPartPr/>
                <p14:nvPr/>
              </p14:nvContentPartPr>
              <p14:xfrm>
                <a:off x="5633724" y="2841447"/>
                <a:ext cx="402480" cy="386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9EFA936-55E6-4748-AC2B-0D8B5D0107B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25084" y="2832447"/>
                  <a:ext cx="4201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A4AD9C5-3B1D-4DC2-AC40-160CBA540295}"/>
                    </a:ext>
                  </a:extLst>
                </p14:cNvPr>
                <p14:cNvContentPartPr/>
                <p14:nvPr/>
              </p14:nvContentPartPr>
              <p14:xfrm>
                <a:off x="6038004" y="2790687"/>
                <a:ext cx="66600" cy="54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A4AD9C5-3B1D-4DC2-AC40-160CBA54029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29004" y="2781687"/>
                  <a:ext cx="84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D2A5CEA-4C22-46FB-8BE3-0162A658239E}"/>
                    </a:ext>
                  </a:extLst>
                </p14:cNvPr>
                <p14:cNvContentPartPr/>
                <p14:nvPr/>
              </p14:nvContentPartPr>
              <p14:xfrm>
                <a:off x="6254724" y="2924967"/>
                <a:ext cx="143280" cy="294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D2A5CEA-4C22-46FB-8BE3-0162A658239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45724" y="2916327"/>
                  <a:ext cx="1609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CDF6C7B-9ADF-4A7F-B383-6754030D3F01}"/>
                    </a:ext>
                  </a:extLst>
                </p14:cNvPr>
                <p14:cNvContentPartPr/>
                <p14:nvPr/>
              </p14:nvContentPartPr>
              <p14:xfrm>
                <a:off x="6410244" y="2933967"/>
                <a:ext cx="482400" cy="257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CDF6C7B-9ADF-4A7F-B383-6754030D3F0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01604" y="2925327"/>
                  <a:ext cx="5000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19DC7E6-ACBC-4675-BFCF-75E31D8E19F7}"/>
                    </a:ext>
                  </a:extLst>
                </p14:cNvPr>
                <p14:cNvContentPartPr/>
                <p14:nvPr/>
              </p14:nvContentPartPr>
              <p14:xfrm>
                <a:off x="6871764" y="2954127"/>
                <a:ext cx="335520" cy="255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19DC7E6-ACBC-4675-BFCF-75E31D8E19F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63124" y="2945127"/>
                  <a:ext cx="3531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A5ED80C-80B9-4022-9FD6-9E60E1B3E473}"/>
                    </a:ext>
                  </a:extLst>
                </p14:cNvPr>
                <p14:cNvContentPartPr/>
                <p14:nvPr/>
              </p14:nvContentPartPr>
              <p14:xfrm>
                <a:off x="7362084" y="2866647"/>
                <a:ext cx="95040" cy="190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A5ED80C-80B9-4022-9FD6-9E60E1B3E47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53444" y="2858007"/>
                  <a:ext cx="112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DF838B5-3C27-4706-BE1A-C8F8481E6182}"/>
                    </a:ext>
                  </a:extLst>
                </p14:cNvPr>
                <p14:cNvContentPartPr/>
                <p14:nvPr/>
              </p14:nvContentPartPr>
              <p14:xfrm>
                <a:off x="7667004" y="2950167"/>
                <a:ext cx="87840" cy="109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DF838B5-3C27-4706-BE1A-C8F8481E61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58004" y="2941527"/>
                  <a:ext cx="105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6809231-0B90-4009-A4CB-E777A7E95271}"/>
                    </a:ext>
                  </a:extLst>
                </p14:cNvPr>
                <p14:cNvContentPartPr/>
                <p14:nvPr/>
              </p14:nvContentPartPr>
              <p14:xfrm>
                <a:off x="7775364" y="2797887"/>
                <a:ext cx="43920" cy="8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6809231-0B90-4009-A4CB-E777A7E9527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66724" y="2788887"/>
                  <a:ext cx="615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0F009C7-A807-47BE-B553-E3E8597C0CCE}"/>
              </a:ext>
            </a:extLst>
          </p:cNvPr>
          <p:cNvGrpSpPr/>
          <p:nvPr/>
        </p:nvGrpSpPr>
        <p:grpSpPr>
          <a:xfrm>
            <a:off x="8113044" y="2843247"/>
            <a:ext cx="493200" cy="227160"/>
            <a:chOff x="8113044" y="2843247"/>
            <a:chExt cx="49320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EDD37FA-3B02-4004-B9D6-B74CE6E35244}"/>
                    </a:ext>
                  </a:extLst>
                </p14:cNvPr>
                <p14:cNvContentPartPr/>
                <p14:nvPr/>
              </p14:nvContentPartPr>
              <p14:xfrm>
                <a:off x="8117364" y="2963127"/>
                <a:ext cx="42840" cy="88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EDD37FA-3B02-4004-B9D6-B74CE6E352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08364" y="2954127"/>
                  <a:ext cx="60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E334CE5-7D67-4EFF-9C0B-6852EF2FA8E2}"/>
                    </a:ext>
                  </a:extLst>
                </p14:cNvPr>
                <p14:cNvContentPartPr/>
                <p14:nvPr/>
              </p14:nvContentPartPr>
              <p14:xfrm>
                <a:off x="8113044" y="2843247"/>
                <a:ext cx="106200" cy="41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E334CE5-7D67-4EFF-9C0B-6852EF2FA8E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04404" y="2834247"/>
                  <a:ext cx="123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829E39F-C0D3-4646-8B81-AA82AF6071B7}"/>
                    </a:ext>
                  </a:extLst>
                </p14:cNvPr>
                <p14:cNvContentPartPr/>
                <p14:nvPr/>
              </p14:nvContentPartPr>
              <p14:xfrm>
                <a:off x="8287644" y="2978967"/>
                <a:ext cx="112320" cy="12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829E39F-C0D3-4646-8B81-AA82AF6071B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79004" y="2970327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3A872A9-F8C0-4E37-9995-DE5B5DD7860B}"/>
                    </a:ext>
                  </a:extLst>
                </p14:cNvPr>
                <p14:cNvContentPartPr/>
                <p14:nvPr/>
              </p14:nvContentPartPr>
              <p14:xfrm>
                <a:off x="8454684" y="2851527"/>
                <a:ext cx="151560" cy="218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3A872A9-F8C0-4E37-9995-DE5B5DD786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45684" y="2842527"/>
                  <a:ext cx="16920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6EF6495-6C35-4647-A8E4-2FF90BC5B126}"/>
              </a:ext>
            </a:extLst>
          </p:cNvPr>
          <p:cNvGrpSpPr/>
          <p:nvPr/>
        </p:nvGrpSpPr>
        <p:grpSpPr>
          <a:xfrm>
            <a:off x="8924484" y="2759007"/>
            <a:ext cx="1234080" cy="454320"/>
            <a:chOff x="8924484" y="2759007"/>
            <a:chExt cx="123408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7480E4E-E564-4243-88A6-8708D137CBF7}"/>
                    </a:ext>
                  </a:extLst>
                </p14:cNvPr>
                <p14:cNvContentPartPr/>
                <p14:nvPr/>
              </p14:nvContentPartPr>
              <p14:xfrm>
                <a:off x="8924484" y="2795367"/>
                <a:ext cx="1024920" cy="265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7480E4E-E564-4243-88A6-8708D137CBF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15844" y="2786367"/>
                  <a:ext cx="10425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9052F1A-A00A-4E8B-A6C7-7E88FF933F4F}"/>
                    </a:ext>
                  </a:extLst>
                </p14:cNvPr>
                <p14:cNvContentPartPr/>
                <p14:nvPr/>
              </p14:nvContentPartPr>
              <p14:xfrm>
                <a:off x="9845364" y="2759007"/>
                <a:ext cx="65880" cy="11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9052F1A-A00A-4E8B-A6C7-7E88FF933F4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36724" y="2750007"/>
                  <a:ext cx="83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C135D79-7807-4DDA-8AD3-D3BCA1EAFC10}"/>
                    </a:ext>
                  </a:extLst>
                </p14:cNvPr>
                <p14:cNvContentPartPr/>
                <p14:nvPr/>
              </p14:nvContentPartPr>
              <p14:xfrm>
                <a:off x="9944724" y="2920287"/>
                <a:ext cx="213840" cy="293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C135D79-7807-4DDA-8AD3-D3BCA1EAFC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35724" y="2911287"/>
                  <a:ext cx="231480" cy="31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466D044-255C-4268-809D-90E941718893}"/>
                  </a:ext>
                </a:extLst>
              </p14:cNvPr>
              <p14:cNvContentPartPr/>
              <p14:nvPr/>
            </p14:nvContentPartPr>
            <p14:xfrm>
              <a:off x="2116884" y="3136287"/>
              <a:ext cx="14040" cy="66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466D044-255C-4268-809D-90E94171889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108244" y="3127287"/>
                <a:ext cx="3168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B25DA257-8D09-448C-AEC4-9C35CE697A04}"/>
              </a:ext>
            </a:extLst>
          </p:cNvPr>
          <p:cNvGrpSpPr/>
          <p:nvPr/>
        </p:nvGrpSpPr>
        <p:grpSpPr>
          <a:xfrm>
            <a:off x="1894404" y="3373167"/>
            <a:ext cx="271440" cy="259560"/>
            <a:chOff x="1894404" y="3373167"/>
            <a:chExt cx="2714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A4E3698-AD70-4004-AFD0-AF464CCE6A97}"/>
                    </a:ext>
                  </a:extLst>
                </p14:cNvPr>
                <p14:cNvContentPartPr/>
                <p14:nvPr/>
              </p14:nvContentPartPr>
              <p14:xfrm>
                <a:off x="1894404" y="3373167"/>
                <a:ext cx="76680" cy="132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A4E3698-AD70-4004-AFD0-AF464CCE6A9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85764" y="3364167"/>
                  <a:ext cx="94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9ACEEC3-1D8A-48A0-9F59-54BBA896C0DD}"/>
                    </a:ext>
                  </a:extLst>
                </p14:cNvPr>
                <p14:cNvContentPartPr/>
                <p14:nvPr/>
              </p14:nvContentPartPr>
              <p14:xfrm>
                <a:off x="2121564" y="3491967"/>
                <a:ext cx="44280" cy="140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9ACEEC3-1D8A-48A0-9F59-54BBA896C0D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12564" y="3483327"/>
                  <a:ext cx="6192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02E8AC9-7418-46CF-82F7-254C52114D88}"/>
                  </a:ext>
                </a:extLst>
              </p14:cNvPr>
              <p14:cNvContentPartPr/>
              <p14:nvPr/>
            </p14:nvContentPartPr>
            <p14:xfrm>
              <a:off x="2844444" y="3340767"/>
              <a:ext cx="478800" cy="232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02E8AC9-7418-46CF-82F7-254C52114D8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835444" y="3331767"/>
                <a:ext cx="49644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E2E88263-85AD-4EF9-85ED-015509014B17}"/>
              </a:ext>
            </a:extLst>
          </p:cNvPr>
          <p:cNvGrpSpPr/>
          <p:nvPr/>
        </p:nvGrpSpPr>
        <p:grpSpPr>
          <a:xfrm>
            <a:off x="698844" y="4041687"/>
            <a:ext cx="333720" cy="245160"/>
            <a:chOff x="698844" y="4041687"/>
            <a:chExt cx="33372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A850497-6B21-4533-9790-886D715A5B2D}"/>
                    </a:ext>
                  </a:extLst>
                </p14:cNvPr>
                <p14:cNvContentPartPr/>
                <p14:nvPr/>
              </p14:nvContentPartPr>
              <p14:xfrm>
                <a:off x="698844" y="4041687"/>
                <a:ext cx="111960" cy="214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A850497-6B21-4533-9790-886D715A5B2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0204" y="4033047"/>
                  <a:ext cx="129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7ED8AA1-65E7-4844-B0DA-843AC68C8040}"/>
                    </a:ext>
                  </a:extLst>
                </p14:cNvPr>
                <p14:cNvContentPartPr/>
                <p14:nvPr/>
              </p14:nvContentPartPr>
              <p14:xfrm>
                <a:off x="704964" y="4050687"/>
                <a:ext cx="143640" cy="236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7ED8AA1-65E7-4844-B0DA-843AC68C804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5964" y="4042047"/>
                  <a:ext cx="161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D694B4B-C488-49A2-A938-CC9F4D9103FB}"/>
                    </a:ext>
                  </a:extLst>
                </p14:cNvPr>
                <p14:cNvContentPartPr/>
                <p14:nvPr/>
              </p14:nvContentPartPr>
              <p14:xfrm>
                <a:off x="938244" y="4183167"/>
                <a:ext cx="94320" cy="12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D694B4B-C488-49A2-A938-CC9F4D9103F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9604" y="4174527"/>
                  <a:ext cx="111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797A16A-8BBA-4946-8591-761573B2539F}"/>
                    </a:ext>
                  </a:extLst>
                </p14:cNvPr>
                <p14:cNvContentPartPr/>
                <p14:nvPr/>
              </p14:nvContentPartPr>
              <p14:xfrm>
                <a:off x="940764" y="4272087"/>
                <a:ext cx="67680" cy="7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797A16A-8BBA-4946-8591-761573B2539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1764" y="4263087"/>
                  <a:ext cx="853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E921D50-14FD-457C-B659-05AF575BCE5C}"/>
              </a:ext>
            </a:extLst>
          </p:cNvPr>
          <p:cNvGrpSpPr/>
          <p:nvPr/>
        </p:nvGrpSpPr>
        <p:grpSpPr>
          <a:xfrm>
            <a:off x="1320924" y="4564767"/>
            <a:ext cx="282600" cy="135000"/>
            <a:chOff x="1320924" y="4564767"/>
            <a:chExt cx="28260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2F4E706-ACA2-4E1E-BC51-6E96D1B7971A}"/>
                    </a:ext>
                  </a:extLst>
                </p14:cNvPr>
                <p14:cNvContentPartPr/>
                <p14:nvPr/>
              </p14:nvContentPartPr>
              <p14:xfrm>
                <a:off x="1320924" y="4564767"/>
                <a:ext cx="58680" cy="135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2F4E706-ACA2-4E1E-BC51-6E96D1B7971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12284" y="4555767"/>
                  <a:ext cx="76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179BBF0-44D1-4041-BEED-29CD93448CC0}"/>
                    </a:ext>
                  </a:extLst>
                </p14:cNvPr>
                <p14:cNvContentPartPr/>
                <p14:nvPr/>
              </p14:nvContentPartPr>
              <p14:xfrm>
                <a:off x="1432524" y="4591047"/>
                <a:ext cx="97200" cy="61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179BBF0-44D1-4041-BEED-29CD93448C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423524" y="4582407"/>
                  <a:ext cx="114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3B22FC5-AE60-4780-8EC0-A97852CB880C}"/>
                    </a:ext>
                  </a:extLst>
                </p14:cNvPr>
                <p14:cNvContentPartPr/>
                <p14:nvPr/>
              </p14:nvContentPartPr>
              <p14:xfrm>
                <a:off x="1582284" y="4608687"/>
                <a:ext cx="21240" cy="57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3B22FC5-AE60-4780-8EC0-A97852CB880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73644" y="4599687"/>
                  <a:ext cx="3888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41F960D-F713-425C-B63D-978F670AB414}"/>
              </a:ext>
            </a:extLst>
          </p:cNvPr>
          <p:cNvGrpSpPr/>
          <p:nvPr/>
        </p:nvGrpSpPr>
        <p:grpSpPr>
          <a:xfrm>
            <a:off x="1446204" y="3961767"/>
            <a:ext cx="653760" cy="450000"/>
            <a:chOff x="1446204" y="3961767"/>
            <a:chExt cx="65376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EC4BBE7-808E-4527-96D5-8AD623D90C6D}"/>
                    </a:ext>
                  </a:extLst>
                </p14:cNvPr>
                <p14:cNvContentPartPr/>
                <p14:nvPr/>
              </p14:nvContentPartPr>
              <p14:xfrm>
                <a:off x="1446204" y="4119087"/>
                <a:ext cx="202320" cy="258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EC4BBE7-808E-4527-96D5-8AD623D90C6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37564" y="4110087"/>
                  <a:ext cx="2199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31216F6-1F1C-4832-A5B8-A9B48EF2642A}"/>
                    </a:ext>
                  </a:extLst>
                </p14:cNvPr>
                <p14:cNvContentPartPr/>
                <p14:nvPr/>
              </p14:nvContentPartPr>
              <p14:xfrm>
                <a:off x="1796124" y="4201167"/>
                <a:ext cx="115200" cy="164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31216F6-1F1C-4832-A5B8-A9B48EF264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87484" y="4192527"/>
                  <a:ext cx="132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B88F720-19B7-4FE7-A770-B06000819F64}"/>
                    </a:ext>
                  </a:extLst>
                </p14:cNvPr>
                <p14:cNvContentPartPr/>
                <p14:nvPr/>
              </p14:nvContentPartPr>
              <p14:xfrm>
                <a:off x="1800444" y="4158327"/>
                <a:ext cx="150840" cy="230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B88F720-19B7-4FE7-A770-B06000819F6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91444" y="4149687"/>
                  <a:ext cx="168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131E523-39CC-4AA9-9523-CCCDF39E65E9}"/>
                    </a:ext>
                  </a:extLst>
                </p14:cNvPr>
                <p14:cNvContentPartPr/>
                <p14:nvPr/>
              </p14:nvContentPartPr>
              <p14:xfrm>
                <a:off x="1996644" y="4349847"/>
                <a:ext cx="52560" cy="61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131E523-39CC-4AA9-9523-CCCDF39E65E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87644" y="4340847"/>
                  <a:ext cx="70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42520B1-4878-4373-8169-49C8766881E7}"/>
                    </a:ext>
                  </a:extLst>
                </p14:cNvPr>
                <p14:cNvContentPartPr/>
                <p14:nvPr/>
              </p14:nvContentPartPr>
              <p14:xfrm>
                <a:off x="2085924" y="4197567"/>
                <a:ext cx="14040" cy="28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42520B1-4878-4373-8169-49C8766881E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76924" y="4188567"/>
                  <a:ext cx="31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A20A720-7103-49B8-B4A6-5412E38FA014}"/>
                    </a:ext>
                  </a:extLst>
                </p14:cNvPr>
                <p14:cNvContentPartPr/>
                <p14:nvPr/>
              </p14:nvContentPartPr>
              <p14:xfrm>
                <a:off x="1450164" y="3961767"/>
                <a:ext cx="207000" cy="129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A20A720-7103-49B8-B4A6-5412E38FA01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41524" y="3952767"/>
                  <a:ext cx="2246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075D9CA-94B4-418A-BB0B-2B7E2E13A6E6}"/>
              </a:ext>
            </a:extLst>
          </p:cNvPr>
          <p:cNvGrpSpPr/>
          <p:nvPr/>
        </p:nvGrpSpPr>
        <p:grpSpPr>
          <a:xfrm>
            <a:off x="2474004" y="3859887"/>
            <a:ext cx="2878920" cy="961920"/>
            <a:chOff x="2474004" y="3859887"/>
            <a:chExt cx="2878920" cy="9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65245D9-7A4F-4446-BB33-502432D95E07}"/>
                    </a:ext>
                  </a:extLst>
                </p14:cNvPr>
                <p14:cNvContentPartPr/>
                <p14:nvPr/>
              </p14:nvContentPartPr>
              <p14:xfrm>
                <a:off x="3151884" y="4144287"/>
                <a:ext cx="1783080" cy="96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65245D9-7A4F-4446-BB33-502432D95E0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43244" y="4135647"/>
                  <a:ext cx="1800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EB17E7D-6499-42B4-972E-64D2E2D1E6A8}"/>
                    </a:ext>
                  </a:extLst>
                </p14:cNvPr>
                <p14:cNvContentPartPr/>
                <p14:nvPr/>
              </p14:nvContentPartPr>
              <p14:xfrm>
                <a:off x="3350964" y="3982647"/>
                <a:ext cx="137520" cy="109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EB17E7D-6499-42B4-972E-64D2E2D1E6A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42324" y="3973647"/>
                  <a:ext cx="155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BF6A9C4-DDF9-4CCA-A1EA-7AC7845AC439}"/>
                    </a:ext>
                  </a:extLst>
                </p14:cNvPr>
                <p14:cNvContentPartPr/>
                <p14:nvPr/>
              </p14:nvContentPartPr>
              <p14:xfrm>
                <a:off x="3357804" y="3968247"/>
                <a:ext cx="120960" cy="157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BF6A9C4-DDF9-4CCA-A1EA-7AC7845AC43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48804" y="3959247"/>
                  <a:ext cx="138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4AEC26D-3C29-4F20-924B-ED91D321E247}"/>
                    </a:ext>
                  </a:extLst>
                </p14:cNvPr>
                <p14:cNvContentPartPr/>
                <p14:nvPr/>
              </p14:nvContentPartPr>
              <p14:xfrm>
                <a:off x="3548244" y="4078767"/>
                <a:ext cx="21240" cy="52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4AEC26D-3C29-4F20-924B-ED91D321E2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39244" y="4070127"/>
                  <a:ext cx="38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007F5C8-5335-4831-905D-172256D98733}"/>
                    </a:ext>
                  </a:extLst>
                </p14:cNvPr>
                <p14:cNvContentPartPr/>
                <p14:nvPr/>
              </p14:nvContentPartPr>
              <p14:xfrm>
                <a:off x="3557244" y="3959967"/>
                <a:ext cx="28800" cy="23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007F5C8-5335-4831-905D-172256D9873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48244" y="3951327"/>
                  <a:ext cx="46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33B0FC4-8164-4B22-87A2-235E4D9B2B08}"/>
                    </a:ext>
                  </a:extLst>
                </p14:cNvPr>
                <p14:cNvContentPartPr/>
                <p14:nvPr/>
              </p14:nvContentPartPr>
              <p14:xfrm>
                <a:off x="3737964" y="3917127"/>
                <a:ext cx="49320" cy="766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33B0FC4-8164-4B22-87A2-235E4D9B2B0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28964" y="3908127"/>
                  <a:ext cx="66960" cy="78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D771E73-6DE3-4648-A9DC-AA6A4B7FF17A}"/>
                    </a:ext>
                  </a:extLst>
                </p14:cNvPr>
                <p14:cNvContentPartPr/>
                <p14:nvPr/>
              </p14:nvContentPartPr>
              <p14:xfrm>
                <a:off x="4016604" y="4000287"/>
                <a:ext cx="144720" cy="144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D771E73-6DE3-4648-A9DC-AA6A4B7FF17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07604" y="3991287"/>
                  <a:ext cx="162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E397683-C028-463F-89A7-984CC81ED4D8}"/>
                    </a:ext>
                  </a:extLst>
                </p14:cNvPr>
                <p14:cNvContentPartPr/>
                <p14:nvPr/>
              </p14:nvContentPartPr>
              <p14:xfrm>
                <a:off x="4467684" y="3859887"/>
                <a:ext cx="45000" cy="835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E397683-C028-463F-89A7-984CC81ED4D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59044" y="3851247"/>
                  <a:ext cx="62640" cy="85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E622400-4260-4F4F-9109-433D742461F3}"/>
                    </a:ext>
                  </a:extLst>
                </p14:cNvPr>
                <p14:cNvContentPartPr/>
                <p14:nvPr/>
              </p14:nvContentPartPr>
              <p14:xfrm>
                <a:off x="4736964" y="3884007"/>
                <a:ext cx="127440" cy="183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E622400-4260-4F4F-9109-433D742461F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27964" y="3875007"/>
                  <a:ext cx="145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D7DFAED-781B-40A2-8AEF-37082726A861}"/>
                    </a:ext>
                  </a:extLst>
                </p14:cNvPr>
                <p14:cNvContentPartPr/>
                <p14:nvPr/>
              </p14:nvContentPartPr>
              <p14:xfrm>
                <a:off x="4931004" y="4121247"/>
                <a:ext cx="421920" cy="50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D7DFAED-781B-40A2-8AEF-37082726A86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22364" y="4112607"/>
                  <a:ext cx="439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37CADFD-FABC-44F0-8AF6-32D59D3685F3}"/>
                    </a:ext>
                  </a:extLst>
                </p14:cNvPr>
                <p14:cNvContentPartPr/>
                <p14:nvPr/>
              </p14:nvContentPartPr>
              <p14:xfrm>
                <a:off x="2558964" y="4558647"/>
                <a:ext cx="32760" cy="195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37CADFD-FABC-44F0-8AF6-32D59D3685F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49964" y="4550007"/>
                  <a:ext cx="50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6E1B670-FAFD-4AB8-BB9E-691B1ACBB40B}"/>
                    </a:ext>
                  </a:extLst>
                </p14:cNvPr>
                <p14:cNvContentPartPr/>
                <p14:nvPr/>
              </p14:nvContentPartPr>
              <p14:xfrm>
                <a:off x="2474004" y="4478727"/>
                <a:ext cx="178920" cy="136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6E1B670-FAFD-4AB8-BB9E-691B1ACBB40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65004" y="4469727"/>
                  <a:ext cx="19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187CF85-7F95-4E6A-ADEB-BC2121E2B5A7}"/>
                    </a:ext>
                  </a:extLst>
                </p14:cNvPr>
                <p14:cNvContentPartPr/>
                <p14:nvPr/>
              </p14:nvContentPartPr>
              <p14:xfrm>
                <a:off x="2704044" y="4496367"/>
                <a:ext cx="86040" cy="293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187CF85-7F95-4E6A-ADEB-BC2121E2B5A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95044" y="4487727"/>
                  <a:ext cx="1036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C0ABEF7-3730-4E8D-9AC2-CA9C53015E0A}"/>
                    </a:ext>
                  </a:extLst>
                </p14:cNvPr>
                <p14:cNvContentPartPr/>
                <p14:nvPr/>
              </p14:nvContentPartPr>
              <p14:xfrm>
                <a:off x="2808444" y="4583847"/>
                <a:ext cx="72000" cy="152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C0ABEF7-3730-4E8D-9AC2-CA9C53015E0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99804" y="4574847"/>
                  <a:ext cx="89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4737A7F-F890-43D2-89CF-2EE5B735C346}"/>
                    </a:ext>
                  </a:extLst>
                </p14:cNvPr>
                <p14:cNvContentPartPr/>
                <p14:nvPr/>
              </p14:nvContentPartPr>
              <p14:xfrm>
                <a:off x="2808444" y="4547127"/>
                <a:ext cx="89640" cy="210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4737A7F-F890-43D2-89CF-2EE5B735C34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99804" y="4538127"/>
                  <a:ext cx="107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3EF213F-3DB7-42C8-A187-F0A6C59E83F7}"/>
                    </a:ext>
                  </a:extLst>
                </p14:cNvPr>
                <p14:cNvContentPartPr/>
                <p14:nvPr/>
              </p14:nvContentPartPr>
              <p14:xfrm>
                <a:off x="2933004" y="4713447"/>
                <a:ext cx="32040" cy="69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3EF213F-3DB7-42C8-A187-F0A6C59E83F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24364" y="4704447"/>
                  <a:ext cx="49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26083E0-ED0B-436A-A45B-C20E00E1F94A}"/>
                    </a:ext>
                  </a:extLst>
                </p14:cNvPr>
                <p14:cNvContentPartPr/>
                <p14:nvPr/>
              </p14:nvContentPartPr>
              <p14:xfrm>
                <a:off x="2935164" y="4618047"/>
                <a:ext cx="22680" cy="10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26083E0-ED0B-436A-A45B-C20E00E1F94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26164" y="4609407"/>
                  <a:ext cx="40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D3145CE-3E8F-401F-ABFF-95B87DEBDF83}"/>
                    </a:ext>
                  </a:extLst>
                </p14:cNvPr>
                <p14:cNvContentPartPr/>
                <p14:nvPr/>
              </p14:nvContentPartPr>
              <p14:xfrm>
                <a:off x="3054324" y="4664847"/>
                <a:ext cx="51480" cy="6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D3145CE-3E8F-401F-ABFF-95B87DEBDF8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45324" y="4656207"/>
                  <a:ext cx="69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F287AE9-BE88-4CB1-BEFE-8A8A3695DCC0}"/>
                    </a:ext>
                  </a:extLst>
                </p14:cNvPr>
                <p14:cNvContentPartPr/>
                <p14:nvPr/>
              </p14:nvContentPartPr>
              <p14:xfrm>
                <a:off x="3048204" y="4717767"/>
                <a:ext cx="56880" cy="7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F287AE9-BE88-4CB1-BEFE-8A8A3695DCC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39204" y="4708767"/>
                  <a:ext cx="74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E098B62-1A0E-4AE3-9A68-BFDEC4263AB7}"/>
                    </a:ext>
                  </a:extLst>
                </p14:cNvPr>
                <p14:cNvContentPartPr/>
                <p14:nvPr/>
              </p14:nvContentPartPr>
              <p14:xfrm>
                <a:off x="3183204" y="4623447"/>
                <a:ext cx="80280" cy="100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E098B62-1A0E-4AE3-9A68-BFDEC4263AB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74204" y="4614807"/>
                  <a:ext cx="97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276D18D-DA90-4E81-B4F1-37F72490097E}"/>
                    </a:ext>
                  </a:extLst>
                </p14:cNvPr>
                <p14:cNvContentPartPr/>
                <p14:nvPr/>
              </p14:nvContentPartPr>
              <p14:xfrm>
                <a:off x="3188244" y="4618407"/>
                <a:ext cx="78480" cy="136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276D18D-DA90-4E81-B4F1-37F72490097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79604" y="4609767"/>
                  <a:ext cx="96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EFE7B71-D48A-45CB-B169-4567D573E950}"/>
                    </a:ext>
                  </a:extLst>
                </p14:cNvPr>
                <p14:cNvContentPartPr/>
                <p14:nvPr/>
              </p14:nvContentPartPr>
              <p14:xfrm>
                <a:off x="3321444" y="4641087"/>
                <a:ext cx="39960" cy="125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EFE7B71-D48A-45CB-B169-4567D573E95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12804" y="4632087"/>
                  <a:ext cx="57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540BD8A-C0D5-447E-AF67-F0C4B991AE50}"/>
                    </a:ext>
                  </a:extLst>
                </p14:cNvPr>
                <p14:cNvContentPartPr/>
                <p14:nvPr/>
              </p14:nvContentPartPr>
              <p14:xfrm>
                <a:off x="3482724" y="4534527"/>
                <a:ext cx="56880" cy="262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540BD8A-C0D5-447E-AF67-F0C4B991AE5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473724" y="4525887"/>
                  <a:ext cx="74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BEFA2CA-355E-4457-8818-E485B7703BBA}"/>
                    </a:ext>
                  </a:extLst>
                </p14:cNvPr>
                <p14:cNvContentPartPr/>
                <p14:nvPr/>
              </p14:nvContentPartPr>
              <p14:xfrm>
                <a:off x="4861524" y="4318527"/>
                <a:ext cx="117000" cy="140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BEFA2CA-355E-4457-8818-E485B7703BB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52884" y="4309887"/>
                  <a:ext cx="134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FC1E592-071E-4C44-A87D-C6895676C17A}"/>
                    </a:ext>
                  </a:extLst>
                </p14:cNvPr>
                <p14:cNvContentPartPr/>
                <p14:nvPr/>
              </p14:nvContentPartPr>
              <p14:xfrm>
                <a:off x="4847124" y="4519047"/>
                <a:ext cx="203040" cy="33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FC1E592-071E-4C44-A87D-C6895676C17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38484" y="4510047"/>
                  <a:ext cx="220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E4204EE-2AFF-42D4-9F3C-1127E746474B}"/>
                    </a:ext>
                  </a:extLst>
                </p14:cNvPr>
                <p14:cNvContentPartPr/>
                <p14:nvPr/>
              </p14:nvContentPartPr>
              <p14:xfrm>
                <a:off x="4843524" y="4661247"/>
                <a:ext cx="151200" cy="160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E4204EE-2AFF-42D4-9F3C-1127E746474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34524" y="4652247"/>
                  <a:ext cx="168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F463B5E-18F6-4F20-BFC0-97678765F393}"/>
                    </a:ext>
                  </a:extLst>
                </p14:cNvPr>
                <p14:cNvContentPartPr/>
                <p14:nvPr/>
              </p14:nvContentPartPr>
              <p14:xfrm>
                <a:off x="3906084" y="4441647"/>
                <a:ext cx="21600" cy="201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F463B5E-18F6-4F20-BFC0-97678765F39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97084" y="4432647"/>
                  <a:ext cx="39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6AB7056-8269-49F4-9BC1-A86D86ADF424}"/>
                    </a:ext>
                  </a:extLst>
                </p14:cNvPr>
                <p14:cNvContentPartPr/>
                <p14:nvPr/>
              </p14:nvContentPartPr>
              <p14:xfrm>
                <a:off x="4015164" y="4541007"/>
                <a:ext cx="58320" cy="19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6AB7056-8269-49F4-9BC1-A86D86ADF4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06164" y="4532367"/>
                  <a:ext cx="75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828845D-094C-484E-87CB-EE06A5AA8AAF}"/>
                    </a:ext>
                  </a:extLst>
                </p14:cNvPr>
                <p14:cNvContentPartPr/>
                <p14:nvPr/>
              </p14:nvContentPartPr>
              <p14:xfrm>
                <a:off x="4196964" y="4396287"/>
                <a:ext cx="124560" cy="114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828845D-094C-484E-87CB-EE06A5AA8AA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88324" y="4387647"/>
                  <a:ext cx="142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CD82814-E8A6-412E-BA1C-FED523022CE9}"/>
                    </a:ext>
                  </a:extLst>
                </p14:cNvPr>
                <p14:cNvContentPartPr/>
                <p14:nvPr/>
              </p14:nvContentPartPr>
              <p14:xfrm>
                <a:off x="4174644" y="4574847"/>
                <a:ext cx="130680" cy="17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CD82814-E8A6-412E-BA1C-FED523022CE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66004" y="4566207"/>
                  <a:ext cx="148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B477D89-1459-4852-80A2-F66EFF89BAE2}"/>
                    </a:ext>
                  </a:extLst>
                </p14:cNvPr>
                <p14:cNvContentPartPr/>
                <p14:nvPr/>
              </p14:nvContentPartPr>
              <p14:xfrm>
                <a:off x="4169244" y="4688967"/>
                <a:ext cx="102240" cy="97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B477D89-1459-4852-80A2-F66EFF89BAE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160244" y="4680327"/>
                  <a:ext cx="11988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EE8A58A-55A7-4ECD-A1F9-5D9D7EE6A5A0}"/>
              </a:ext>
            </a:extLst>
          </p:cNvPr>
          <p:cNvGrpSpPr/>
          <p:nvPr/>
        </p:nvGrpSpPr>
        <p:grpSpPr>
          <a:xfrm>
            <a:off x="6106764" y="3633807"/>
            <a:ext cx="1051920" cy="397440"/>
            <a:chOff x="6106764" y="3633807"/>
            <a:chExt cx="105192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28E37BF-CC94-4D64-88A3-7ECFFAF0F3FF}"/>
                    </a:ext>
                  </a:extLst>
                </p14:cNvPr>
                <p14:cNvContentPartPr/>
                <p14:nvPr/>
              </p14:nvContentPartPr>
              <p14:xfrm>
                <a:off x="6106764" y="3693567"/>
                <a:ext cx="138240" cy="188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28E37BF-CC94-4D64-88A3-7ECFFAF0F3F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97764" y="3684927"/>
                  <a:ext cx="155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95B236F-A36C-4467-9A17-CE329C1A8122}"/>
                    </a:ext>
                  </a:extLst>
                </p14:cNvPr>
                <p14:cNvContentPartPr/>
                <p14:nvPr/>
              </p14:nvContentPartPr>
              <p14:xfrm>
                <a:off x="6111444" y="3768087"/>
                <a:ext cx="109080" cy="19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95B236F-A36C-4467-9A17-CE329C1A812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02444" y="3759447"/>
                  <a:ext cx="126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7B07C04-5123-423A-A8E5-0AE461A6608E}"/>
                    </a:ext>
                  </a:extLst>
                </p14:cNvPr>
                <p14:cNvContentPartPr/>
                <p14:nvPr/>
              </p14:nvContentPartPr>
              <p14:xfrm>
                <a:off x="6128724" y="3671607"/>
                <a:ext cx="126720" cy="4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7B07C04-5123-423A-A8E5-0AE461A6608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20084" y="3662967"/>
                  <a:ext cx="144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D4F8B50-DA30-49B0-84AE-7D9FFF0CA7C2}"/>
                    </a:ext>
                  </a:extLst>
                </p14:cNvPr>
                <p14:cNvContentPartPr/>
                <p14:nvPr/>
              </p14:nvContentPartPr>
              <p14:xfrm>
                <a:off x="6365604" y="3633807"/>
                <a:ext cx="93960" cy="307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D4F8B50-DA30-49B0-84AE-7D9FFF0CA7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356604" y="3624807"/>
                  <a:ext cx="1116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97627AD-8676-4798-887E-A37F59121621}"/>
                    </a:ext>
                  </a:extLst>
                </p14:cNvPr>
                <p14:cNvContentPartPr/>
                <p14:nvPr/>
              </p14:nvContentPartPr>
              <p14:xfrm>
                <a:off x="6513564" y="3731007"/>
                <a:ext cx="149040" cy="165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97627AD-8676-4798-887E-A37F5912162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04564" y="3722367"/>
                  <a:ext cx="166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CB99E67-7EF3-4406-B244-5CC7A45755EA}"/>
                    </a:ext>
                  </a:extLst>
                </p14:cNvPr>
                <p14:cNvContentPartPr/>
                <p14:nvPr/>
              </p14:nvContentPartPr>
              <p14:xfrm>
                <a:off x="6504924" y="3700767"/>
                <a:ext cx="170280" cy="232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CB99E67-7EF3-4406-B244-5CC7A45755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95924" y="3691767"/>
                  <a:ext cx="187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7B3F68E-4E60-4A1B-BFDD-3A6BDF21942D}"/>
                    </a:ext>
                  </a:extLst>
                </p14:cNvPr>
                <p14:cNvContentPartPr/>
                <p14:nvPr/>
              </p14:nvContentPartPr>
              <p14:xfrm>
                <a:off x="6700404" y="3886167"/>
                <a:ext cx="37440" cy="74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7B3F68E-4E60-4A1B-BFDD-3A6BDF2194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91764" y="3877167"/>
                  <a:ext cx="55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E50ECEA-FA1E-4129-9F93-45368DD822A4}"/>
                    </a:ext>
                  </a:extLst>
                </p14:cNvPr>
                <p14:cNvContentPartPr/>
                <p14:nvPr/>
              </p14:nvContentPartPr>
              <p14:xfrm>
                <a:off x="6735324" y="3796527"/>
                <a:ext cx="2520" cy="1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E50ECEA-FA1E-4129-9F93-45368DD822A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26324" y="3787887"/>
                  <a:ext cx="20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06DF955-E967-4023-BB7A-E7AD39D92250}"/>
                    </a:ext>
                  </a:extLst>
                </p14:cNvPr>
                <p14:cNvContentPartPr/>
                <p14:nvPr/>
              </p14:nvContentPartPr>
              <p14:xfrm>
                <a:off x="6822444" y="3665127"/>
                <a:ext cx="124200" cy="366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06DF955-E967-4023-BB7A-E7AD39D922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13804" y="3656487"/>
                  <a:ext cx="1418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D0D6791-F8B4-4A0B-958D-30078E258617}"/>
                    </a:ext>
                  </a:extLst>
                </p14:cNvPr>
                <p14:cNvContentPartPr/>
                <p14:nvPr/>
              </p14:nvContentPartPr>
              <p14:xfrm>
                <a:off x="7065084" y="3846927"/>
                <a:ext cx="92160" cy="19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D0D6791-F8B4-4A0B-958D-30078E25861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56084" y="3838287"/>
                  <a:ext cx="109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2585C19-6373-4032-8CB4-01B9D2937B5C}"/>
                    </a:ext>
                  </a:extLst>
                </p14:cNvPr>
                <p14:cNvContentPartPr/>
                <p14:nvPr/>
              </p14:nvContentPartPr>
              <p14:xfrm>
                <a:off x="7031964" y="3901287"/>
                <a:ext cx="126720" cy="2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2585C19-6373-4032-8CB4-01B9D2937B5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22964" y="3892647"/>
                  <a:ext cx="1443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50BE464-E1F1-471F-B2B7-2E106D5D2F5E}"/>
              </a:ext>
            </a:extLst>
          </p:cNvPr>
          <p:cNvGrpSpPr/>
          <p:nvPr/>
        </p:nvGrpSpPr>
        <p:grpSpPr>
          <a:xfrm>
            <a:off x="7534884" y="3599607"/>
            <a:ext cx="264600" cy="221400"/>
            <a:chOff x="7534884" y="3599607"/>
            <a:chExt cx="26460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3AC6B1C-A5DA-47F2-B17F-BFFB3CD96076}"/>
                    </a:ext>
                  </a:extLst>
                </p14:cNvPr>
                <p14:cNvContentPartPr/>
                <p14:nvPr/>
              </p14:nvContentPartPr>
              <p14:xfrm>
                <a:off x="7582044" y="3599607"/>
                <a:ext cx="157680" cy="141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3AC6B1C-A5DA-47F2-B17F-BFFB3CD9607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73404" y="3590967"/>
                  <a:ext cx="175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4D17C7E-9120-4859-8191-068EA9BBFA14}"/>
                    </a:ext>
                  </a:extLst>
                </p14:cNvPr>
                <p14:cNvContentPartPr/>
                <p14:nvPr/>
              </p14:nvContentPartPr>
              <p14:xfrm>
                <a:off x="7534884" y="3795447"/>
                <a:ext cx="264600" cy="25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4D17C7E-9120-4859-8191-068EA9BBFA1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25884" y="3786807"/>
                  <a:ext cx="28224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67F2DA5C-0FCC-4B52-A0D9-5C620E52A7C5}"/>
                  </a:ext>
                </a:extLst>
              </p14:cNvPr>
              <p14:cNvContentPartPr/>
              <p14:nvPr/>
            </p14:nvContentPartPr>
            <p14:xfrm>
              <a:off x="7549284" y="3928287"/>
              <a:ext cx="178920" cy="1479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67F2DA5C-0FCC-4B52-A0D9-5C620E52A7C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540284" y="3919287"/>
                <a:ext cx="19656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49419D9-022C-47DC-82D3-6D81FBA3D64C}"/>
              </a:ext>
            </a:extLst>
          </p:cNvPr>
          <p:cNvGrpSpPr/>
          <p:nvPr/>
        </p:nvGrpSpPr>
        <p:grpSpPr>
          <a:xfrm>
            <a:off x="6004884" y="4347687"/>
            <a:ext cx="1198080" cy="369360"/>
            <a:chOff x="6004884" y="4347687"/>
            <a:chExt cx="119808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3D1A045-7590-439C-9F53-3BC60828126A}"/>
                    </a:ext>
                  </a:extLst>
                </p14:cNvPr>
                <p14:cNvContentPartPr/>
                <p14:nvPr/>
              </p14:nvContentPartPr>
              <p14:xfrm>
                <a:off x="6004884" y="4347687"/>
                <a:ext cx="159840" cy="233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3D1A045-7590-439C-9F53-3BC60828126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996244" y="4338687"/>
                  <a:ext cx="1774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7F5F08E-17BC-4FCA-848F-46D36111541B}"/>
                    </a:ext>
                  </a:extLst>
                </p14:cNvPr>
                <p14:cNvContentPartPr/>
                <p14:nvPr/>
              </p14:nvContentPartPr>
              <p14:xfrm>
                <a:off x="6147444" y="4485207"/>
                <a:ext cx="226440" cy="126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7F5F08E-17BC-4FCA-848F-46D36111541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38804" y="4476207"/>
                  <a:ext cx="244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72D3E2C-01C1-4209-9435-AB95F78D78E6}"/>
                    </a:ext>
                  </a:extLst>
                </p14:cNvPr>
                <p14:cNvContentPartPr/>
                <p14:nvPr/>
              </p14:nvContentPartPr>
              <p14:xfrm>
                <a:off x="6450924" y="4379727"/>
                <a:ext cx="121680" cy="326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72D3E2C-01C1-4209-9435-AB95F78D78E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41924" y="4370727"/>
                  <a:ext cx="1393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556CCF7-E7CF-4E91-9319-7B9C640A51C9}"/>
                    </a:ext>
                  </a:extLst>
                </p14:cNvPr>
                <p14:cNvContentPartPr/>
                <p14:nvPr/>
              </p14:nvContentPartPr>
              <p14:xfrm>
                <a:off x="6629844" y="4496367"/>
                <a:ext cx="118440" cy="158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556CCF7-E7CF-4E91-9319-7B9C640A51C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21204" y="4487367"/>
                  <a:ext cx="136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03D4F6C-0D51-4A1C-B506-2DFC29B9B5C8}"/>
                    </a:ext>
                  </a:extLst>
                </p14:cNvPr>
                <p14:cNvContentPartPr/>
                <p14:nvPr/>
              </p14:nvContentPartPr>
              <p14:xfrm>
                <a:off x="6674844" y="4488807"/>
                <a:ext cx="76320" cy="175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03D4F6C-0D51-4A1C-B506-2DFC29B9B5C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66204" y="4480167"/>
                  <a:ext cx="93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7BC12BF-0580-48BB-A074-C01AB0737B5F}"/>
                    </a:ext>
                  </a:extLst>
                </p14:cNvPr>
                <p14:cNvContentPartPr/>
                <p14:nvPr/>
              </p14:nvContentPartPr>
              <p14:xfrm>
                <a:off x="6799404" y="4601487"/>
                <a:ext cx="43560" cy="81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7BC12BF-0580-48BB-A074-C01AB0737B5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790764" y="4592487"/>
                  <a:ext cx="61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88383FD-C6F6-4B46-8DF0-867AEBDBC274}"/>
                    </a:ext>
                  </a:extLst>
                </p14:cNvPr>
                <p14:cNvContentPartPr/>
                <p14:nvPr/>
              </p14:nvContentPartPr>
              <p14:xfrm>
                <a:off x="6819564" y="4486287"/>
                <a:ext cx="25200" cy="20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88383FD-C6F6-4B46-8DF0-867AEBDBC27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810564" y="4477647"/>
                  <a:ext cx="42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4916CBB-1F12-4AE1-A63F-C32B0677FA1B}"/>
                    </a:ext>
                  </a:extLst>
                </p14:cNvPr>
                <p14:cNvContentPartPr/>
                <p14:nvPr/>
              </p14:nvContentPartPr>
              <p14:xfrm>
                <a:off x="6908124" y="4420767"/>
                <a:ext cx="105480" cy="296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4916CBB-1F12-4AE1-A63F-C32B0677FA1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899484" y="4412127"/>
                  <a:ext cx="1231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DB4A0DA-7023-4459-B477-44A3DAE73000}"/>
                    </a:ext>
                  </a:extLst>
                </p14:cNvPr>
                <p14:cNvContentPartPr/>
                <p14:nvPr/>
              </p14:nvContentPartPr>
              <p14:xfrm>
                <a:off x="7197564" y="4542807"/>
                <a:ext cx="5400" cy="1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DB4A0DA-7023-4459-B477-44A3DAE7300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88924" y="4534167"/>
                  <a:ext cx="23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00DCC28-DFC1-4F14-A4B9-B239C69CFDCE}"/>
                    </a:ext>
                  </a:extLst>
                </p14:cNvPr>
                <p14:cNvContentPartPr/>
                <p14:nvPr/>
              </p14:nvContentPartPr>
              <p14:xfrm>
                <a:off x="7173084" y="4518327"/>
                <a:ext cx="26280" cy="15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00DCC28-DFC1-4F14-A4B9-B239C69CFDC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164444" y="4509687"/>
                  <a:ext cx="43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6AD782C-7335-4D91-84B2-D3B47ACC395D}"/>
                    </a:ext>
                  </a:extLst>
                </p14:cNvPr>
                <p14:cNvContentPartPr/>
                <p14:nvPr/>
              </p14:nvContentPartPr>
              <p14:xfrm>
                <a:off x="7128084" y="4567647"/>
                <a:ext cx="52920" cy="5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6AD782C-7335-4D91-84B2-D3B47ACC395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119444" y="4558647"/>
                  <a:ext cx="705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FF195F1F-FE22-4E28-B9B0-1CFA595C15FC}"/>
              </a:ext>
            </a:extLst>
          </p:cNvPr>
          <p:cNvGrpSpPr/>
          <p:nvPr/>
        </p:nvGrpSpPr>
        <p:grpSpPr>
          <a:xfrm>
            <a:off x="7400244" y="4146807"/>
            <a:ext cx="2226960" cy="621000"/>
            <a:chOff x="7400244" y="4146807"/>
            <a:chExt cx="222696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AA949B8-A6D9-4ECD-AAB2-F0AA1CC1A468}"/>
                    </a:ext>
                  </a:extLst>
                </p14:cNvPr>
                <p14:cNvContentPartPr/>
                <p14:nvPr/>
              </p14:nvContentPartPr>
              <p14:xfrm>
                <a:off x="7400244" y="4413567"/>
                <a:ext cx="100080" cy="211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AA949B8-A6D9-4ECD-AAB2-F0AA1CC1A46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391604" y="4404927"/>
                  <a:ext cx="117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539DCB7-ADF0-4460-A5DC-1A98AE01999D}"/>
                    </a:ext>
                  </a:extLst>
                </p14:cNvPr>
                <p14:cNvContentPartPr/>
                <p14:nvPr/>
              </p14:nvContentPartPr>
              <p14:xfrm>
                <a:off x="7438404" y="4493127"/>
                <a:ext cx="91440" cy="38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539DCB7-ADF0-4460-A5DC-1A98AE01999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429764" y="4484487"/>
                  <a:ext cx="109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2DBD601-8E77-4849-9092-75D577E87FFC}"/>
                    </a:ext>
                  </a:extLst>
                </p14:cNvPr>
                <p14:cNvContentPartPr/>
                <p14:nvPr/>
              </p14:nvContentPartPr>
              <p14:xfrm>
                <a:off x="7468644" y="4380447"/>
                <a:ext cx="105480" cy="12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2DBD601-8E77-4849-9092-75D577E87FF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59644" y="4371807"/>
                  <a:ext cx="123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3C382AF-57BC-4C32-B1BD-7BC3B076CBD3}"/>
                    </a:ext>
                  </a:extLst>
                </p14:cNvPr>
                <p14:cNvContentPartPr/>
                <p14:nvPr/>
              </p14:nvContentPartPr>
              <p14:xfrm>
                <a:off x="7611924" y="4371807"/>
                <a:ext cx="116280" cy="290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3C382AF-57BC-4C32-B1BD-7BC3B076CBD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02924" y="4362807"/>
                  <a:ext cx="133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80DDE69-E2BF-48B0-814D-8C640CE9EACB}"/>
                    </a:ext>
                  </a:extLst>
                </p14:cNvPr>
                <p14:cNvContentPartPr/>
                <p14:nvPr/>
              </p14:nvContentPartPr>
              <p14:xfrm>
                <a:off x="7795524" y="4464687"/>
                <a:ext cx="86760" cy="140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80DDE69-E2BF-48B0-814D-8C640CE9EAC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786884" y="4455687"/>
                  <a:ext cx="104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C8A23EA-EF6C-45F8-99C9-F091034FC8DD}"/>
                    </a:ext>
                  </a:extLst>
                </p14:cNvPr>
                <p14:cNvContentPartPr/>
                <p14:nvPr/>
              </p14:nvContentPartPr>
              <p14:xfrm>
                <a:off x="7826844" y="4467927"/>
                <a:ext cx="68760" cy="151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C8A23EA-EF6C-45F8-99C9-F091034FC8D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818204" y="4458927"/>
                  <a:ext cx="86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354E204-A76D-46E9-8C0B-35D918DB92FF}"/>
                    </a:ext>
                  </a:extLst>
                </p14:cNvPr>
                <p14:cNvContentPartPr/>
                <p14:nvPr/>
              </p14:nvContentPartPr>
              <p14:xfrm>
                <a:off x="7937724" y="4593207"/>
                <a:ext cx="36720" cy="75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354E204-A76D-46E9-8C0B-35D918DB92F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929084" y="4584567"/>
                  <a:ext cx="54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93DB581-2DAF-4414-A7B6-3716D890886B}"/>
                    </a:ext>
                  </a:extLst>
                </p14:cNvPr>
                <p14:cNvContentPartPr/>
                <p14:nvPr/>
              </p14:nvContentPartPr>
              <p14:xfrm>
                <a:off x="7964724" y="4364967"/>
                <a:ext cx="77760" cy="90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93DB581-2DAF-4414-A7B6-3716D890886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955724" y="4356327"/>
                  <a:ext cx="95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9703D48-8A5E-4568-B51E-D109B69A184E}"/>
                    </a:ext>
                  </a:extLst>
                </p14:cNvPr>
                <p14:cNvContentPartPr/>
                <p14:nvPr/>
              </p14:nvContentPartPr>
              <p14:xfrm>
                <a:off x="8108004" y="4349847"/>
                <a:ext cx="81360" cy="342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9703D48-8A5E-4568-B51E-D109B69A184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099364" y="4340847"/>
                  <a:ext cx="990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2A1F469-7C78-4EFB-B193-79BADE5CA540}"/>
                    </a:ext>
                  </a:extLst>
                </p14:cNvPr>
                <p14:cNvContentPartPr/>
                <p14:nvPr/>
              </p14:nvContentPartPr>
              <p14:xfrm>
                <a:off x="8287284" y="4546407"/>
                <a:ext cx="97920" cy="9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2A1F469-7C78-4EFB-B193-79BADE5CA54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278284" y="4537407"/>
                  <a:ext cx="115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521BAF3-A980-48BF-990C-E4683828C427}"/>
                    </a:ext>
                  </a:extLst>
                </p14:cNvPr>
                <p14:cNvContentPartPr/>
                <p14:nvPr/>
              </p14:nvContentPartPr>
              <p14:xfrm>
                <a:off x="8579964" y="4392327"/>
                <a:ext cx="94320" cy="205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521BAF3-A980-48BF-990C-E4683828C42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570964" y="4383327"/>
                  <a:ext cx="111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26E940E-C947-4F94-9F40-161C81D80F4D}"/>
                    </a:ext>
                  </a:extLst>
                </p14:cNvPr>
                <p14:cNvContentPartPr/>
                <p14:nvPr/>
              </p14:nvContentPartPr>
              <p14:xfrm>
                <a:off x="8597964" y="4453887"/>
                <a:ext cx="95040" cy="43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26E940E-C947-4F94-9F40-161C81D80F4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589324" y="4445247"/>
                  <a:ext cx="112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D8A94E8-AB5E-41D6-A9C9-8CB49002730D}"/>
                    </a:ext>
                  </a:extLst>
                </p14:cNvPr>
                <p14:cNvContentPartPr/>
                <p14:nvPr/>
              </p14:nvContentPartPr>
              <p14:xfrm>
                <a:off x="8615244" y="4371087"/>
                <a:ext cx="116280" cy="20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D8A94E8-AB5E-41D6-A9C9-8CB49002730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606604" y="4362087"/>
                  <a:ext cx="133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59EC86-992C-4C5E-A3D3-D794E477A18F}"/>
                    </a:ext>
                  </a:extLst>
                </p14:cNvPr>
                <p14:cNvContentPartPr/>
                <p14:nvPr/>
              </p14:nvContentPartPr>
              <p14:xfrm>
                <a:off x="8797764" y="4332927"/>
                <a:ext cx="112320" cy="290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59EC86-992C-4C5E-A3D3-D794E477A18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789124" y="4324287"/>
                  <a:ext cx="1299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ABA6153-C58E-4B04-A186-0309F29C51C1}"/>
                    </a:ext>
                  </a:extLst>
                </p14:cNvPr>
                <p14:cNvContentPartPr/>
                <p14:nvPr/>
              </p14:nvContentPartPr>
              <p14:xfrm>
                <a:off x="8946804" y="4431207"/>
                <a:ext cx="104400" cy="144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ABA6153-C58E-4B04-A186-0309F29C51C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937804" y="4422207"/>
                  <a:ext cx="122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8BF9354-3162-4B6F-B287-F360336EA5D1}"/>
                    </a:ext>
                  </a:extLst>
                </p14:cNvPr>
                <p14:cNvContentPartPr/>
                <p14:nvPr/>
              </p14:nvContentPartPr>
              <p14:xfrm>
                <a:off x="8984244" y="4444167"/>
                <a:ext cx="77760" cy="144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8BF9354-3162-4B6F-B287-F360336EA5D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975244" y="4435167"/>
                  <a:ext cx="95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3FD8EAC-2DBA-4B9B-BF4A-2028B2348002}"/>
                    </a:ext>
                  </a:extLst>
                </p14:cNvPr>
                <p14:cNvContentPartPr/>
                <p14:nvPr/>
              </p14:nvContentPartPr>
              <p14:xfrm>
                <a:off x="9115644" y="4554687"/>
                <a:ext cx="20520" cy="68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3FD8EAC-2DBA-4B9B-BF4A-2028B234800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106644" y="4545687"/>
                  <a:ext cx="38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273248A-D3EB-4805-AD0D-5FF7DFF98FAA}"/>
                    </a:ext>
                  </a:extLst>
                </p14:cNvPr>
                <p14:cNvContentPartPr/>
                <p14:nvPr/>
              </p14:nvContentPartPr>
              <p14:xfrm>
                <a:off x="9135084" y="4470087"/>
                <a:ext cx="3600" cy="2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273248A-D3EB-4805-AD0D-5FF7DFF98FA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126084" y="4461447"/>
                  <a:ext cx="21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73694F1-5A7A-441B-996B-2F051E63E8DA}"/>
                    </a:ext>
                  </a:extLst>
                </p14:cNvPr>
                <p14:cNvContentPartPr/>
                <p14:nvPr/>
              </p14:nvContentPartPr>
              <p14:xfrm>
                <a:off x="9181524" y="4337967"/>
                <a:ext cx="118440" cy="269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73694F1-5A7A-441B-996B-2F051E63E8D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172524" y="4329327"/>
                  <a:ext cx="136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9DBC803-2AA9-4B45-B21E-D2F7D00E187F}"/>
                    </a:ext>
                  </a:extLst>
                </p14:cNvPr>
                <p14:cNvContentPartPr/>
                <p14:nvPr/>
              </p14:nvContentPartPr>
              <p14:xfrm>
                <a:off x="8545404" y="4345887"/>
                <a:ext cx="77040" cy="421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9DBC803-2AA9-4B45-B21E-D2F7D00E187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536404" y="4336887"/>
                  <a:ext cx="946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094EECB-BF1F-46EB-94A5-054F9EB9EBE1}"/>
                    </a:ext>
                  </a:extLst>
                </p14:cNvPr>
                <p14:cNvContentPartPr/>
                <p14:nvPr/>
              </p14:nvContentPartPr>
              <p14:xfrm>
                <a:off x="9337044" y="4313847"/>
                <a:ext cx="93240" cy="316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094EECB-BF1F-46EB-94A5-054F9EB9EBE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328404" y="4305207"/>
                  <a:ext cx="1108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EC8CF3F-FA0D-4596-B9E4-9F18FB71E557}"/>
                    </a:ext>
                  </a:extLst>
                </p14:cNvPr>
                <p14:cNvContentPartPr/>
                <p14:nvPr/>
              </p14:nvContentPartPr>
              <p14:xfrm>
                <a:off x="9465204" y="4146807"/>
                <a:ext cx="162000" cy="134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EC8CF3F-FA0D-4596-B9E4-9F18FB71E55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456564" y="4137807"/>
                  <a:ext cx="17964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D339D4D-D6CE-462A-8FC1-C6147267A5CD}"/>
              </a:ext>
            </a:extLst>
          </p:cNvPr>
          <p:cNvGrpSpPr/>
          <p:nvPr/>
        </p:nvGrpSpPr>
        <p:grpSpPr>
          <a:xfrm>
            <a:off x="5964564" y="5077047"/>
            <a:ext cx="772920" cy="419760"/>
            <a:chOff x="5964564" y="5077047"/>
            <a:chExt cx="77292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C45525A-C7B8-4BCD-95C4-1769FF81F6FE}"/>
                    </a:ext>
                  </a:extLst>
                </p14:cNvPr>
                <p14:cNvContentPartPr/>
                <p14:nvPr/>
              </p14:nvContentPartPr>
              <p14:xfrm>
                <a:off x="5998404" y="5087847"/>
                <a:ext cx="69120" cy="11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C45525A-C7B8-4BCD-95C4-1769FF81F6F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989404" y="5079207"/>
                  <a:ext cx="86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7751601-2C63-4E8B-88D2-5EFD7425E020}"/>
                    </a:ext>
                  </a:extLst>
                </p14:cNvPr>
                <p14:cNvContentPartPr/>
                <p14:nvPr/>
              </p14:nvContentPartPr>
              <p14:xfrm>
                <a:off x="5964564" y="5196207"/>
                <a:ext cx="80640" cy="25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7751601-2C63-4E8B-88D2-5EFD7425E02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955924" y="5187567"/>
                  <a:ext cx="98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BBAB610-82FD-4B98-8845-F368BBBD4F7B}"/>
                    </a:ext>
                  </a:extLst>
                </p14:cNvPr>
                <p14:cNvContentPartPr/>
                <p14:nvPr/>
              </p14:nvContentPartPr>
              <p14:xfrm>
                <a:off x="6224124" y="5081367"/>
                <a:ext cx="57600" cy="231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BBAB610-82FD-4B98-8845-F368BBBD4F7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215484" y="5072727"/>
                  <a:ext cx="75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76B8915-7FA5-451C-8415-4DAAC54F564A}"/>
                    </a:ext>
                  </a:extLst>
                </p14:cNvPr>
                <p14:cNvContentPartPr/>
                <p14:nvPr/>
              </p14:nvContentPartPr>
              <p14:xfrm>
                <a:off x="6388644" y="5234727"/>
                <a:ext cx="37080" cy="29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76B8915-7FA5-451C-8415-4DAAC54F564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379644" y="5225727"/>
                  <a:ext cx="54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E36ED52-55E8-4775-A3F6-707B54ECD42F}"/>
                    </a:ext>
                  </a:extLst>
                </p14:cNvPr>
                <p14:cNvContentPartPr/>
                <p14:nvPr/>
              </p14:nvContentPartPr>
              <p14:xfrm>
                <a:off x="6615084" y="5077047"/>
                <a:ext cx="116640" cy="133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E36ED52-55E8-4775-A3F6-707B54ECD42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606084" y="5068407"/>
                  <a:ext cx="134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28FB247-D018-4F4C-950F-353ED018F31F}"/>
                    </a:ext>
                  </a:extLst>
                </p14:cNvPr>
                <p14:cNvContentPartPr/>
                <p14:nvPr/>
              </p14:nvContentPartPr>
              <p14:xfrm>
                <a:off x="6563964" y="5279007"/>
                <a:ext cx="173520" cy="11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28FB247-D018-4F4C-950F-353ED018F31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554964" y="5270007"/>
                  <a:ext cx="191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239D2EB-0E00-4DD1-8153-FAD721C91C66}"/>
                    </a:ext>
                  </a:extLst>
                </p14:cNvPr>
                <p14:cNvContentPartPr/>
                <p14:nvPr/>
              </p14:nvContentPartPr>
              <p14:xfrm>
                <a:off x="6576924" y="5385927"/>
                <a:ext cx="150480" cy="110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239D2EB-0E00-4DD1-8153-FAD721C91C6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67924" y="5376927"/>
                  <a:ext cx="16812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00DD585-6B50-4472-97FD-B004CCBA06DD}"/>
              </a:ext>
            </a:extLst>
          </p:cNvPr>
          <p:cNvGrpSpPr/>
          <p:nvPr/>
        </p:nvGrpSpPr>
        <p:grpSpPr>
          <a:xfrm>
            <a:off x="7031604" y="4990287"/>
            <a:ext cx="1013760" cy="551520"/>
            <a:chOff x="7031604" y="4990287"/>
            <a:chExt cx="101376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99AD0B0-A7BD-42D9-80D6-34A586432069}"/>
                    </a:ext>
                  </a:extLst>
                </p14:cNvPr>
                <p14:cNvContentPartPr/>
                <p14:nvPr/>
              </p14:nvContentPartPr>
              <p14:xfrm>
                <a:off x="7031604" y="5232927"/>
                <a:ext cx="135720" cy="28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99AD0B0-A7BD-42D9-80D6-34A58643206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022604" y="5223927"/>
                  <a:ext cx="153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8152F6E-DE78-44A5-9705-4F9CBAA6B27C}"/>
                    </a:ext>
                  </a:extLst>
                </p14:cNvPr>
                <p14:cNvContentPartPr/>
                <p14:nvPr/>
              </p14:nvContentPartPr>
              <p14:xfrm>
                <a:off x="7422924" y="5102607"/>
                <a:ext cx="149040" cy="122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8152F6E-DE78-44A5-9705-4F9CBAA6B27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13924" y="5093607"/>
                  <a:ext cx="166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BBAD032-044D-4095-827F-3A06F86724F7}"/>
                    </a:ext>
                  </a:extLst>
                </p14:cNvPr>
                <p14:cNvContentPartPr/>
                <p14:nvPr/>
              </p14:nvContentPartPr>
              <p14:xfrm>
                <a:off x="7390884" y="5278647"/>
                <a:ext cx="206280" cy="36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BBAD032-044D-4095-827F-3A06F86724F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381884" y="5270007"/>
                  <a:ext cx="223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D5B4556-0F68-4E72-8BD5-3624F8D6D133}"/>
                    </a:ext>
                  </a:extLst>
                </p14:cNvPr>
                <p14:cNvContentPartPr/>
                <p14:nvPr/>
              </p14:nvContentPartPr>
              <p14:xfrm>
                <a:off x="7379004" y="5430927"/>
                <a:ext cx="191880" cy="110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D5B4556-0F68-4E72-8BD5-3624F8D6D13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370364" y="5422287"/>
                  <a:ext cx="209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2C66DBC-A218-4A20-99DE-BD8169A6EA7A}"/>
                    </a:ext>
                  </a:extLst>
                </p14:cNvPr>
                <p14:cNvContentPartPr/>
                <p14:nvPr/>
              </p14:nvContentPartPr>
              <p14:xfrm>
                <a:off x="7253364" y="5141487"/>
                <a:ext cx="73440" cy="388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2C66DBC-A218-4A20-99DE-BD8169A6EA7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244724" y="5132487"/>
                  <a:ext cx="910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BC1FF29-EE9B-4575-9725-D58557307BFC}"/>
                    </a:ext>
                  </a:extLst>
                </p14:cNvPr>
                <p14:cNvContentPartPr/>
                <p14:nvPr/>
              </p14:nvContentPartPr>
              <p14:xfrm>
                <a:off x="7693284" y="5120247"/>
                <a:ext cx="71640" cy="361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BC1FF29-EE9B-4575-9725-D58557307BF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684284" y="5111247"/>
                  <a:ext cx="892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9E0ABD4-D354-406E-8A33-03A037AB9D40}"/>
                    </a:ext>
                  </a:extLst>
                </p14:cNvPr>
                <p14:cNvContentPartPr/>
                <p14:nvPr/>
              </p14:nvContentPartPr>
              <p14:xfrm>
                <a:off x="7826484" y="4990287"/>
                <a:ext cx="117000" cy="128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9E0ABD4-D354-406E-8A33-03A037AB9D4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817484" y="4981287"/>
                  <a:ext cx="134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99C9612-7072-4A32-ACC5-0150BF1707BD}"/>
                    </a:ext>
                  </a:extLst>
                </p14:cNvPr>
                <p14:cNvContentPartPr/>
                <p14:nvPr/>
              </p14:nvContentPartPr>
              <p14:xfrm>
                <a:off x="7980564" y="5213847"/>
                <a:ext cx="64800" cy="23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99C9612-7072-4A32-ACC5-0150BF1707B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971564" y="5204847"/>
                  <a:ext cx="82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B605002-E728-43DA-8700-91CFBB169ED2}"/>
                    </a:ext>
                  </a:extLst>
                </p14:cNvPr>
                <p14:cNvContentPartPr/>
                <p14:nvPr/>
              </p14:nvContentPartPr>
              <p14:xfrm>
                <a:off x="7922604" y="5299887"/>
                <a:ext cx="72720" cy="14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B605002-E728-43DA-8700-91CFBB169ED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13964" y="5291247"/>
                  <a:ext cx="903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A8E77D3-C744-4F60-A493-D6961C45EB35}"/>
              </a:ext>
            </a:extLst>
          </p:cNvPr>
          <p:cNvGrpSpPr/>
          <p:nvPr/>
        </p:nvGrpSpPr>
        <p:grpSpPr>
          <a:xfrm>
            <a:off x="8388444" y="5111967"/>
            <a:ext cx="1383480" cy="527400"/>
            <a:chOff x="8388444" y="5111967"/>
            <a:chExt cx="138348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B9FA6A0-7142-44B7-95EF-8D4158E029BF}"/>
                    </a:ext>
                  </a:extLst>
                </p14:cNvPr>
                <p14:cNvContentPartPr/>
                <p14:nvPr/>
              </p14:nvContentPartPr>
              <p14:xfrm>
                <a:off x="8437404" y="5111967"/>
                <a:ext cx="174960" cy="151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B9FA6A0-7142-44B7-95EF-8D4158E029B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428404" y="5102967"/>
                  <a:ext cx="192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41697E9-2367-4342-B3AA-AA934F604DEA}"/>
                    </a:ext>
                  </a:extLst>
                </p14:cNvPr>
                <p14:cNvContentPartPr/>
                <p14:nvPr/>
              </p14:nvContentPartPr>
              <p14:xfrm>
                <a:off x="8388444" y="5348847"/>
                <a:ext cx="255240" cy="33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41697E9-2367-4342-B3AA-AA934F604DE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379444" y="5339847"/>
                  <a:ext cx="272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412FBC3-D56B-4F42-8BD5-30082A99CF53}"/>
                    </a:ext>
                  </a:extLst>
                </p14:cNvPr>
                <p14:cNvContentPartPr/>
                <p14:nvPr/>
              </p14:nvContentPartPr>
              <p14:xfrm>
                <a:off x="8396364" y="5507967"/>
                <a:ext cx="198000" cy="118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412FBC3-D56B-4F42-8BD5-30082A99CF5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387724" y="5499327"/>
                  <a:ext cx="215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C07A7DA-0264-4ECE-9D17-18C46F84ACD5}"/>
                    </a:ext>
                  </a:extLst>
                </p14:cNvPr>
                <p14:cNvContentPartPr/>
                <p14:nvPr/>
              </p14:nvContentPartPr>
              <p14:xfrm>
                <a:off x="8805324" y="5138607"/>
                <a:ext cx="146520" cy="415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C07A7DA-0264-4ECE-9D17-18C46F84ACD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796324" y="5129967"/>
                  <a:ext cx="1641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9E5A60B-27FF-4EB2-8B30-1A4FDDBC4B37}"/>
                    </a:ext>
                  </a:extLst>
                </p14:cNvPr>
                <p14:cNvContentPartPr/>
                <p14:nvPr/>
              </p14:nvContentPartPr>
              <p14:xfrm>
                <a:off x="8959764" y="5302767"/>
                <a:ext cx="51480" cy="146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9E5A60B-27FF-4EB2-8B30-1A4FDDBC4B3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950764" y="5293767"/>
                  <a:ext cx="69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0969746-01B1-4E32-9DD9-EDA282852C82}"/>
                    </a:ext>
                  </a:extLst>
                </p14:cNvPr>
                <p14:cNvContentPartPr/>
                <p14:nvPr/>
              </p14:nvContentPartPr>
              <p14:xfrm>
                <a:off x="9118164" y="5372607"/>
                <a:ext cx="88920" cy="7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0969746-01B1-4E32-9DD9-EDA282852C8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109164" y="5363967"/>
                  <a:ext cx="106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9831B28-2DA1-4B66-87DE-BE3AFFA4C186}"/>
                    </a:ext>
                  </a:extLst>
                </p14:cNvPr>
                <p14:cNvContentPartPr/>
                <p14:nvPr/>
              </p14:nvContentPartPr>
              <p14:xfrm>
                <a:off x="9387444" y="5189367"/>
                <a:ext cx="132480" cy="125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9831B28-2DA1-4B66-87DE-BE3AFFA4C18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378444" y="5180727"/>
                  <a:ext cx="150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9C8CBB8-43C8-4163-93FF-170C9858F73F}"/>
                    </a:ext>
                  </a:extLst>
                </p14:cNvPr>
                <p14:cNvContentPartPr/>
                <p14:nvPr/>
              </p14:nvContentPartPr>
              <p14:xfrm>
                <a:off x="9349644" y="5371527"/>
                <a:ext cx="194400" cy="23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9C8CBB8-43C8-4163-93FF-170C9858F73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340644" y="5362887"/>
                  <a:ext cx="212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3292135-617A-49C8-8D50-AAB87F21F605}"/>
                    </a:ext>
                  </a:extLst>
                </p14:cNvPr>
                <p14:cNvContentPartPr/>
                <p14:nvPr/>
              </p14:nvContentPartPr>
              <p14:xfrm>
                <a:off x="9320124" y="5511567"/>
                <a:ext cx="187560" cy="127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3292135-617A-49C8-8D50-AAB87F21F60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311124" y="5502927"/>
                  <a:ext cx="205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49B9D22-7B0F-4D16-9976-CDB40D2E2015}"/>
                    </a:ext>
                  </a:extLst>
                </p14:cNvPr>
                <p14:cNvContentPartPr/>
                <p14:nvPr/>
              </p14:nvContentPartPr>
              <p14:xfrm>
                <a:off x="9658884" y="5147607"/>
                <a:ext cx="113040" cy="489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49B9D22-7B0F-4D16-9976-CDB40D2E201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650244" y="5138967"/>
                  <a:ext cx="130680" cy="50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E43D520-C2AA-407B-ABE4-25EE8F67A3BC}"/>
              </a:ext>
            </a:extLst>
          </p:cNvPr>
          <p:cNvGrpSpPr/>
          <p:nvPr/>
        </p:nvGrpSpPr>
        <p:grpSpPr>
          <a:xfrm>
            <a:off x="776244" y="5841687"/>
            <a:ext cx="950400" cy="344160"/>
            <a:chOff x="776244" y="5841687"/>
            <a:chExt cx="95040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0885AA3-2C31-415F-9D74-E5576626008B}"/>
                    </a:ext>
                  </a:extLst>
                </p14:cNvPr>
                <p14:cNvContentPartPr/>
                <p14:nvPr/>
              </p14:nvContentPartPr>
              <p14:xfrm>
                <a:off x="776244" y="5903247"/>
                <a:ext cx="106560" cy="205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0885AA3-2C31-415F-9D74-E5576626008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67244" y="5894247"/>
                  <a:ext cx="124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877C716-2772-42B9-99A5-CE06251A6D32}"/>
                    </a:ext>
                  </a:extLst>
                </p14:cNvPr>
                <p14:cNvContentPartPr/>
                <p14:nvPr/>
              </p14:nvContentPartPr>
              <p14:xfrm>
                <a:off x="799644" y="5973087"/>
                <a:ext cx="97920" cy="54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877C716-2772-42B9-99A5-CE06251A6D3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0644" y="5964087"/>
                  <a:ext cx="115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DABB384-B8FA-4FD1-8482-AB42FA191033}"/>
                    </a:ext>
                  </a:extLst>
                </p14:cNvPr>
                <p14:cNvContentPartPr/>
                <p14:nvPr/>
              </p14:nvContentPartPr>
              <p14:xfrm>
                <a:off x="833124" y="5887767"/>
                <a:ext cx="129600" cy="17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DABB384-B8FA-4FD1-8482-AB42FA19103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24484" y="5879127"/>
                  <a:ext cx="147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63CB98D-8E2D-491E-BE44-34BE5432505A}"/>
                    </a:ext>
                  </a:extLst>
                </p14:cNvPr>
                <p14:cNvContentPartPr/>
                <p14:nvPr/>
              </p14:nvContentPartPr>
              <p14:xfrm>
                <a:off x="1042284" y="5858247"/>
                <a:ext cx="177120" cy="327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63CB98D-8E2D-491E-BE44-34BE5432505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33284" y="5849247"/>
                  <a:ext cx="1947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0858315-6340-4DA8-B57F-2C3B979EBE12}"/>
                    </a:ext>
                  </a:extLst>
                </p14:cNvPr>
                <p14:cNvContentPartPr/>
                <p14:nvPr/>
              </p14:nvContentPartPr>
              <p14:xfrm>
                <a:off x="1243164" y="5943927"/>
                <a:ext cx="162360" cy="148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0858315-6340-4DA8-B57F-2C3B979EBE1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234164" y="5934927"/>
                  <a:ext cx="180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C304E6C-4906-4358-88A7-D5072AA7EE52}"/>
                    </a:ext>
                  </a:extLst>
                </p14:cNvPr>
                <p14:cNvContentPartPr/>
                <p14:nvPr/>
              </p14:nvContentPartPr>
              <p14:xfrm>
                <a:off x="1249644" y="5914767"/>
                <a:ext cx="138240" cy="223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C304E6C-4906-4358-88A7-D5072AA7EE5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241004" y="5905767"/>
                  <a:ext cx="155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CDDD897-074A-474E-919F-E13FFFCE5EF1}"/>
                    </a:ext>
                  </a:extLst>
                </p14:cNvPr>
                <p14:cNvContentPartPr/>
                <p14:nvPr/>
              </p14:nvContentPartPr>
              <p14:xfrm>
                <a:off x="1403004" y="5841687"/>
                <a:ext cx="111960" cy="323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CDDD897-074A-474E-919F-E13FFFCE5EF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394364" y="5833047"/>
                  <a:ext cx="1296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1F027B2-6E64-45FA-A12B-9A5285613BF7}"/>
                    </a:ext>
                  </a:extLst>
                </p14:cNvPr>
                <p14:cNvContentPartPr/>
                <p14:nvPr/>
              </p14:nvContentPartPr>
              <p14:xfrm>
                <a:off x="1638804" y="5993247"/>
                <a:ext cx="87840" cy="205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1F027B2-6E64-45FA-A12B-9A5285613BF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630164" y="5984247"/>
                  <a:ext cx="105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335C342-8D13-4575-8BB7-FF85BB01E423}"/>
                    </a:ext>
                  </a:extLst>
                </p14:cNvPr>
                <p14:cNvContentPartPr/>
                <p14:nvPr/>
              </p14:nvContentPartPr>
              <p14:xfrm>
                <a:off x="1618644" y="6073527"/>
                <a:ext cx="77760" cy="7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335C342-8D13-4575-8BB7-FF85BB01E42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610004" y="6064887"/>
                  <a:ext cx="9540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FB42ABA-9E4D-4BC9-8650-57E0CAA6A539}"/>
                  </a:ext>
                </a:extLst>
              </p14:cNvPr>
              <p14:cNvContentPartPr/>
              <p14:nvPr/>
            </p14:nvContentPartPr>
            <p14:xfrm>
              <a:off x="2025804" y="5865087"/>
              <a:ext cx="279360" cy="2635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FB42ABA-9E4D-4BC9-8650-57E0CAA6A539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017164" y="5856087"/>
                <a:ext cx="2970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01739E06-FB86-4CC3-AF6B-5BD61A7E405A}"/>
                  </a:ext>
                </a:extLst>
              </p14:cNvPr>
              <p14:cNvContentPartPr/>
              <p14:nvPr/>
            </p14:nvContentPartPr>
            <p14:xfrm>
              <a:off x="2432604" y="5933487"/>
              <a:ext cx="94320" cy="1767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01739E06-FB86-4CC3-AF6B-5BD61A7E405A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423604" y="5924487"/>
                <a:ext cx="1119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6D19406A-A276-424D-AEB0-2CFD985F726F}"/>
                  </a:ext>
                </a:extLst>
              </p14:cNvPr>
              <p14:cNvContentPartPr/>
              <p14:nvPr/>
            </p14:nvContentPartPr>
            <p14:xfrm>
              <a:off x="2432964" y="6012327"/>
              <a:ext cx="115200" cy="194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6D19406A-A276-424D-AEB0-2CFD985F726F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2423964" y="6003327"/>
                <a:ext cx="132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31BD0584-D36D-448D-97AA-29FA2FF1CAE6}"/>
                  </a:ext>
                </a:extLst>
              </p14:cNvPr>
              <p14:cNvContentPartPr/>
              <p14:nvPr/>
            </p14:nvContentPartPr>
            <p14:xfrm>
              <a:off x="2445204" y="5916927"/>
              <a:ext cx="121680" cy="237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31BD0584-D36D-448D-97AA-29FA2FF1CAE6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2436204" y="5908287"/>
                <a:ext cx="1393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A1BEF573-5D67-4FD0-ACC7-4C2A48E1AFFB}"/>
                  </a:ext>
                </a:extLst>
              </p14:cNvPr>
              <p14:cNvContentPartPr/>
              <p14:nvPr/>
            </p14:nvContentPartPr>
            <p14:xfrm>
              <a:off x="2645724" y="5858247"/>
              <a:ext cx="108000" cy="2962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A1BEF573-5D67-4FD0-ACC7-4C2A48E1AFFB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2636724" y="5849247"/>
                <a:ext cx="12564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73F60EF4-2F10-4501-847C-38CF3515BB08}"/>
                  </a:ext>
                </a:extLst>
              </p14:cNvPr>
              <p14:cNvContentPartPr/>
              <p14:nvPr/>
            </p14:nvContentPartPr>
            <p14:xfrm>
              <a:off x="2820684" y="5952207"/>
              <a:ext cx="122040" cy="1562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73F60EF4-2F10-4501-847C-38CF3515BB08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2812044" y="5943567"/>
                <a:ext cx="1396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C1E02519-CCF7-42C2-B298-45D35028E67F}"/>
                  </a:ext>
                </a:extLst>
              </p14:cNvPr>
              <p14:cNvContentPartPr/>
              <p14:nvPr/>
            </p14:nvContentPartPr>
            <p14:xfrm>
              <a:off x="2847684" y="5947167"/>
              <a:ext cx="120600" cy="1580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C1E02519-CCF7-42C2-B298-45D35028E67F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2839044" y="5938527"/>
                <a:ext cx="1382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DE994B28-03BC-460D-8F63-1972FADE1CC3}"/>
                  </a:ext>
                </a:extLst>
              </p14:cNvPr>
              <p14:cNvContentPartPr/>
              <p14:nvPr/>
            </p14:nvContentPartPr>
            <p14:xfrm>
              <a:off x="3043164" y="6076407"/>
              <a:ext cx="60120" cy="720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DE994B28-03BC-460D-8F63-1972FADE1CC3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034164" y="6067767"/>
                <a:ext cx="777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E4ADE2EB-DDD0-4BA7-ACC6-52EBEC55386B}"/>
                  </a:ext>
                </a:extLst>
              </p14:cNvPr>
              <p14:cNvContentPartPr/>
              <p14:nvPr/>
            </p14:nvContentPartPr>
            <p14:xfrm>
              <a:off x="3095364" y="5952927"/>
              <a:ext cx="4320" cy="104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E4ADE2EB-DDD0-4BA7-ACC6-52EBEC55386B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086364" y="5943927"/>
                <a:ext cx="219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90347525-635D-4714-B3ED-49777EACC527}"/>
                  </a:ext>
                </a:extLst>
              </p14:cNvPr>
              <p14:cNvContentPartPr/>
              <p14:nvPr/>
            </p14:nvContentPartPr>
            <p14:xfrm>
              <a:off x="3217404" y="5871207"/>
              <a:ext cx="112320" cy="37188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90347525-635D-4714-B3ED-49777EACC527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3208404" y="5862207"/>
                <a:ext cx="129960" cy="38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A4709988-D37F-4CCA-B895-865D0FF5513E}"/>
              </a:ext>
            </a:extLst>
          </p:cNvPr>
          <p:cNvGrpSpPr/>
          <p:nvPr/>
        </p:nvGrpSpPr>
        <p:grpSpPr>
          <a:xfrm>
            <a:off x="1941924" y="6252447"/>
            <a:ext cx="278280" cy="207360"/>
            <a:chOff x="1941924" y="6252447"/>
            <a:chExt cx="27828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2F7813B-CBE6-41A1-977D-A8B10349B0C9}"/>
                    </a:ext>
                  </a:extLst>
                </p14:cNvPr>
                <p14:cNvContentPartPr/>
                <p14:nvPr/>
              </p14:nvContentPartPr>
              <p14:xfrm>
                <a:off x="1941924" y="6332727"/>
                <a:ext cx="30600" cy="99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2F7813B-CBE6-41A1-977D-A8B10349B0C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932924" y="6323727"/>
                  <a:ext cx="48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7A118D7-48D3-4D29-B7D8-B583FCC099B8}"/>
                    </a:ext>
                  </a:extLst>
                </p14:cNvPr>
                <p14:cNvContentPartPr/>
                <p14:nvPr/>
              </p14:nvContentPartPr>
              <p14:xfrm>
                <a:off x="2053884" y="6358647"/>
                <a:ext cx="92880" cy="52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7A118D7-48D3-4D29-B7D8-B583FCC099B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045244" y="6350007"/>
                  <a:ext cx="110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2BB1EF2-AFB2-4984-9188-9109FB41EE51}"/>
                    </a:ext>
                  </a:extLst>
                </p14:cNvPr>
                <p14:cNvContentPartPr/>
                <p14:nvPr/>
              </p14:nvContentPartPr>
              <p14:xfrm>
                <a:off x="2201484" y="6384927"/>
                <a:ext cx="18720" cy="74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2BB1EF2-AFB2-4984-9188-9109FB41EE5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192844" y="6375927"/>
                  <a:ext cx="36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2E16E81-5348-4799-A701-B2491663B89D}"/>
                    </a:ext>
                  </a:extLst>
                </p14:cNvPr>
                <p14:cNvContentPartPr/>
                <p14:nvPr/>
              </p14:nvContentPartPr>
              <p14:xfrm>
                <a:off x="1989444" y="6252447"/>
                <a:ext cx="6120" cy="26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2E16E81-5348-4799-A701-B2491663B89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980444" y="6243447"/>
                  <a:ext cx="2376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1D18C85A-47CF-4ABB-B21B-22A97908E73C}"/>
                  </a:ext>
                </a:extLst>
              </p14:cNvPr>
              <p14:cNvContentPartPr/>
              <p14:nvPr/>
            </p14:nvContentPartPr>
            <p14:xfrm>
              <a:off x="2107164" y="5666007"/>
              <a:ext cx="170640" cy="1350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1D18C85A-47CF-4ABB-B21B-22A97908E73C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2098524" y="5657007"/>
                <a:ext cx="18828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E96DC8D0-CEE9-4E93-8A6F-647557EC7ACF}"/>
              </a:ext>
            </a:extLst>
          </p:cNvPr>
          <p:cNvGrpSpPr/>
          <p:nvPr/>
        </p:nvGrpSpPr>
        <p:grpSpPr>
          <a:xfrm>
            <a:off x="3564804" y="6022407"/>
            <a:ext cx="117720" cy="89280"/>
            <a:chOff x="3564804" y="6022407"/>
            <a:chExt cx="117720" cy="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751B2BD-1C6E-472D-800B-B3FDFC665BB1}"/>
                    </a:ext>
                  </a:extLst>
                </p14:cNvPr>
                <p14:cNvContentPartPr/>
                <p14:nvPr/>
              </p14:nvContentPartPr>
              <p14:xfrm>
                <a:off x="3575604" y="6022407"/>
                <a:ext cx="106920" cy="16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751B2BD-1C6E-472D-800B-B3FDFC665BB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566964" y="6013767"/>
                  <a:ext cx="124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0D6DA03-8979-4AF0-896F-D642625813BA}"/>
                    </a:ext>
                  </a:extLst>
                </p14:cNvPr>
                <p14:cNvContentPartPr/>
                <p14:nvPr/>
              </p14:nvContentPartPr>
              <p14:xfrm>
                <a:off x="3564804" y="6109527"/>
                <a:ext cx="77760" cy="2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0D6DA03-8979-4AF0-896F-D642625813B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556164" y="6100887"/>
                  <a:ext cx="9540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43284E25-9FC6-4EB2-BC6A-29B5727D51A9}"/>
                  </a:ext>
                </a:extLst>
              </p14:cNvPr>
              <p14:cNvContentPartPr/>
              <p14:nvPr/>
            </p14:nvContentPartPr>
            <p14:xfrm>
              <a:off x="3978804" y="5857887"/>
              <a:ext cx="276840" cy="28080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43284E25-9FC6-4EB2-BC6A-29B5727D51A9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3970164" y="5849247"/>
                <a:ext cx="294480" cy="2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Group 300">
            <a:extLst>
              <a:ext uri="{FF2B5EF4-FFF2-40B4-BE49-F238E27FC236}">
                <a16:creationId xmlns:a16="http://schemas.microsoft.com/office/drawing/2014/main" id="{3BF03C90-BCE7-44B2-9769-1B4CA0C479E3}"/>
              </a:ext>
            </a:extLst>
          </p:cNvPr>
          <p:cNvGrpSpPr/>
          <p:nvPr/>
        </p:nvGrpSpPr>
        <p:grpSpPr>
          <a:xfrm>
            <a:off x="3869364" y="6345327"/>
            <a:ext cx="317160" cy="133200"/>
            <a:chOff x="3869364" y="6345327"/>
            <a:chExt cx="31716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958BD23-9E26-453B-B930-F533E35DBFA1}"/>
                    </a:ext>
                  </a:extLst>
                </p14:cNvPr>
                <p14:cNvContentPartPr/>
                <p14:nvPr/>
              </p14:nvContentPartPr>
              <p14:xfrm>
                <a:off x="3869364" y="6345327"/>
                <a:ext cx="59760" cy="115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958BD23-9E26-453B-B930-F533E35DBFA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860724" y="6336327"/>
                  <a:ext cx="77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9B578C3-EA6A-4E9D-8F62-AE253D0FD120}"/>
                    </a:ext>
                  </a:extLst>
                </p14:cNvPr>
                <p14:cNvContentPartPr/>
                <p14:nvPr/>
              </p14:nvContentPartPr>
              <p14:xfrm>
                <a:off x="3998964" y="6369807"/>
                <a:ext cx="89640" cy="49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9B578C3-EA6A-4E9D-8F62-AE253D0FD12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989964" y="6360807"/>
                  <a:ext cx="107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8A98635-6150-43E3-A96F-58FF717F0E59}"/>
                    </a:ext>
                  </a:extLst>
                </p14:cNvPr>
                <p14:cNvContentPartPr/>
                <p14:nvPr/>
              </p14:nvContentPartPr>
              <p14:xfrm>
                <a:off x="4112364" y="6401127"/>
                <a:ext cx="12240" cy="97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8A98635-6150-43E3-A96F-58FF717F0E5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103724" y="6392487"/>
                  <a:ext cx="29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D1436A9-EAF6-468C-BE09-D57E2A027CD1}"/>
                    </a:ext>
                  </a:extLst>
                </p14:cNvPr>
                <p14:cNvContentPartPr/>
                <p14:nvPr/>
              </p14:nvContentPartPr>
              <p14:xfrm>
                <a:off x="4010124" y="6465207"/>
                <a:ext cx="46800" cy="13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D1436A9-EAF6-468C-BE09-D57E2A027CD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001124" y="6456207"/>
                  <a:ext cx="64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319AC83-E09C-4841-9715-54C7A6B0ACA1}"/>
                    </a:ext>
                  </a:extLst>
                </p14:cNvPr>
                <p14:cNvContentPartPr/>
                <p14:nvPr/>
              </p14:nvContentPartPr>
              <p14:xfrm>
                <a:off x="4156284" y="6377367"/>
                <a:ext cx="30240" cy="96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319AC83-E09C-4841-9715-54C7A6B0ACA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147284" y="6368367"/>
                  <a:ext cx="4788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38A63961-5460-4E85-8F4F-1949CD9685DD}"/>
                  </a:ext>
                </a:extLst>
              </p14:cNvPr>
              <p14:cNvContentPartPr/>
              <p14:nvPr/>
            </p14:nvContentPartPr>
            <p14:xfrm>
              <a:off x="4030644" y="5703087"/>
              <a:ext cx="152640" cy="9252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38A63961-5460-4E85-8F4F-1949CD9685DD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4021644" y="5694447"/>
                <a:ext cx="17028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4E42319E-CE12-4C63-A2F6-ACAF9A8C0239}"/>
              </a:ext>
            </a:extLst>
          </p:cNvPr>
          <p:cNvGrpSpPr/>
          <p:nvPr/>
        </p:nvGrpSpPr>
        <p:grpSpPr>
          <a:xfrm>
            <a:off x="4458684" y="5832687"/>
            <a:ext cx="182160" cy="214200"/>
            <a:chOff x="4458684" y="5832687"/>
            <a:chExt cx="18216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619A2D9-007E-42FE-A18F-FB95536A1709}"/>
                    </a:ext>
                  </a:extLst>
                </p14:cNvPr>
                <p14:cNvContentPartPr/>
                <p14:nvPr/>
              </p14:nvContentPartPr>
              <p14:xfrm>
                <a:off x="4483884" y="5832687"/>
                <a:ext cx="156960" cy="1270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619A2D9-007E-42FE-A18F-FB95536A170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474884" y="5824047"/>
                  <a:ext cx="174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0EFAFA7-3BE1-4652-9B17-043320CF01A3}"/>
                    </a:ext>
                  </a:extLst>
                </p14:cNvPr>
                <p14:cNvContentPartPr/>
                <p14:nvPr/>
              </p14:nvContentPartPr>
              <p14:xfrm>
                <a:off x="4458684" y="6031047"/>
                <a:ext cx="168840" cy="158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0EFAFA7-3BE1-4652-9B17-043320CF01A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449684" y="6022407"/>
                  <a:ext cx="18648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B3640032-6D2B-4545-9D0C-A6272416F4DB}"/>
                  </a:ext>
                </a:extLst>
              </p14:cNvPr>
              <p14:cNvContentPartPr/>
              <p14:nvPr/>
            </p14:nvContentPartPr>
            <p14:xfrm>
              <a:off x="4446444" y="6164247"/>
              <a:ext cx="146160" cy="10764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B3640032-6D2B-4545-9D0C-A6272416F4DB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4437804" y="6155607"/>
                <a:ext cx="16380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oup 312">
            <a:extLst>
              <a:ext uri="{FF2B5EF4-FFF2-40B4-BE49-F238E27FC236}">
                <a16:creationId xmlns:a16="http://schemas.microsoft.com/office/drawing/2014/main" id="{9E3B89C6-2142-4CA0-904A-E9C6CE3167AC}"/>
              </a:ext>
            </a:extLst>
          </p:cNvPr>
          <p:cNvGrpSpPr/>
          <p:nvPr/>
        </p:nvGrpSpPr>
        <p:grpSpPr>
          <a:xfrm>
            <a:off x="4947924" y="6061287"/>
            <a:ext cx="114480" cy="88560"/>
            <a:chOff x="4947924" y="6061287"/>
            <a:chExt cx="11448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F15CD1C-8EAF-47F3-966C-ADC5FC0FB27A}"/>
                    </a:ext>
                  </a:extLst>
                </p14:cNvPr>
                <p14:cNvContentPartPr/>
                <p14:nvPr/>
              </p14:nvContentPartPr>
              <p14:xfrm>
                <a:off x="4960164" y="6061287"/>
                <a:ext cx="102240" cy="10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F15CD1C-8EAF-47F3-966C-ADC5FC0FB27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951524" y="6052647"/>
                  <a:ext cx="119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13765B3-DCE7-4C76-A026-0E947F704D71}"/>
                    </a:ext>
                  </a:extLst>
                </p14:cNvPr>
                <p14:cNvContentPartPr/>
                <p14:nvPr/>
              </p14:nvContentPartPr>
              <p14:xfrm>
                <a:off x="4947924" y="6134367"/>
                <a:ext cx="81000" cy="154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13765B3-DCE7-4C76-A026-0E947F704D7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939284" y="6125367"/>
                  <a:ext cx="986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28FAE91E-D211-4003-B62B-CF29A95D8667}"/>
              </a:ext>
            </a:extLst>
          </p:cNvPr>
          <p:cNvGrpSpPr/>
          <p:nvPr/>
        </p:nvGrpSpPr>
        <p:grpSpPr>
          <a:xfrm>
            <a:off x="5510964" y="5972367"/>
            <a:ext cx="419400" cy="280080"/>
            <a:chOff x="5510964" y="5972367"/>
            <a:chExt cx="41940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1490FFC-C2F4-4520-B8BD-47AD80BE0822}"/>
                    </a:ext>
                  </a:extLst>
                </p14:cNvPr>
                <p14:cNvContentPartPr/>
                <p14:nvPr/>
              </p14:nvContentPartPr>
              <p14:xfrm>
                <a:off x="5510964" y="6008367"/>
                <a:ext cx="169560" cy="1105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1490FFC-C2F4-4520-B8BD-47AD80BE082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501964" y="5999727"/>
                  <a:ext cx="187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9666B64-D8B6-4A97-8F41-8ACC6E7F3290}"/>
                    </a:ext>
                  </a:extLst>
                </p14:cNvPr>
                <p14:cNvContentPartPr/>
                <p14:nvPr/>
              </p14:nvContentPartPr>
              <p14:xfrm>
                <a:off x="5754324" y="5972367"/>
                <a:ext cx="176040" cy="1731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9666B64-D8B6-4A97-8F41-8ACC6E7F329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745324" y="5963727"/>
                  <a:ext cx="193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38978DB-FCAC-4BA7-9BFD-82010BE54F53}"/>
                    </a:ext>
                  </a:extLst>
                </p14:cNvPr>
                <p14:cNvContentPartPr/>
                <p14:nvPr/>
              </p14:nvContentPartPr>
              <p14:xfrm>
                <a:off x="5522484" y="6215367"/>
                <a:ext cx="367920" cy="370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38978DB-FCAC-4BA7-9BFD-82010BE54F5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513844" y="6206727"/>
                  <a:ext cx="38556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BB64FC49-E7E2-41A2-A3A1-2E9704A666EA}"/>
                  </a:ext>
                </a:extLst>
              </p14:cNvPr>
              <p14:cNvContentPartPr/>
              <p14:nvPr/>
            </p14:nvContentPartPr>
            <p14:xfrm>
              <a:off x="5648484" y="6373047"/>
              <a:ext cx="188280" cy="12060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BB64FC49-E7E2-41A2-A3A1-2E9704A666EA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5639484" y="6364407"/>
                <a:ext cx="205920" cy="1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375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Førelesing ST1101</vt:lpstr>
      <vt:lpstr>Forventing til lineærkombinasjonar av variable</vt:lpstr>
      <vt:lpstr>Eksempel</vt:lpstr>
      <vt:lpstr>Forventing til eit produkt av uavhengige variable</vt:lpstr>
      <vt:lpstr>Varians til ein sum av tilfeldige variable. Kovarians</vt:lpstr>
      <vt:lpstr>PowerPoint Presentation</vt:lpstr>
      <vt:lpstr>Generell formel for varians av sum av variable </vt:lpstr>
      <vt:lpstr>PowerPoint Presentation</vt:lpstr>
      <vt:lpstr>Forventing og varians i hypergeometrisk fordeling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22</cp:revision>
  <dcterms:created xsi:type="dcterms:W3CDTF">2021-02-15T09:31:52Z</dcterms:created>
  <dcterms:modified xsi:type="dcterms:W3CDTF">2021-02-18T11:31:28Z</dcterms:modified>
</cp:coreProperties>
</file>